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76" r:id="rId2"/>
  </p:sldMasterIdLst>
  <p:sldIdLst>
    <p:sldId id="283" r:id="rId3"/>
    <p:sldId id="256" r:id="rId4"/>
    <p:sldId id="282" r:id="rId5"/>
    <p:sldId id="259" r:id="rId6"/>
    <p:sldId id="258" r:id="rId7"/>
    <p:sldId id="281" r:id="rId8"/>
    <p:sldId id="257" r:id="rId9"/>
    <p:sldId id="275" r:id="rId10"/>
    <p:sldId id="276" r:id="rId11"/>
    <p:sldId id="277" r:id="rId12"/>
    <p:sldId id="278" r:id="rId13"/>
    <p:sldId id="268" r:id="rId14"/>
    <p:sldId id="279" r:id="rId15"/>
    <p:sldId id="280" r:id="rId16"/>
    <p:sldId id="260" r:id="rId17"/>
    <p:sldId id="262" r:id="rId18"/>
    <p:sldId id="263" r:id="rId19"/>
    <p:sldId id="261" r:id="rId20"/>
    <p:sldId id="264" r:id="rId21"/>
    <p:sldId id="267" r:id="rId2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>
            <a:extLst>
              <a:ext uri="{FF2B5EF4-FFF2-40B4-BE49-F238E27FC236}">
                <a16:creationId xmlns:a16="http://schemas.microsoft.com/office/drawing/2014/main" id="{14F94782-834E-4989-8BF0-04F7EE487528}"/>
              </a:ext>
            </a:extLst>
          </p:cNvPr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451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533FB8A-DBC7-43D8-A8A9-B684AE065D8E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2DD7F96-DE11-4A74-A078-FB947AD616C3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6D2CF-CB1E-48C8-8481-6EC3B58308C5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9902BE12-FD7D-4189-94FA-372ABBE3CEED}"/>
              </a:ext>
            </a:extLst>
          </p:cNvPr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989076"/>
      </p:ext>
    </p:extLst>
  </p:cSld>
  <p:clrMapOvr>
    <a:masterClrMapping/>
  </p:clrMapOvr>
  <p:transition spd="med">
    <p:cover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E49D5C2-98F5-43B1-8AF6-85E5567908B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556D37B-3595-4FD7-B7EC-345CDD9A27B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5735A8C-1D83-4A6D-B1D6-73D59FB0DBC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D83D0B-3E1E-4869-A913-2014A87D3B1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45082454"/>
      </p:ext>
    </p:extLst>
  </p:cSld>
  <p:clrMapOvr>
    <a:masterClrMapping/>
  </p:clrMapOvr>
  <p:transition spd="med">
    <p:cover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EC69008-C52A-437C-9B3D-EAE67073B06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6C21B1B-1F78-4963-B9E6-BA2332E25C5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C607328-E05A-49DD-81AC-172EAA06955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B10B2-F6E5-4229-A62C-6679F1239B5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02604904"/>
      </p:ext>
    </p:extLst>
  </p:cSld>
  <p:clrMapOvr>
    <a:masterClrMapping/>
  </p:clrMapOvr>
  <p:transition spd="med">
    <p:cover dir="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DCF0C2C6-B6E0-4F58-97C5-4525BBF52E48}"/>
              </a:ext>
            </a:extLst>
          </p:cNvPr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5" name="Group 3">
              <a:extLst>
                <a:ext uri="{FF2B5EF4-FFF2-40B4-BE49-F238E27FC236}">
                  <a16:creationId xmlns:a16="http://schemas.microsoft.com/office/drawing/2014/main" id="{51381239-4B7C-49D6-871B-9F8644146D3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5" y="1604"/>
              <a:ext cx="449" cy="299"/>
              <a:chOff x="720" y="336"/>
              <a:chExt cx="624" cy="432"/>
            </a:xfrm>
          </p:grpSpPr>
          <p:sp>
            <p:nvSpPr>
              <p:cNvPr id="12" name="Rectangle 4">
                <a:extLst>
                  <a:ext uri="{FF2B5EF4-FFF2-40B4-BE49-F238E27FC236}">
                    <a16:creationId xmlns:a16="http://schemas.microsoft.com/office/drawing/2014/main" id="{CA8D8F03-83DF-489C-9FD7-B9F5422D94C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" name="Rectangle 5">
                <a:extLst>
                  <a:ext uri="{FF2B5EF4-FFF2-40B4-BE49-F238E27FC236}">
                    <a16:creationId xmlns:a16="http://schemas.microsoft.com/office/drawing/2014/main" id="{E7C75E20-BD6F-46DA-B8C0-E485EF57B9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6" name="Group 6">
              <a:extLst>
                <a:ext uri="{FF2B5EF4-FFF2-40B4-BE49-F238E27FC236}">
                  <a16:creationId xmlns:a16="http://schemas.microsoft.com/office/drawing/2014/main" id="{09AD1AA4-A338-4138-AA31-E9FAFFBD4DF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3" y="1870"/>
              <a:ext cx="466" cy="299"/>
              <a:chOff x="912" y="2640"/>
              <a:chExt cx="672" cy="432"/>
            </a:xfrm>
          </p:grpSpPr>
          <p:sp>
            <p:nvSpPr>
              <p:cNvPr id="10" name="Rectangle 7">
                <a:extLst>
                  <a:ext uri="{FF2B5EF4-FFF2-40B4-BE49-F238E27FC236}">
                    <a16:creationId xmlns:a16="http://schemas.microsoft.com/office/drawing/2014/main" id="{A0DE77FC-FF23-47F5-B2A7-163E8110E85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" name="Rectangle 8">
                <a:extLst>
                  <a:ext uri="{FF2B5EF4-FFF2-40B4-BE49-F238E27FC236}">
                    <a16:creationId xmlns:a16="http://schemas.microsoft.com/office/drawing/2014/main" id="{ADDA2D1C-E753-4F61-AAB9-AEF0083BEDD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7" name="Rectangle 9">
              <a:extLst>
                <a:ext uri="{FF2B5EF4-FFF2-40B4-BE49-F238E27FC236}">
                  <a16:creationId xmlns:a16="http://schemas.microsoft.com/office/drawing/2014/main" id="{ED7E478F-1397-4FBD-8C2C-CC96D5C66F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Rectangle 10">
              <a:extLst>
                <a:ext uri="{FF2B5EF4-FFF2-40B4-BE49-F238E27FC236}">
                  <a16:creationId xmlns:a16="http://schemas.microsoft.com/office/drawing/2014/main" id="{71A8E78F-74CC-4A65-8A15-5BFE3C4A4B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" name="Rectangle 11">
              <a:extLst>
                <a:ext uri="{FF2B5EF4-FFF2-40B4-BE49-F238E27FC236}">
                  <a16:creationId xmlns:a16="http://schemas.microsoft.com/office/drawing/2014/main" id="{2B6A95B2-A5B6-4C1D-B9E4-98620A7D3871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7066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0669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4" name="Rectangle 14">
            <a:extLst>
              <a:ext uri="{FF2B5EF4-FFF2-40B4-BE49-F238E27FC236}">
                <a16:creationId xmlns:a16="http://schemas.microsoft.com/office/drawing/2014/main" id="{DE789B30-A16C-4915-ABF5-CA5A4869F47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 smtClean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Rectangle 15">
            <a:extLst>
              <a:ext uri="{FF2B5EF4-FFF2-40B4-BE49-F238E27FC236}">
                <a16:creationId xmlns:a16="http://schemas.microsoft.com/office/drawing/2014/main" id="{63634494-3BD3-4B42-BE3A-E7E51426FFA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 smtClean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Rectangle 16">
            <a:extLst>
              <a:ext uri="{FF2B5EF4-FFF2-40B4-BE49-F238E27FC236}">
                <a16:creationId xmlns:a16="http://schemas.microsoft.com/office/drawing/2014/main" id="{2C76E7BE-2518-45D6-B2E1-BDE434D4392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1423F054-7457-485E-ADD2-ABB4405D234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694597"/>
      </p:ext>
    </p:extLst>
  </p:cSld>
  <p:clrMapOvr>
    <a:masterClrMapping/>
  </p:clrMapOvr>
  <p:transition spd="med">
    <p:cover dir="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39522AEC-BECE-4100-9012-86B50B64FB7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003A4529-02A8-4166-93EE-B7AAE074C73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8668BD4B-A8D7-4259-9BE4-5F248316EDD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CA1F10-2218-4A19-98AA-B3EF9B30923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35756940"/>
      </p:ext>
    </p:extLst>
  </p:cSld>
  <p:clrMapOvr>
    <a:masterClrMapping/>
  </p:clrMapOvr>
  <p:transition spd="med">
    <p:cover dir="d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9B7A9A92-D267-4EF1-827C-8C0AB5D023F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30C73D6A-EA72-401E-9363-6E948E2BD7F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3B43A951-0A17-4083-BE38-A445859C28E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2AB5A6-1623-41F3-8B3B-5E0B29322B3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8944213"/>
      </p:ext>
    </p:extLst>
  </p:cSld>
  <p:clrMapOvr>
    <a:masterClrMapping/>
  </p:clrMapOvr>
  <p:transition spd="med">
    <p:cover dir="d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61CA6367-E5BC-4A8C-B2EB-7C2440EE575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411419BD-6885-421B-AC1C-73E59CF9E0C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0DF5C72F-D240-4ABB-9507-7336DE3B32E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EA3A69A-CBD7-4D52-8AB7-D96F65D9B91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2006222"/>
      </p:ext>
    </p:extLst>
  </p:cSld>
  <p:clrMapOvr>
    <a:masterClrMapping/>
  </p:clrMapOvr>
  <p:transition spd="med">
    <p:cover dir="d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C0160E9B-05B4-41C5-86DF-ED9B41C8055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2">
            <a:extLst>
              <a:ext uri="{FF2B5EF4-FFF2-40B4-BE49-F238E27FC236}">
                <a16:creationId xmlns:a16="http://schemas.microsoft.com/office/drawing/2014/main" id="{B023FFA0-2C61-4341-AFEA-502C929EED4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3">
            <a:extLst>
              <a:ext uri="{FF2B5EF4-FFF2-40B4-BE49-F238E27FC236}">
                <a16:creationId xmlns:a16="http://schemas.microsoft.com/office/drawing/2014/main" id="{7642FC66-6391-4371-B2AA-E6C843C6A54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7739D1-73E1-4D56-9198-242F73927B2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3557794"/>
      </p:ext>
    </p:extLst>
  </p:cSld>
  <p:clrMapOvr>
    <a:masterClrMapping/>
  </p:clrMapOvr>
  <p:transition spd="med">
    <p:cover dir="d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1">
            <a:extLst>
              <a:ext uri="{FF2B5EF4-FFF2-40B4-BE49-F238E27FC236}">
                <a16:creationId xmlns:a16="http://schemas.microsoft.com/office/drawing/2014/main" id="{55ACD9DA-CF64-40F5-8EFD-B176C21ADC5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2">
            <a:extLst>
              <a:ext uri="{FF2B5EF4-FFF2-40B4-BE49-F238E27FC236}">
                <a16:creationId xmlns:a16="http://schemas.microsoft.com/office/drawing/2014/main" id="{8F9AA461-3E63-4256-9668-E670E1BE607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>
            <a:extLst>
              <a:ext uri="{FF2B5EF4-FFF2-40B4-BE49-F238E27FC236}">
                <a16:creationId xmlns:a16="http://schemas.microsoft.com/office/drawing/2014/main" id="{DDFF4E27-B254-4D90-AF6C-0FF9691CC67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A86142-5919-410A-921B-4858CCBCD31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8606626"/>
      </p:ext>
    </p:extLst>
  </p:cSld>
  <p:clrMapOvr>
    <a:masterClrMapping/>
  </p:clrMapOvr>
  <p:transition spd="med">
    <p:cover dir="d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>
            <a:extLst>
              <a:ext uri="{FF2B5EF4-FFF2-40B4-BE49-F238E27FC236}">
                <a16:creationId xmlns:a16="http://schemas.microsoft.com/office/drawing/2014/main" id="{F2D5E5A2-DE91-476E-A46E-A6EF52E7371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2">
            <a:extLst>
              <a:ext uri="{FF2B5EF4-FFF2-40B4-BE49-F238E27FC236}">
                <a16:creationId xmlns:a16="http://schemas.microsoft.com/office/drawing/2014/main" id="{3FDA2981-6416-4992-A90C-FAAC5895F1F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>
            <a:extLst>
              <a:ext uri="{FF2B5EF4-FFF2-40B4-BE49-F238E27FC236}">
                <a16:creationId xmlns:a16="http://schemas.microsoft.com/office/drawing/2014/main" id="{21B7F11F-9087-4F85-94EA-75836DBC076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ED1B375-5FCF-4541-8D17-8338AEEFF15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6020913"/>
      </p:ext>
    </p:extLst>
  </p:cSld>
  <p:clrMapOvr>
    <a:masterClrMapping/>
  </p:clrMapOvr>
  <p:transition spd="med">
    <p:cover dir="d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3D5FE26F-3DA8-488C-BC25-78215383889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4AB0D88E-554A-4A0A-B16E-EAE5F401C1E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5F0C0815-4100-4540-B200-23FF79C538C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C6EBB1-D50C-422B-B7D8-F6C5911F716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6646289"/>
      </p:ext>
    </p:extLst>
  </p:cSld>
  <p:clrMapOvr>
    <a:masterClrMapping/>
  </p:clrMapOvr>
  <p:transition spd="med">
    <p:cover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3AD2819-2088-4D14-A8E3-95A868C42ED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405BBFF-2C48-48A7-9CC8-09B07450781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A3E4E6D-8640-44C7-9662-26C0845998E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7C3CE5-F87C-4574-8035-0C1B290E9EB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13684286"/>
      </p:ext>
    </p:extLst>
  </p:cSld>
  <p:clrMapOvr>
    <a:masterClrMapping/>
  </p:clrMapOvr>
  <p:transition spd="med">
    <p:cover dir="d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658B6DCD-8286-472E-950F-84CA5BE873A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C6CF6DC4-6A5D-453B-9923-26E874375C1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7AB35EC5-9C91-4C71-BC19-20702B2B1D5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6C4A23-6910-40B1-9171-DD541DD4A18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302035"/>
      </p:ext>
    </p:extLst>
  </p:cSld>
  <p:clrMapOvr>
    <a:masterClrMapping/>
  </p:clrMapOvr>
  <p:transition spd="med">
    <p:cover dir="d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4F5C177E-025D-429D-9482-90E5D8D5630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F0DBF959-F08A-4922-A140-170642A69C1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A57C163A-58CD-481C-B1DB-CC817EA4339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E5EE27-7A64-41D1-B47D-CD36AA1BE35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44978640"/>
      </p:ext>
    </p:extLst>
  </p:cSld>
  <p:clrMapOvr>
    <a:masterClrMapping/>
  </p:clrMapOvr>
  <p:transition spd="med">
    <p:cover dir="d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4050" y="214313"/>
            <a:ext cx="1951038" cy="5918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0938" y="214313"/>
            <a:ext cx="5700712" cy="5918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7D4D61E1-7F09-4390-90F7-127E8A96112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46CF9919-314F-4BFD-9125-D23E3E81DF3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043C44F9-95B4-402F-97D7-38AA857DA3A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1CBEFC-C040-4A67-A9C1-1E649F583B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2081421"/>
      </p:ext>
    </p:extLst>
  </p:cSld>
  <p:clrMapOvr>
    <a:masterClrMapping/>
  </p:clrMapOvr>
  <p:transition spd="med">
    <p:cover dir="d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A692C804-977E-4FD8-81FD-4717ACA96E3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394E98EF-747E-4DA5-9B67-458EC44E56B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B829A243-94E1-4CD1-BEB5-25EB8D7BCD1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C68109-C128-46FB-AC8F-A68AF8253DA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5178911"/>
      </p:ext>
    </p:extLst>
  </p:cSld>
  <p:clrMapOvr>
    <a:masterClrMapping/>
  </p:clrMapOvr>
  <p:transition spd="med">
    <p:cover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B77C3D8-B3FA-44D6-8ABB-94CD55736DC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4501228-32E0-43F0-9816-C8E377ACB43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3AD4769-A39D-4D58-B3AC-A962B41B44E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D010BD-657D-4262-990B-16F9C42D583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241658"/>
      </p:ext>
    </p:extLst>
  </p:cSld>
  <p:clrMapOvr>
    <a:masterClrMapping/>
  </p:clrMapOvr>
  <p:transition spd="med">
    <p:cover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FD8C32E-C8B8-4CAF-82E2-A12D6149E02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25E5E65-2722-4759-AD6F-82F1118C5CA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F5437BE-93A6-46F4-83AD-C0E2E1711B6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DB5C1F-D51A-4B4B-8446-0249D149FAE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7523319"/>
      </p:ext>
    </p:extLst>
  </p:cSld>
  <p:clrMapOvr>
    <a:masterClrMapping/>
  </p:clrMapOvr>
  <p:transition spd="med">
    <p:cover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CB8E8050-8047-43B8-94CE-4EBA9133AF8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84EEDC0D-62DC-49B4-91C0-0C2D3B5AE2D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9FFCBA9A-C895-487A-BDF4-D26B9CAE7C9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60121F-1CB8-4F9E-B441-9AE10AE0FB5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9905749"/>
      </p:ext>
    </p:extLst>
  </p:cSld>
  <p:clrMapOvr>
    <a:masterClrMapping/>
  </p:clrMapOvr>
  <p:transition spd="med">
    <p:cover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1DD56733-D111-44D0-9F15-339D0121549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BD47250-B928-470D-B940-501F363329B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71918982-C409-4C7D-88C7-4F4EC93551E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45356F-CB59-483C-BD8C-60DF8FDE3DE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1901037"/>
      </p:ext>
    </p:extLst>
  </p:cSld>
  <p:clrMapOvr>
    <a:masterClrMapping/>
  </p:clrMapOvr>
  <p:transition spd="med">
    <p:cover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C44D2A61-34BF-41B6-9B5B-3682EEBE648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3B782E07-9DEB-4A2E-B7E4-F10BFB3572C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E0EE7D0D-F60C-4E7C-A98F-F5AF6AF604F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291FD7-F95F-4D82-BF5D-D1540FE8F3F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398206"/>
      </p:ext>
    </p:extLst>
  </p:cSld>
  <p:clrMapOvr>
    <a:masterClrMapping/>
  </p:clrMapOvr>
  <p:transition spd="med">
    <p:cover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DF88F6C-27E1-4B16-8D9C-09F955C41B0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42553C2-3010-426F-A73B-B46AB715FB6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465D788-30EF-4FA8-A8DF-5558953B029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E492F9-45CB-4D2F-B7A9-FC8AD3F4431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36139980"/>
      </p:ext>
    </p:extLst>
  </p:cSld>
  <p:clrMapOvr>
    <a:masterClrMapping/>
  </p:clrMapOvr>
  <p:transition spd="med">
    <p:cover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09F7315-475B-4C62-AD9F-DD5288E57F8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04D6182-70EF-4A8D-9843-562F82F4126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BCBDA85-ADF6-4AD3-8113-638843C54D6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F414F2-223E-4E92-828D-D158011A689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8182514"/>
      </p:ext>
    </p:extLst>
  </p:cSld>
  <p:clrMapOvr>
    <a:masterClrMapping/>
  </p:clrMapOvr>
  <p:transition spd="med">
    <p:cover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>
            <a:extLst>
              <a:ext uri="{FF2B5EF4-FFF2-40B4-BE49-F238E27FC236}">
                <a16:creationId xmlns:a16="http://schemas.microsoft.com/office/drawing/2014/main" id="{9B2D51E9-4540-498E-9AC6-94E50AE2255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3491" name="Rectangle 3">
            <a:extLst>
              <a:ext uri="{FF2B5EF4-FFF2-40B4-BE49-F238E27FC236}">
                <a16:creationId xmlns:a16="http://schemas.microsoft.com/office/drawing/2014/main" id="{3B072D88-8AF1-4328-BF1B-9DC53F9D816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3492" name="Rectangle 4">
            <a:extLst>
              <a:ext uri="{FF2B5EF4-FFF2-40B4-BE49-F238E27FC236}">
                <a16:creationId xmlns:a16="http://schemas.microsoft.com/office/drawing/2014/main" id="{F4E9037A-EA51-48A6-98CF-545E44E5B83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3493" name="Rectangle 5">
            <a:extLst>
              <a:ext uri="{FF2B5EF4-FFF2-40B4-BE49-F238E27FC236}">
                <a16:creationId xmlns:a16="http://schemas.microsoft.com/office/drawing/2014/main" id="{56D0046A-1AB4-4E92-BBD8-D6135A1E7DF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3494" name="Rectangle 6">
            <a:extLst>
              <a:ext uri="{FF2B5EF4-FFF2-40B4-BE49-F238E27FC236}">
                <a16:creationId xmlns:a16="http://schemas.microsoft.com/office/drawing/2014/main" id="{B70C6A89-8FD7-47E6-9393-985929E60F3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C5A1175E-80DB-40B3-95BF-66FE361C112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22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ransition spd="med">
    <p:cover dir="d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ahoma" panose="020B0604030504040204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ahoma" panose="020B0604030504040204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anose="05000000000000000000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>
            <a:extLst>
              <a:ext uri="{FF2B5EF4-FFF2-40B4-BE49-F238E27FC236}">
                <a16:creationId xmlns:a16="http://schemas.microsoft.com/office/drawing/2014/main" id="{D24CD194-D216-480E-8818-B5C863B24C61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en-US" sz="2400">
              <a:latin typeface="Tahoma" pitchFamily="34" charset="0"/>
            </a:endParaRPr>
          </a:p>
        </p:txBody>
      </p:sp>
      <p:sp>
        <p:nvSpPr>
          <p:cNvPr id="69635" name="Rectangle 3">
            <a:extLst>
              <a:ext uri="{FF2B5EF4-FFF2-40B4-BE49-F238E27FC236}">
                <a16:creationId xmlns:a16="http://schemas.microsoft.com/office/drawing/2014/main" id="{D40E39A6-3FEE-4424-88C3-5B5465312EB9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en-US" sz="2400">
              <a:latin typeface="Tahoma" pitchFamily="34" charset="0"/>
            </a:endParaRPr>
          </a:p>
        </p:txBody>
      </p:sp>
      <p:sp>
        <p:nvSpPr>
          <p:cNvPr id="69636" name="Rectangle 4">
            <a:extLst>
              <a:ext uri="{FF2B5EF4-FFF2-40B4-BE49-F238E27FC236}">
                <a16:creationId xmlns:a16="http://schemas.microsoft.com/office/drawing/2014/main" id="{11D76A8E-E785-4370-8E88-382AC649F08E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en-US" sz="2400">
              <a:latin typeface="Tahoma" pitchFamily="34" charset="0"/>
            </a:endParaRPr>
          </a:p>
        </p:txBody>
      </p:sp>
      <p:sp>
        <p:nvSpPr>
          <p:cNvPr id="69637" name="Rectangle 5">
            <a:extLst>
              <a:ext uri="{FF2B5EF4-FFF2-40B4-BE49-F238E27FC236}">
                <a16:creationId xmlns:a16="http://schemas.microsoft.com/office/drawing/2014/main" id="{F74CB088-0BC4-4607-85E9-B048B02D91D3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en-US" sz="2400">
              <a:latin typeface="Tahoma" pitchFamily="34" charset="0"/>
            </a:endParaRPr>
          </a:p>
        </p:txBody>
      </p:sp>
      <p:sp>
        <p:nvSpPr>
          <p:cNvPr id="69638" name="Rectangle 6">
            <a:extLst>
              <a:ext uri="{FF2B5EF4-FFF2-40B4-BE49-F238E27FC236}">
                <a16:creationId xmlns:a16="http://schemas.microsoft.com/office/drawing/2014/main" id="{A0EF2850-35CD-49E9-AF49-56F11D89C911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en-US" sz="2400">
              <a:latin typeface="Tahoma" pitchFamily="34" charset="0"/>
            </a:endParaRPr>
          </a:p>
        </p:txBody>
      </p:sp>
      <p:sp>
        <p:nvSpPr>
          <p:cNvPr id="69639" name="Rectangle 7">
            <a:extLst>
              <a:ext uri="{FF2B5EF4-FFF2-40B4-BE49-F238E27FC236}">
                <a16:creationId xmlns:a16="http://schemas.microsoft.com/office/drawing/2014/main" id="{11838951-8759-4DA4-A8EF-622A3A2FB35D}"/>
              </a:ext>
            </a:extLst>
          </p:cNvPr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en-US" sz="2400">
              <a:latin typeface="Tahoma" pitchFamily="34" charset="0"/>
            </a:endParaRPr>
          </a:p>
        </p:txBody>
      </p:sp>
      <p:sp>
        <p:nvSpPr>
          <p:cNvPr id="69640" name="Rectangle 8">
            <a:extLst>
              <a:ext uri="{FF2B5EF4-FFF2-40B4-BE49-F238E27FC236}">
                <a16:creationId xmlns:a16="http://schemas.microsoft.com/office/drawing/2014/main" id="{E43D3D9E-C8BB-4BFC-B03B-3D627BD21793}"/>
              </a:ext>
            </a:extLst>
          </p:cNvPr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en-US" sz="2400">
              <a:latin typeface="Tahoma" pitchFamily="34" charset="0"/>
            </a:endParaRPr>
          </a:p>
        </p:txBody>
      </p:sp>
      <p:sp>
        <p:nvSpPr>
          <p:cNvPr id="14345" name="Rectangle 9">
            <a:extLst>
              <a:ext uri="{FF2B5EF4-FFF2-40B4-BE49-F238E27FC236}">
                <a16:creationId xmlns:a16="http://schemas.microsoft.com/office/drawing/2014/main" id="{4D602A8D-1099-4585-8E7C-40C5AA557C8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4346" name="Rectangle 10">
            <a:extLst>
              <a:ext uri="{FF2B5EF4-FFF2-40B4-BE49-F238E27FC236}">
                <a16:creationId xmlns:a16="http://schemas.microsoft.com/office/drawing/2014/main" id="{FB277C87-6857-46D5-A7FE-9360FFB399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69643" name="Rectangle 11">
            <a:extLst>
              <a:ext uri="{FF2B5EF4-FFF2-40B4-BE49-F238E27FC236}">
                <a16:creationId xmlns:a16="http://schemas.microsoft.com/office/drawing/2014/main" id="{8B6E1815-7F0B-4C27-8DF8-B69AF731D4E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9644" name="Rectangle 12">
            <a:extLst>
              <a:ext uri="{FF2B5EF4-FFF2-40B4-BE49-F238E27FC236}">
                <a16:creationId xmlns:a16="http://schemas.microsoft.com/office/drawing/2014/main" id="{E3E8CEDB-DCEC-4C1D-AC85-367B999FA9A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9645" name="Rectangle 13">
            <a:extLst>
              <a:ext uri="{FF2B5EF4-FFF2-40B4-BE49-F238E27FC236}">
                <a16:creationId xmlns:a16="http://schemas.microsoft.com/office/drawing/2014/main" id="{21C1E626-5D62-465E-9E86-64214436860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ahoma" panose="020B0604030504040204" pitchFamily="34" charset="0"/>
              </a:defRPr>
            </a:lvl1pPr>
          </a:lstStyle>
          <a:p>
            <a:fld id="{B39EBDF2-20FF-4CF3-965D-0AB95C4FA22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</p:sldLayoutIdLst>
  <p:transition spd="med">
    <p:cover dir="d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anose="05000000000000000000" pitchFamily="2" charset="2"/>
        <a:buChar char="n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anose="05000000000000000000" pitchFamily="2" charset="2"/>
        <a:buChar char="n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4.jpeg"/><Relationship Id="rId4" Type="http://schemas.openxmlformats.org/officeDocument/2006/relationships/image" Target="../media/image4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5.jpeg"/><Relationship Id="rId4" Type="http://schemas.openxmlformats.org/officeDocument/2006/relationships/image" Target="../media/image4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6.jpeg"/><Relationship Id="rId4" Type="http://schemas.openxmlformats.org/officeDocument/2006/relationships/image" Target="../media/image4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7.png"/><Relationship Id="rId4" Type="http://schemas.openxmlformats.org/officeDocument/2006/relationships/image" Target="../media/image4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8.png"/><Relationship Id="rId4" Type="http://schemas.openxmlformats.org/officeDocument/2006/relationships/image" Target="../media/image4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4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19.png"/><Relationship Id="rId4" Type="http://schemas.openxmlformats.org/officeDocument/2006/relationships/image" Target="../media/image4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4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file:///C:\Users\Mrs%20Mai%20Quyen\Downloads\Music\w3.wav" TargetMode="External"/><Relationship Id="rId2" Type="http://schemas.openxmlformats.org/officeDocument/2006/relationships/audio" Target="file:///C:\Users\Mrs%20Mai%20Quyen\Downloads\Music\w2.wav" TargetMode="External"/><Relationship Id="rId1" Type="http://schemas.openxmlformats.org/officeDocument/2006/relationships/audio" Target="file:///C:\Users\Mrs%20Mai%20Quyen\Downloads\Music\w1.wav" TargetMode="External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png"/><Relationship Id="rId4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images.google.com.vn/imgres?imgurl=http://docbao.vn/NewsMedia/assets/Nam2008/image_20080922/vh%20ngoai%20hanh%20tinh.jpg&amp;imgrefurl=http://docbao.vn/News.aspx?catid%3D18%26id%3D94947&amp;usg=__SgqG_GeGfCBC46VOzACLY_rG8KU=&amp;h=251&amp;w=324&amp;sz=16&amp;hl=vi&amp;start=6&amp;um=1&amp;tbnid=FlH-WC-x-RE_qM:&amp;tbnh=91&amp;tbnw=118&amp;prev=/images?q%3Dnguoi%2Bngoai%2Bhanh%2Btinh%26hl%3Dvi%26sa%3DN%26um%3D1" TargetMode="External"/><Relationship Id="rId3" Type="http://schemas.openxmlformats.org/officeDocument/2006/relationships/oleObject" Target="../embeddings/oleObject2.bin"/><Relationship Id="rId7" Type="http://schemas.openxmlformats.org/officeDocument/2006/relationships/image" Target="../media/image7.jpe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6" Type="http://schemas.openxmlformats.org/officeDocument/2006/relationships/hyperlink" Target="http://images.google.com.vn/imgres?imgurl=http://muaban.kythuatso.com/images/2/2-1200892281.jpg&amp;imgrefurl=http://kythuatso.com/muaban/t?p%3D116&amp;usg=__74dolADGnQCKtnwCJRBEWgnb0TU=&amp;h=525&amp;w=700&amp;sz=77&amp;hl=vi&amp;start=20&amp;um=1&amp;tbnid=kAPENYBUh4ZS5M:&amp;tbnh=105&amp;tbnw=140&amp;prev=/images?q%3Dnguoi%2Bngoai%2Bhanh%2Btinh%26hl%3Dvi%26sa%3DN%26um%3D1" TargetMode="External"/><Relationship Id="rId11" Type="http://schemas.openxmlformats.org/officeDocument/2006/relationships/image" Target="../media/image9.jpeg"/><Relationship Id="rId5" Type="http://schemas.openxmlformats.org/officeDocument/2006/relationships/image" Target="../media/image6.jpeg"/><Relationship Id="rId10" Type="http://schemas.openxmlformats.org/officeDocument/2006/relationships/hyperlink" Target="http://images.google.com.vn/imgres?imgurl=http://a8.vietbao.vn/images/vn862/khoa-hoc/62234184-ufo1.jpg&amp;imgrefurl=http://vietbao.vn/vi/Khoa-hoc/Cuu-phi-hanh-gia-Apollo-14-Co-nguoi-ngoai-hanh-tinh/62234184/188/&amp;usg=__bNkhveEAEj75iu7AdQjv4tk6430=&amp;h=264&amp;w=350&amp;sz=17&amp;hl=vi&amp;start=36&amp;um=1&amp;tbnid=06HqOiTTvieibM:&amp;tbnh=91&amp;tbnw=120&amp;prev=/images?q%3Dnguoi%2Bngoai%2Bhanh%2Btinh%26ndsp%3D20%26hl%3Dvi%26sa%3DN%26start%3D20%26um%3D1" TargetMode="External"/><Relationship Id="rId4" Type="http://schemas.openxmlformats.org/officeDocument/2006/relationships/image" Target="../media/image4.emf"/><Relationship Id="rId9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4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>
            <a:extLst>
              <a:ext uri="{FF2B5EF4-FFF2-40B4-BE49-F238E27FC236}">
                <a16:creationId xmlns:a16="http://schemas.microsoft.com/office/drawing/2014/main" id="{E4AE43E4-9EC2-4F80-AB0D-EFA3D556DD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17411" name="Content Placeholder 2">
            <a:extLst>
              <a:ext uri="{FF2B5EF4-FFF2-40B4-BE49-F238E27FC236}">
                <a16:creationId xmlns:a16="http://schemas.microsoft.com/office/drawing/2014/main" id="{1B168516-AE27-47B1-8F25-6FB9666705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17412" name="Picture 3">
            <a:extLst>
              <a:ext uri="{FF2B5EF4-FFF2-40B4-BE49-F238E27FC236}">
                <a16:creationId xmlns:a16="http://schemas.microsoft.com/office/drawing/2014/main" id="{88A51590-E917-4DFC-88C5-AB14703DAA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96888"/>
            <a:ext cx="8610600" cy="552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4F6A7AE-1BB0-4994-BA6D-765138D8F196}"/>
              </a:ext>
            </a:extLst>
          </p:cNvPr>
          <p:cNvSpPr txBox="1"/>
          <p:nvPr/>
        </p:nvSpPr>
        <p:spPr>
          <a:xfrm>
            <a:off x="2057400" y="533400"/>
            <a:ext cx="541020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BINH KHANH SECONDARY SCHOOL</a:t>
            </a:r>
            <a:endParaRPr lang="en-SG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7414" name="TextBox 5">
            <a:extLst>
              <a:ext uri="{FF2B5EF4-FFF2-40B4-BE49-F238E27FC236}">
                <a16:creationId xmlns:a16="http://schemas.microsoft.com/office/drawing/2014/main" id="{F4E83EB6-0FCD-48DC-9844-858C34076B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3352800"/>
            <a:ext cx="40386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5400">
                <a:solidFill>
                  <a:srgbClr val="FFC000"/>
                </a:solidFill>
              </a:rPr>
              <a:t>ENGLISH 9</a:t>
            </a:r>
            <a:endParaRPr lang="en-US" altLang="en-US" sz="5400">
              <a:solidFill>
                <a:srgbClr val="009A4E"/>
              </a:solidFill>
              <a:latin typeface="Lato Black"/>
              <a:ea typeface="Lato Black"/>
              <a:cs typeface="Lato Black"/>
            </a:endParaRPr>
          </a:p>
        </p:txBody>
      </p:sp>
    </p:spTree>
  </p:cSld>
  <p:clrMapOvr>
    <a:masterClrMapping/>
  </p:clrMapOvr>
  <p:transition spd="med">
    <p:cover dir="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oa6">
            <a:extLst>
              <a:ext uri="{FF2B5EF4-FFF2-40B4-BE49-F238E27FC236}">
                <a16:creationId xmlns:a16="http://schemas.microsoft.com/office/drawing/2014/main" id="{B3A8FFA0-83E8-4167-8019-A58BC1D13D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1" name="Picture 3" descr="images[15]">
            <a:extLst>
              <a:ext uri="{FF2B5EF4-FFF2-40B4-BE49-F238E27FC236}">
                <a16:creationId xmlns:a16="http://schemas.microsoft.com/office/drawing/2014/main" id="{0CF7952B-B056-4DCF-95E9-EAFFE334EB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8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2" name="Rectangle 4">
            <a:extLst>
              <a:ext uri="{FF2B5EF4-FFF2-40B4-BE49-F238E27FC236}">
                <a16:creationId xmlns:a16="http://schemas.microsoft.com/office/drawing/2014/main" id="{62B4E37C-9382-4774-AFBF-5FE77B4D65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9400" y="2590800"/>
            <a:ext cx="2438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000">
                <a:solidFill>
                  <a:srgbClr val="E22282"/>
                </a:solidFill>
              </a:rPr>
              <a:t>Flying saucer </a:t>
            </a:r>
          </a:p>
        </p:txBody>
      </p:sp>
    </p:spTree>
  </p:cSld>
  <p:clrMapOvr>
    <a:masterClrMapping/>
  </p:clrMapOvr>
  <p:transition spd="med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33333E-6 -2.88622E-6 L -0.16667 -0.22756 " pathEditMode="relative" rAng="0" ptsTypes="AA">
                                      <p:cBhvr>
                                        <p:cTn id="19" dur="1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33" y="-11378"/>
                                    </p:animMotion>
                                    <p:animRot by="1500000">
                                      <p:cBhvr>
                                        <p:cTn id="20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1" dur="7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2" dur="75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3" dur="750" fill="hold">
                                          <p:stCondLst>
                                            <p:cond delay="225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2" grpId="0"/>
      <p:bldP spid="27652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oa6">
            <a:extLst>
              <a:ext uri="{FF2B5EF4-FFF2-40B4-BE49-F238E27FC236}">
                <a16:creationId xmlns:a16="http://schemas.microsoft.com/office/drawing/2014/main" id="{4D52628E-891B-4B03-87E2-41284C50A9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5" name="Picture 3" descr="images[11]">
            <a:extLst>
              <a:ext uri="{FF2B5EF4-FFF2-40B4-BE49-F238E27FC236}">
                <a16:creationId xmlns:a16="http://schemas.microsoft.com/office/drawing/2014/main" id="{37F07BD0-B778-431E-A1D6-FC1F0225C0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8991600" cy="672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6" name="Rectangle 4">
            <a:extLst>
              <a:ext uri="{FF2B5EF4-FFF2-40B4-BE49-F238E27FC236}">
                <a16:creationId xmlns:a16="http://schemas.microsoft.com/office/drawing/2014/main" id="{DDE69E8F-5805-48C8-B34C-E0118AED58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9400" y="2590800"/>
            <a:ext cx="2438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000">
                <a:solidFill>
                  <a:srgbClr val="E22282"/>
                </a:solidFill>
              </a:rPr>
              <a:t>Flying saucer </a:t>
            </a:r>
          </a:p>
        </p:txBody>
      </p:sp>
    </p:spTree>
  </p:cSld>
  <p:clrMapOvr>
    <a:masterClrMapping/>
  </p:clrMapOvr>
  <p:transition spd="med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33333E-6 -2.88622E-6 L 0.15833 -0.16096 " pathEditMode="relative" rAng="0" ptsTypes="AA">
                                      <p:cBhvr>
                                        <p:cTn id="21" dur="1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17" y="-8048"/>
                                    </p:animMotion>
                                    <p:animRot by="1500000">
                                      <p:cBhvr>
                                        <p:cTn id="22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3" dur="7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" dur="75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5" dur="750" fill="hold">
                                          <p:stCondLst>
                                            <p:cond delay="225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6" grpId="0"/>
      <p:bldP spid="28676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8" name="Object 2">
            <a:extLst>
              <a:ext uri="{FF2B5EF4-FFF2-40B4-BE49-F238E27FC236}">
                <a16:creationId xmlns:a16="http://schemas.microsoft.com/office/drawing/2014/main" id="{8B5A7992-BDE0-4A1E-923C-F1C4C1E2DCE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4" name="Presentation" r:id="rId3" imgW="4571910" imgH="3429135" progId="PowerPoint.Show.8">
                  <p:embed/>
                </p:oleObj>
              </mc:Choice>
              <mc:Fallback>
                <p:oleObj name="Presentation" r:id="rId3" imgW="4571910" imgH="3429135" progId="PowerPoint.Show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099" name="Picture 4" descr="Ted Phillips - Photographs of UFO Physical Trace Evidence">
            <a:extLst>
              <a:ext uri="{FF2B5EF4-FFF2-40B4-BE49-F238E27FC236}">
                <a16:creationId xmlns:a16="http://schemas.microsoft.com/office/drawing/2014/main" id="{0D61513D-FCE2-4473-822A-1358C17D60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8686800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3" name="Rectangle 7">
            <a:extLst>
              <a:ext uri="{FF2B5EF4-FFF2-40B4-BE49-F238E27FC236}">
                <a16:creationId xmlns:a16="http://schemas.microsoft.com/office/drawing/2014/main" id="{EC83168A-BD66-495C-AAF5-307ACEC646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2743200"/>
            <a:ext cx="2438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400">
                <a:solidFill>
                  <a:srgbClr val="E22282"/>
                </a:solidFill>
              </a:rPr>
              <a:t>Trace of UFO’s landing </a:t>
            </a:r>
          </a:p>
        </p:txBody>
      </p:sp>
    </p:spTree>
  </p:cSld>
  <p:clrMapOvr>
    <a:masterClrMapping/>
  </p:clrMapOvr>
  <p:transition spd="med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33333E-6 -2.88622E-6 L 0.25833 0.20537 " pathEditMode="relative" rAng="0" ptsTypes="AA">
                                      <p:cBhvr>
                                        <p:cTn id="13" dur="1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917" y="10268"/>
                                    </p:animMotion>
                                    <p:animRot by="1500000">
                                      <p:cBhvr>
                                        <p:cTn id="14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7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75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7" dur="750" fill="hold">
                                          <p:stCondLst>
                                            <p:cond delay="225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3" grpId="0"/>
      <p:bldP spid="14343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2" name="Object 2">
            <a:extLst>
              <a:ext uri="{FF2B5EF4-FFF2-40B4-BE49-F238E27FC236}">
                <a16:creationId xmlns:a16="http://schemas.microsoft.com/office/drawing/2014/main" id="{E7196769-6515-477A-9211-B7D0AD52824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8" name="Presentation" r:id="rId3" imgW="4571910" imgH="3429135" progId="PowerPoint.Show.8">
                  <p:embed/>
                </p:oleObj>
              </mc:Choice>
              <mc:Fallback>
                <p:oleObj name="Presentation" r:id="rId3" imgW="4571910" imgH="3429135" progId="PowerPoint.Show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123" name="Picture 5" descr="photograph of object, left physical traces, three witnesses, daylight">
            <a:extLst>
              <a:ext uri="{FF2B5EF4-FFF2-40B4-BE49-F238E27FC236}">
                <a16:creationId xmlns:a16="http://schemas.microsoft.com/office/drawing/2014/main" id="{0659E9DC-3E15-4702-931D-9D1BB70CFF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81000"/>
            <a:ext cx="8839200" cy="647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2" name="Rectangle 6">
            <a:extLst>
              <a:ext uri="{FF2B5EF4-FFF2-40B4-BE49-F238E27FC236}">
                <a16:creationId xmlns:a16="http://schemas.microsoft.com/office/drawing/2014/main" id="{52E5ABB4-A073-44DB-A99F-4BEB74EC90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2743200"/>
            <a:ext cx="2438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400">
                <a:solidFill>
                  <a:srgbClr val="E22282"/>
                </a:solidFill>
              </a:rPr>
              <a:t>Trace of UFO’s landing </a:t>
            </a:r>
          </a:p>
        </p:txBody>
      </p:sp>
    </p:spTree>
  </p:cSld>
  <p:clrMapOvr>
    <a:masterClrMapping/>
  </p:clrMapOvr>
  <p:transition spd="med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33333E-6 -2.88622E-6 L 0.25833 0.20537 " pathEditMode="relative" rAng="0" ptsTypes="AA">
                                      <p:cBhvr>
                                        <p:cTn id="13" dur="1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917" y="10268"/>
                                    </p:animMotion>
                                    <p:animRot by="1500000">
                                      <p:cBhvr>
                                        <p:cTn id="14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7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75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7" dur="750" fill="hold">
                                          <p:stCondLst>
                                            <p:cond delay="225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2" grpId="0"/>
      <p:bldP spid="29702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6" name="Object 2">
            <a:extLst>
              <a:ext uri="{FF2B5EF4-FFF2-40B4-BE49-F238E27FC236}">
                <a16:creationId xmlns:a16="http://schemas.microsoft.com/office/drawing/2014/main" id="{0A1473D1-EF9D-46F9-8D91-A552EC4FF97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2" name="Presentation" r:id="rId3" imgW="4571910" imgH="3429135" progId="PowerPoint.Show.8">
                  <p:embed/>
                </p:oleObj>
              </mc:Choice>
              <mc:Fallback>
                <p:oleObj name="Presentation" r:id="rId3" imgW="4571910" imgH="3429135" progId="PowerPoint.Show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147" name="Picture 5" descr="Ted Phillips - Photographs of UFO Physical Trace Evidence">
            <a:extLst>
              <a:ext uri="{FF2B5EF4-FFF2-40B4-BE49-F238E27FC236}">
                <a16:creationId xmlns:a16="http://schemas.microsoft.com/office/drawing/2014/main" id="{DAEF7376-9518-43CC-B7C0-6EF54DCF88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34950"/>
            <a:ext cx="8229600" cy="627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6" name="Rectangle 6">
            <a:extLst>
              <a:ext uri="{FF2B5EF4-FFF2-40B4-BE49-F238E27FC236}">
                <a16:creationId xmlns:a16="http://schemas.microsoft.com/office/drawing/2014/main" id="{21F1C2A6-D974-4B50-AEA0-BF9AFE1265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2743200"/>
            <a:ext cx="2438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400">
                <a:solidFill>
                  <a:srgbClr val="E22282"/>
                </a:solidFill>
              </a:rPr>
              <a:t>Trace of UFO’s landing </a:t>
            </a:r>
          </a:p>
        </p:txBody>
      </p:sp>
    </p:spTree>
  </p:cSld>
  <p:clrMapOvr>
    <a:masterClrMapping/>
  </p:clrMapOvr>
  <p:transition spd="med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33333E-6 -2.88622E-6 L 0.25833 0.20537 " pathEditMode="relative" rAng="0" ptsTypes="AA">
                                      <p:cBhvr>
                                        <p:cTn id="13" dur="1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917" y="10268"/>
                                    </p:animMotion>
                                    <p:animRot by="1500000">
                                      <p:cBhvr>
                                        <p:cTn id="14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7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75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7" dur="750" fill="hold">
                                          <p:stCondLst>
                                            <p:cond delay="225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6" grpId="0"/>
      <p:bldP spid="30726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0" name="Object 2">
            <a:extLst>
              <a:ext uri="{FF2B5EF4-FFF2-40B4-BE49-F238E27FC236}">
                <a16:creationId xmlns:a16="http://schemas.microsoft.com/office/drawing/2014/main" id="{5F8A84C0-581E-4554-B3B8-E13E5C7DA3F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8" name="Presentation" r:id="rId3" imgW="4571910" imgH="3429135" progId="PowerPoint.Show.8">
                  <p:embed/>
                </p:oleObj>
              </mc:Choice>
              <mc:Fallback>
                <p:oleObj name="Presentation" r:id="rId3" imgW="4571910" imgH="3429135" progId="PowerPoint.Show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147" name="Picture 3">
            <a:extLst>
              <a:ext uri="{FF2B5EF4-FFF2-40B4-BE49-F238E27FC236}">
                <a16:creationId xmlns:a16="http://schemas.microsoft.com/office/drawing/2014/main" id="{1DF6B5A6-279A-4132-B0B8-C5D62F9AA7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09600"/>
            <a:ext cx="85344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Oval 4">
            <a:extLst>
              <a:ext uri="{FF2B5EF4-FFF2-40B4-BE49-F238E27FC236}">
                <a16:creationId xmlns:a16="http://schemas.microsoft.com/office/drawing/2014/main" id="{53B1D170-21D8-48B6-9180-A71F34077F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1488" y="1905000"/>
            <a:ext cx="501650" cy="46355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/>
              <a:t>I</a:t>
            </a:r>
          </a:p>
        </p:txBody>
      </p:sp>
      <p:sp>
        <p:nvSpPr>
          <p:cNvPr id="6149" name="Oval 5">
            <a:extLst>
              <a:ext uri="{FF2B5EF4-FFF2-40B4-BE49-F238E27FC236}">
                <a16:creationId xmlns:a16="http://schemas.microsoft.com/office/drawing/2014/main" id="{505A8D7B-76CB-48ED-AE7B-DE6A1AB5E8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2903538"/>
            <a:ext cx="501650" cy="525462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/>
              <a:t>B</a:t>
            </a:r>
          </a:p>
        </p:txBody>
      </p:sp>
      <p:sp>
        <p:nvSpPr>
          <p:cNvPr id="6150" name="Oval 6">
            <a:extLst>
              <a:ext uri="{FF2B5EF4-FFF2-40B4-BE49-F238E27FC236}">
                <a16:creationId xmlns:a16="http://schemas.microsoft.com/office/drawing/2014/main" id="{76E3BE2D-9F39-4CD7-A307-E4B59BF389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1488" y="4491038"/>
            <a:ext cx="501650" cy="461962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/>
              <a:t>C</a:t>
            </a:r>
          </a:p>
        </p:txBody>
      </p:sp>
    </p:spTree>
  </p:cSld>
  <p:clrMapOvr>
    <a:masterClrMapping/>
  </p:clrMapOvr>
  <p:transition spd="med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99 0.01065 L 0.34601 0.15602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00" y="72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4.07407E-6 L 0.3559 0.21621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95" y="10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4.07407E-6 L 0.34601 -0.37732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92" y="-188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 animBg="1"/>
      <p:bldP spid="6148" grpId="1" animBg="1"/>
      <p:bldP spid="6149" grpId="0" animBg="1"/>
      <p:bldP spid="6149" grpId="1" animBg="1"/>
      <p:bldP spid="6150" grpId="0" animBg="1"/>
      <p:bldP spid="6150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4" name="Object 2">
            <a:extLst>
              <a:ext uri="{FF2B5EF4-FFF2-40B4-BE49-F238E27FC236}">
                <a16:creationId xmlns:a16="http://schemas.microsoft.com/office/drawing/2014/main" id="{3B0810C0-5AFF-4FFE-9241-F2DCA50ABFD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9" name="Presentation" r:id="rId3" imgW="4571910" imgH="3429135" progId="PowerPoint.Show.8">
                  <p:embed/>
                </p:oleObj>
              </mc:Choice>
              <mc:Fallback>
                <p:oleObj name="Presentation" r:id="rId3" imgW="4571910" imgH="3429135" progId="PowerPoint.Show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195" name="Picture 3">
            <a:extLst>
              <a:ext uri="{FF2B5EF4-FFF2-40B4-BE49-F238E27FC236}">
                <a16:creationId xmlns:a16="http://schemas.microsoft.com/office/drawing/2014/main" id="{03D3A3FC-E715-4049-B87D-F917780B76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18" name="Object 2">
            <a:extLst>
              <a:ext uri="{FF2B5EF4-FFF2-40B4-BE49-F238E27FC236}">
                <a16:creationId xmlns:a16="http://schemas.microsoft.com/office/drawing/2014/main" id="{A7E26213-F8BF-48CF-8C52-190980452F2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8" name="Presentation" r:id="rId3" imgW="4571910" imgH="3429135" progId="PowerPoint.Show.8">
                  <p:embed/>
                </p:oleObj>
              </mc:Choice>
              <mc:Fallback>
                <p:oleObj name="Presentation" r:id="rId3" imgW="4571910" imgH="3429135" progId="PowerPoint.Show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2" name="Rectangle 6">
            <a:extLst>
              <a:ext uri="{FF2B5EF4-FFF2-40B4-BE49-F238E27FC236}">
                <a16:creationId xmlns:a16="http://schemas.microsoft.com/office/drawing/2014/main" id="{B8F317B4-A30C-42CC-AA5A-D608ABB075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609600"/>
            <a:ext cx="2362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/>
              <a:t>Ba thinks that UFOs exist. </a:t>
            </a:r>
          </a:p>
        </p:txBody>
      </p:sp>
      <p:sp>
        <p:nvSpPr>
          <p:cNvPr id="9223" name="Rectangle 7">
            <a:extLst>
              <a:ext uri="{FF2B5EF4-FFF2-40B4-BE49-F238E27FC236}">
                <a16:creationId xmlns:a16="http://schemas.microsoft.com/office/drawing/2014/main" id="{D023B090-6BB1-4BA7-976E-D108D2269E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2819400"/>
            <a:ext cx="2362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/>
              <a:t>Because articles and reports in newspaper talks a lot </a:t>
            </a:r>
          </a:p>
          <a:p>
            <a:pPr eaLnBrk="1" hangingPunct="1"/>
            <a:r>
              <a:rPr lang="en-US" altLang="en-US" sz="2800"/>
              <a:t>about UFOs appearance. Many people around the </a:t>
            </a:r>
          </a:p>
          <a:p>
            <a:pPr eaLnBrk="1" hangingPunct="1"/>
            <a:r>
              <a:rPr lang="en-US" altLang="en-US" sz="2800"/>
              <a:t>world say they have seen flying saucers. There are </a:t>
            </a:r>
          </a:p>
          <a:p>
            <a:pPr eaLnBrk="1" hangingPunct="1"/>
            <a:r>
              <a:rPr lang="en-US" altLang="en-US" sz="2800"/>
              <a:t>plenty of photos of them. And some photographers </a:t>
            </a:r>
          </a:p>
          <a:p>
            <a:pPr eaLnBrk="1" hangingPunct="1"/>
            <a:r>
              <a:rPr lang="en-US" altLang="en-US" sz="2800"/>
              <a:t>saw man-like creatures get out of the saucers. People </a:t>
            </a:r>
          </a:p>
          <a:p>
            <a:pPr eaLnBrk="1" hangingPunct="1"/>
            <a:r>
              <a:rPr lang="en-US" altLang="en-US" sz="2800"/>
              <a:t>are talking about the mysterious circles on the fields</a:t>
            </a:r>
          </a:p>
          <a:p>
            <a:pPr eaLnBrk="1" hangingPunct="1"/>
            <a:r>
              <a:rPr lang="en-US" altLang="en-US" sz="2800"/>
              <a:t> in Great Britain.</a:t>
            </a:r>
          </a:p>
        </p:txBody>
      </p:sp>
      <p:sp>
        <p:nvSpPr>
          <p:cNvPr id="9224" name="Rectangle 8">
            <a:extLst>
              <a:ext uri="{FF2B5EF4-FFF2-40B4-BE49-F238E27FC236}">
                <a16:creationId xmlns:a16="http://schemas.microsoft.com/office/drawing/2014/main" id="{9205A02E-4EFD-44A0-B427-F1BE62A2AE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5638800"/>
            <a:ext cx="2362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/>
              <a:t>UFOs are no longer human being’s imagination. </a:t>
            </a:r>
          </a:p>
          <a:p>
            <a:pPr eaLnBrk="1" hangingPunct="1"/>
            <a:r>
              <a:rPr lang="en-US" altLang="en-US" sz="2800"/>
              <a:t>They are real. We should be ready to welcome</a:t>
            </a:r>
          </a:p>
          <a:p>
            <a:pPr eaLnBrk="1" hangingPunct="1"/>
            <a:r>
              <a:rPr lang="en-US" altLang="en-US" sz="2800"/>
              <a:t> their visits.</a:t>
            </a:r>
          </a:p>
        </p:txBody>
      </p:sp>
      <p:sp>
        <p:nvSpPr>
          <p:cNvPr id="9225" name="Rectangle 9">
            <a:extLst>
              <a:ext uri="{FF2B5EF4-FFF2-40B4-BE49-F238E27FC236}">
                <a16:creationId xmlns:a16="http://schemas.microsoft.com/office/drawing/2014/main" id="{50558C64-959D-4E8E-AF6F-8B7263CF81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152400"/>
            <a:ext cx="2362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>
                <a:solidFill>
                  <a:schemeClr val="accent2"/>
                </a:solidFill>
              </a:rPr>
              <a:t>a) What does Ba think about the existence of UFO?</a:t>
            </a:r>
          </a:p>
        </p:txBody>
      </p:sp>
      <p:sp>
        <p:nvSpPr>
          <p:cNvPr id="9226" name="Rectangle 10">
            <a:extLst>
              <a:ext uri="{FF2B5EF4-FFF2-40B4-BE49-F238E27FC236}">
                <a16:creationId xmlns:a16="http://schemas.microsoft.com/office/drawing/2014/main" id="{560D6D2F-74E4-4A1A-A444-25DFE31050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1066800"/>
            <a:ext cx="2362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>
                <a:solidFill>
                  <a:schemeClr val="accent2"/>
                </a:solidFill>
              </a:rPr>
              <a:t>b) Why does he think so?</a:t>
            </a:r>
          </a:p>
        </p:txBody>
      </p:sp>
      <p:sp>
        <p:nvSpPr>
          <p:cNvPr id="9227" name="Rectangle 11">
            <a:extLst>
              <a:ext uri="{FF2B5EF4-FFF2-40B4-BE49-F238E27FC236}">
                <a16:creationId xmlns:a16="http://schemas.microsoft.com/office/drawing/2014/main" id="{AFF4F468-A708-456D-98DC-6834AAC68C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4724400"/>
            <a:ext cx="2362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>
                <a:solidFill>
                  <a:schemeClr val="accent2"/>
                </a:solidFill>
              </a:rPr>
              <a:t>c) What does Ba think we should do?</a:t>
            </a:r>
          </a:p>
        </p:txBody>
      </p:sp>
    </p:spTree>
  </p:cSld>
  <p:clrMapOvr>
    <a:masterClrMapping/>
  </p:clrMapOvr>
  <p:transition spd="med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2" grpId="0"/>
      <p:bldP spid="9223" grpId="0"/>
      <p:bldP spid="9224" grpId="0"/>
      <p:bldP spid="9225" grpId="0"/>
      <p:bldP spid="9226" grpId="0"/>
      <p:bldP spid="922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42" name="Object 2">
            <a:extLst>
              <a:ext uri="{FF2B5EF4-FFF2-40B4-BE49-F238E27FC236}">
                <a16:creationId xmlns:a16="http://schemas.microsoft.com/office/drawing/2014/main" id="{D70ECD70-6E5A-4338-A628-A5FB5E47AF4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7" name="Presentation" r:id="rId3" imgW="4571910" imgH="3429135" progId="PowerPoint.Show.8">
                  <p:embed/>
                </p:oleObj>
              </mc:Choice>
              <mc:Fallback>
                <p:oleObj name="Presentation" r:id="rId3" imgW="4571910" imgH="3429135" progId="PowerPoint.Show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171" name="Picture 3">
            <a:extLst>
              <a:ext uri="{FF2B5EF4-FFF2-40B4-BE49-F238E27FC236}">
                <a16:creationId xmlns:a16="http://schemas.microsoft.com/office/drawing/2014/main" id="{DBD0944A-47EA-43BF-89F9-769664E5A7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07950"/>
            <a:ext cx="8610600" cy="659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266" name="Object 2">
            <a:extLst>
              <a:ext uri="{FF2B5EF4-FFF2-40B4-BE49-F238E27FC236}">
                <a16:creationId xmlns:a16="http://schemas.microsoft.com/office/drawing/2014/main" id="{A57E992D-93D5-430D-BE97-18C60B332C3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4" name="Presentation" r:id="rId3" imgW="4571910" imgH="3429135" progId="PowerPoint.Show.8">
                  <p:embed/>
                </p:oleObj>
              </mc:Choice>
              <mc:Fallback>
                <p:oleObj name="Presentation" r:id="rId3" imgW="4571910" imgH="3429135" progId="PowerPoint.Show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3" name="Rectangle 3">
            <a:extLst>
              <a:ext uri="{FF2B5EF4-FFF2-40B4-BE49-F238E27FC236}">
                <a16:creationId xmlns:a16="http://schemas.microsoft.com/office/drawing/2014/main" id="{F54078C4-5819-47B0-B499-77C8BF6993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1219200"/>
            <a:ext cx="2362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>
                <a:solidFill>
                  <a:srgbClr val="FF3300"/>
                </a:solidFill>
              </a:rPr>
              <a:t>I believe UFOs exist because articles and reports </a:t>
            </a:r>
          </a:p>
          <a:p>
            <a:pPr eaLnBrk="1" hangingPunct="1"/>
            <a:r>
              <a:rPr lang="en-US" altLang="en-US" sz="2800">
                <a:solidFill>
                  <a:srgbClr val="FF3300"/>
                </a:solidFill>
              </a:rPr>
              <a:t>in newspapers talk a lots about its appearance.</a:t>
            </a:r>
          </a:p>
          <a:p>
            <a:pPr eaLnBrk="1" hangingPunct="1"/>
            <a:r>
              <a:rPr lang="en-US" altLang="en-US" sz="2800">
                <a:solidFill>
                  <a:srgbClr val="FF3300"/>
                </a:solidFill>
              </a:rPr>
              <a:t> </a:t>
            </a:r>
          </a:p>
        </p:txBody>
      </p:sp>
      <p:sp>
        <p:nvSpPr>
          <p:cNvPr id="10244" name="Rectangle 4">
            <a:extLst>
              <a:ext uri="{FF2B5EF4-FFF2-40B4-BE49-F238E27FC236}">
                <a16:creationId xmlns:a16="http://schemas.microsoft.com/office/drawing/2014/main" id="{73BFF09E-E643-4A0F-8C5D-120CC6AB80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752600"/>
            <a:ext cx="8520113" cy="265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>
                <a:solidFill>
                  <a:schemeClr val="accent2"/>
                </a:solidFill>
              </a:rPr>
              <a:t>Firstly, many people around the world say they have </a:t>
            </a:r>
          </a:p>
          <a:p>
            <a:pPr eaLnBrk="1" hangingPunct="1"/>
            <a:r>
              <a:rPr lang="en-US" altLang="en-US" sz="2800">
                <a:solidFill>
                  <a:schemeClr val="accent2"/>
                </a:solidFill>
              </a:rPr>
              <a:t>seen flying saucers. Secondly, there are plenty of</a:t>
            </a:r>
          </a:p>
          <a:p>
            <a:pPr eaLnBrk="1" hangingPunct="1"/>
            <a:r>
              <a:rPr lang="en-US" altLang="en-US" sz="2800">
                <a:solidFill>
                  <a:schemeClr val="accent2"/>
                </a:solidFill>
              </a:rPr>
              <a:t> photos of flying saucers and some photographers </a:t>
            </a:r>
          </a:p>
          <a:p>
            <a:pPr eaLnBrk="1" hangingPunct="1"/>
            <a:r>
              <a:rPr lang="en-US" altLang="en-US" sz="2800">
                <a:solidFill>
                  <a:schemeClr val="accent2"/>
                </a:solidFill>
              </a:rPr>
              <a:t>said they saw man-like creatures get out of the </a:t>
            </a:r>
          </a:p>
          <a:p>
            <a:pPr eaLnBrk="1" hangingPunct="1"/>
            <a:r>
              <a:rPr lang="en-US" altLang="en-US" sz="2800">
                <a:solidFill>
                  <a:schemeClr val="accent2"/>
                </a:solidFill>
              </a:rPr>
              <a:t>saucers. Moreover, people are talking about the </a:t>
            </a:r>
          </a:p>
          <a:p>
            <a:pPr eaLnBrk="1" hangingPunct="1"/>
            <a:r>
              <a:rPr lang="en-US" altLang="en-US" sz="2800">
                <a:solidFill>
                  <a:schemeClr val="accent2"/>
                </a:solidFill>
              </a:rPr>
              <a:t>mysterious circles on the fields in Great Britain. </a:t>
            </a:r>
          </a:p>
        </p:txBody>
      </p:sp>
      <p:sp>
        <p:nvSpPr>
          <p:cNvPr id="10245" name="Rectangle 5">
            <a:extLst>
              <a:ext uri="{FF2B5EF4-FFF2-40B4-BE49-F238E27FC236}">
                <a16:creationId xmlns:a16="http://schemas.microsoft.com/office/drawing/2014/main" id="{9967206B-43EA-499B-86C2-D288BCA3FF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4648200"/>
            <a:ext cx="7769225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>
                <a:solidFill>
                  <a:schemeClr val="accent1"/>
                </a:solidFill>
              </a:rPr>
              <a:t>Therefore, UFOs are no longer human beings’ </a:t>
            </a:r>
          </a:p>
          <a:p>
            <a:pPr eaLnBrk="1" hangingPunct="1"/>
            <a:r>
              <a:rPr lang="en-US" altLang="en-US" sz="2800">
                <a:solidFill>
                  <a:schemeClr val="accent1"/>
                </a:solidFill>
              </a:rPr>
              <a:t>imagination. They are real. We should be ready </a:t>
            </a:r>
          </a:p>
          <a:p>
            <a:pPr eaLnBrk="1" hangingPunct="1"/>
            <a:r>
              <a:rPr lang="en-US" altLang="en-US" sz="2800">
                <a:solidFill>
                  <a:schemeClr val="accent1"/>
                </a:solidFill>
              </a:rPr>
              <a:t>to welcome their visits. </a:t>
            </a:r>
          </a:p>
        </p:txBody>
      </p:sp>
      <p:sp>
        <p:nvSpPr>
          <p:cNvPr id="10246" name="Rectangle 6">
            <a:extLst>
              <a:ext uri="{FF2B5EF4-FFF2-40B4-BE49-F238E27FC236}">
                <a16:creationId xmlns:a16="http://schemas.microsoft.com/office/drawing/2014/main" id="{30CC3848-1065-48C5-8DE4-E2C98F9CAF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28600"/>
            <a:ext cx="2362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/>
              <a:t>Suggested writing:</a:t>
            </a:r>
          </a:p>
        </p:txBody>
      </p:sp>
    </p:spTree>
  </p:cSld>
  <p:clrMapOvr>
    <a:masterClrMapping/>
  </p:clrMapOvr>
  <p:transition spd="med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/>
      <p:bldP spid="10244" grpId="0"/>
      <p:bldP spid="10245" grpId="0"/>
      <p:bldP spid="1024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Rectangle 7">
            <a:extLst>
              <a:ext uri="{FF2B5EF4-FFF2-40B4-BE49-F238E27FC236}">
                <a16:creationId xmlns:a16="http://schemas.microsoft.com/office/drawing/2014/main" id="{EAB347A1-96EC-4F65-9CF9-03C2FC2335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4495800"/>
            <a:ext cx="3962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400"/>
              <a:t>Lesson 4: WRITE</a:t>
            </a:r>
          </a:p>
        </p:txBody>
      </p:sp>
      <p:sp>
        <p:nvSpPr>
          <p:cNvPr id="2056" name="Rectangle 8">
            <a:extLst>
              <a:ext uri="{FF2B5EF4-FFF2-40B4-BE49-F238E27FC236}">
                <a16:creationId xmlns:a16="http://schemas.microsoft.com/office/drawing/2014/main" id="{1A898154-2834-45B8-97EB-D3AF31AA02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2590800"/>
            <a:ext cx="4267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400"/>
              <a:t>Unit 10:</a:t>
            </a:r>
          </a:p>
          <a:p>
            <a:pPr algn="ctr" eaLnBrk="1" hangingPunct="1"/>
            <a:r>
              <a:rPr lang="en-US" altLang="en-US" sz="4400"/>
              <a:t> </a:t>
            </a:r>
          </a:p>
          <a:p>
            <a:pPr algn="ctr" eaLnBrk="1" hangingPunct="1"/>
            <a:r>
              <a:rPr lang="en-US" altLang="en-US" sz="4400"/>
              <a:t>LIFE ON OTHER PLANETS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5" grpId="0"/>
      <p:bldP spid="205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90" name="Object 2">
            <a:extLst>
              <a:ext uri="{FF2B5EF4-FFF2-40B4-BE49-F238E27FC236}">
                <a16:creationId xmlns:a16="http://schemas.microsoft.com/office/drawing/2014/main" id="{D4182B08-EE32-4D2C-A647-39C9A8972FA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6" name="Presentation" r:id="rId3" imgW="4571910" imgH="3429135" progId="PowerPoint.Show.8">
                  <p:embed/>
                </p:oleObj>
              </mc:Choice>
              <mc:Fallback>
                <p:oleObj name="Presentation" r:id="rId3" imgW="4571910" imgH="3429135" progId="PowerPoint.Show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15" name="Rectangle 3">
            <a:extLst>
              <a:ext uri="{FF2B5EF4-FFF2-40B4-BE49-F238E27FC236}">
                <a16:creationId xmlns:a16="http://schemas.microsoft.com/office/drawing/2014/main" id="{2D32D4D4-012A-4F71-A4E9-CC9FF5724A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1066800"/>
            <a:ext cx="4724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000"/>
              <a:t>HOMEWORK:</a:t>
            </a:r>
            <a:endParaRPr lang="en-US" altLang="en-US" sz="1600"/>
          </a:p>
        </p:txBody>
      </p:sp>
      <p:sp>
        <p:nvSpPr>
          <p:cNvPr id="13316" name="Rectangle 4">
            <a:extLst>
              <a:ext uri="{FF2B5EF4-FFF2-40B4-BE49-F238E27FC236}">
                <a16:creationId xmlns:a16="http://schemas.microsoft.com/office/drawing/2014/main" id="{3930A128-44B4-4BD8-9C5A-BB059851DF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2667000"/>
            <a:ext cx="7620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/>
              <a:t>Rewrite an exposition, using An’s opinion.</a:t>
            </a:r>
          </a:p>
          <a:p>
            <a:pPr eaLnBrk="1" hangingPunct="1"/>
            <a:r>
              <a:rPr lang="en-US" altLang="en-US" sz="3600"/>
              <a:t>Prepare Language focus</a:t>
            </a:r>
            <a:endParaRPr lang="en-US" altLang="en-US" sz="2400"/>
          </a:p>
        </p:txBody>
      </p:sp>
    </p:spTree>
  </p:cSld>
  <p:clrMapOvr>
    <a:masterClrMapping/>
  </p:clrMapOvr>
  <p:transition spd="med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13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3A0D7F0A-C75F-4F07-9AE0-64072B858AD8}"/>
              </a:ext>
            </a:extLst>
          </p:cNvPr>
          <p:cNvGrpSpPr>
            <a:grpSpLocks/>
          </p:cNvGrpSpPr>
          <p:nvPr/>
        </p:nvGrpSpPr>
        <p:grpSpPr bwMode="auto">
          <a:xfrm>
            <a:off x="152400" y="1447800"/>
            <a:ext cx="5430838" cy="1600200"/>
            <a:chOff x="288" y="432"/>
            <a:chExt cx="3264" cy="1008"/>
          </a:xfrm>
        </p:grpSpPr>
        <p:sp>
          <p:nvSpPr>
            <p:cNvPr id="72707" name="AutoShape 3">
              <a:extLst>
                <a:ext uri="{FF2B5EF4-FFF2-40B4-BE49-F238E27FC236}">
                  <a16:creationId xmlns:a16="http://schemas.microsoft.com/office/drawing/2014/main" id="{548AC4DF-B6E1-494B-8B9A-E90B0E0F2F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" y="432"/>
              <a:ext cx="3264" cy="1008"/>
            </a:xfrm>
            <a:prstGeom prst="roundRect">
              <a:avLst>
                <a:gd name="adj" fmla="val 16667"/>
              </a:avLst>
            </a:prstGeom>
            <a:solidFill>
              <a:srgbClr val="FFFF99"/>
            </a:solidFill>
            <a:ln w="38100">
              <a:solidFill>
                <a:srgbClr val="000066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marL="342900" indent="-342900">
                <a:defRPr/>
              </a:pPr>
              <a:endParaRPr lang="en-US" sz="2200">
                <a:solidFill>
                  <a:srgbClr val="000066"/>
                </a:solidFill>
                <a:latin typeface="Times New Roman" pitchFamily="18" charset="0"/>
              </a:endParaRPr>
            </a:p>
          </p:txBody>
        </p:sp>
        <p:sp>
          <p:nvSpPr>
            <p:cNvPr id="19484" name="Text Box 4">
              <a:extLst>
                <a:ext uri="{FF2B5EF4-FFF2-40B4-BE49-F238E27FC236}">
                  <a16:creationId xmlns:a16="http://schemas.microsoft.com/office/drawing/2014/main" id="{76B7BC29-0A0C-4553-B982-C362C4710E2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" y="605"/>
              <a:ext cx="3120" cy="721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300" b="1">
                  <a:solidFill>
                    <a:srgbClr val="000066"/>
                  </a:solidFill>
                  <a:latin typeface="Times New Roman" panose="02020603050405020304" pitchFamily="18" charset="0"/>
                </a:rPr>
                <a:t>1</a:t>
              </a:r>
              <a:r>
                <a:rPr lang="en-US" altLang="en-US" sz="2300">
                  <a:solidFill>
                    <a:srgbClr val="000066"/>
                  </a:solidFill>
                  <a:latin typeface="Times New Roman" panose="02020603050405020304" pitchFamily="18" charset="0"/>
                </a:rPr>
                <a:t>. If you follow these simple rules, not only will you save  money , but also the environment  will be cleaner.</a:t>
              </a:r>
            </a:p>
          </p:txBody>
        </p:sp>
      </p:grpSp>
      <p:grpSp>
        <p:nvGrpSpPr>
          <p:cNvPr id="3" name="Group 5">
            <a:extLst>
              <a:ext uri="{FF2B5EF4-FFF2-40B4-BE49-F238E27FC236}">
                <a16:creationId xmlns:a16="http://schemas.microsoft.com/office/drawing/2014/main" id="{DE4B9FDC-2B88-4585-80CF-EC8E272A7540}"/>
              </a:ext>
            </a:extLst>
          </p:cNvPr>
          <p:cNvGrpSpPr>
            <a:grpSpLocks/>
          </p:cNvGrpSpPr>
          <p:nvPr/>
        </p:nvGrpSpPr>
        <p:grpSpPr bwMode="auto">
          <a:xfrm>
            <a:off x="152400" y="5410200"/>
            <a:ext cx="5430838" cy="1371600"/>
            <a:chOff x="288" y="2880"/>
            <a:chExt cx="3421" cy="864"/>
          </a:xfrm>
        </p:grpSpPr>
        <p:sp>
          <p:nvSpPr>
            <p:cNvPr id="72710" name="AutoShape 6">
              <a:extLst>
                <a:ext uri="{FF2B5EF4-FFF2-40B4-BE49-F238E27FC236}">
                  <a16:creationId xmlns:a16="http://schemas.microsoft.com/office/drawing/2014/main" id="{C67F7EA0-4F49-44B8-96A0-AAC7F5B305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" y="2880"/>
              <a:ext cx="3421" cy="864"/>
            </a:xfrm>
            <a:prstGeom prst="roundRect">
              <a:avLst>
                <a:gd name="adj" fmla="val 16667"/>
              </a:avLst>
            </a:prstGeom>
            <a:solidFill>
              <a:srgbClr val="FFFF99"/>
            </a:solidFill>
            <a:ln w="28575">
              <a:solidFill>
                <a:srgbClr val="000066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marL="342900" indent="-342900">
                <a:defRPr/>
              </a:pPr>
              <a:endParaRPr lang="en-US" sz="2300">
                <a:solidFill>
                  <a:srgbClr val="000066"/>
                </a:solidFill>
                <a:latin typeface="Times New Roman" pitchFamily="18" charset="0"/>
              </a:endParaRPr>
            </a:p>
          </p:txBody>
        </p:sp>
        <p:sp>
          <p:nvSpPr>
            <p:cNvPr id="19482" name="Text Box 7">
              <a:extLst>
                <a:ext uri="{FF2B5EF4-FFF2-40B4-BE49-F238E27FC236}">
                  <a16:creationId xmlns:a16="http://schemas.microsoft.com/office/drawing/2014/main" id="{8AC3C002-9BA6-4E61-9188-058F294C0CB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6" y="2976"/>
              <a:ext cx="3270" cy="721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300" b="1">
                  <a:solidFill>
                    <a:srgbClr val="000066"/>
                  </a:solidFill>
                  <a:latin typeface="Times New Roman" panose="02020603050405020304" pitchFamily="18" charset="0"/>
                </a:rPr>
                <a:t> 3</a:t>
              </a:r>
              <a:r>
                <a:rPr lang="en-US" altLang="en-US" sz="2300">
                  <a:solidFill>
                    <a:srgbClr val="000066"/>
                  </a:solidFill>
                  <a:latin typeface="Times New Roman" panose="02020603050405020304" pitchFamily="18" charset="0"/>
                </a:rPr>
                <a:t>. Good evening , ladies and gentlemen. I'm Professor Roberts and tonight I'm going to tell you how to save money.</a:t>
              </a:r>
            </a:p>
          </p:txBody>
        </p:sp>
      </p:grpSp>
      <p:grpSp>
        <p:nvGrpSpPr>
          <p:cNvPr id="4" name="Group 8">
            <a:extLst>
              <a:ext uri="{FF2B5EF4-FFF2-40B4-BE49-F238E27FC236}">
                <a16:creationId xmlns:a16="http://schemas.microsoft.com/office/drawing/2014/main" id="{A59BF968-4FD3-45A2-8414-0B847A89271B}"/>
              </a:ext>
            </a:extLst>
          </p:cNvPr>
          <p:cNvGrpSpPr>
            <a:grpSpLocks/>
          </p:cNvGrpSpPr>
          <p:nvPr/>
        </p:nvGrpSpPr>
        <p:grpSpPr bwMode="auto">
          <a:xfrm>
            <a:off x="152400" y="3124200"/>
            <a:ext cx="5410200" cy="2209800"/>
            <a:chOff x="227" y="1920"/>
            <a:chExt cx="3408" cy="1392"/>
          </a:xfrm>
        </p:grpSpPr>
        <p:sp>
          <p:nvSpPr>
            <p:cNvPr id="72713" name="AutoShape 9">
              <a:extLst>
                <a:ext uri="{FF2B5EF4-FFF2-40B4-BE49-F238E27FC236}">
                  <a16:creationId xmlns:a16="http://schemas.microsoft.com/office/drawing/2014/main" id="{774F4F00-C1ED-4D43-90F2-3A83475324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" y="1920"/>
              <a:ext cx="3408" cy="1392"/>
            </a:xfrm>
            <a:prstGeom prst="roundRect">
              <a:avLst>
                <a:gd name="adj" fmla="val 16667"/>
              </a:avLst>
            </a:prstGeom>
            <a:solidFill>
              <a:srgbClr val="FFFF99"/>
            </a:solidFill>
            <a:ln w="38100">
              <a:solidFill>
                <a:srgbClr val="000066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endParaRPr lang="en-US" sz="2300">
                <a:solidFill>
                  <a:srgbClr val="000066"/>
                </a:solidFill>
                <a:latin typeface="Times New Roman" pitchFamily="18" charset="0"/>
              </a:endParaRPr>
            </a:p>
          </p:txBody>
        </p:sp>
        <p:sp>
          <p:nvSpPr>
            <p:cNvPr id="19478" name="Text Box 10">
              <a:extLst>
                <a:ext uri="{FF2B5EF4-FFF2-40B4-BE49-F238E27FC236}">
                  <a16:creationId xmlns:a16="http://schemas.microsoft.com/office/drawing/2014/main" id="{609FC6BD-0818-4D9A-962E-4199FF4B55C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5" y="2019"/>
              <a:ext cx="3320" cy="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300" b="1">
                  <a:solidFill>
                    <a:srgbClr val="000066"/>
                  </a:solidFill>
                  <a:latin typeface="Times New Roman" panose="02020603050405020304" pitchFamily="18" charset="0"/>
                </a:rPr>
                <a:t> 2</a:t>
              </a:r>
              <a:r>
                <a:rPr lang="en-US" altLang="en-US" sz="2300">
                  <a:solidFill>
                    <a:srgbClr val="000066"/>
                  </a:solidFill>
                  <a:latin typeface="Times New Roman" panose="02020603050405020304" pitchFamily="18" charset="0"/>
                </a:rPr>
                <a:t>. Most of us use too much gas .You can reduce this amount by :</a:t>
              </a:r>
            </a:p>
          </p:txBody>
        </p:sp>
        <p:sp>
          <p:nvSpPr>
            <p:cNvPr id="19479" name="Rectangle 11">
              <a:extLst>
                <a:ext uri="{FF2B5EF4-FFF2-40B4-BE49-F238E27FC236}">
                  <a16:creationId xmlns:a16="http://schemas.microsoft.com/office/drawing/2014/main" id="{83801159-489E-4FC3-91FA-142D04FAAE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5" y="2505"/>
              <a:ext cx="3277" cy="279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300">
                  <a:solidFill>
                    <a:srgbClr val="000066"/>
                  </a:solidFill>
                  <a:latin typeface="Times New Roman" panose="02020603050405020304" pitchFamily="18" charset="0"/>
                </a:rPr>
                <a:t>-  Traveling by bicycle or public transport</a:t>
              </a:r>
            </a:p>
          </p:txBody>
        </p:sp>
        <p:sp>
          <p:nvSpPr>
            <p:cNvPr id="19480" name="Rectangle 12">
              <a:extLst>
                <a:ext uri="{FF2B5EF4-FFF2-40B4-BE49-F238E27FC236}">
                  <a16:creationId xmlns:a16="http://schemas.microsoft.com/office/drawing/2014/main" id="{D76F68F0-E86E-4F7B-B0CF-E194939DCE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5" y="2752"/>
              <a:ext cx="3320" cy="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300">
                  <a:solidFill>
                    <a:srgbClr val="000066"/>
                  </a:solidFill>
                  <a:latin typeface="Times New Roman" panose="02020603050405020304" pitchFamily="18" charset="0"/>
                </a:rPr>
                <a:t>-  Having a mechanic check your motorcycle regularly</a:t>
              </a:r>
              <a:r>
                <a:rPr lang="en-US" altLang="en-US" sz="2300">
                  <a:latin typeface="Times New Roman" panose="02020603050405020304" pitchFamily="18" charset="0"/>
                </a:rPr>
                <a:t> </a:t>
              </a:r>
            </a:p>
          </p:txBody>
        </p:sp>
      </p:grpSp>
      <p:pic>
        <p:nvPicPr>
          <p:cNvPr id="72717" name="w1.wav">
            <a:hlinkClick r:id="" action="ppaction://media"/>
            <a:extLst>
              <a:ext uri="{FF2B5EF4-FFF2-40B4-BE49-F238E27FC236}">
                <a16:creationId xmlns:a16="http://schemas.microsoft.com/office/drawing/2014/main" id="{2A52ACA0-5B19-44AA-9277-0C5EA8FE7ACB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8288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18" name="w2.wav">
            <a:hlinkClick r:id="" action="ppaction://media"/>
            <a:extLst>
              <a:ext uri="{FF2B5EF4-FFF2-40B4-BE49-F238E27FC236}">
                <a16:creationId xmlns:a16="http://schemas.microsoft.com/office/drawing/2014/main" id="{A8C2DBC7-AB15-4306-A135-201850C2C09B}"/>
              </a:ext>
            </a:extLst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3528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19" name="w3.wav">
            <a:hlinkClick r:id="" action="ppaction://media"/>
            <a:extLst>
              <a:ext uri="{FF2B5EF4-FFF2-40B4-BE49-F238E27FC236}">
                <a16:creationId xmlns:a16="http://schemas.microsoft.com/office/drawing/2014/main" id="{47B0D969-219B-47C9-B19D-988A048DA719}"/>
              </a:ext>
            </a:extLst>
          </p:cNvPr>
          <p:cNvPicPr>
            <a:picLocks noRot="1" noChangeAspect="1" noChangeArrowheads="1"/>
          </p:cNvPicPr>
          <p:nvPr>
            <a:audioFile r:link="rId3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6388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16">
            <a:extLst>
              <a:ext uri="{FF2B5EF4-FFF2-40B4-BE49-F238E27FC236}">
                <a16:creationId xmlns:a16="http://schemas.microsoft.com/office/drawing/2014/main" id="{775C59CA-E56B-424C-8A14-8631C23C833B}"/>
              </a:ext>
            </a:extLst>
          </p:cNvPr>
          <p:cNvGrpSpPr>
            <a:grpSpLocks/>
          </p:cNvGrpSpPr>
          <p:nvPr/>
        </p:nvGrpSpPr>
        <p:grpSpPr bwMode="auto">
          <a:xfrm>
            <a:off x="6172200" y="3657600"/>
            <a:ext cx="2895600" cy="1066800"/>
            <a:chOff x="2200" y="935"/>
            <a:chExt cx="1151" cy="1089"/>
          </a:xfrm>
        </p:grpSpPr>
        <p:sp>
          <p:nvSpPr>
            <p:cNvPr id="72721" name="AutoShape 17">
              <a:extLst>
                <a:ext uri="{FF2B5EF4-FFF2-40B4-BE49-F238E27FC236}">
                  <a16:creationId xmlns:a16="http://schemas.microsoft.com/office/drawing/2014/main" id="{8AEE00EC-FBDB-4783-9731-E0D61CB1BD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37" y="935"/>
              <a:ext cx="1076" cy="1089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tx1">
                    <a:alpha val="74001"/>
                  </a:schemeClr>
                </a:gs>
                <a:gs pos="50000">
                  <a:schemeClr val="bg1"/>
                </a:gs>
                <a:gs pos="100000">
                  <a:schemeClr val="tx1">
                    <a:alpha val="74001"/>
                  </a:schemeClr>
                </a:gs>
              </a:gsLst>
              <a:lin ang="5400000" scaled="1"/>
            </a:gradFill>
            <a:ln w="9525">
              <a:solidFill>
                <a:srgbClr val="00006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2722" name="AutoShape 18">
              <a:extLst>
                <a:ext uri="{FF2B5EF4-FFF2-40B4-BE49-F238E27FC236}">
                  <a16:creationId xmlns:a16="http://schemas.microsoft.com/office/drawing/2014/main" id="{204DF6B2-3419-4FD2-9AC2-F93CB4BDAE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90" y="980"/>
              <a:ext cx="994" cy="99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tx1">
                    <a:alpha val="74001"/>
                  </a:schemeClr>
                </a:gs>
                <a:gs pos="50000">
                  <a:schemeClr val="bg1"/>
                </a:gs>
                <a:gs pos="100000">
                  <a:schemeClr val="tx1">
                    <a:alpha val="74001"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/>
                <a:t>2- Body</a:t>
              </a:r>
            </a:p>
          </p:txBody>
        </p:sp>
        <p:sp>
          <p:nvSpPr>
            <p:cNvPr id="19476" name="Text Box 19">
              <a:extLst>
                <a:ext uri="{FF2B5EF4-FFF2-40B4-BE49-F238E27FC236}">
                  <a16:creationId xmlns:a16="http://schemas.microsoft.com/office/drawing/2014/main" id="{59B2FD89-D2D1-47D1-9521-77BD3E095B2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00" y="1039"/>
              <a:ext cx="1151" cy="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endParaRPr lang="en-US" altLang="ko-KR" sz="1200" b="1">
                <a:latin typeface="Verdana" panose="020B0604030504040204" pitchFamily="34" charset="0"/>
                <a:ea typeface="Gulim" panose="020B0600000101010101" pitchFamily="34" charset="-127"/>
              </a:endParaRPr>
            </a:p>
          </p:txBody>
        </p:sp>
      </p:grpSp>
      <p:grpSp>
        <p:nvGrpSpPr>
          <p:cNvPr id="6" name="Group 20">
            <a:extLst>
              <a:ext uri="{FF2B5EF4-FFF2-40B4-BE49-F238E27FC236}">
                <a16:creationId xmlns:a16="http://schemas.microsoft.com/office/drawing/2014/main" id="{84389466-0BE7-4C7F-8A7C-952AFD261E47}"/>
              </a:ext>
            </a:extLst>
          </p:cNvPr>
          <p:cNvGrpSpPr>
            <a:grpSpLocks/>
          </p:cNvGrpSpPr>
          <p:nvPr/>
        </p:nvGrpSpPr>
        <p:grpSpPr bwMode="auto">
          <a:xfrm>
            <a:off x="6172200" y="1752600"/>
            <a:ext cx="2895600" cy="1066800"/>
            <a:chOff x="2200" y="935"/>
            <a:chExt cx="1151" cy="1089"/>
          </a:xfrm>
        </p:grpSpPr>
        <p:sp>
          <p:nvSpPr>
            <p:cNvPr id="72725" name="AutoShape 21">
              <a:extLst>
                <a:ext uri="{FF2B5EF4-FFF2-40B4-BE49-F238E27FC236}">
                  <a16:creationId xmlns:a16="http://schemas.microsoft.com/office/drawing/2014/main" id="{B0ACEA44-C50F-4C37-8019-EF6314EC08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37" y="935"/>
              <a:ext cx="1076" cy="1089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tx1">
                    <a:alpha val="74001"/>
                  </a:schemeClr>
                </a:gs>
                <a:gs pos="50000">
                  <a:schemeClr val="bg1"/>
                </a:gs>
                <a:gs pos="100000">
                  <a:schemeClr val="tx1">
                    <a:alpha val="74001"/>
                  </a:schemeClr>
                </a:gs>
              </a:gsLst>
              <a:lin ang="5400000" scaled="1"/>
            </a:gradFill>
            <a:ln w="9525">
              <a:solidFill>
                <a:srgbClr val="00006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2726" name="AutoShape 22">
              <a:extLst>
                <a:ext uri="{FF2B5EF4-FFF2-40B4-BE49-F238E27FC236}">
                  <a16:creationId xmlns:a16="http://schemas.microsoft.com/office/drawing/2014/main" id="{EE420BDA-0351-44F8-8E0D-52D4136681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90" y="980"/>
              <a:ext cx="994" cy="99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tx1">
                    <a:alpha val="74001"/>
                  </a:schemeClr>
                </a:gs>
                <a:gs pos="50000">
                  <a:schemeClr val="bg1"/>
                </a:gs>
                <a:gs pos="100000">
                  <a:schemeClr val="tx1">
                    <a:alpha val="74001"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/>
                <a:t>3- Introduction</a:t>
              </a:r>
            </a:p>
          </p:txBody>
        </p:sp>
        <p:sp>
          <p:nvSpPr>
            <p:cNvPr id="19473" name="Text Box 23">
              <a:extLst>
                <a:ext uri="{FF2B5EF4-FFF2-40B4-BE49-F238E27FC236}">
                  <a16:creationId xmlns:a16="http://schemas.microsoft.com/office/drawing/2014/main" id="{35416F88-89E2-49E6-84B6-075DC673CC1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00" y="1039"/>
              <a:ext cx="1151" cy="6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endParaRPr lang="en-US" altLang="ko-KR" sz="1200" b="1">
                <a:latin typeface="Verdana" panose="020B0604030504040204" pitchFamily="34" charset="0"/>
                <a:ea typeface="Gulim" panose="020B0600000101010101" pitchFamily="34" charset="-127"/>
              </a:endParaRPr>
            </a:p>
            <a:p>
              <a:pPr algn="ctr"/>
              <a:endParaRPr lang="en-US" altLang="ko-KR" sz="2500" b="1">
                <a:solidFill>
                  <a:srgbClr val="800000"/>
                </a:solidFill>
                <a:latin typeface="Times New Roman" panose="02020603050405020304" pitchFamily="18" charset="0"/>
                <a:ea typeface="Gulim" panose="020B0600000101010101" pitchFamily="34" charset="-127"/>
              </a:endParaRPr>
            </a:p>
          </p:txBody>
        </p:sp>
      </p:grpSp>
      <p:grpSp>
        <p:nvGrpSpPr>
          <p:cNvPr id="7" name="Group 24">
            <a:extLst>
              <a:ext uri="{FF2B5EF4-FFF2-40B4-BE49-F238E27FC236}">
                <a16:creationId xmlns:a16="http://schemas.microsoft.com/office/drawing/2014/main" id="{EF562081-CA9A-4367-A0B4-F440B33276F6}"/>
              </a:ext>
            </a:extLst>
          </p:cNvPr>
          <p:cNvGrpSpPr>
            <a:grpSpLocks/>
          </p:cNvGrpSpPr>
          <p:nvPr/>
        </p:nvGrpSpPr>
        <p:grpSpPr bwMode="auto">
          <a:xfrm>
            <a:off x="6172200" y="5562600"/>
            <a:ext cx="2895600" cy="1066800"/>
            <a:chOff x="2200" y="935"/>
            <a:chExt cx="1151" cy="1089"/>
          </a:xfrm>
        </p:grpSpPr>
        <p:sp>
          <p:nvSpPr>
            <p:cNvPr id="72729" name="AutoShape 25">
              <a:extLst>
                <a:ext uri="{FF2B5EF4-FFF2-40B4-BE49-F238E27FC236}">
                  <a16:creationId xmlns:a16="http://schemas.microsoft.com/office/drawing/2014/main" id="{5BC672A9-94B3-4DD6-B388-1DB69E2539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37" y="935"/>
              <a:ext cx="1076" cy="1089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tx1">
                    <a:alpha val="74001"/>
                  </a:schemeClr>
                </a:gs>
                <a:gs pos="50000">
                  <a:schemeClr val="bg1"/>
                </a:gs>
                <a:gs pos="100000">
                  <a:schemeClr val="tx1">
                    <a:alpha val="74001"/>
                  </a:schemeClr>
                </a:gs>
              </a:gsLst>
              <a:lin ang="5400000" scaled="1"/>
            </a:gradFill>
            <a:ln w="9525">
              <a:solidFill>
                <a:srgbClr val="00006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2730" name="AutoShape 26">
              <a:extLst>
                <a:ext uri="{FF2B5EF4-FFF2-40B4-BE49-F238E27FC236}">
                  <a16:creationId xmlns:a16="http://schemas.microsoft.com/office/drawing/2014/main" id="{A3FF8E20-D954-4D06-BD78-CA4FA2B752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90" y="980"/>
              <a:ext cx="994" cy="99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tx1">
                    <a:alpha val="74001"/>
                  </a:schemeClr>
                </a:gs>
                <a:gs pos="50000">
                  <a:schemeClr val="bg1"/>
                </a:gs>
                <a:gs pos="100000">
                  <a:schemeClr val="tx1">
                    <a:alpha val="74001"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/>
                <a:t>1- conclusion</a:t>
              </a:r>
            </a:p>
          </p:txBody>
        </p:sp>
        <p:sp>
          <p:nvSpPr>
            <p:cNvPr id="19470" name="Text Box 27">
              <a:extLst>
                <a:ext uri="{FF2B5EF4-FFF2-40B4-BE49-F238E27FC236}">
                  <a16:creationId xmlns:a16="http://schemas.microsoft.com/office/drawing/2014/main" id="{0C302415-A176-454D-A36B-BFD10B8BDA7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00" y="1039"/>
              <a:ext cx="1151" cy="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endParaRPr lang="en-US" altLang="ko-KR" sz="1200" b="1">
                <a:latin typeface="Verdana" panose="020B0604030504040204" pitchFamily="34" charset="0"/>
                <a:ea typeface="Gulim" panose="020B0600000101010101" pitchFamily="34" charset="-127"/>
              </a:endParaRPr>
            </a:p>
          </p:txBody>
        </p:sp>
      </p:grpSp>
      <p:sp>
        <p:nvSpPr>
          <p:cNvPr id="19467" name="Text Box 29">
            <a:extLst>
              <a:ext uri="{FF2B5EF4-FFF2-40B4-BE49-F238E27FC236}">
                <a16:creationId xmlns:a16="http://schemas.microsoft.com/office/drawing/2014/main" id="{D16E63EA-B59B-44FE-8204-EDF86F0873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188913"/>
            <a:ext cx="75596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000"/>
              <a:t>Reorder the passage and name each of the passage</a:t>
            </a:r>
          </a:p>
        </p:txBody>
      </p:sp>
    </p:spTree>
  </p:cSld>
  <p:clrMapOvr>
    <a:masterClrMapping/>
  </p:clrMapOvr>
  <p:transition spd="med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27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27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72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27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27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72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27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27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72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3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727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 nodeType="clickPar">
                      <p:stCondLst>
                        <p:cond delay="0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8" dur="6120" fill="hold"/>
                                        <p:tgtEl>
                                          <p:spTgt spid="727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717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727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 nodeType="clickPar">
                      <p:stCondLst>
                        <p:cond delay="0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3" dur="9927" fill="hold"/>
                                        <p:tgtEl>
                                          <p:spTgt spid="727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718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727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 nodeType="clickPar">
                      <p:stCondLst>
                        <p:cond delay="0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8" dur="6264" fill="hold"/>
                                        <p:tgtEl>
                                          <p:spTgt spid="727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719"/>
                  </p:tgtEl>
                </p:cond>
              </p:nextCondLst>
            </p:seq>
            <p:audio>
              <p:cMediaNode>
                <p:cTn id="8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2717"/>
                </p:tgtEl>
              </p:cMediaNode>
            </p:audio>
            <p:audio>
              <p:cMediaNode>
                <p:cTn id="9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2718"/>
                </p:tgtEl>
              </p:cMediaNode>
            </p:audio>
            <p:audio>
              <p:cMediaNode>
                <p:cTn id="9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2719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>
            <a:extLst>
              <a:ext uri="{FF2B5EF4-FFF2-40B4-BE49-F238E27FC236}">
                <a16:creationId xmlns:a16="http://schemas.microsoft.com/office/drawing/2014/main" id="{EA24E587-D950-4269-98CB-779EABDC3BC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Presentation" r:id="rId3" imgW="4571910" imgH="3429135" progId="PowerPoint.Show.8">
                  <p:embed/>
                </p:oleObj>
              </mc:Choice>
              <mc:Fallback>
                <p:oleObj name="Presentation" r:id="rId3" imgW="4571910" imgH="3429135" progId="PowerPoint.Show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123" name="Picture 3">
            <a:extLst>
              <a:ext uri="{FF2B5EF4-FFF2-40B4-BE49-F238E27FC236}">
                <a16:creationId xmlns:a16="http://schemas.microsoft.com/office/drawing/2014/main" id="{208A26DE-CE2F-4E88-A8AF-5442805E37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124200"/>
            <a:ext cx="8305800" cy="355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Rectangle 4">
            <a:extLst>
              <a:ext uri="{FF2B5EF4-FFF2-40B4-BE49-F238E27FC236}">
                <a16:creationId xmlns:a16="http://schemas.microsoft.com/office/drawing/2014/main" id="{C0EDCAD4-8ABC-4165-8553-A53F56BF30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457200"/>
            <a:ext cx="2362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000">
                <a:solidFill>
                  <a:schemeClr val="hlink"/>
                </a:solidFill>
              </a:rPr>
              <a:t>Discuss</a:t>
            </a:r>
          </a:p>
        </p:txBody>
      </p:sp>
      <p:sp>
        <p:nvSpPr>
          <p:cNvPr id="5127" name="Rectangle 7">
            <a:extLst>
              <a:ext uri="{FF2B5EF4-FFF2-40B4-BE49-F238E27FC236}">
                <a16:creationId xmlns:a16="http://schemas.microsoft.com/office/drawing/2014/main" id="{2AE0299C-96A5-4A99-B8CA-DDB97EDD5B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1066800"/>
            <a:ext cx="2362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/>
              <a:t>a) How many parts does an argument have?</a:t>
            </a:r>
          </a:p>
        </p:txBody>
      </p:sp>
      <p:sp>
        <p:nvSpPr>
          <p:cNvPr id="5128" name="Rectangle 8">
            <a:extLst>
              <a:ext uri="{FF2B5EF4-FFF2-40B4-BE49-F238E27FC236}">
                <a16:creationId xmlns:a16="http://schemas.microsoft.com/office/drawing/2014/main" id="{692A7A19-011A-4D36-AFAD-EE8D1D07EE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1905000"/>
            <a:ext cx="2362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/>
              <a:t>b) What does the writer do in each part </a:t>
            </a:r>
          </a:p>
          <a:p>
            <a:pPr eaLnBrk="1" hangingPunct="1"/>
            <a:r>
              <a:rPr lang="en-US" altLang="en-US" sz="3200"/>
              <a:t>    of an argument?</a:t>
            </a:r>
          </a:p>
        </p:txBody>
      </p:sp>
    </p:spTree>
  </p:cSld>
  <p:clrMapOvr>
    <a:masterClrMapping/>
  </p:clrMapOvr>
  <p:transition spd="med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/>
      <p:bldP spid="5127" grpId="0"/>
      <p:bldP spid="51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2">
            <a:extLst>
              <a:ext uri="{FF2B5EF4-FFF2-40B4-BE49-F238E27FC236}">
                <a16:creationId xmlns:a16="http://schemas.microsoft.com/office/drawing/2014/main" id="{E576151E-0081-40FD-A9F5-C13184A7BEC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5720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9" name="Presentation" r:id="rId3" imgW="4571910" imgH="3429135" progId="PowerPoint.Show.8">
                  <p:embed/>
                </p:oleObj>
              </mc:Choice>
              <mc:Fallback>
                <p:oleObj name="Presentation" r:id="rId3" imgW="4571910" imgH="3429135" progId="PowerPoint.Show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0"/>
                        <a:ext cx="91440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9" name="Rectangle 3">
            <a:extLst>
              <a:ext uri="{FF2B5EF4-FFF2-40B4-BE49-F238E27FC236}">
                <a16:creationId xmlns:a16="http://schemas.microsoft.com/office/drawing/2014/main" id="{35712DD2-60A1-4916-9E5F-1D14A33E8C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1800" y="533400"/>
            <a:ext cx="2362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000"/>
              <a:t>a) Vocabulary:</a:t>
            </a:r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id="{8D1EB34B-5DAC-4331-9136-39F3EB5249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600200"/>
            <a:ext cx="2362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/>
              <a:t>flying saucer (n)</a:t>
            </a:r>
          </a:p>
        </p:txBody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B742076A-EE48-4F76-9AF3-31E1531211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0" y="1600200"/>
            <a:ext cx="2362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>
                <a:latin typeface="VNI-Times" pitchFamily="2" charset="0"/>
              </a:rPr>
              <a:t>đĩa bay</a:t>
            </a:r>
          </a:p>
        </p:txBody>
      </p:sp>
      <p:sp>
        <p:nvSpPr>
          <p:cNvPr id="4102" name="Rectangle 6">
            <a:extLst>
              <a:ext uri="{FF2B5EF4-FFF2-40B4-BE49-F238E27FC236}">
                <a16:creationId xmlns:a16="http://schemas.microsoft.com/office/drawing/2014/main" id="{88D45EAD-F8B1-461D-A30E-1339B9F4C6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209800"/>
            <a:ext cx="2362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/>
              <a:t>imagine - imagination (v/n)</a:t>
            </a:r>
          </a:p>
        </p:txBody>
      </p:sp>
      <p:sp>
        <p:nvSpPr>
          <p:cNvPr id="4103" name="Rectangle 7">
            <a:extLst>
              <a:ext uri="{FF2B5EF4-FFF2-40B4-BE49-F238E27FC236}">
                <a16:creationId xmlns:a16="http://schemas.microsoft.com/office/drawing/2014/main" id="{330E902C-14FF-443F-81A0-5F354ABB0E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9800" y="2209800"/>
            <a:ext cx="2362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>
                <a:latin typeface="VNI-Times" pitchFamily="2" charset="0"/>
              </a:rPr>
              <a:t>Tưởng tượng</a:t>
            </a:r>
          </a:p>
        </p:txBody>
      </p:sp>
      <p:sp>
        <p:nvSpPr>
          <p:cNvPr id="4104" name="Rectangle 8">
            <a:extLst>
              <a:ext uri="{FF2B5EF4-FFF2-40B4-BE49-F238E27FC236}">
                <a16:creationId xmlns:a16="http://schemas.microsoft.com/office/drawing/2014/main" id="{E91064AE-F4D5-4D7E-8B4D-CB38DBCEAD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2895600"/>
            <a:ext cx="2362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/>
              <a:t>trick  (n)</a:t>
            </a:r>
          </a:p>
        </p:txBody>
      </p:sp>
      <p:sp>
        <p:nvSpPr>
          <p:cNvPr id="4105" name="Rectangle 9">
            <a:extLst>
              <a:ext uri="{FF2B5EF4-FFF2-40B4-BE49-F238E27FC236}">
                <a16:creationId xmlns:a16="http://schemas.microsoft.com/office/drawing/2014/main" id="{30F849FE-5999-4947-8C44-1C7E439957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7800" y="2895600"/>
            <a:ext cx="2362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>
                <a:latin typeface="VNI-Times" pitchFamily="2" charset="0"/>
              </a:rPr>
              <a:t>Mẹo, thủ thuật</a:t>
            </a:r>
          </a:p>
        </p:txBody>
      </p:sp>
      <p:sp>
        <p:nvSpPr>
          <p:cNvPr id="4106" name="Rectangle 10">
            <a:extLst>
              <a:ext uri="{FF2B5EF4-FFF2-40B4-BE49-F238E27FC236}">
                <a16:creationId xmlns:a16="http://schemas.microsoft.com/office/drawing/2014/main" id="{0C49DF75-9B35-4A37-B785-29F81B6062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3505200"/>
            <a:ext cx="2362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/>
              <a:t>mysterious (a)</a:t>
            </a:r>
          </a:p>
        </p:txBody>
      </p:sp>
      <p:sp>
        <p:nvSpPr>
          <p:cNvPr id="4107" name="Rectangle 11">
            <a:extLst>
              <a:ext uri="{FF2B5EF4-FFF2-40B4-BE49-F238E27FC236}">
                <a16:creationId xmlns:a16="http://schemas.microsoft.com/office/drawing/2014/main" id="{3099BF0B-8BAC-4AB6-988D-A33FF6A559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7800" y="3505200"/>
            <a:ext cx="2362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>
                <a:latin typeface="VNI-Times" pitchFamily="2" charset="0"/>
              </a:rPr>
              <a:t>Bí hiểm</a:t>
            </a:r>
          </a:p>
        </p:txBody>
      </p:sp>
      <p:sp>
        <p:nvSpPr>
          <p:cNvPr id="4108" name="Rectangle 12">
            <a:extLst>
              <a:ext uri="{FF2B5EF4-FFF2-40B4-BE49-F238E27FC236}">
                <a16:creationId xmlns:a16="http://schemas.microsoft.com/office/drawing/2014/main" id="{B7FB7036-B420-407C-8057-23BEF3CEFD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4267200"/>
            <a:ext cx="2362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/>
              <a:t>man-like creature (n)</a:t>
            </a:r>
          </a:p>
        </p:txBody>
      </p:sp>
      <p:sp>
        <p:nvSpPr>
          <p:cNvPr id="4109" name="Rectangle 13">
            <a:extLst>
              <a:ext uri="{FF2B5EF4-FFF2-40B4-BE49-F238E27FC236}">
                <a16:creationId xmlns:a16="http://schemas.microsoft.com/office/drawing/2014/main" id="{54B6F9FA-A791-4279-ABF4-AE64F2D48E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0" y="4267200"/>
            <a:ext cx="2362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>
                <a:latin typeface="VNI-Times" pitchFamily="2" charset="0"/>
              </a:rPr>
              <a:t>Sinh vật giống người</a:t>
            </a:r>
          </a:p>
        </p:txBody>
      </p:sp>
      <p:pic>
        <p:nvPicPr>
          <p:cNvPr id="4110" name="Picture 14" descr="images[14]">
            <a:extLst>
              <a:ext uri="{FF2B5EF4-FFF2-40B4-BE49-F238E27FC236}">
                <a16:creationId xmlns:a16="http://schemas.microsoft.com/office/drawing/2014/main" id="{5595CD7C-1462-405D-BCC8-CE543EC596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066800"/>
            <a:ext cx="4191000" cy="326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2" name="Picture 16" descr="2-1200892281">
            <a:hlinkClick r:id="rId6"/>
            <a:extLst>
              <a:ext uri="{FF2B5EF4-FFF2-40B4-BE49-F238E27FC236}">
                <a16:creationId xmlns:a16="http://schemas.microsoft.com/office/drawing/2014/main" id="{2D604BC8-9CE9-4841-A612-137A527DE3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066800"/>
            <a:ext cx="4343400" cy="325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3" name="Picture 17" descr="vh%2520ngoai%2520hanh%2520tinh">
            <a:hlinkClick r:id="rId8"/>
            <a:extLst>
              <a:ext uri="{FF2B5EF4-FFF2-40B4-BE49-F238E27FC236}">
                <a16:creationId xmlns:a16="http://schemas.microsoft.com/office/drawing/2014/main" id="{4945B0C5-0D6B-4705-92BD-DD84699CFC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143000"/>
            <a:ext cx="4114800" cy="317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4" name="Picture 18" descr="62234184-ufo1">
            <a:hlinkClick r:id="rId10"/>
            <a:extLst>
              <a:ext uri="{FF2B5EF4-FFF2-40B4-BE49-F238E27FC236}">
                <a16:creationId xmlns:a16="http://schemas.microsoft.com/office/drawing/2014/main" id="{5E41F648-1A9F-4F67-9D32-FEB33BF343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143000"/>
            <a:ext cx="4343400" cy="329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5" name="Rectangle 19">
            <a:extLst>
              <a:ext uri="{FF2B5EF4-FFF2-40B4-BE49-F238E27FC236}">
                <a16:creationId xmlns:a16="http://schemas.microsoft.com/office/drawing/2014/main" id="{64263D8D-FD05-42F5-86DF-74AD2C187B21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762000" y="1524000"/>
            <a:ext cx="76200" cy="76200"/>
          </a:xfrm>
          <a:prstGeom prst="rect">
            <a:avLst/>
          </a:prstGeom>
          <a:solidFill>
            <a:srgbClr val="FF3300"/>
          </a:solidFill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118" name="Rectangle 22">
            <a:extLst>
              <a:ext uri="{FF2B5EF4-FFF2-40B4-BE49-F238E27FC236}">
                <a16:creationId xmlns:a16="http://schemas.microsoft.com/office/drawing/2014/main" id="{96B5954B-0097-4DCF-B613-195B3BC46E2E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1066800" y="2133600"/>
            <a:ext cx="76200" cy="76200"/>
          </a:xfrm>
          <a:prstGeom prst="rect">
            <a:avLst/>
          </a:prstGeom>
          <a:solidFill>
            <a:srgbClr val="FF3300"/>
          </a:solidFill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119" name="Rectangle 23">
            <a:extLst>
              <a:ext uri="{FF2B5EF4-FFF2-40B4-BE49-F238E27FC236}">
                <a16:creationId xmlns:a16="http://schemas.microsoft.com/office/drawing/2014/main" id="{7612224A-CBFC-4C30-9219-F7C267B9E43C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3581400" y="2133600"/>
            <a:ext cx="76200" cy="76200"/>
          </a:xfrm>
          <a:prstGeom prst="rect">
            <a:avLst/>
          </a:prstGeom>
          <a:solidFill>
            <a:srgbClr val="FF3300"/>
          </a:solidFill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120" name="Rectangle 24">
            <a:extLst>
              <a:ext uri="{FF2B5EF4-FFF2-40B4-BE49-F238E27FC236}">
                <a16:creationId xmlns:a16="http://schemas.microsoft.com/office/drawing/2014/main" id="{2DF980D4-DBCB-4E9B-BB75-E14D3C5BAC03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1371600" y="3429000"/>
            <a:ext cx="76200" cy="76200"/>
          </a:xfrm>
          <a:prstGeom prst="rect">
            <a:avLst/>
          </a:prstGeom>
          <a:solidFill>
            <a:srgbClr val="FF3300"/>
          </a:solidFill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121" name="Rectangle 25">
            <a:extLst>
              <a:ext uri="{FF2B5EF4-FFF2-40B4-BE49-F238E27FC236}">
                <a16:creationId xmlns:a16="http://schemas.microsoft.com/office/drawing/2014/main" id="{DBE58457-4436-4EA8-A496-AED45462B456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2590800" y="4191000"/>
            <a:ext cx="76200" cy="76200"/>
          </a:xfrm>
          <a:prstGeom prst="rect">
            <a:avLst/>
          </a:prstGeom>
          <a:solidFill>
            <a:srgbClr val="FF3300"/>
          </a:solidFill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122" name="Text Box 26">
            <a:extLst>
              <a:ext uri="{FF2B5EF4-FFF2-40B4-BE49-F238E27FC236}">
                <a16:creationId xmlns:a16="http://schemas.microsoft.com/office/drawing/2014/main" id="{1DCE5EFB-459D-412E-BD22-D91F83D95B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600200"/>
            <a:ext cx="685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1.</a:t>
            </a:r>
          </a:p>
        </p:txBody>
      </p:sp>
      <p:sp>
        <p:nvSpPr>
          <p:cNvPr id="4124" name="Text Box 28">
            <a:extLst>
              <a:ext uri="{FF2B5EF4-FFF2-40B4-BE49-F238E27FC236}">
                <a16:creationId xmlns:a16="http://schemas.microsoft.com/office/drawing/2014/main" id="{A4119D85-D1D8-462E-985F-1202C5F425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2224088"/>
            <a:ext cx="533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2.</a:t>
            </a:r>
          </a:p>
        </p:txBody>
      </p:sp>
      <p:sp>
        <p:nvSpPr>
          <p:cNvPr id="4125" name="Text Box 29">
            <a:extLst>
              <a:ext uri="{FF2B5EF4-FFF2-40B4-BE49-F238E27FC236}">
                <a16:creationId xmlns:a16="http://schemas.microsoft.com/office/drawing/2014/main" id="{8528BDB5-240C-42E7-85BE-E69834EACF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2971800"/>
            <a:ext cx="381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3.</a:t>
            </a:r>
          </a:p>
        </p:txBody>
      </p:sp>
      <p:sp>
        <p:nvSpPr>
          <p:cNvPr id="4126" name="Text Box 30">
            <a:extLst>
              <a:ext uri="{FF2B5EF4-FFF2-40B4-BE49-F238E27FC236}">
                <a16:creationId xmlns:a16="http://schemas.microsoft.com/office/drawing/2014/main" id="{DABA89F8-EB5B-43E4-937B-E6CB529174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3581400"/>
            <a:ext cx="914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4.</a:t>
            </a:r>
          </a:p>
        </p:txBody>
      </p:sp>
      <p:sp>
        <p:nvSpPr>
          <p:cNvPr id="4127" name="Text Box 31">
            <a:extLst>
              <a:ext uri="{FF2B5EF4-FFF2-40B4-BE49-F238E27FC236}">
                <a16:creationId xmlns:a16="http://schemas.microsoft.com/office/drawing/2014/main" id="{71080392-D497-4C4F-A4CC-FD5CCC6F14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4343400"/>
            <a:ext cx="762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5.</a:t>
            </a:r>
          </a:p>
        </p:txBody>
      </p:sp>
    </p:spTree>
  </p:cSld>
  <p:clrMapOvr>
    <a:masterClrMapping/>
  </p:clrMapOvr>
  <p:transition spd="med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" dur="5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0" dur="2000"/>
                                        <p:tgtEl>
                                          <p:spTgt spid="4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1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9" dur="2000"/>
                                        <p:tgtEl>
                                          <p:spTgt spid="4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4" dur="2000"/>
                                        <p:tgtEl>
                                          <p:spTgt spid="4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1" dur="1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8" dur="10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5" dur="10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2" dur="10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7" dur="2000"/>
                                        <p:tgtEl>
                                          <p:spTgt spid="4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4" dur="1000"/>
                                        <p:tgtEl>
                                          <p:spTgt spid="4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08" dur="500"/>
                                        <p:tgtEl>
                                          <p:spTgt spid="4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 nodeType="clickPar">
                      <p:stCondLst>
                        <p:cond delay="indefinite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4" dur="2000"/>
                                        <p:tgtEl>
                                          <p:spTgt spid="4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8" dur="500"/>
                                        <p:tgtEl>
                                          <p:spTgt spid="4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 nodeType="clickPar">
                      <p:stCondLst>
                        <p:cond delay="indefinite"/>
                      </p:stCondLst>
                      <p:childTnLst>
                        <p:par>
                          <p:cTn id="1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4" dur="2000"/>
                                        <p:tgtEl>
                                          <p:spTgt spid="4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 nodeType="clickPar">
                      <p:stCondLst>
                        <p:cond delay="indefinite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28" dur="500"/>
                                        <p:tgtEl>
                                          <p:spTgt spid="4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 nodeType="clickPar">
                      <p:stCondLst>
                        <p:cond delay="indefinite"/>
                      </p:stCondLst>
                      <p:childTnLst>
                        <p:par>
                          <p:cTn id="1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6" dur="10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 nodeType="clickPar">
                      <p:stCondLst>
                        <p:cond delay="indefinite"/>
                      </p:stCondLst>
                      <p:childTnLst>
                        <p:par>
                          <p:cTn id="1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3" dur="10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 nodeType="clickPar">
                      <p:stCondLst>
                        <p:cond delay="indefinite"/>
                      </p:stCondLst>
                      <p:childTnLst>
                        <p:par>
                          <p:cTn id="1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8" dur="2000"/>
                                        <p:tgtEl>
                                          <p:spTgt spid="4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 nodeType="clickPar">
                      <p:stCondLst>
                        <p:cond delay="indefinite"/>
                      </p:stCondLst>
                      <p:childTnLst>
                        <p:par>
                          <p:cTn id="1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3" dur="500"/>
                                        <p:tgtEl>
                                          <p:spTgt spid="4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6" dur="500"/>
                                        <p:tgtEl>
                                          <p:spTgt spid="4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9" dur="500"/>
                                        <p:tgtEl>
                                          <p:spTgt spid="4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2" dur="500"/>
                                        <p:tgtEl>
                                          <p:spTgt spid="4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5" dur="2000"/>
                                        <p:tgtEl>
                                          <p:spTgt spid="4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/>
      <p:bldP spid="4100" grpId="0"/>
      <p:bldP spid="4101" grpId="0"/>
      <p:bldP spid="4102" grpId="0"/>
      <p:bldP spid="4103" grpId="0"/>
      <p:bldP spid="4104" grpId="0"/>
      <p:bldP spid="4105" grpId="0"/>
      <p:bldP spid="4106" grpId="0"/>
      <p:bldP spid="4107" grpId="0"/>
      <p:bldP spid="4108" grpId="0"/>
      <p:bldP spid="4109" grpId="0"/>
      <p:bldP spid="4115" grpId="0" animBg="1"/>
      <p:bldP spid="4118" grpId="0" animBg="1"/>
      <p:bldP spid="4119" grpId="0" animBg="1"/>
      <p:bldP spid="4120" grpId="0" animBg="1"/>
      <p:bldP spid="4121" grpId="0" animBg="1"/>
      <p:bldP spid="4122" grpId="0"/>
      <p:bldP spid="4124" grpId="0"/>
      <p:bldP spid="4125" grpId="0"/>
      <p:bldP spid="4126" grpId="0"/>
      <p:bldP spid="412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0BF2E2D8-E3B1-4179-BA38-24C383EE17D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32771" name="Text Box 3">
            <a:extLst>
              <a:ext uri="{FF2B5EF4-FFF2-40B4-BE49-F238E27FC236}">
                <a16:creationId xmlns:a16="http://schemas.microsoft.com/office/drawing/2014/main" id="{6722554A-B247-4F5B-9D31-30DC8EED1A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1600200"/>
            <a:ext cx="4876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/>
              <a:t>Checking Vocabulary</a:t>
            </a:r>
          </a:p>
        </p:txBody>
      </p:sp>
      <p:sp>
        <p:nvSpPr>
          <p:cNvPr id="32772" name="Text Box 4">
            <a:extLst>
              <a:ext uri="{FF2B5EF4-FFF2-40B4-BE49-F238E27FC236}">
                <a16:creationId xmlns:a16="http://schemas.microsoft.com/office/drawing/2014/main" id="{BCA75814-688B-4DD3-A5CE-D6179C63DF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2819400"/>
            <a:ext cx="4953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>
                <a:solidFill>
                  <a:srgbClr val="FF3300"/>
                </a:solidFill>
              </a:rPr>
              <a:t>What and Where</a:t>
            </a:r>
          </a:p>
        </p:txBody>
      </p:sp>
    </p:spTree>
  </p:cSld>
  <p:clrMapOvr>
    <a:masterClrMapping/>
  </p:clrMapOvr>
  <p:transition spd="med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/>
      <p:bldP spid="3277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ct 2">
            <a:extLst>
              <a:ext uri="{FF2B5EF4-FFF2-40B4-BE49-F238E27FC236}">
                <a16:creationId xmlns:a16="http://schemas.microsoft.com/office/drawing/2014/main" id="{2C6B5B57-2B25-4E7D-846F-C7A3E15DE14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4" name="Presentation" r:id="rId3" imgW="4571910" imgH="3429135" progId="PowerPoint.Show.8">
                  <p:embed/>
                </p:oleObj>
              </mc:Choice>
              <mc:Fallback>
                <p:oleObj name="Presentation" r:id="rId3" imgW="4571910" imgH="3429135" progId="PowerPoint.Show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5" name="Oval 3">
            <a:extLst>
              <a:ext uri="{FF2B5EF4-FFF2-40B4-BE49-F238E27FC236}">
                <a16:creationId xmlns:a16="http://schemas.microsoft.com/office/drawing/2014/main" id="{2B995B69-83E7-4B8E-B035-BDAB5A68E7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1676400"/>
            <a:ext cx="2286000" cy="838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/>
              <a:t>1.imagination</a:t>
            </a:r>
          </a:p>
        </p:txBody>
      </p:sp>
      <p:sp>
        <p:nvSpPr>
          <p:cNvPr id="3076" name="Oval 4">
            <a:extLst>
              <a:ext uri="{FF2B5EF4-FFF2-40B4-BE49-F238E27FC236}">
                <a16:creationId xmlns:a16="http://schemas.microsoft.com/office/drawing/2014/main" id="{E89F13A5-BAD3-46D2-906D-B83FB72517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1066800"/>
            <a:ext cx="2286000" cy="838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/>
              <a:t>2.mysterious</a:t>
            </a:r>
          </a:p>
        </p:txBody>
      </p:sp>
      <p:sp>
        <p:nvSpPr>
          <p:cNvPr id="3077" name="Oval 5">
            <a:extLst>
              <a:ext uri="{FF2B5EF4-FFF2-40B4-BE49-F238E27FC236}">
                <a16:creationId xmlns:a16="http://schemas.microsoft.com/office/drawing/2014/main" id="{2C16136C-F9CA-4E08-A915-09244998F2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1200" y="2590800"/>
            <a:ext cx="2286000" cy="838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/>
              <a:t>3.exist</a:t>
            </a:r>
          </a:p>
        </p:txBody>
      </p:sp>
      <p:sp>
        <p:nvSpPr>
          <p:cNvPr id="3078" name="Oval 6">
            <a:extLst>
              <a:ext uri="{FF2B5EF4-FFF2-40B4-BE49-F238E27FC236}">
                <a16:creationId xmlns:a16="http://schemas.microsoft.com/office/drawing/2014/main" id="{FD59F4A4-394E-4F08-86E0-A9044BE5BA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3733800"/>
            <a:ext cx="2743200" cy="1066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/>
              <a:t>4.man-like </a:t>
            </a:r>
          </a:p>
          <a:p>
            <a:pPr algn="ctr" eaLnBrk="1" hangingPunct="1"/>
            <a:r>
              <a:rPr lang="en-US" altLang="en-US" sz="2800"/>
              <a:t>creature</a:t>
            </a:r>
          </a:p>
        </p:txBody>
      </p:sp>
      <p:sp>
        <p:nvSpPr>
          <p:cNvPr id="3081" name="Oval 9">
            <a:extLst>
              <a:ext uri="{FF2B5EF4-FFF2-40B4-BE49-F238E27FC236}">
                <a16:creationId xmlns:a16="http://schemas.microsoft.com/office/drawing/2014/main" id="{936BB3D5-76A6-4F0F-B622-55D66D5FB1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4191000"/>
            <a:ext cx="2362200" cy="990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/>
              <a:t>5.flying </a:t>
            </a:r>
          </a:p>
          <a:p>
            <a:pPr algn="ctr" eaLnBrk="1" hangingPunct="1"/>
            <a:r>
              <a:rPr lang="en-US" altLang="en-US" sz="2800"/>
              <a:t>saucer</a:t>
            </a:r>
          </a:p>
        </p:txBody>
      </p:sp>
      <p:sp>
        <p:nvSpPr>
          <p:cNvPr id="3082" name="Oval 10">
            <a:extLst>
              <a:ext uri="{FF2B5EF4-FFF2-40B4-BE49-F238E27FC236}">
                <a16:creationId xmlns:a16="http://schemas.microsoft.com/office/drawing/2014/main" id="{A0409226-88C3-4A66-999A-A57A5315AD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3048000"/>
            <a:ext cx="2362200" cy="990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/>
              <a:t>6.trick</a:t>
            </a:r>
          </a:p>
        </p:txBody>
      </p:sp>
    </p:spTree>
  </p:cSld>
  <p:clrMapOvr>
    <a:masterClrMapping/>
  </p:clrMapOvr>
  <p:transition spd="med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078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078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07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07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0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0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0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0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0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0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0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0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081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081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08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08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0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0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0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0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0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0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0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0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08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08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08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08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0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0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0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0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linds(horizontal)">
                                      <p:cBhvr>
                                        <p:cTn id="102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linds(horizontal)">
                                      <p:cBhvr>
                                        <p:cTn id="107" dur="500"/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5" presetClass="exit" presetSubtype="1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checkerboard(across)">
                                      <p:cBhvr>
                                        <p:cTn id="112" dur="500"/>
                                        <p:tgtEl>
                                          <p:spTgt spid="3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 nodeType="clickPar">
                      <p:stCondLst>
                        <p:cond delay="indefinite"/>
                      </p:stCondLst>
                      <p:childTnLst>
                        <p:par>
                          <p:cTn id="1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6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7" dur="500"/>
                                        <p:tgtEl>
                                          <p:spTgt spid="30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20" dur="500"/>
                                        <p:tgtEl>
                                          <p:spTgt spid="30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 nodeType="clickPar">
                      <p:stCondLst>
                        <p:cond delay="indefinite"/>
                      </p:stCondLst>
                      <p:childTnLst>
                        <p:par>
                          <p:cTn id="1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25" dur="500"/>
                                        <p:tgtEl>
                                          <p:spTgt spid="30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28" dur="500"/>
                                        <p:tgtEl>
                                          <p:spTgt spid="30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 nodeType="clickPar">
                      <p:stCondLst>
                        <p:cond delay="indefinite"/>
                      </p:stCondLst>
                      <p:childTnLst>
                        <p:par>
                          <p:cTn id="1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2" presetID="8" presetClass="exit" presetSubtype="16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amond(in)">
                                      <p:cBhvr>
                                        <p:cTn id="133" dur="2000"/>
                                        <p:tgtEl>
                                          <p:spTgt spid="30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 nodeType="clickPar">
                      <p:stCondLst>
                        <p:cond delay="indefinite"/>
                      </p:stCondLst>
                      <p:childTnLst>
                        <p:par>
                          <p:cTn id="1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1" dur="10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 nodeType="clickPar">
                      <p:stCondLst>
                        <p:cond delay="indefinite"/>
                      </p:stCondLst>
                      <p:childTnLst>
                        <p:par>
                          <p:cTn id="1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8" dur="1000"/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 nodeType="clickPar">
                      <p:stCondLst>
                        <p:cond delay="indefinite"/>
                      </p:stCondLst>
                      <p:childTnLst>
                        <p:par>
                          <p:cTn id="1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3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3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5" dur="1000"/>
                                        <p:tgtEl>
                                          <p:spTgt spid="3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 nodeType="clickPar">
                      <p:stCondLst>
                        <p:cond delay="indefinite"/>
                      </p:stCondLst>
                      <p:childTnLst>
                        <p:par>
                          <p:cTn id="1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30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30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2" dur="1000"/>
                                        <p:tgtEl>
                                          <p:spTgt spid="30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30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30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7" dur="1000"/>
                                        <p:tgtEl>
                                          <p:spTgt spid="30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 nodeType="clickPar">
                      <p:stCondLst>
                        <p:cond delay="indefinite"/>
                      </p:stCondLst>
                      <p:childTnLst>
                        <p:par>
                          <p:cTn id="1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30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30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4" dur="1000"/>
                                        <p:tgtEl>
                                          <p:spTgt spid="30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30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30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9" dur="1000"/>
                                        <p:tgtEl>
                                          <p:spTgt spid="30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 nodeType="clickPar">
                      <p:stCondLst>
                        <p:cond delay="indefinite"/>
                      </p:stCondLst>
                      <p:childTnLst>
                        <p:par>
                          <p:cTn id="1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2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8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8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8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9" dur="2000" fill="hold"/>
                                        <p:tgtEl>
                                          <p:spTgt spid="3076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0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191" dur="2000" fill="hold"/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allAtOnce" animBg="1"/>
      <p:bldP spid="3076" grpId="0" build="allAtOnce" animBg="1"/>
      <p:bldP spid="3076" grpId="1" build="allAtOnce" animBg="1"/>
      <p:bldP spid="3077" grpId="0" build="allAtOnce" animBg="1"/>
      <p:bldP spid="3078" grpId="0" build="allAtOnce" animBg="1"/>
      <p:bldP spid="3081" grpId="0" build="allAtOnce" animBg="1"/>
      <p:bldP spid="3082" grpId="0" build="allAtOnce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oa6">
            <a:extLst>
              <a:ext uri="{FF2B5EF4-FFF2-40B4-BE49-F238E27FC236}">
                <a16:creationId xmlns:a16="http://schemas.microsoft.com/office/drawing/2014/main" id="{EB8FC12C-D2A6-4E6F-9E7D-D1AC50B4B6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57200"/>
            <a:ext cx="97536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Picture 3" descr="images[14]">
            <a:extLst>
              <a:ext uri="{FF2B5EF4-FFF2-40B4-BE49-F238E27FC236}">
                <a16:creationId xmlns:a16="http://schemas.microsoft.com/office/drawing/2014/main" id="{260305A9-3391-4E72-BE9E-CC5C13991F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0"/>
            <a:ext cx="8610600" cy="670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Rectangle 4">
            <a:extLst>
              <a:ext uri="{FF2B5EF4-FFF2-40B4-BE49-F238E27FC236}">
                <a16:creationId xmlns:a16="http://schemas.microsoft.com/office/drawing/2014/main" id="{E370ED94-9393-42B1-8AA4-356F7A9C4C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9400" y="2590800"/>
            <a:ext cx="2438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000">
                <a:solidFill>
                  <a:srgbClr val="E22282"/>
                </a:solidFill>
              </a:rPr>
              <a:t>UFO </a:t>
            </a:r>
          </a:p>
        </p:txBody>
      </p:sp>
    </p:spTree>
  </p:cSld>
  <p:clrMapOvr>
    <a:masterClrMapping/>
  </p:clrMapOvr>
  <p:transition spd="med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33333E-6 -2.88622E-6 L 0.25833 0.20537 " pathEditMode="relative" rAng="0" ptsTypes="AA">
                                      <p:cBhvr>
                                        <p:cTn id="20" dur="1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917" y="10268"/>
                                    </p:animMotion>
                                    <p:animRot by="1500000">
                                      <p:cBhvr>
                                        <p:cTn id="21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2" dur="7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3" dur="75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4" dur="750" fill="hold">
                                          <p:stCondLst>
                                            <p:cond delay="225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4" grpId="0"/>
      <p:bldP spid="25604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oa6">
            <a:extLst>
              <a:ext uri="{FF2B5EF4-FFF2-40B4-BE49-F238E27FC236}">
                <a16:creationId xmlns:a16="http://schemas.microsoft.com/office/drawing/2014/main" id="{08E94AE2-2760-43D5-9B20-24B4D62FC8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7" name="Picture 3" descr="images[10]">
            <a:extLst>
              <a:ext uri="{FF2B5EF4-FFF2-40B4-BE49-F238E27FC236}">
                <a16:creationId xmlns:a16="http://schemas.microsoft.com/office/drawing/2014/main" id="{C96E70B7-D399-48DB-A1BF-E11FD4B888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0"/>
            <a:ext cx="9372600" cy="688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8" name="Rectangle 4">
            <a:extLst>
              <a:ext uri="{FF2B5EF4-FFF2-40B4-BE49-F238E27FC236}">
                <a16:creationId xmlns:a16="http://schemas.microsoft.com/office/drawing/2014/main" id="{52639BD3-9BD7-4BF8-A356-8FCE51EA84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9400" y="2590800"/>
            <a:ext cx="2438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000">
                <a:solidFill>
                  <a:srgbClr val="E22282"/>
                </a:solidFill>
              </a:rPr>
              <a:t>Flying saucer</a:t>
            </a:r>
          </a:p>
        </p:txBody>
      </p:sp>
    </p:spTree>
  </p:cSld>
  <p:clrMapOvr>
    <a:masterClrMapping/>
  </p:clrMapOvr>
  <p:transition spd="med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33333E-6 -2.88622E-6 L -0.19167 0.27197 " pathEditMode="relative" rAng="0" ptsTypes="AA">
                                      <p:cBhvr>
                                        <p:cTn id="18" dur="1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83" y="13599"/>
                                    </p:animMotion>
                                    <p:animRot by="1500000">
                                      <p:cBhvr>
                                        <p:cTn id="19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0" dur="7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1" dur="75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2" dur="750" fill="hold">
                                          <p:stCondLst>
                                            <p:cond delay="225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8" grpId="0"/>
      <p:bldP spid="26628" grpId="1"/>
    </p:bldLst>
  </p:timing>
</p:sld>
</file>

<file path=ppt/theme/theme1.xml><?xml version="1.0" encoding="utf-8"?>
<a:theme xmlns:a="http://schemas.openxmlformats.org/drawingml/2006/main" name="Ocean">
  <a:themeElements>
    <a:clrScheme name="Ocean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Ocean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cean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lends">
  <a:themeElements>
    <a:clrScheme name="Blends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Pixel</Template>
  <TotalTime>276</TotalTime>
  <Words>473</Words>
  <Application>Microsoft Office PowerPoint</Application>
  <PresentationFormat>On-screen Show (4:3)</PresentationFormat>
  <Paragraphs>85</Paragraphs>
  <Slides>20</Slides>
  <Notes>0</Notes>
  <HiddenSlides>0</HiddenSlides>
  <MMClips>3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1" baseType="lpstr">
      <vt:lpstr>Gulim</vt:lpstr>
      <vt:lpstr>Arial</vt:lpstr>
      <vt:lpstr>Lato Black</vt:lpstr>
      <vt:lpstr>Tahoma</vt:lpstr>
      <vt:lpstr>Times New Roman</vt:lpstr>
      <vt:lpstr>Verdana</vt:lpstr>
      <vt:lpstr>VNI-Times</vt:lpstr>
      <vt:lpstr>Wingdings</vt:lpstr>
      <vt:lpstr>Ocean</vt:lpstr>
      <vt:lpstr>Blends</vt:lpstr>
      <vt:lpstr>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Mr Vuong</dc:creator>
  <cp:lastModifiedBy>Mr Vuong</cp:lastModifiedBy>
  <cp:revision>24</cp:revision>
  <dcterms:created xsi:type="dcterms:W3CDTF">2009-04-19T03:27:45Z</dcterms:created>
  <dcterms:modified xsi:type="dcterms:W3CDTF">2022-08-21T14:37:16Z</dcterms:modified>
</cp:coreProperties>
</file>