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4" r:id="rId2"/>
    <p:sldId id="300" r:id="rId3"/>
    <p:sldId id="320" r:id="rId4"/>
    <p:sldId id="301" r:id="rId5"/>
    <p:sldId id="284" r:id="rId6"/>
    <p:sldId id="312" r:id="rId7"/>
    <p:sldId id="321" r:id="rId8"/>
    <p:sldId id="313" r:id="rId9"/>
    <p:sldId id="266" r:id="rId10"/>
    <p:sldId id="269" r:id="rId11"/>
    <p:sldId id="322" r:id="rId12"/>
    <p:sldId id="262" r:id="rId13"/>
    <p:sldId id="287" r:id="rId14"/>
    <p:sldId id="288" r:id="rId15"/>
    <p:sldId id="305" r:id="rId16"/>
    <p:sldId id="296" r:id="rId17"/>
    <p:sldId id="319" r:id="rId18"/>
    <p:sldId id="295" r:id="rId19"/>
    <p:sldId id="294" r:id="rId20"/>
    <p:sldId id="314" r:id="rId21"/>
    <p:sldId id="271" r:id="rId22"/>
    <p:sldId id="289" r:id="rId23"/>
    <p:sldId id="306" r:id="rId24"/>
    <p:sldId id="318" r:id="rId25"/>
    <p:sldId id="316" r:id="rId26"/>
    <p:sldId id="317" r:id="rId27"/>
    <p:sldId id="283" r:id="rId28"/>
    <p:sldId id="297" r:id="rId29"/>
    <p:sldId id="298" r:id="rId30"/>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939" autoAdjust="0"/>
  </p:normalViewPr>
  <p:slideViewPr>
    <p:cSldViewPr>
      <p:cViewPr varScale="1">
        <p:scale>
          <a:sx n="109" d="100"/>
          <a:sy n="109"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83AF0C9-6AC8-4173-B104-58B435A8E3E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BE9782ED-C016-42B0-9770-66D10B6EF7A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a:extLst>
              <a:ext uri="{FF2B5EF4-FFF2-40B4-BE49-F238E27FC236}">
                <a16:creationId xmlns:a16="http://schemas.microsoft.com/office/drawing/2014/main" id="{8DCA0D8D-D61D-450A-BD16-FA9707F8C6A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2A2F9755-4CE5-4FF4-B65D-5632097FD9A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25D8C34F-9F51-430C-81ED-5DA4CF5193A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58CE6910-5117-4C6F-A68C-F4F5D60E902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0A21A1D-6F55-4633-BC57-18B7012C982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3729227-3246-47DB-9A4B-7370D334387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E8D045E-3A82-44A6-BD29-CF1496924D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419FFB2C-221D-4530-97D9-94F64D945C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DC5434-6062-4BDC-ADB1-99C61032AC4B}" type="slidenum">
              <a:rPr lang="en-US" altLang="en-US"/>
              <a:pPr/>
              <a:t>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F6BB246-E2CD-4D07-A823-483C8F9D7A31}"/>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67567F5B-A701-4B21-A69B-EA6BE1D8C0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2D649B00-90C1-48FB-9C5B-017F4CAC0D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F9BFD4-6002-400F-8C32-429C2875E51A}" type="slidenum">
              <a:rPr lang="en-US" altLang="en-US"/>
              <a:pPr/>
              <a:t>13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CF4EA7C-C07A-4131-8F48-300E1119DA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136B26-6B0B-4104-A531-699B1B17312A}" type="slidenum">
              <a:rPr lang="en-US" altLang="en-US"/>
              <a:pPr/>
              <a:t>20</a:t>
            </a:fld>
            <a:endParaRPr lang="en-US" altLang="en-US"/>
          </a:p>
        </p:txBody>
      </p:sp>
      <p:sp>
        <p:nvSpPr>
          <p:cNvPr id="34819" name="Rectangle 2">
            <a:extLst>
              <a:ext uri="{FF2B5EF4-FFF2-40B4-BE49-F238E27FC236}">
                <a16:creationId xmlns:a16="http://schemas.microsoft.com/office/drawing/2014/main" id="{FBBFF156-7954-4463-AF6D-16DD57151B60}"/>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23002871-2A76-4821-A19D-5305027D50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162CFF-CABD-4177-8008-023AD3BAAC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03D686-0369-42A1-994A-487473CA03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F17DF7-E995-4787-B63A-679489E8BB34}"/>
              </a:ext>
            </a:extLst>
          </p:cNvPr>
          <p:cNvSpPr>
            <a:spLocks noGrp="1" noChangeArrowheads="1"/>
          </p:cNvSpPr>
          <p:nvPr>
            <p:ph type="sldNum" sz="quarter" idx="12"/>
          </p:nvPr>
        </p:nvSpPr>
        <p:spPr>
          <a:ln/>
        </p:spPr>
        <p:txBody>
          <a:bodyPr/>
          <a:lstStyle>
            <a:lvl1pPr>
              <a:defRPr/>
            </a:lvl1pPr>
          </a:lstStyle>
          <a:p>
            <a:fld id="{F1AA70C9-DC78-4994-965D-A96A2921CB2C}" type="slidenum">
              <a:rPr lang="en-US" altLang="en-US"/>
              <a:pPr/>
              <a:t>‹#›</a:t>
            </a:fld>
            <a:endParaRPr lang="en-US" altLang="en-US"/>
          </a:p>
        </p:txBody>
      </p:sp>
    </p:spTree>
    <p:extLst>
      <p:ext uri="{BB962C8B-B14F-4D97-AF65-F5344CB8AC3E}">
        <p14:creationId xmlns:p14="http://schemas.microsoft.com/office/powerpoint/2010/main" val="307361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CBBFBA7-E001-4B5C-A7E6-571CCB5F30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2E150E-C9B7-4BB9-BF5A-73094FB1FD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9DFCD4-B6DA-47F1-AE45-B169BDD25B7A}"/>
              </a:ext>
            </a:extLst>
          </p:cNvPr>
          <p:cNvSpPr>
            <a:spLocks noGrp="1" noChangeArrowheads="1"/>
          </p:cNvSpPr>
          <p:nvPr>
            <p:ph type="sldNum" sz="quarter" idx="12"/>
          </p:nvPr>
        </p:nvSpPr>
        <p:spPr>
          <a:ln/>
        </p:spPr>
        <p:txBody>
          <a:bodyPr/>
          <a:lstStyle>
            <a:lvl1pPr>
              <a:defRPr/>
            </a:lvl1pPr>
          </a:lstStyle>
          <a:p>
            <a:fld id="{268AA379-EB88-40F1-AE61-59BFBF8462FB}" type="slidenum">
              <a:rPr lang="en-US" altLang="en-US"/>
              <a:pPr/>
              <a:t>‹#›</a:t>
            </a:fld>
            <a:endParaRPr lang="en-US" altLang="en-US"/>
          </a:p>
        </p:txBody>
      </p:sp>
    </p:spTree>
    <p:extLst>
      <p:ext uri="{BB962C8B-B14F-4D97-AF65-F5344CB8AC3E}">
        <p14:creationId xmlns:p14="http://schemas.microsoft.com/office/powerpoint/2010/main" val="244477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8937DD-30C4-4DCD-80FF-B2413E3E43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3ABC51-0A2F-406D-9CBF-9422D4390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F3E7DB-9440-482A-846B-C9F77A8DCA19}"/>
              </a:ext>
            </a:extLst>
          </p:cNvPr>
          <p:cNvSpPr>
            <a:spLocks noGrp="1" noChangeArrowheads="1"/>
          </p:cNvSpPr>
          <p:nvPr>
            <p:ph type="sldNum" sz="quarter" idx="12"/>
          </p:nvPr>
        </p:nvSpPr>
        <p:spPr>
          <a:ln/>
        </p:spPr>
        <p:txBody>
          <a:bodyPr/>
          <a:lstStyle>
            <a:lvl1pPr>
              <a:defRPr/>
            </a:lvl1pPr>
          </a:lstStyle>
          <a:p>
            <a:fld id="{A570D76B-CE52-48CB-B3AA-E4BE243B60E6}" type="slidenum">
              <a:rPr lang="en-US" altLang="en-US"/>
              <a:pPr/>
              <a:t>‹#›</a:t>
            </a:fld>
            <a:endParaRPr lang="en-US" altLang="en-US"/>
          </a:p>
        </p:txBody>
      </p:sp>
    </p:spTree>
    <p:extLst>
      <p:ext uri="{BB962C8B-B14F-4D97-AF65-F5344CB8AC3E}">
        <p14:creationId xmlns:p14="http://schemas.microsoft.com/office/powerpoint/2010/main" val="391420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50A35B-E547-441A-B4BF-D760F179F00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483634-2D4E-49A0-A8E8-E8F7613E21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E61A89-BA18-4D05-AD2F-17477704CD15}"/>
              </a:ext>
            </a:extLst>
          </p:cNvPr>
          <p:cNvSpPr>
            <a:spLocks noGrp="1" noChangeArrowheads="1"/>
          </p:cNvSpPr>
          <p:nvPr>
            <p:ph type="sldNum" sz="quarter" idx="12"/>
          </p:nvPr>
        </p:nvSpPr>
        <p:spPr>
          <a:ln/>
        </p:spPr>
        <p:txBody>
          <a:bodyPr/>
          <a:lstStyle>
            <a:lvl1pPr>
              <a:defRPr/>
            </a:lvl1pPr>
          </a:lstStyle>
          <a:p>
            <a:fld id="{00958B31-2A37-49C6-8391-419D97D49978}" type="slidenum">
              <a:rPr lang="en-US" altLang="en-US"/>
              <a:pPr/>
              <a:t>‹#›</a:t>
            </a:fld>
            <a:endParaRPr lang="en-US" altLang="en-US"/>
          </a:p>
        </p:txBody>
      </p:sp>
    </p:spTree>
    <p:extLst>
      <p:ext uri="{BB962C8B-B14F-4D97-AF65-F5344CB8AC3E}">
        <p14:creationId xmlns:p14="http://schemas.microsoft.com/office/powerpoint/2010/main" val="294630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E1CF44-9301-4D6C-A9FF-B0F84556A40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F576AF-00C7-40AD-97CB-EB57D8DC60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F63DE5-1FDD-41F5-BF09-79521B456D36}"/>
              </a:ext>
            </a:extLst>
          </p:cNvPr>
          <p:cNvSpPr>
            <a:spLocks noGrp="1" noChangeArrowheads="1"/>
          </p:cNvSpPr>
          <p:nvPr>
            <p:ph type="sldNum" sz="quarter" idx="12"/>
          </p:nvPr>
        </p:nvSpPr>
        <p:spPr>
          <a:ln/>
        </p:spPr>
        <p:txBody>
          <a:bodyPr/>
          <a:lstStyle>
            <a:lvl1pPr>
              <a:defRPr/>
            </a:lvl1pPr>
          </a:lstStyle>
          <a:p>
            <a:fld id="{5B2B397B-3FE3-4F40-8E24-855F834A853D}" type="slidenum">
              <a:rPr lang="en-US" altLang="en-US"/>
              <a:pPr/>
              <a:t>‹#›</a:t>
            </a:fld>
            <a:endParaRPr lang="en-US" altLang="en-US"/>
          </a:p>
        </p:txBody>
      </p:sp>
    </p:spTree>
    <p:extLst>
      <p:ext uri="{BB962C8B-B14F-4D97-AF65-F5344CB8AC3E}">
        <p14:creationId xmlns:p14="http://schemas.microsoft.com/office/powerpoint/2010/main" val="2956339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C90133-4E9C-46FB-B0BE-50091AFD0FB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5861D0F-E4DA-4652-B8F6-B492ABB05E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172C71E-DC5A-4C8A-86D8-8A587C0D4A94}"/>
              </a:ext>
            </a:extLst>
          </p:cNvPr>
          <p:cNvSpPr>
            <a:spLocks noGrp="1" noChangeArrowheads="1"/>
          </p:cNvSpPr>
          <p:nvPr>
            <p:ph type="sldNum" sz="quarter" idx="12"/>
          </p:nvPr>
        </p:nvSpPr>
        <p:spPr>
          <a:ln/>
        </p:spPr>
        <p:txBody>
          <a:bodyPr/>
          <a:lstStyle>
            <a:lvl1pPr>
              <a:defRPr/>
            </a:lvl1pPr>
          </a:lstStyle>
          <a:p>
            <a:fld id="{5E63FB06-6866-4F62-B2D8-B2EED37A34F0}" type="slidenum">
              <a:rPr lang="en-US" altLang="en-US"/>
              <a:pPr/>
              <a:t>‹#›</a:t>
            </a:fld>
            <a:endParaRPr lang="en-US" altLang="en-US"/>
          </a:p>
        </p:txBody>
      </p:sp>
    </p:spTree>
    <p:extLst>
      <p:ext uri="{BB962C8B-B14F-4D97-AF65-F5344CB8AC3E}">
        <p14:creationId xmlns:p14="http://schemas.microsoft.com/office/powerpoint/2010/main" val="175125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B243B0-1E0C-4EAB-8486-B2C5676315D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7E6F37F-A82A-4747-921D-834E8310FF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508DC9F-D3CF-408E-B768-27F53F609BB2}"/>
              </a:ext>
            </a:extLst>
          </p:cNvPr>
          <p:cNvSpPr>
            <a:spLocks noGrp="1" noChangeArrowheads="1"/>
          </p:cNvSpPr>
          <p:nvPr>
            <p:ph type="sldNum" sz="quarter" idx="12"/>
          </p:nvPr>
        </p:nvSpPr>
        <p:spPr>
          <a:ln/>
        </p:spPr>
        <p:txBody>
          <a:bodyPr/>
          <a:lstStyle>
            <a:lvl1pPr>
              <a:defRPr/>
            </a:lvl1pPr>
          </a:lstStyle>
          <a:p>
            <a:fld id="{011B2907-6E75-47FF-8990-714B2328487E}" type="slidenum">
              <a:rPr lang="en-US" altLang="en-US"/>
              <a:pPr/>
              <a:t>‹#›</a:t>
            </a:fld>
            <a:endParaRPr lang="en-US" altLang="en-US"/>
          </a:p>
        </p:txBody>
      </p:sp>
    </p:spTree>
    <p:extLst>
      <p:ext uri="{BB962C8B-B14F-4D97-AF65-F5344CB8AC3E}">
        <p14:creationId xmlns:p14="http://schemas.microsoft.com/office/powerpoint/2010/main" val="305767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E1AB78-A4E5-4FFC-A2D8-DAD3119ABC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36DEF97-3F44-424E-AC86-1A348C5805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F51F48A-4A9A-4668-B6FC-7237970A26E0}"/>
              </a:ext>
            </a:extLst>
          </p:cNvPr>
          <p:cNvSpPr>
            <a:spLocks noGrp="1" noChangeArrowheads="1"/>
          </p:cNvSpPr>
          <p:nvPr>
            <p:ph type="sldNum" sz="quarter" idx="12"/>
          </p:nvPr>
        </p:nvSpPr>
        <p:spPr>
          <a:ln/>
        </p:spPr>
        <p:txBody>
          <a:bodyPr/>
          <a:lstStyle>
            <a:lvl1pPr>
              <a:defRPr/>
            </a:lvl1pPr>
          </a:lstStyle>
          <a:p>
            <a:fld id="{ADB4F005-4122-4869-BD6A-4C2C29576275}" type="slidenum">
              <a:rPr lang="en-US" altLang="en-US"/>
              <a:pPr/>
              <a:t>‹#›</a:t>
            </a:fld>
            <a:endParaRPr lang="en-US" altLang="en-US"/>
          </a:p>
        </p:txBody>
      </p:sp>
    </p:spTree>
    <p:extLst>
      <p:ext uri="{BB962C8B-B14F-4D97-AF65-F5344CB8AC3E}">
        <p14:creationId xmlns:p14="http://schemas.microsoft.com/office/powerpoint/2010/main" val="564103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F00D42-86A0-46EE-8852-039453DE2C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B6461BC-1864-428A-B90D-50015C523D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8BABB73-F164-4D13-A1DB-4ECE8978622A}"/>
              </a:ext>
            </a:extLst>
          </p:cNvPr>
          <p:cNvSpPr>
            <a:spLocks noGrp="1" noChangeArrowheads="1"/>
          </p:cNvSpPr>
          <p:nvPr>
            <p:ph type="sldNum" sz="quarter" idx="12"/>
          </p:nvPr>
        </p:nvSpPr>
        <p:spPr>
          <a:ln/>
        </p:spPr>
        <p:txBody>
          <a:bodyPr/>
          <a:lstStyle>
            <a:lvl1pPr>
              <a:defRPr/>
            </a:lvl1pPr>
          </a:lstStyle>
          <a:p>
            <a:fld id="{B20FAB0E-6AC1-42BD-8585-7340D9020118}" type="slidenum">
              <a:rPr lang="en-US" altLang="en-US"/>
              <a:pPr/>
              <a:t>‹#›</a:t>
            </a:fld>
            <a:endParaRPr lang="en-US" altLang="en-US"/>
          </a:p>
        </p:txBody>
      </p:sp>
    </p:spTree>
    <p:extLst>
      <p:ext uri="{BB962C8B-B14F-4D97-AF65-F5344CB8AC3E}">
        <p14:creationId xmlns:p14="http://schemas.microsoft.com/office/powerpoint/2010/main" val="2561249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E294A-5865-4DDC-8102-727F2E0A5C9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11D7F94-BA89-4E78-A9F0-EA9F138C05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A5F750C-5CB2-494B-BDE4-9573D8BC284C}"/>
              </a:ext>
            </a:extLst>
          </p:cNvPr>
          <p:cNvSpPr>
            <a:spLocks noGrp="1" noChangeArrowheads="1"/>
          </p:cNvSpPr>
          <p:nvPr>
            <p:ph type="sldNum" sz="quarter" idx="12"/>
          </p:nvPr>
        </p:nvSpPr>
        <p:spPr>
          <a:ln/>
        </p:spPr>
        <p:txBody>
          <a:bodyPr/>
          <a:lstStyle>
            <a:lvl1pPr>
              <a:defRPr/>
            </a:lvl1pPr>
          </a:lstStyle>
          <a:p>
            <a:fld id="{EE67FEC4-7F1C-4FF2-BF0F-296567F0A993}" type="slidenum">
              <a:rPr lang="en-US" altLang="en-US"/>
              <a:pPr/>
              <a:t>‹#›</a:t>
            </a:fld>
            <a:endParaRPr lang="en-US" altLang="en-US"/>
          </a:p>
        </p:txBody>
      </p:sp>
    </p:spTree>
    <p:extLst>
      <p:ext uri="{BB962C8B-B14F-4D97-AF65-F5344CB8AC3E}">
        <p14:creationId xmlns:p14="http://schemas.microsoft.com/office/powerpoint/2010/main" val="2005327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D6626F-8F28-4567-9172-C9889564A4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2E27E36-7405-4397-9F09-AFC581CB5F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110FA3-10B5-4ED8-86FA-33EF2A8E9724}"/>
              </a:ext>
            </a:extLst>
          </p:cNvPr>
          <p:cNvSpPr>
            <a:spLocks noGrp="1" noChangeArrowheads="1"/>
          </p:cNvSpPr>
          <p:nvPr>
            <p:ph type="sldNum" sz="quarter" idx="12"/>
          </p:nvPr>
        </p:nvSpPr>
        <p:spPr>
          <a:ln/>
        </p:spPr>
        <p:txBody>
          <a:bodyPr/>
          <a:lstStyle>
            <a:lvl1pPr>
              <a:defRPr/>
            </a:lvl1pPr>
          </a:lstStyle>
          <a:p>
            <a:fld id="{2F0169A5-FEC6-4DFF-9A5B-BFFAE1007A87}" type="slidenum">
              <a:rPr lang="en-US" altLang="en-US"/>
              <a:pPr/>
              <a:t>‹#›</a:t>
            </a:fld>
            <a:endParaRPr lang="en-US" altLang="en-US"/>
          </a:p>
        </p:txBody>
      </p:sp>
    </p:spTree>
    <p:extLst>
      <p:ext uri="{BB962C8B-B14F-4D97-AF65-F5344CB8AC3E}">
        <p14:creationId xmlns:p14="http://schemas.microsoft.com/office/powerpoint/2010/main" val="389271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EAFB2CA-CAC3-41D6-B23E-982A8E0004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15FDBA-63C9-4570-9C64-C2B23B5065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186993-6ACC-4E96-B0CE-513825ED6E1E}"/>
              </a:ext>
            </a:extLst>
          </p:cNvPr>
          <p:cNvSpPr>
            <a:spLocks noGrp="1" noChangeArrowheads="1"/>
          </p:cNvSpPr>
          <p:nvPr>
            <p:ph type="sldNum" sz="quarter" idx="12"/>
          </p:nvPr>
        </p:nvSpPr>
        <p:spPr>
          <a:ln/>
        </p:spPr>
        <p:txBody>
          <a:bodyPr/>
          <a:lstStyle>
            <a:lvl1pPr>
              <a:defRPr/>
            </a:lvl1pPr>
          </a:lstStyle>
          <a:p>
            <a:fld id="{870D6BAB-8706-46B7-AED0-65F1EBC72804}" type="slidenum">
              <a:rPr lang="en-US" altLang="en-US"/>
              <a:pPr/>
              <a:t>‹#›</a:t>
            </a:fld>
            <a:endParaRPr lang="en-US" altLang="en-US"/>
          </a:p>
        </p:txBody>
      </p:sp>
    </p:spTree>
    <p:extLst>
      <p:ext uri="{BB962C8B-B14F-4D97-AF65-F5344CB8AC3E}">
        <p14:creationId xmlns:p14="http://schemas.microsoft.com/office/powerpoint/2010/main" val="2688157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5B98AF-EB0C-40DD-AC01-21370D07663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1CCEF09-8471-4699-85F7-03AD6A6D9B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CE6DEE-E84A-4F62-BD42-DCD7CC7A753D}"/>
              </a:ext>
            </a:extLst>
          </p:cNvPr>
          <p:cNvSpPr>
            <a:spLocks noGrp="1" noChangeArrowheads="1"/>
          </p:cNvSpPr>
          <p:nvPr>
            <p:ph type="sldNum" sz="quarter" idx="12"/>
          </p:nvPr>
        </p:nvSpPr>
        <p:spPr>
          <a:ln/>
        </p:spPr>
        <p:txBody>
          <a:bodyPr/>
          <a:lstStyle>
            <a:lvl1pPr>
              <a:defRPr/>
            </a:lvl1pPr>
          </a:lstStyle>
          <a:p>
            <a:fld id="{D5895283-A454-4BA4-ACF2-A0DFBC937795}" type="slidenum">
              <a:rPr lang="en-US" altLang="en-US"/>
              <a:pPr/>
              <a:t>‹#›</a:t>
            </a:fld>
            <a:endParaRPr lang="en-US" altLang="en-US"/>
          </a:p>
        </p:txBody>
      </p:sp>
    </p:spTree>
    <p:extLst>
      <p:ext uri="{BB962C8B-B14F-4D97-AF65-F5344CB8AC3E}">
        <p14:creationId xmlns:p14="http://schemas.microsoft.com/office/powerpoint/2010/main" val="139450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A274AF9-80F1-4CAA-ACFF-9388CD761B3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9114E9D-7622-4289-B3A3-E5B357380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E1AAF23-BF9C-4400-9B61-1CBD47A2EBD4}"/>
              </a:ext>
            </a:extLst>
          </p:cNvPr>
          <p:cNvSpPr>
            <a:spLocks noGrp="1" noChangeArrowheads="1"/>
          </p:cNvSpPr>
          <p:nvPr>
            <p:ph type="sldNum" sz="quarter" idx="12"/>
          </p:nvPr>
        </p:nvSpPr>
        <p:spPr>
          <a:ln/>
        </p:spPr>
        <p:txBody>
          <a:bodyPr/>
          <a:lstStyle>
            <a:lvl1pPr>
              <a:defRPr/>
            </a:lvl1pPr>
          </a:lstStyle>
          <a:p>
            <a:fld id="{526B852E-08FA-4A45-B6ED-DB08AEAF32B2}" type="slidenum">
              <a:rPr lang="en-US" altLang="en-US"/>
              <a:pPr/>
              <a:t>‹#›</a:t>
            </a:fld>
            <a:endParaRPr lang="en-US" altLang="en-US"/>
          </a:p>
        </p:txBody>
      </p:sp>
    </p:spTree>
    <p:extLst>
      <p:ext uri="{BB962C8B-B14F-4D97-AF65-F5344CB8AC3E}">
        <p14:creationId xmlns:p14="http://schemas.microsoft.com/office/powerpoint/2010/main" val="2184967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0644D5-C877-4DE5-8D17-F76B0799D2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520ED2B-3399-4937-87FF-C802A39FAD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8155C4-1283-4B77-95EC-5D787F4AEA4F}"/>
              </a:ext>
            </a:extLst>
          </p:cNvPr>
          <p:cNvSpPr>
            <a:spLocks noGrp="1" noChangeArrowheads="1"/>
          </p:cNvSpPr>
          <p:nvPr>
            <p:ph type="sldNum" sz="quarter" idx="12"/>
          </p:nvPr>
        </p:nvSpPr>
        <p:spPr>
          <a:ln/>
        </p:spPr>
        <p:txBody>
          <a:bodyPr/>
          <a:lstStyle>
            <a:lvl1pPr>
              <a:defRPr/>
            </a:lvl1pPr>
          </a:lstStyle>
          <a:p>
            <a:fld id="{3266AE3C-28EE-4FCE-9D36-F08BFEDB22F8}" type="slidenum">
              <a:rPr lang="en-US" altLang="en-US"/>
              <a:pPr/>
              <a:t>‹#›</a:t>
            </a:fld>
            <a:endParaRPr lang="en-US" altLang="en-US"/>
          </a:p>
        </p:txBody>
      </p:sp>
    </p:spTree>
    <p:extLst>
      <p:ext uri="{BB962C8B-B14F-4D97-AF65-F5344CB8AC3E}">
        <p14:creationId xmlns:p14="http://schemas.microsoft.com/office/powerpoint/2010/main" val="734575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2BC4A6-F0C8-4C20-8FF3-95C0377B99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2BCCC9-1B88-4E04-8E08-2ADB27AC0A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91C96CC-D5D9-4B9F-9E26-E707660D3F61}"/>
              </a:ext>
            </a:extLst>
          </p:cNvPr>
          <p:cNvSpPr>
            <a:spLocks noGrp="1" noChangeArrowheads="1"/>
          </p:cNvSpPr>
          <p:nvPr>
            <p:ph type="sldNum" sz="quarter" idx="12"/>
          </p:nvPr>
        </p:nvSpPr>
        <p:spPr>
          <a:ln/>
        </p:spPr>
        <p:txBody>
          <a:bodyPr/>
          <a:lstStyle>
            <a:lvl1pPr>
              <a:defRPr/>
            </a:lvl1pPr>
          </a:lstStyle>
          <a:p>
            <a:fld id="{8C0CE14D-BCFD-4614-8C07-89252DD1E5AE}" type="slidenum">
              <a:rPr lang="en-US" altLang="en-US"/>
              <a:pPr/>
              <a:t>‹#›</a:t>
            </a:fld>
            <a:endParaRPr lang="en-US" altLang="en-US"/>
          </a:p>
        </p:txBody>
      </p:sp>
    </p:spTree>
    <p:extLst>
      <p:ext uri="{BB962C8B-B14F-4D97-AF65-F5344CB8AC3E}">
        <p14:creationId xmlns:p14="http://schemas.microsoft.com/office/powerpoint/2010/main" val="105662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2E56A2-4E67-45A5-B06B-79BD9A892C5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69E2201-A179-4FDD-81AC-D11EE2A0C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5CE659-2091-432B-A50E-15CD599FFA9F}"/>
              </a:ext>
            </a:extLst>
          </p:cNvPr>
          <p:cNvSpPr>
            <a:spLocks noGrp="1" noChangeArrowheads="1"/>
          </p:cNvSpPr>
          <p:nvPr>
            <p:ph type="sldNum" sz="quarter" idx="12"/>
          </p:nvPr>
        </p:nvSpPr>
        <p:spPr>
          <a:ln/>
        </p:spPr>
        <p:txBody>
          <a:bodyPr/>
          <a:lstStyle>
            <a:lvl1pPr>
              <a:defRPr/>
            </a:lvl1pPr>
          </a:lstStyle>
          <a:p>
            <a:fld id="{2C208CD9-5D74-46A0-9FD2-3AAB77E7DB61}" type="slidenum">
              <a:rPr lang="en-US" altLang="en-US"/>
              <a:pPr/>
              <a:t>‹#›</a:t>
            </a:fld>
            <a:endParaRPr lang="en-US" altLang="en-US"/>
          </a:p>
        </p:txBody>
      </p:sp>
    </p:spTree>
    <p:extLst>
      <p:ext uri="{BB962C8B-B14F-4D97-AF65-F5344CB8AC3E}">
        <p14:creationId xmlns:p14="http://schemas.microsoft.com/office/powerpoint/2010/main" val="3473037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066EAD-0F26-428D-A424-BD0B7B2A0D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57B5FE6-8042-4D54-BC24-3942CF1CFF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E023F08-E29B-479C-9C84-BC0FB869A613}"/>
              </a:ext>
            </a:extLst>
          </p:cNvPr>
          <p:cNvSpPr>
            <a:spLocks noGrp="1" noChangeArrowheads="1"/>
          </p:cNvSpPr>
          <p:nvPr>
            <p:ph type="sldNum" sz="quarter" idx="12"/>
          </p:nvPr>
        </p:nvSpPr>
        <p:spPr>
          <a:ln/>
        </p:spPr>
        <p:txBody>
          <a:bodyPr/>
          <a:lstStyle>
            <a:lvl1pPr>
              <a:defRPr/>
            </a:lvl1pPr>
          </a:lstStyle>
          <a:p>
            <a:fld id="{382BD0F7-0EC7-46EE-A089-52DCA1B5AD13}" type="slidenum">
              <a:rPr lang="en-US" altLang="en-US"/>
              <a:pPr/>
              <a:t>‹#›</a:t>
            </a:fld>
            <a:endParaRPr lang="en-US" altLang="en-US"/>
          </a:p>
        </p:txBody>
      </p:sp>
    </p:spTree>
    <p:extLst>
      <p:ext uri="{BB962C8B-B14F-4D97-AF65-F5344CB8AC3E}">
        <p14:creationId xmlns:p14="http://schemas.microsoft.com/office/powerpoint/2010/main" val="244847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ED3A0F-F270-49F7-B6C4-1CE4FE80B9A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045CA7E-FF93-4989-8A0C-EE23165B0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3F2CBF-77A8-4BCB-9D59-F3C899603080}"/>
              </a:ext>
            </a:extLst>
          </p:cNvPr>
          <p:cNvSpPr>
            <a:spLocks noGrp="1" noChangeArrowheads="1"/>
          </p:cNvSpPr>
          <p:nvPr>
            <p:ph type="sldNum" sz="quarter" idx="12"/>
          </p:nvPr>
        </p:nvSpPr>
        <p:spPr>
          <a:ln/>
        </p:spPr>
        <p:txBody>
          <a:bodyPr/>
          <a:lstStyle>
            <a:lvl1pPr>
              <a:defRPr/>
            </a:lvl1pPr>
          </a:lstStyle>
          <a:p>
            <a:fld id="{B76D3F26-C5A6-4060-BFE5-29947E87EB52}" type="slidenum">
              <a:rPr lang="en-US" altLang="en-US"/>
              <a:pPr/>
              <a:t>‹#›</a:t>
            </a:fld>
            <a:endParaRPr lang="en-US" altLang="en-US"/>
          </a:p>
        </p:txBody>
      </p:sp>
    </p:spTree>
    <p:extLst>
      <p:ext uri="{BB962C8B-B14F-4D97-AF65-F5344CB8AC3E}">
        <p14:creationId xmlns:p14="http://schemas.microsoft.com/office/powerpoint/2010/main" val="3070137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5F9E5F-2086-47BF-8F5F-9ACEC56F319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E22D9A-DAFF-40AC-B208-B3F645FF9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7E89982-6730-42DE-AD4C-50B25F73B078}"/>
              </a:ext>
            </a:extLst>
          </p:cNvPr>
          <p:cNvSpPr>
            <a:spLocks noGrp="1" noChangeArrowheads="1"/>
          </p:cNvSpPr>
          <p:nvPr>
            <p:ph type="sldNum" sz="quarter" idx="12"/>
          </p:nvPr>
        </p:nvSpPr>
        <p:spPr>
          <a:ln/>
        </p:spPr>
        <p:txBody>
          <a:bodyPr/>
          <a:lstStyle>
            <a:lvl1pPr>
              <a:defRPr/>
            </a:lvl1pPr>
          </a:lstStyle>
          <a:p>
            <a:fld id="{3BE12130-847C-498F-B351-2E9CF29471DC}" type="slidenum">
              <a:rPr lang="en-US" altLang="en-US"/>
              <a:pPr/>
              <a:t>‹#›</a:t>
            </a:fld>
            <a:endParaRPr lang="en-US" altLang="en-US"/>
          </a:p>
        </p:txBody>
      </p:sp>
    </p:spTree>
    <p:extLst>
      <p:ext uri="{BB962C8B-B14F-4D97-AF65-F5344CB8AC3E}">
        <p14:creationId xmlns:p14="http://schemas.microsoft.com/office/powerpoint/2010/main" val="2078826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1CA838-E0B4-46A1-B20C-A2AE139878C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AEF5F3-909A-4F2C-8944-D0BA6CACAB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027E92E-0BD2-4CCD-A572-763ABA405C7E}"/>
              </a:ext>
            </a:extLst>
          </p:cNvPr>
          <p:cNvSpPr>
            <a:spLocks noGrp="1" noChangeArrowheads="1"/>
          </p:cNvSpPr>
          <p:nvPr>
            <p:ph type="sldNum" sz="quarter" idx="12"/>
          </p:nvPr>
        </p:nvSpPr>
        <p:spPr>
          <a:ln/>
        </p:spPr>
        <p:txBody>
          <a:bodyPr/>
          <a:lstStyle>
            <a:lvl1pPr>
              <a:defRPr/>
            </a:lvl1pPr>
          </a:lstStyle>
          <a:p>
            <a:fld id="{4B0016CF-7425-45D1-A3C0-7EB5814CB8A6}" type="slidenum">
              <a:rPr lang="en-US" altLang="en-US"/>
              <a:pPr/>
              <a:t>‹#›</a:t>
            </a:fld>
            <a:endParaRPr lang="en-US" altLang="en-US"/>
          </a:p>
        </p:txBody>
      </p:sp>
    </p:spTree>
    <p:extLst>
      <p:ext uri="{BB962C8B-B14F-4D97-AF65-F5344CB8AC3E}">
        <p14:creationId xmlns:p14="http://schemas.microsoft.com/office/powerpoint/2010/main" val="3489662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7F52D1-A09B-472A-A5A0-1B15798745E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17163DC-CAD8-4401-BAF7-2FCB8B0AB2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F58CD0-E10A-4938-87FB-2AF516E8CEE1}"/>
              </a:ext>
            </a:extLst>
          </p:cNvPr>
          <p:cNvSpPr>
            <a:spLocks noGrp="1" noChangeArrowheads="1"/>
          </p:cNvSpPr>
          <p:nvPr>
            <p:ph type="sldNum" sz="quarter" idx="12"/>
          </p:nvPr>
        </p:nvSpPr>
        <p:spPr>
          <a:ln/>
        </p:spPr>
        <p:txBody>
          <a:bodyPr/>
          <a:lstStyle>
            <a:lvl1pPr>
              <a:defRPr/>
            </a:lvl1pPr>
          </a:lstStyle>
          <a:p>
            <a:fld id="{65C2B4D1-841D-4C98-8A1F-F613E0B513B9}" type="slidenum">
              <a:rPr lang="en-US" altLang="en-US"/>
              <a:pPr/>
              <a:t>‹#›</a:t>
            </a:fld>
            <a:endParaRPr lang="en-US" altLang="en-US"/>
          </a:p>
        </p:txBody>
      </p:sp>
    </p:spTree>
    <p:extLst>
      <p:ext uri="{BB962C8B-B14F-4D97-AF65-F5344CB8AC3E}">
        <p14:creationId xmlns:p14="http://schemas.microsoft.com/office/powerpoint/2010/main" val="187459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C98FABC-7308-4AF6-BB75-5D6C292983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1C1113-42E8-433F-B1B5-CAB097F154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A4697B-D63F-45C7-B35F-3088DC8AD6C3}"/>
              </a:ext>
            </a:extLst>
          </p:cNvPr>
          <p:cNvSpPr>
            <a:spLocks noGrp="1" noChangeArrowheads="1"/>
          </p:cNvSpPr>
          <p:nvPr>
            <p:ph type="sldNum" sz="quarter" idx="12"/>
          </p:nvPr>
        </p:nvSpPr>
        <p:spPr>
          <a:ln/>
        </p:spPr>
        <p:txBody>
          <a:bodyPr/>
          <a:lstStyle>
            <a:lvl1pPr>
              <a:defRPr/>
            </a:lvl1pPr>
          </a:lstStyle>
          <a:p>
            <a:fld id="{6B7BB728-96A7-4A28-BDBC-B8DDFEA7439E}" type="slidenum">
              <a:rPr lang="en-US" altLang="en-US"/>
              <a:pPr/>
              <a:t>‹#›</a:t>
            </a:fld>
            <a:endParaRPr lang="en-US" altLang="en-US"/>
          </a:p>
        </p:txBody>
      </p:sp>
    </p:spTree>
    <p:extLst>
      <p:ext uri="{BB962C8B-B14F-4D97-AF65-F5344CB8AC3E}">
        <p14:creationId xmlns:p14="http://schemas.microsoft.com/office/powerpoint/2010/main" val="394402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FA5319-6B61-4234-9288-1AEB8158DB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07A9534-E625-404A-89A0-33291E78A4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B92925-8FC3-4AFB-9BE0-BBC83F0367CB}"/>
              </a:ext>
            </a:extLst>
          </p:cNvPr>
          <p:cNvSpPr>
            <a:spLocks noGrp="1" noChangeArrowheads="1"/>
          </p:cNvSpPr>
          <p:nvPr>
            <p:ph type="sldNum" sz="quarter" idx="12"/>
          </p:nvPr>
        </p:nvSpPr>
        <p:spPr>
          <a:ln/>
        </p:spPr>
        <p:txBody>
          <a:bodyPr/>
          <a:lstStyle>
            <a:lvl1pPr>
              <a:defRPr/>
            </a:lvl1pPr>
          </a:lstStyle>
          <a:p>
            <a:fld id="{E31430FB-27B5-45A9-98E4-5D7483FF7D1F}" type="slidenum">
              <a:rPr lang="en-US" altLang="en-US"/>
              <a:pPr/>
              <a:t>‹#›</a:t>
            </a:fld>
            <a:endParaRPr lang="en-US" altLang="en-US"/>
          </a:p>
        </p:txBody>
      </p:sp>
    </p:spTree>
    <p:extLst>
      <p:ext uri="{BB962C8B-B14F-4D97-AF65-F5344CB8AC3E}">
        <p14:creationId xmlns:p14="http://schemas.microsoft.com/office/powerpoint/2010/main" val="2426596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5A053B-704A-43A3-BB1D-DD653F4AE6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4AD304-E2B8-4ADE-9361-DDCAEBB59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6B8BB8-7042-4932-BC2D-B7F3A7FC87EF}"/>
              </a:ext>
            </a:extLst>
          </p:cNvPr>
          <p:cNvSpPr>
            <a:spLocks noGrp="1" noChangeArrowheads="1"/>
          </p:cNvSpPr>
          <p:nvPr>
            <p:ph type="sldNum" sz="quarter" idx="12"/>
          </p:nvPr>
        </p:nvSpPr>
        <p:spPr>
          <a:ln/>
        </p:spPr>
        <p:txBody>
          <a:bodyPr/>
          <a:lstStyle>
            <a:lvl1pPr>
              <a:defRPr/>
            </a:lvl1pPr>
          </a:lstStyle>
          <a:p>
            <a:fld id="{70E0C1EB-514F-4AFB-BC6A-9EC0BB107CB1}" type="slidenum">
              <a:rPr lang="en-US" altLang="en-US"/>
              <a:pPr/>
              <a:t>‹#›</a:t>
            </a:fld>
            <a:endParaRPr lang="en-US" altLang="en-US"/>
          </a:p>
        </p:txBody>
      </p:sp>
    </p:spTree>
    <p:extLst>
      <p:ext uri="{BB962C8B-B14F-4D97-AF65-F5344CB8AC3E}">
        <p14:creationId xmlns:p14="http://schemas.microsoft.com/office/powerpoint/2010/main" val="1838909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CC0D88-3CD5-4E44-B219-EB9F1CA73E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A2E49B7-40EE-4F6E-96F3-1EE3C5B0A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77AE5BE-04F9-4821-9D15-12B47AA334B1}"/>
              </a:ext>
            </a:extLst>
          </p:cNvPr>
          <p:cNvSpPr>
            <a:spLocks noGrp="1" noChangeArrowheads="1"/>
          </p:cNvSpPr>
          <p:nvPr>
            <p:ph type="sldNum" sz="quarter" idx="12"/>
          </p:nvPr>
        </p:nvSpPr>
        <p:spPr>
          <a:ln/>
        </p:spPr>
        <p:txBody>
          <a:bodyPr/>
          <a:lstStyle>
            <a:lvl1pPr>
              <a:defRPr/>
            </a:lvl1pPr>
          </a:lstStyle>
          <a:p>
            <a:fld id="{5EA03813-1BD6-4247-9B8B-D6E81158CDFE}" type="slidenum">
              <a:rPr lang="en-US" altLang="en-US"/>
              <a:pPr/>
              <a:t>‹#›</a:t>
            </a:fld>
            <a:endParaRPr lang="en-US" altLang="en-US"/>
          </a:p>
        </p:txBody>
      </p:sp>
    </p:spTree>
    <p:extLst>
      <p:ext uri="{BB962C8B-B14F-4D97-AF65-F5344CB8AC3E}">
        <p14:creationId xmlns:p14="http://schemas.microsoft.com/office/powerpoint/2010/main" val="3555653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F13AA2-F658-4D46-9820-ED12A50B4F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3847CB2-6265-4C5E-868D-1CC4D9B197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EA4E60-07D5-479D-8017-9CD924778CC7}"/>
              </a:ext>
            </a:extLst>
          </p:cNvPr>
          <p:cNvSpPr>
            <a:spLocks noGrp="1" noChangeArrowheads="1"/>
          </p:cNvSpPr>
          <p:nvPr>
            <p:ph type="sldNum" sz="quarter" idx="12"/>
          </p:nvPr>
        </p:nvSpPr>
        <p:spPr>
          <a:ln/>
        </p:spPr>
        <p:txBody>
          <a:bodyPr/>
          <a:lstStyle>
            <a:lvl1pPr>
              <a:defRPr/>
            </a:lvl1pPr>
          </a:lstStyle>
          <a:p>
            <a:fld id="{D7FCB4B9-59E9-4432-B5B0-D8327659B708}" type="slidenum">
              <a:rPr lang="en-US" altLang="en-US"/>
              <a:pPr/>
              <a:t>‹#›</a:t>
            </a:fld>
            <a:endParaRPr lang="en-US" altLang="en-US"/>
          </a:p>
        </p:txBody>
      </p:sp>
    </p:spTree>
    <p:extLst>
      <p:ext uri="{BB962C8B-B14F-4D97-AF65-F5344CB8AC3E}">
        <p14:creationId xmlns:p14="http://schemas.microsoft.com/office/powerpoint/2010/main" val="2529915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D55843-D7D9-4B0F-89FE-AF5D24F50B4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80BD3C-B44E-443B-BCAA-B21289590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302F600-F3AF-4196-ADE0-6E1BC35A4866}"/>
              </a:ext>
            </a:extLst>
          </p:cNvPr>
          <p:cNvSpPr>
            <a:spLocks noGrp="1" noChangeArrowheads="1"/>
          </p:cNvSpPr>
          <p:nvPr>
            <p:ph type="sldNum" sz="quarter" idx="12"/>
          </p:nvPr>
        </p:nvSpPr>
        <p:spPr>
          <a:ln/>
        </p:spPr>
        <p:txBody>
          <a:bodyPr/>
          <a:lstStyle>
            <a:lvl1pPr>
              <a:defRPr/>
            </a:lvl1pPr>
          </a:lstStyle>
          <a:p>
            <a:fld id="{2D387479-3B9A-4284-8FD0-F0F480CF868D}" type="slidenum">
              <a:rPr lang="en-US" altLang="en-US"/>
              <a:pPr/>
              <a:t>‹#›</a:t>
            </a:fld>
            <a:endParaRPr lang="en-US" altLang="en-US"/>
          </a:p>
        </p:txBody>
      </p:sp>
    </p:spTree>
    <p:extLst>
      <p:ext uri="{BB962C8B-B14F-4D97-AF65-F5344CB8AC3E}">
        <p14:creationId xmlns:p14="http://schemas.microsoft.com/office/powerpoint/2010/main" val="3179184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1BEF3C-82E7-405B-A21D-B4CBD0634C8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63938FD-8E75-4EB5-80AB-23F63A919C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2F51EDE-AABE-4481-BAAF-CF5FF8FDFDB2}"/>
              </a:ext>
            </a:extLst>
          </p:cNvPr>
          <p:cNvSpPr>
            <a:spLocks noGrp="1" noChangeArrowheads="1"/>
          </p:cNvSpPr>
          <p:nvPr>
            <p:ph type="sldNum" sz="quarter" idx="12"/>
          </p:nvPr>
        </p:nvSpPr>
        <p:spPr>
          <a:ln/>
        </p:spPr>
        <p:txBody>
          <a:bodyPr/>
          <a:lstStyle>
            <a:lvl1pPr>
              <a:defRPr/>
            </a:lvl1pPr>
          </a:lstStyle>
          <a:p>
            <a:fld id="{6E39520B-BCFF-4D0C-AE97-A5A0A83D5BC9}" type="slidenum">
              <a:rPr lang="en-US" altLang="en-US"/>
              <a:pPr/>
              <a:t>‹#›</a:t>
            </a:fld>
            <a:endParaRPr lang="en-US" altLang="en-US"/>
          </a:p>
        </p:txBody>
      </p:sp>
    </p:spTree>
    <p:extLst>
      <p:ext uri="{BB962C8B-B14F-4D97-AF65-F5344CB8AC3E}">
        <p14:creationId xmlns:p14="http://schemas.microsoft.com/office/powerpoint/2010/main" val="2323556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0A3CC45-4511-401E-916D-FA963D47E2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1E138EE-51B2-4489-A346-D55446362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7C73842-F742-4E1F-94F1-F96C4C087AC7}"/>
              </a:ext>
            </a:extLst>
          </p:cNvPr>
          <p:cNvSpPr>
            <a:spLocks noGrp="1" noChangeArrowheads="1"/>
          </p:cNvSpPr>
          <p:nvPr>
            <p:ph type="sldNum" sz="quarter" idx="12"/>
          </p:nvPr>
        </p:nvSpPr>
        <p:spPr>
          <a:ln/>
        </p:spPr>
        <p:txBody>
          <a:bodyPr/>
          <a:lstStyle>
            <a:lvl1pPr>
              <a:defRPr/>
            </a:lvl1pPr>
          </a:lstStyle>
          <a:p>
            <a:fld id="{F0289518-E961-4C46-901A-23E7D63BB2CF}" type="slidenum">
              <a:rPr lang="en-US" altLang="en-US"/>
              <a:pPr/>
              <a:t>‹#›</a:t>
            </a:fld>
            <a:endParaRPr lang="en-US" altLang="en-US"/>
          </a:p>
        </p:txBody>
      </p:sp>
    </p:spTree>
    <p:extLst>
      <p:ext uri="{BB962C8B-B14F-4D97-AF65-F5344CB8AC3E}">
        <p14:creationId xmlns:p14="http://schemas.microsoft.com/office/powerpoint/2010/main" val="3885541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C58695-1176-4B94-BF35-B2F52364FE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4C8955-B52B-48C3-87C1-8FD47072EB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3AFE2D1-E487-4EF5-97A1-44ACF23359D5}"/>
              </a:ext>
            </a:extLst>
          </p:cNvPr>
          <p:cNvSpPr>
            <a:spLocks noGrp="1" noChangeArrowheads="1"/>
          </p:cNvSpPr>
          <p:nvPr>
            <p:ph type="sldNum" sz="quarter" idx="12"/>
          </p:nvPr>
        </p:nvSpPr>
        <p:spPr>
          <a:ln/>
        </p:spPr>
        <p:txBody>
          <a:bodyPr/>
          <a:lstStyle>
            <a:lvl1pPr>
              <a:defRPr/>
            </a:lvl1pPr>
          </a:lstStyle>
          <a:p>
            <a:fld id="{C212807B-1C97-4206-B7C1-19BF64B475EA}" type="slidenum">
              <a:rPr lang="en-US" altLang="en-US"/>
              <a:pPr/>
              <a:t>‹#›</a:t>
            </a:fld>
            <a:endParaRPr lang="en-US" altLang="en-US"/>
          </a:p>
        </p:txBody>
      </p:sp>
    </p:spTree>
    <p:extLst>
      <p:ext uri="{BB962C8B-B14F-4D97-AF65-F5344CB8AC3E}">
        <p14:creationId xmlns:p14="http://schemas.microsoft.com/office/powerpoint/2010/main" val="2535399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BDC6EE-573F-48C2-B673-D7CD86C80B0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DCD56E-35E6-4A5A-AE29-5748B61EC7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C3B3A87-CDF5-4715-B2D6-41F3A34ADB5B}"/>
              </a:ext>
            </a:extLst>
          </p:cNvPr>
          <p:cNvSpPr>
            <a:spLocks noGrp="1" noChangeArrowheads="1"/>
          </p:cNvSpPr>
          <p:nvPr>
            <p:ph type="sldNum" sz="quarter" idx="12"/>
          </p:nvPr>
        </p:nvSpPr>
        <p:spPr>
          <a:ln/>
        </p:spPr>
        <p:txBody>
          <a:bodyPr/>
          <a:lstStyle>
            <a:lvl1pPr>
              <a:defRPr/>
            </a:lvl1pPr>
          </a:lstStyle>
          <a:p>
            <a:fld id="{E470E082-26DB-4885-A3AA-322339EF71C3}" type="slidenum">
              <a:rPr lang="en-US" altLang="en-US"/>
              <a:pPr/>
              <a:t>‹#›</a:t>
            </a:fld>
            <a:endParaRPr lang="en-US" altLang="en-US"/>
          </a:p>
        </p:txBody>
      </p:sp>
    </p:spTree>
    <p:extLst>
      <p:ext uri="{BB962C8B-B14F-4D97-AF65-F5344CB8AC3E}">
        <p14:creationId xmlns:p14="http://schemas.microsoft.com/office/powerpoint/2010/main" val="309965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5AA956-29B3-451E-986D-A87DFCE40DA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A82FB1-AFC1-4D1D-A6A9-26D5DA6E6E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2301445-5B9F-4E73-A943-54204923CFA1}"/>
              </a:ext>
            </a:extLst>
          </p:cNvPr>
          <p:cNvSpPr>
            <a:spLocks noGrp="1" noChangeArrowheads="1"/>
          </p:cNvSpPr>
          <p:nvPr>
            <p:ph type="sldNum" sz="quarter" idx="12"/>
          </p:nvPr>
        </p:nvSpPr>
        <p:spPr>
          <a:ln/>
        </p:spPr>
        <p:txBody>
          <a:bodyPr/>
          <a:lstStyle>
            <a:lvl1pPr>
              <a:defRPr/>
            </a:lvl1pPr>
          </a:lstStyle>
          <a:p>
            <a:fld id="{7A413806-F611-4AE4-B8E2-433F4BF994F4}" type="slidenum">
              <a:rPr lang="en-US" altLang="en-US"/>
              <a:pPr/>
              <a:t>‹#›</a:t>
            </a:fld>
            <a:endParaRPr lang="en-US" altLang="en-US"/>
          </a:p>
        </p:txBody>
      </p:sp>
    </p:spTree>
    <p:extLst>
      <p:ext uri="{BB962C8B-B14F-4D97-AF65-F5344CB8AC3E}">
        <p14:creationId xmlns:p14="http://schemas.microsoft.com/office/powerpoint/2010/main" val="74095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B3891A-4340-488F-B24C-F08546D7DD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E4038E-D850-432A-99C4-E2DA6CB832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11815E-4036-4AFC-97B3-9EDA4E24028A}"/>
              </a:ext>
            </a:extLst>
          </p:cNvPr>
          <p:cNvSpPr>
            <a:spLocks noGrp="1" noChangeArrowheads="1"/>
          </p:cNvSpPr>
          <p:nvPr>
            <p:ph type="sldNum" sz="quarter" idx="12"/>
          </p:nvPr>
        </p:nvSpPr>
        <p:spPr>
          <a:ln/>
        </p:spPr>
        <p:txBody>
          <a:bodyPr/>
          <a:lstStyle>
            <a:lvl1pPr>
              <a:defRPr/>
            </a:lvl1pPr>
          </a:lstStyle>
          <a:p>
            <a:fld id="{135B3BC0-FF8D-4D9B-B61C-22C3D3B40D1E}" type="slidenum">
              <a:rPr lang="en-US" altLang="en-US"/>
              <a:pPr/>
              <a:t>‹#›</a:t>
            </a:fld>
            <a:endParaRPr lang="en-US" altLang="en-US"/>
          </a:p>
        </p:txBody>
      </p:sp>
    </p:spTree>
    <p:extLst>
      <p:ext uri="{BB962C8B-B14F-4D97-AF65-F5344CB8AC3E}">
        <p14:creationId xmlns:p14="http://schemas.microsoft.com/office/powerpoint/2010/main" val="4091849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749900-DE8A-4035-A8D2-A2F9C0718B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6AD54D2-B1F7-4FDA-A9EE-79447DC61D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066B7D-31AD-47BD-884C-3206A51064B6}"/>
              </a:ext>
            </a:extLst>
          </p:cNvPr>
          <p:cNvSpPr>
            <a:spLocks noGrp="1" noChangeArrowheads="1"/>
          </p:cNvSpPr>
          <p:nvPr>
            <p:ph type="sldNum" sz="quarter" idx="12"/>
          </p:nvPr>
        </p:nvSpPr>
        <p:spPr>
          <a:ln/>
        </p:spPr>
        <p:txBody>
          <a:bodyPr/>
          <a:lstStyle>
            <a:lvl1pPr>
              <a:defRPr/>
            </a:lvl1pPr>
          </a:lstStyle>
          <a:p>
            <a:fld id="{C60BBA0B-C88E-4DC5-ACB5-D3FEEFB51456}" type="slidenum">
              <a:rPr lang="en-US" altLang="en-US"/>
              <a:pPr/>
              <a:t>‹#›</a:t>
            </a:fld>
            <a:endParaRPr lang="en-US" altLang="en-US"/>
          </a:p>
        </p:txBody>
      </p:sp>
    </p:spTree>
    <p:extLst>
      <p:ext uri="{BB962C8B-B14F-4D97-AF65-F5344CB8AC3E}">
        <p14:creationId xmlns:p14="http://schemas.microsoft.com/office/powerpoint/2010/main" val="545059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129DF1-6BEB-497A-8588-A8711362F8A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4EAFF87-4A5D-406B-A32B-5E03659421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F807939-C50A-438A-896B-525FE17D7616}"/>
              </a:ext>
            </a:extLst>
          </p:cNvPr>
          <p:cNvSpPr>
            <a:spLocks noGrp="1" noChangeArrowheads="1"/>
          </p:cNvSpPr>
          <p:nvPr>
            <p:ph type="sldNum" sz="quarter" idx="12"/>
          </p:nvPr>
        </p:nvSpPr>
        <p:spPr>
          <a:ln/>
        </p:spPr>
        <p:txBody>
          <a:bodyPr/>
          <a:lstStyle>
            <a:lvl1pPr>
              <a:defRPr/>
            </a:lvl1pPr>
          </a:lstStyle>
          <a:p>
            <a:fld id="{0C5BE5F9-2F97-47BE-B9B7-02CED0D4F262}" type="slidenum">
              <a:rPr lang="en-US" altLang="en-US"/>
              <a:pPr/>
              <a:t>‹#›</a:t>
            </a:fld>
            <a:endParaRPr lang="en-US" altLang="en-US"/>
          </a:p>
        </p:txBody>
      </p:sp>
    </p:spTree>
    <p:extLst>
      <p:ext uri="{BB962C8B-B14F-4D97-AF65-F5344CB8AC3E}">
        <p14:creationId xmlns:p14="http://schemas.microsoft.com/office/powerpoint/2010/main" val="290267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DA0582-EFDF-44E3-8AF0-870B3DB82BA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DB9B6CC-6ED1-4E01-A047-273FCB4EB4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A1B152-299F-4EDD-83CA-82D3282CD419}"/>
              </a:ext>
            </a:extLst>
          </p:cNvPr>
          <p:cNvSpPr>
            <a:spLocks noGrp="1" noChangeArrowheads="1"/>
          </p:cNvSpPr>
          <p:nvPr>
            <p:ph type="sldNum" sz="quarter" idx="12"/>
          </p:nvPr>
        </p:nvSpPr>
        <p:spPr>
          <a:ln/>
        </p:spPr>
        <p:txBody>
          <a:bodyPr/>
          <a:lstStyle>
            <a:lvl1pPr>
              <a:defRPr/>
            </a:lvl1pPr>
          </a:lstStyle>
          <a:p>
            <a:fld id="{17AB211E-BC2E-4CA1-9D06-01723A58BC29}" type="slidenum">
              <a:rPr lang="en-US" altLang="en-US"/>
              <a:pPr/>
              <a:t>‹#›</a:t>
            </a:fld>
            <a:endParaRPr lang="en-US" altLang="en-US"/>
          </a:p>
        </p:txBody>
      </p:sp>
    </p:spTree>
    <p:extLst>
      <p:ext uri="{BB962C8B-B14F-4D97-AF65-F5344CB8AC3E}">
        <p14:creationId xmlns:p14="http://schemas.microsoft.com/office/powerpoint/2010/main" val="2671797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3E4D69-C121-40C5-A124-B9E3A9B40D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1A16AE-DAAB-4485-9428-FEE0F23C29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7FAFB07-3505-47A8-98F9-2CEF8A68446F}"/>
              </a:ext>
            </a:extLst>
          </p:cNvPr>
          <p:cNvSpPr>
            <a:spLocks noGrp="1" noChangeArrowheads="1"/>
          </p:cNvSpPr>
          <p:nvPr>
            <p:ph type="sldNum" sz="quarter" idx="12"/>
          </p:nvPr>
        </p:nvSpPr>
        <p:spPr>
          <a:ln/>
        </p:spPr>
        <p:txBody>
          <a:bodyPr/>
          <a:lstStyle>
            <a:lvl1pPr>
              <a:defRPr/>
            </a:lvl1pPr>
          </a:lstStyle>
          <a:p>
            <a:fld id="{45A06F4A-EDC9-4F12-A888-5217170F4D85}" type="slidenum">
              <a:rPr lang="en-US" altLang="en-US"/>
              <a:pPr/>
              <a:t>‹#›</a:t>
            </a:fld>
            <a:endParaRPr lang="en-US" altLang="en-US"/>
          </a:p>
        </p:txBody>
      </p:sp>
    </p:spTree>
    <p:extLst>
      <p:ext uri="{BB962C8B-B14F-4D97-AF65-F5344CB8AC3E}">
        <p14:creationId xmlns:p14="http://schemas.microsoft.com/office/powerpoint/2010/main" val="3043355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ED61BD-F864-414A-A4C8-D201C5E645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2309B13-1F04-4E58-A893-C8317B65ED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6B6E6E-3AE4-442F-A178-6D6EA7E93546}"/>
              </a:ext>
            </a:extLst>
          </p:cNvPr>
          <p:cNvSpPr>
            <a:spLocks noGrp="1" noChangeArrowheads="1"/>
          </p:cNvSpPr>
          <p:nvPr>
            <p:ph type="sldNum" sz="quarter" idx="12"/>
          </p:nvPr>
        </p:nvSpPr>
        <p:spPr>
          <a:ln/>
        </p:spPr>
        <p:txBody>
          <a:bodyPr/>
          <a:lstStyle>
            <a:lvl1pPr>
              <a:defRPr/>
            </a:lvl1pPr>
          </a:lstStyle>
          <a:p>
            <a:fld id="{8B559DB1-DF03-4D81-A520-EBE46740EFA8}" type="slidenum">
              <a:rPr lang="en-US" altLang="en-US"/>
              <a:pPr/>
              <a:t>‹#›</a:t>
            </a:fld>
            <a:endParaRPr lang="en-US" altLang="en-US"/>
          </a:p>
        </p:txBody>
      </p:sp>
    </p:spTree>
    <p:extLst>
      <p:ext uri="{BB962C8B-B14F-4D97-AF65-F5344CB8AC3E}">
        <p14:creationId xmlns:p14="http://schemas.microsoft.com/office/powerpoint/2010/main" val="2718240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533A40-4118-456E-A280-963F54F625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8EBFF25-AFA8-49C7-8CE4-60E049B41E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6D75124-5B88-415A-ADE5-5BDD61F73873}"/>
              </a:ext>
            </a:extLst>
          </p:cNvPr>
          <p:cNvSpPr>
            <a:spLocks noGrp="1" noChangeArrowheads="1"/>
          </p:cNvSpPr>
          <p:nvPr>
            <p:ph type="sldNum" sz="quarter" idx="12"/>
          </p:nvPr>
        </p:nvSpPr>
        <p:spPr>
          <a:ln/>
        </p:spPr>
        <p:txBody>
          <a:bodyPr/>
          <a:lstStyle>
            <a:lvl1pPr>
              <a:defRPr/>
            </a:lvl1pPr>
          </a:lstStyle>
          <a:p>
            <a:fld id="{96255E1A-1167-4790-9B7D-E4D5028D6E9D}" type="slidenum">
              <a:rPr lang="en-US" altLang="en-US"/>
              <a:pPr/>
              <a:t>‹#›</a:t>
            </a:fld>
            <a:endParaRPr lang="en-US" altLang="en-US"/>
          </a:p>
        </p:txBody>
      </p:sp>
    </p:spTree>
    <p:extLst>
      <p:ext uri="{BB962C8B-B14F-4D97-AF65-F5344CB8AC3E}">
        <p14:creationId xmlns:p14="http://schemas.microsoft.com/office/powerpoint/2010/main" val="1844170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8027E3-1ABD-4A36-A4AD-5E13DA05542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7A6B21-8F2A-4C99-A79B-2669216826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F6E8B09-8AE0-4891-B5B5-A9C3E9B2B62F}"/>
              </a:ext>
            </a:extLst>
          </p:cNvPr>
          <p:cNvSpPr>
            <a:spLocks noGrp="1" noChangeArrowheads="1"/>
          </p:cNvSpPr>
          <p:nvPr>
            <p:ph type="sldNum" sz="quarter" idx="12"/>
          </p:nvPr>
        </p:nvSpPr>
        <p:spPr>
          <a:ln/>
        </p:spPr>
        <p:txBody>
          <a:bodyPr/>
          <a:lstStyle>
            <a:lvl1pPr>
              <a:defRPr/>
            </a:lvl1pPr>
          </a:lstStyle>
          <a:p>
            <a:fld id="{094B7D7D-76AD-434C-912F-B44EBF828A1D}" type="slidenum">
              <a:rPr lang="en-US" altLang="en-US"/>
              <a:pPr/>
              <a:t>‹#›</a:t>
            </a:fld>
            <a:endParaRPr lang="en-US" altLang="en-US"/>
          </a:p>
        </p:txBody>
      </p:sp>
    </p:spTree>
    <p:extLst>
      <p:ext uri="{BB962C8B-B14F-4D97-AF65-F5344CB8AC3E}">
        <p14:creationId xmlns:p14="http://schemas.microsoft.com/office/powerpoint/2010/main" val="807471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250198-165D-48AE-9080-7CC09DEB1D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360ECD1-E248-44F8-8B66-FC18963355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F90B023-6DBA-4FAC-A606-4EE240310BE7}"/>
              </a:ext>
            </a:extLst>
          </p:cNvPr>
          <p:cNvSpPr>
            <a:spLocks noGrp="1" noChangeArrowheads="1"/>
          </p:cNvSpPr>
          <p:nvPr>
            <p:ph type="sldNum" sz="quarter" idx="12"/>
          </p:nvPr>
        </p:nvSpPr>
        <p:spPr>
          <a:ln/>
        </p:spPr>
        <p:txBody>
          <a:bodyPr/>
          <a:lstStyle>
            <a:lvl1pPr>
              <a:defRPr/>
            </a:lvl1pPr>
          </a:lstStyle>
          <a:p>
            <a:fld id="{0B1E61FA-29E3-4ED8-8B39-6FE3F787F2B5}" type="slidenum">
              <a:rPr lang="en-US" altLang="en-US"/>
              <a:pPr/>
              <a:t>‹#›</a:t>
            </a:fld>
            <a:endParaRPr lang="en-US" altLang="en-US"/>
          </a:p>
        </p:txBody>
      </p:sp>
    </p:spTree>
    <p:extLst>
      <p:ext uri="{BB962C8B-B14F-4D97-AF65-F5344CB8AC3E}">
        <p14:creationId xmlns:p14="http://schemas.microsoft.com/office/powerpoint/2010/main" val="1679979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2E74BF-CE4C-43C5-9065-3FC21E1AEA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CC9E611-4207-49EA-8C11-B0AE8C15AB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5456030-7522-4C5F-9A48-FFB81E226D3E}"/>
              </a:ext>
            </a:extLst>
          </p:cNvPr>
          <p:cNvSpPr>
            <a:spLocks noGrp="1" noChangeArrowheads="1"/>
          </p:cNvSpPr>
          <p:nvPr>
            <p:ph type="sldNum" sz="quarter" idx="12"/>
          </p:nvPr>
        </p:nvSpPr>
        <p:spPr>
          <a:ln/>
        </p:spPr>
        <p:txBody>
          <a:bodyPr/>
          <a:lstStyle>
            <a:lvl1pPr>
              <a:defRPr/>
            </a:lvl1pPr>
          </a:lstStyle>
          <a:p>
            <a:fld id="{89458632-6A46-40F1-8B1B-3134DAF48017}" type="slidenum">
              <a:rPr lang="en-US" altLang="en-US"/>
              <a:pPr/>
              <a:t>‹#›</a:t>
            </a:fld>
            <a:endParaRPr lang="en-US" altLang="en-US"/>
          </a:p>
        </p:txBody>
      </p:sp>
    </p:spTree>
    <p:extLst>
      <p:ext uri="{BB962C8B-B14F-4D97-AF65-F5344CB8AC3E}">
        <p14:creationId xmlns:p14="http://schemas.microsoft.com/office/powerpoint/2010/main" val="93118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BB3931-409F-4166-A53C-F733A8561D8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5BE726-BC8F-4A52-B04C-CD63FF3F63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7BD416-E20E-4A73-BBF2-E7A644BAEDA4}"/>
              </a:ext>
            </a:extLst>
          </p:cNvPr>
          <p:cNvSpPr>
            <a:spLocks noGrp="1" noChangeArrowheads="1"/>
          </p:cNvSpPr>
          <p:nvPr>
            <p:ph type="sldNum" sz="quarter" idx="12"/>
          </p:nvPr>
        </p:nvSpPr>
        <p:spPr>
          <a:ln/>
        </p:spPr>
        <p:txBody>
          <a:bodyPr/>
          <a:lstStyle>
            <a:lvl1pPr>
              <a:defRPr/>
            </a:lvl1pPr>
          </a:lstStyle>
          <a:p>
            <a:fld id="{5E1986C4-719A-4F25-A62C-D674AA560ED6}" type="slidenum">
              <a:rPr lang="en-US" altLang="en-US"/>
              <a:pPr/>
              <a:t>‹#›</a:t>
            </a:fld>
            <a:endParaRPr lang="en-US" altLang="en-US"/>
          </a:p>
        </p:txBody>
      </p:sp>
    </p:spTree>
    <p:extLst>
      <p:ext uri="{BB962C8B-B14F-4D97-AF65-F5344CB8AC3E}">
        <p14:creationId xmlns:p14="http://schemas.microsoft.com/office/powerpoint/2010/main" val="241946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9A7521-53BC-4C03-8B8A-F894CE25AE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150463-0C97-45FB-AF7D-A5BBD7DFC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204911-4D70-45AA-A950-1AAB4D8C4714}"/>
              </a:ext>
            </a:extLst>
          </p:cNvPr>
          <p:cNvSpPr>
            <a:spLocks noGrp="1" noChangeArrowheads="1"/>
          </p:cNvSpPr>
          <p:nvPr>
            <p:ph type="sldNum" sz="quarter" idx="12"/>
          </p:nvPr>
        </p:nvSpPr>
        <p:spPr>
          <a:ln/>
        </p:spPr>
        <p:txBody>
          <a:bodyPr/>
          <a:lstStyle>
            <a:lvl1pPr>
              <a:defRPr/>
            </a:lvl1pPr>
          </a:lstStyle>
          <a:p>
            <a:fld id="{05D0187E-B29F-417B-BCE0-3FB42693A069}" type="slidenum">
              <a:rPr lang="en-US" altLang="en-US"/>
              <a:pPr/>
              <a:t>‹#›</a:t>
            </a:fld>
            <a:endParaRPr lang="en-US" altLang="en-US"/>
          </a:p>
        </p:txBody>
      </p:sp>
    </p:spTree>
    <p:extLst>
      <p:ext uri="{BB962C8B-B14F-4D97-AF65-F5344CB8AC3E}">
        <p14:creationId xmlns:p14="http://schemas.microsoft.com/office/powerpoint/2010/main" val="3430098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FE2430-05B2-4DB2-BC8B-9818F38072C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A43D0BB-BFD7-4009-BC67-310BD47ED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29B488F-067C-4BB3-8744-8C3F2FEADC71}"/>
              </a:ext>
            </a:extLst>
          </p:cNvPr>
          <p:cNvSpPr>
            <a:spLocks noGrp="1" noChangeArrowheads="1"/>
          </p:cNvSpPr>
          <p:nvPr>
            <p:ph type="sldNum" sz="quarter" idx="12"/>
          </p:nvPr>
        </p:nvSpPr>
        <p:spPr>
          <a:ln/>
        </p:spPr>
        <p:txBody>
          <a:bodyPr/>
          <a:lstStyle>
            <a:lvl1pPr>
              <a:defRPr/>
            </a:lvl1pPr>
          </a:lstStyle>
          <a:p>
            <a:fld id="{ED4962D2-46D5-40E6-8A81-93F274526B0E}" type="slidenum">
              <a:rPr lang="en-US" altLang="en-US"/>
              <a:pPr/>
              <a:t>‹#›</a:t>
            </a:fld>
            <a:endParaRPr lang="en-US" altLang="en-US"/>
          </a:p>
        </p:txBody>
      </p:sp>
    </p:spTree>
    <p:extLst>
      <p:ext uri="{BB962C8B-B14F-4D97-AF65-F5344CB8AC3E}">
        <p14:creationId xmlns:p14="http://schemas.microsoft.com/office/powerpoint/2010/main" val="2043757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8AC74-DE4A-4650-B8F2-36B62CEA227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F51417-DA69-42F8-BB0D-D091A1EED0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56B9646-7107-453D-96D2-0CE78D858BDD}"/>
              </a:ext>
            </a:extLst>
          </p:cNvPr>
          <p:cNvSpPr>
            <a:spLocks noGrp="1" noChangeArrowheads="1"/>
          </p:cNvSpPr>
          <p:nvPr>
            <p:ph type="sldNum" sz="quarter" idx="12"/>
          </p:nvPr>
        </p:nvSpPr>
        <p:spPr>
          <a:ln/>
        </p:spPr>
        <p:txBody>
          <a:bodyPr/>
          <a:lstStyle>
            <a:lvl1pPr>
              <a:defRPr/>
            </a:lvl1pPr>
          </a:lstStyle>
          <a:p>
            <a:fld id="{426BBB48-CD81-46AB-BEF1-897CDF3D07A3}" type="slidenum">
              <a:rPr lang="en-US" altLang="en-US"/>
              <a:pPr/>
              <a:t>‹#›</a:t>
            </a:fld>
            <a:endParaRPr lang="en-US" altLang="en-US"/>
          </a:p>
        </p:txBody>
      </p:sp>
    </p:spTree>
    <p:extLst>
      <p:ext uri="{BB962C8B-B14F-4D97-AF65-F5344CB8AC3E}">
        <p14:creationId xmlns:p14="http://schemas.microsoft.com/office/powerpoint/2010/main" val="1016021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DCC901-ECB0-4ED4-8435-75C05367350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6120327-E811-4709-8093-4E78B14471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CB9007-1A15-485A-9BFA-A178D54D7BB4}"/>
              </a:ext>
            </a:extLst>
          </p:cNvPr>
          <p:cNvSpPr>
            <a:spLocks noGrp="1" noChangeArrowheads="1"/>
          </p:cNvSpPr>
          <p:nvPr>
            <p:ph type="sldNum" sz="quarter" idx="12"/>
          </p:nvPr>
        </p:nvSpPr>
        <p:spPr>
          <a:ln/>
        </p:spPr>
        <p:txBody>
          <a:bodyPr/>
          <a:lstStyle>
            <a:lvl1pPr>
              <a:defRPr/>
            </a:lvl1pPr>
          </a:lstStyle>
          <a:p>
            <a:fld id="{1633035B-8907-40B2-B319-5D0C9DB6085E}" type="slidenum">
              <a:rPr lang="en-US" altLang="en-US"/>
              <a:pPr/>
              <a:t>‹#›</a:t>
            </a:fld>
            <a:endParaRPr lang="en-US" altLang="en-US"/>
          </a:p>
        </p:txBody>
      </p:sp>
    </p:spTree>
    <p:extLst>
      <p:ext uri="{BB962C8B-B14F-4D97-AF65-F5344CB8AC3E}">
        <p14:creationId xmlns:p14="http://schemas.microsoft.com/office/powerpoint/2010/main" val="360130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1DB412-79B6-4E60-8F6D-FC0363F8E4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1B6AE2F-DFCC-457F-8EBA-254909D181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C6E697-9AD0-4797-8F8B-A3757DD9BD5F}"/>
              </a:ext>
            </a:extLst>
          </p:cNvPr>
          <p:cNvSpPr>
            <a:spLocks noGrp="1" noChangeArrowheads="1"/>
          </p:cNvSpPr>
          <p:nvPr>
            <p:ph type="sldNum" sz="quarter" idx="12"/>
          </p:nvPr>
        </p:nvSpPr>
        <p:spPr>
          <a:ln/>
        </p:spPr>
        <p:txBody>
          <a:bodyPr/>
          <a:lstStyle>
            <a:lvl1pPr>
              <a:defRPr/>
            </a:lvl1pPr>
          </a:lstStyle>
          <a:p>
            <a:fld id="{BA7E8973-CFE0-4C58-904D-DDFF449135E5}" type="slidenum">
              <a:rPr lang="en-US" altLang="en-US"/>
              <a:pPr/>
              <a:t>‹#›</a:t>
            </a:fld>
            <a:endParaRPr lang="en-US" altLang="en-US"/>
          </a:p>
        </p:txBody>
      </p:sp>
    </p:spTree>
    <p:extLst>
      <p:ext uri="{BB962C8B-B14F-4D97-AF65-F5344CB8AC3E}">
        <p14:creationId xmlns:p14="http://schemas.microsoft.com/office/powerpoint/2010/main" val="209804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708978-E59A-4C68-9349-FF6EED75CF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DA4B0D-B9AC-4AB2-AD7A-2A84FFF93A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1B3E5C-A3DE-42C9-BB21-B1F9B3BBBE86}"/>
              </a:ext>
            </a:extLst>
          </p:cNvPr>
          <p:cNvSpPr>
            <a:spLocks noGrp="1" noChangeArrowheads="1"/>
          </p:cNvSpPr>
          <p:nvPr>
            <p:ph type="sldNum" sz="quarter" idx="12"/>
          </p:nvPr>
        </p:nvSpPr>
        <p:spPr>
          <a:ln/>
        </p:spPr>
        <p:txBody>
          <a:bodyPr/>
          <a:lstStyle>
            <a:lvl1pPr>
              <a:defRPr/>
            </a:lvl1pPr>
          </a:lstStyle>
          <a:p>
            <a:fld id="{17E57CB6-2BC8-44EB-ACE2-3F7F3A4C0A31}" type="slidenum">
              <a:rPr lang="en-US" altLang="en-US"/>
              <a:pPr/>
              <a:t>‹#›</a:t>
            </a:fld>
            <a:endParaRPr lang="en-US" altLang="en-US"/>
          </a:p>
        </p:txBody>
      </p:sp>
    </p:spTree>
    <p:extLst>
      <p:ext uri="{BB962C8B-B14F-4D97-AF65-F5344CB8AC3E}">
        <p14:creationId xmlns:p14="http://schemas.microsoft.com/office/powerpoint/2010/main" val="1373491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C1EFDF-E1CC-45DA-86C3-108F8AABA3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746BD3-82C3-4976-BA07-D9110C10F3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5AC1FF2-D34C-4BC9-B135-F7C248E5FCB8}"/>
              </a:ext>
            </a:extLst>
          </p:cNvPr>
          <p:cNvSpPr>
            <a:spLocks noGrp="1" noChangeArrowheads="1"/>
          </p:cNvSpPr>
          <p:nvPr>
            <p:ph type="sldNum" sz="quarter" idx="12"/>
          </p:nvPr>
        </p:nvSpPr>
        <p:spPr>
          <a:ln/>
        </p:spPr>
        <p:txBody>
          <a:bodyPr/>
          <a:lstStyle>
            <a:lvl1pPr>
              <a:defRPr/>
            </a:lvl1pPr>
          </a:lstStyle>
          <a:p>
            <a:fld id="{8589D2DC-A7CC-4965-BE24-10448DDC5DBB}" type="slidenum">
              <a:rPr lang="en-US" altLang="en-US"/>
              <a:pPr/>
              <a:t>‹#›</a:t>
            </a:fld>
            <a:endParaRPr lang="en-US" altLang="en-US"/>
          </a:p>
        </p:txBody>
      </p:sp>
    </p:spTree>
    <p:extLst>
      <p:ext uri="{BB962C8B-B14F-4D97-AF65-F5344CB8AC3E}">
        <p14:creationId xmlns:p14="http://schemas.microsoft.com/office/powerpoint/2010/main" val="2077204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0BA37F-A0C7-4E18-B11E-8BC938D700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3472358-7B2D-407E-A2F3-7AC429455B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1283C83-D6B7-4E84-A462-6242649DCFF6}"/>
              </a:ext>
            </a:extLst>
          </p:cNvPr>
          <p:cNvSpPr>
            <a:spLocks noGrp="1" noChangeArrowheads="1"/>
          </p:cNvSpPr>
          <p:nvPr>
            <p:ph type="sldNum" sz="quarter" idx="12"/>
          </p:nvPr>
        </p:nvSpPr>
        <p:spPr>
          <a:ln/>
        </p:spPr>
        <p:txBody>
          <a:bodyPr/>
          <a:lstStyle>
            <a:lvl1pPr>
              <a:defRPr/>
            </a:lvl1pPr>
          </a:lstStyle>
          <a:p>
            <a:fld id="{20A2968D-49DC-496B-AB27-34F985BC1116}" type="slidenum">
              <a:rPr lang="en-US" altLang="en-US"/>
              <a:pPr/>
              <a:t>‹#›</a:t>
            </a:fld>
            <a:endParaRPr lang="en-US" altLang="en-US"/>
          </a:p>
        </p:txBody>
      </p:sp>
    </p:spTree>
    <p:extLst>
      <p:ext uri="{BB962C8B-B14F-4D97-AF65-F5344CB8AC3E}">
        <p14:creationId xmlns:p14="http://schemas.microsoft.com/office/powerpoint/2010/main" val="3131019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A55631-7CC0-4ED2-A2E7-C416DF5593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5FB9D1-27AC-4713-8C96-87049565F6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D476C1-9A90-4FED-BE70-59E34CFE1DDF}"/>
              </a:ext>
            </a:extLst>
          </p:cNvPr>
          <p:cNvSpPr>
            <a:spLocks noGrp="1" noChangeArrowheads="1"/>
          </p:cNvSpPr>
          <p:nvPr>
            <p:ph type="sldNum" sz="quarter" idx="12"/>
          </p:nvPr>
        </p:nvSpPr>
        <p:spPr>
          <a:ln/>
        </p:spPr>
        <p:txBody>
          <a:bodyPr/>
          <a:lstStyle>
            <a:lvl1pPr>
              <a:defRPr/>
            </a:lvl1pPr>
          </a:lstStyle>
          <a:p>
            <a:fld id="{CE4EAF66-1290-41B6-B44B-AEC82494D2A9}" type="slidenum">
              <a:rPr lang="en-US" altLang="en-US"/>
              <a:pPr/>
              <a:t>‹#›</a:t>
            </a:fld>
            <a:endParaRPr lang="en-US" altLang="en-US"/>
          </a:p>
        </p:txBody>
      </p:sp>
    </p:spTree>
    <p:extLst>
      <p:ext uri="{BB962C8B-B14F-4D97-AF65-F5344CB8AC3E}">
        <p14:creationId xmlns:p14="http://schemas.microsoft.com/office/powerpoint/2010/main" val="1792277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6228D8-D217-4870-B91E-F6C48B71085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6BCDAB-97E2-4961-965C-6FEBFF794B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8B6065-B8A9-4F81-8B18-2B28E6BFC39A}"/>
              </a:ext>
            </a:extLst>
          </p:cNvPr>
          <p:cNvSpPr>
            <a:spLocks noGrp="1" noChangeArrowheads="1"/>
          </p:cNvSpPr>
          <p:nvPr>
            <p:ph type="sldNum" sz="quarter" idx="12"/>
          </p:nvPr>
        </p:nvSpPr>
        <p:spPr>
          <a:ln/>
        </p:spPr>
        <p:txBody>
          <a:bodyPr/>
          <a:lstStyle>
            <a:lvl1pPr>
              <a:defRPr/>
            </a:lvl1pPr>
          </a:lstStyle>
          <a:p>
            <a:fld id="{7A2D1089-DA7F-48A3-9BDA-32478052082F}" type="slidenum">
              <a:rPr lang="en-US" altLang="en-US"/>
              <a:pPr/>
              <a:t>‹#›</a:t>
            </a:fld>
            <a:endParaRPr lang="en-US" altLang="en-US"/>
          </a:p>
        </p:txBody>
      </p:sp>
    </p:spTree>
    <p:extLst>
      <p:ext uri="{BB962C8B-B14F-4D97-AF65-F5344CB8AC3E}">
        <p14:creationId xmlns:p14="http://schemas.microsoft.com/office/powerpoint/2010/main" val="3898762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B33F46-6582-455C-A1A1-38400901916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6FD1468-94B2-4F89-A66F-64F091BDE6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CA3BD1-6EFC-4571-B6DD-8E0D14E3FDE3}"/>
              </a:ext>
            </a:extLst>
          </p:cNvPr>
          <p:cNvSpPr>
            <a:spLocks noGrp="1" noChangeArrowheads="1"/>
          </p:cNvSpPr>
          <p:nvPr>
            <p:ph type="sldNum" sz="quarter" idx="12"/>
          </p:nvPr>
        </p:nvSpPr>
        <p:spPr>
          <a:ln/>
        </p:spPr>
        <p:txBody>
          <a:bodyPr/>
          <a:lstStyle>
            <a:lvl1pPr>
              <a:defRPr/>
            </a:lvl1pPr>
          </a:lstStyle>
          <a:p>
            <a:fld id="{B9086C71-A416-48CB-8923-88B1A5426D40}" type="slidenum">
              <a:rPr lang="en-US" altLang="en-US"/>
              <a:pPr/>
              <a:t>‹#›</a:t>
            </a:fld>
            <a:endParaRPr lang="en-US" altLang="en-US"/>
          </a:p>
        </p:txBody>
      </p:sp>
    </p:spTree>
    <p:extLst>
      <p:ext uri="{BB962C8B-B14F-4D97-AF65-F5344CB8AC3E}">
        <p14:creationId xmlns:p14="http://schemas.microsoft.com/office/powerpoint/2010/main" val="20707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C7847C-3D06-4A83-9F16-BA2DDC2DCA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FE78DC-6A2D-49DA-8E28-80F470D52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766337-A656-438D-9C25-DEB440152E2C}"/>
              </a:ext>
            </a:extLst>
          </p:cNvPr>
          <p:cNvSpPr>
            <a:spLocks noGrp="1" noChangeArrowheads="1"/>
          </p:cNvSpPr>
          <p:nvPr>
            <p:ph type="sldNum" sz="quarter" idx="12"/>
          </p:nvPr>
        </p:nvSpPr>
        <p:spPr>
          <a:ln/>
        </p:spPr>
        <p:txBody>
          <a:bodyPr/>
          <a:lstStyle>
            <a:lvl1pPr>
              <a:defRPr/>
            </a:lvl1pPr>
          </a:lstStyle>
          <a:p>
            <a:fld id="{7645986F-8ADC-4F70-8E36-021815A2DD18}" type="slidenum">
              <a:rPr lang="en-US" altLang="en-US"/>
              <a:pPr/>
              <a:t>‹#›</a:t>
            </a:fld>
            <a:endParaRPr lang="en-US" altLang="en-US"/>
          </a:p>
        </p:txBody>
      </p:sp>
    </p:spTree>
    <p:extLst>
      <p:ext uri="{BB962C8B-B14F-4D97-AF65-F5344CB8AC3E}">
        <p14:creationId xmlns:p14="http://schemas.microsoft.com/office/powerpoint/2010/main" val="3695788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7AC3FA-8EEC-4621-ADA9-221ED3F95BA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E10E92E-C39E-461D-ACA0-C3F7CC0662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3BDBC3-C86E-46A3-BBBF-7BA317B42828}"/>
              </a:ext>
            </a:extLst>
          </p:cNvPr>
          <p:cNvSpPr>
            <a:spLocks noGrp="1" noChangeArrowheads="1"/>
          </p:cNvSpPr>
          <p:nvPr>
            <p:ph type="sldNum" sz="quarter" idx="12"/>
          </p:nvPr>
        </p:nvSpPr>
        <p:spPr>
          <a:ln/>
        </p:spPr>
        <p:txBody>
          <a:bodyPr/>
          <a:lstStyle>
            <a:lvl1pPr>
              <a:defRPr/>
            </a:lvl1pPr>
          </a:lstStyle>
          <a:p>
            <a:fld id="{5A784F7E-32E5-4391-A350-ACCA776DEDC7}" type="slidenum">
              <a:rPr lang="en-US" altLang="en-US"/>
              <a:pPr/>
              <a:t>‹#›</a:t>
            </a:fld>
            <a:endParaRPr lang="en-US" altLang="en-US"/>
          </a:p>
        </p:txBody>
      </p:sp>
    </p:spTree>
    <p:extLst>
      <p:ext uri="{BB962C8B-B14F-4D97-AF65-F5344CB8AC3E}">
        <p14:creationId xmlns:p14="http://schemas.microsoft.com/office/powerpoint/2010/main" val="2182338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3F043F-38CB-46B2-A119-2A8175C98E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F930F3-C9C5-4F4A-B8B3-091449C68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F19456-1F6B-4011-9089-5ACFA46A6444}"/>
              </a:ext>
            </a:extLst>
          </p:cNvPr>
          <p:cNvSpPr>
            <a:spLocks noGrp="1" noChangeArrowheads="1"/>
          </p:cNvSpPr>
          <p:nvPr>
            <p:ph type="sldNum" sz="quarter" idx="12"/>
          </p:nvPr>
        </p:nvSpPr>
        <p:spPr>
          <a:ln/>
        </p:spPr>
        <p:txBody>
          <a:bodyPr/>
          <a:lstStyle>
            <a:lvl1pPr>
              <a:defRPr/>
            </a:lvl1pPr>
          </a:lstStyle>
          <a:p>
            <a:fld id="{4B13A5E8-9077-4AFE-8333-2AC4617C180D}" type="slidenum">
              <a:rPr lang="en-US" altLang="en-US"/>
              <a:pPr/>
              <a:t>‹#›</a:t>
            </a:fld>
            <a:endParaRPr lang="en-US" altLang="en-US"/>
          </a:p>
        </p:txBody>
      </p:sp>
    </p:spTree>
    <p:extLst>
      <p:ext uri="{BB962C8B-B14F-4D97-AF65-F5344CB8AC3E}">
        <p14:creationId xmlns:p14="http://schemas.microsoft.com/office/powerpoint/2010/main" val="3051590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D1C8BF3-EF7F-45F4-8452-1399FCAE384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13B3A9-DFE1-4413-AD79-F7C2357515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911F7F-E041-4B91-91A9-CB2B7ABBA364}"/>
              </a:ext>
            </a:extLst>
          </p:cNvPr>
          <p:cNvSpPr>
            <a:spLocks noGrp="1" noChangeArrowheads="1"/>
          </p:cNvSpPr>
          <p:nvPr>
            <p:ph type="sldNum" sz="quarter" idx="12"/>
          </p:nvPr>
        </p:nvSpPr>
        <p:spPr>
          <a:ln/>
        </p:spPr>
        <p:txBody>
          <a:bodyPr/>
          <a:lstStyle>
            <a:lvl1pPr>
              <a:defRPr/>
            </a:lvl1pPr>
          </a:lstStyle>
          <a:p>
            <a:fld id="{BFFD143A-3052-43AE-A7B6-F7F89C330C01}" type="slidenum">
              <a:rPr lang="en-US" altLang="en-US"/>
              <a:pPr/>
              <a:t>‹#›</a:t>
            </a:fld>
            <a:endParaRPr lang="en-US" altLang="en-US"/>
          </a:p>
        </p:txBody>
      </p:sp>
    </p:spTree>
    <p:extLst>
      <p:ext uri="{BB962C8B-B14F-4D97-AF65-F5344CB8AC3E}">
        <p14:creationId xmlns:p14="http://schemas.microsoft.com/office/powerpoint/2010/main" val="2378409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ACFD0A-A029-4F10-8B08-39918CB7D7C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7E60519-80D5-4F0D-AFBD-9609035DE7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9688DB3-C258-4326-8501-C567C403474F}"/>
              </a:ext>
            </a:extLst>
          </p:cNvPr>
          <p:cNvSpPr>
            <a:spLocks noGrp="1" noChangeArrowheads="1"/>
          </p:cNvSpPr>
          <p:nvPr>
            <p:ph type="sldNum" sz="quarter" idx="12"/>
          </p:nvPr>
        </p:nvSpPr>
        <p:spPr>
          <a:ln/>
        </p:spPr>
        <p:txBody>
          <a:bodyPr/>
          <a:lstStyle>
            <a:lvl1pPr>
              <a:defRPr/>
            </a:lvl1pPr>
          </a:lstStyle>
          <a:p>
            <a:fld id="{D224249F-02CA-4863-9D0C-78615989AA07}" type="slidenum">
              <a:rPr lang="en-US" altLang="en-US"/>
              <a:pPr/>
              <a:t>‹#›</a:t>
            </a:fld>
            <a:endParaRPr lang="en-US" altLang="en-US"/>
          </a:p>
        </p:txBody>
      </p:sp>
    </p:spTree>
    <p:extLst>
      <p:ext uri="{BB962C8B-B14F-4D97-AF65-F5344CB8AC3E}">
        <p14:creationId xmlns:p14="http://schemas.microsoft.com/office/powerpoint/2010/main" val="3080698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C049A9-38DD-4ECC-A2BC-96E75AD2FC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A9AD4C1-44F1-4A65-9302-C8601322B8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AEC080A-9D76-4814-AC6E-EDAA91B880C4}"/>
              </a:ext>
            </a:extLst>
          </p:cNvPr>
          <p:cNvSpPr>
            <a:spLocks noGrp="1" noChangeArrowheads="1"/>
          </p:cNvSpPr>
          <p:nvPr>
            <p:ph type="sldNum" sz="quarter" idx="12"/>
          </p:nvPr>
        </p:nvSpPr>
        <p:spPr>
          <a:ln/>
        </p:spPr>
        <p:txBody>
          <a:bodyPr/>
          <a:lstStyle>
            <a:lvl1pPr>
              <a:defRPr/>
            </a:lvl1pPr>
          </a:lstStyle>
          <a:p>
            <a:fld id="{88CC0BE3-DBE8-449D-819F-0E340FEED36D}" type="slidenum">
              <a:rPr lang="en-US" altLang="en-US"/>
              <a:pPr/>
              <a:t>‹#›</a:t>
            </a:fld>
            <a:endParaRPr lang="en-US" altLang="en-US"/>
          </a:p>
        </p:txBody>
      </p:sp>
    </p:spTree>
    <p:extLst>
      <p:ext uri="{BB962C8B-B14F-4D97-AF65-F5344CB8AC3E}">
        <p14:creationId xmlns:p14="http://schemas.microsoft.com/office/powerpoint/2010/main" val="20846136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B1CD07-4948-469F-81F2-295A84C767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7E732A-C738-4CC6-886C-F81470CD17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228D7E-B743-4D50-8DEC-2F51EA28B093}"/>
              </a:ext>
            </a:extLst>
          </p:cNvPr>
          <p:cNvSpPr>
            <a:spLocks noGrp="1" noChangeArrowheads="1"/>
          </p:cNvSpPr>
          <p:nvPr>
            <p:ph type="sldNum" sz="quarter" idx="12"/>
          </p:nvPr>
        </p:nvSpPr>
        <p:spPr>
          <a:ln/>
        </p:spPr>
        <p:txBody>
          <a:bodyPr/>
          <a:lstStyle>
            <a:lvl1pPr>
              <a:defRPr/>
            </a:lvl1pPr>
          </a:lstStyle>
          <a:p>
            <a:fld id="{E461BD0A-47E9-4AF7-BD7D-E4109BA21373}" type="slidenum">
              <a:rPr lang="en-US" altLang="en-US"/>
              <a:pPr/>
              <a:t>‹#›</a:t>
            </a:fld>
            <a:endParaRPr lang="en-US" altLang="en-US"/>
          </a:p>
        </p:txBody>
      </p:sp>
    </p:spTree>
    <p:extLst>
      <p:ext uri="{BB962C8B-B14F-4D97-AF65-F5344CB8AC3E}">
        <p14:creationId xmlns:p14="http://schemas.microsoft.com/office/powerpoint/2010/main" val="2123172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DCBD6AF-E65E-4131-9F89-12F2677020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4B7AA1-99D3-4791-B9B6-9B76A62DB2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459F6-6C99-4CE1-8130-66CD6DC4950C}"/>
              </a:ext>
            </a:extLst>
          </p:cNvPr>
          <p:cNvSpPr>
            <a:spLocks noGrp="1" noChangeArrowheads="1"/>
          </p:cNvSpPr>
          <p:nvPr>
            <p:ph type="sldNum" sz="quarter" idx="12"/>
          </p:nvPr>
        </p:nvSpPr>
        <p:spPr>
          <a:ln/>
        </p:spPr>
        <p:txBody>
          <a:bodyPr/>
          <a:lstStyle>
            <a:lvl1pPr>
              <a:defRPr/>
            </a:lvl1pPr>
          </a:lstStyle>
          <a:p>
            <a:fld id="{8455F40F-08CA-4284-82FE-8854AD55E0DB}" type="slidenum">
              <a:rPr lang="en-US" altLang="en-US"/>
              <a:pPr/>
              <a:t>‹#›</a:t>
            </a:fld>
            <a:endParaRPr lang="en-US" altLang="en-US"/>
          </a:p>
        </p:txBody>
      </p:sp>
    </p:spTree>
    <p:extLst>
      <p:ext uri="{BB962C8B-B14F-4D97-AF65-F5344CB8AC3E}">
        <p14:creationId xmlns:p14="http://schemas.microsoft.com/office/powerpoint/2010/main" val="1470476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971EF7-7DE2-425C-A759-2E39142840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015E0D-9AFE-4220-A23C-000AC60AF5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6ED3EB-01E7-4CED-87B9-77694255A4D4}"/>
              </a:ext>
            </a:extLst>
          </p:cNvPr>
          <p:cNvSpPr>
            <a:spLocks noGrp="1" noChangeArrowheads="1"/>
          </p:cNvSpPr>
          <p:nvPr>
            <p:ph type="sldNum" sz="quarter" idx="12"/>
          </p:nvPr>
        </p:nvSpPr>
        <p:spPr>
          <a:ln/>
        </p:spPr>
        <p:txBody>
          <a:bodyPr/>
          <a:lstStyle>
            <a:lvl1pPr>
              <a:defRPr/>
            </a:lvl1pPr>
          </a:lstStyle>
          <a:p>
            <a:fld id="{D267F7A8-DD4C-435B-A125-233DABB8EA4A}" type="slidenum">
              <a:rPr lang="en-US" altLang="en-US"/>
              <a:pPr/>
              <a:t>‹#›</a:t>
            </a:fld>
            <a:endParaRPr lang="en-US" altLang="en-US"/>
          </a:p>
        </p:txBody>
      </p:sp>
    </p:spTree>
    <p:extLst>
      <p:ext uri="{BB962C8B-B14F-4D97-AF65-F5344CB8AC3E}">
        <p14:creationId xmlns:p14="http://schemas.microsoft.com/office/powerpoint/2010/main" val="1896509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5D3853-23E8-4161-86DB-941E676350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3A16CB-7D53-45CC-AEF1-C896C31C70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80A815-EA3A-42F8-9A8D-EFA253BCFED5}"/>
              </a:ext>
            </a:extLst>
          </p:cNvPr>
          <p:cNvSpPr>
            <a:spLocks noGrp="1" noChangeArrowheads="1"/>
          </p:cNvSpPr>
          <p:nvPr>
            <p:ph type="sldNum" sz="quarter" idx="12"/>
          </p:nvPr>
        </p:nvSpPr>
        <p:spPr>
          <a:ln/>
        </p:spPr>
        <p:txBody>
          <a:bodyPr/>
          <a:lstStyle>
            <a:lvl1pPr>
              <a:defRPr/>
            </a:lvl1pPr>
          </a:lstStyle>
          <a:p>
            <a:fld id="{DECD4D38-234F-4AC3-91C3-B620F92781FD}" type="slidenum">
              <a:rPr lang="en-US" altLang="en-US"/>
              <a:pPr/>
              <a:t>‹#›</a:t>
            </a:fld>
            <a:endParaRPr lang="en-US" altLang="en-US"/>
          </a:p>
        </p:txBody>
      </p:sp>
    </p:spTree>
    <p:extLst>
      <p:ext uri="{BB962C8B-B14F-4D97-AF65-F5344CB8AC3E}">
        <p14:creationId xmlns:p14="http://schemas.microsoft.com/office/powerpoint/2010/main" val="2327942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91A1879C-BDC1-4E40-9D07-7E6F8D758B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9FB511-8451-4EA2-B563-2EFAFC664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1E3936-C805-4D20-AF86-8E3663A4E09D}"/>
              </a:ext>
            </a:extLst>
          </p:cNvPr>
          <p:cNvSpPr>
            <a:spLocks noGrp="1" noChangeArrowheads="1"/>
          </p:cNvSpPr>
          <p:nvPr>
            <p:ph type="sldNum" sz="quarter" idx="12"/>
          </p:nvPr>
        </p:nvSpPr>
        <p:spPr>
          <a:ln/>
        </p:spPr>
        <p:txBody>
          <a:bodyPr/>
          <a:lstStyle>
            <a:lvl1pPr>
              <a:defRPr/>
            </a:lvl1pPr>
          </a:lstStyle>
          <a:p>
            <a:fld id="{4768668E-F33E-475C-A12F-943A592D2333}" type="slidenum">
              <a:rPr lang="en-US" altLang="en-US"/>
              <a:pPr/>
              <a:t>‹#›</a:t>
            </a:fld>
            <a:endParaRPr lang="en-US" altLang="en-US"/>
          </a:p>
        </p:txBody>
      </p:sp>
    </p:spTree>
    <p:extLst>
      <p:ext uri="{BB962C8B-B14F-4D97-AF65-F5344CB8AC3E}">
        <p14:creationId xmlns:p14="http://schemas.microsoft.com/office/powerpoint/2010/main" val="246852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FF9CCF-A308-4461-B7C0-C160664962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A9E183-278E-4045-9EFD-3FD88E414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837B18-8F5C-40F5-B940-8742820F9AA1}"/>
              </a:ext>
            </a:extLst>
          </p:cNvPr>
          <p:cNvSpPr>
            <a:spLocks noGrp="1" noChangeArrowheads="1"/>
          </p:cNvSpPr>
          <p:nvPr>
            <p:ph type="sldNum" sz="quarter" idx="12"/>
          </p:nvPr>
        </p:nvSpPr>
        <p:spPr>
          <a:ln/>
        </p:spPr>
        <p:txBody>
          <a:bodyPr/>
          <a:lstStyle>
            <a:lvl1pPr>
              <a:defRPr/>
            </a:lvl1pPr>
          </a:lstStyle>
          <a:p>
            <a:fld id="{51FFC773-23C5-4232-BA86-1891B23D4F2F}" type="slidenum">
              <a:rPr lang="en-US" altLang="en-US"/>
              <a:pPr/>
              <a:t>‹#›</a:t>
            </a:fld>
            <a:endParaRPr lang="en-US" altLang="en-US"/>
          </a:p>
        </p:txBody>
      </p:sp>
    </p:spTree>
    <p:extLst>
      <p:ext uri="{BB962C8B-B14F-4D97-AF65-F5344CB8AC3E}">
        <p14:creationId xmlns:p14="http://schemas.microsoft.com/office/powerpoint/2010/main" val="23931790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5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FC85BBC2-DD27-4691-BF7E-CF11179A63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5EF511-D06B-4260-9EAC-E5567401F7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FEEA6F-CB76-4B8F-AC3C-B9C94C542E27}"/>
              </a:ext>
            </a:extLst>
          </p:cNvPr>
          <p:cNvSpPr>
            <a:spLocks noGrp="1" noChangeArrowheads="1"/>
          </p:cNvSpPr>
          <p:nvPr>
            <p:ph type="sldNum" sz="quarter" idx="12"/>
          </p:nvPr>
        </p:nvSpPr>
        <p:spPr>
          <a:ln/>
        </p:spPr>
        <p:txBody>
          <a:bodyPr/>
          <a:lstStyle>
            <a:lvl1pPr>
              <a:defRPr/>
            </a:lvl1pPr>
          </a:lstStyle>
          <a:p>
            <a:fld id="{AC65AB98-E7A8-484F-B7C2-54EFBEA3141F}" type="slidenum">
              <a:rPr lang="en-US" altLang="en-US"/>
              <a:pPr/>
              <a:t>‹#›</a:t>
            </a:fld>
            <a:endParaRPr lang="en-US" altLang="en-US"/>
          </a:p>
        </p:txBody>
      </p:sp>
    </p:spTree>
    <p:extLst>
      <p:ext uri="{BB962C8B-B14F-4D97-AF65-F5344CB8AC3E}">
        <p14:creationId xmlns:p14="http://schemas.microsoft.com/office/powerpoint/2010/main" val="748953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4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F4B5C0B5-39B5-49D5-87EF-49CA6466E8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540971-495B-47A8-B7E7-EB57D1F98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27AB89-FC8B-40B0-A6E9-B3BD162E3F44}"/>
              </a:ext>
            </a:extLst>
          </p:cNvPr>
          <p:cNvSpPr>
            <a:spLocks noGrp="1" noChangeArrowheads="1"/>
          </p:cNvSpPr>
          <p:nvPr>
            <p:ph type="sldNum" sz="quarter" idx="12"/>
          </p:nvPr>
        </p:nvSpPr>
        <p:spPr>
          <a:ln/>
        </p:spPr>
        <p:txBody>
          <a:bodyPr/>
          <a:lstStyle>
            <a:lvl1pPr>
              <a:defRPr/>
            </a:lvl1pPr>
          </a:lstStyle>
          <a:p>
            <a:fld id="{86957EB5-FA15-4BD6-9F59-73BFD32DC921}" type="slidenum">
              <a:rPr lang="en-US" altLang="en-US"/>
              <a:pPr/>
              <a:t>‹#›</a:t>
            </a:fld>
            <a:endParaRPr lang="en-US" altLang="en-US"/>
          </a:p>
        </p:txBody>
      </p:sp>
    </p:spTree>
    <p:extLst>
      <p:ext uri="{BB962C8B-B14F-4D97-AF65-F5344CB8AC3E}">
        <p14:creationId xmlns:p14="http://schemas.microsoft.com/office/powerpoint/2010/main" val="40241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4DC5F1EB-4B8D-4967-A335-3718FF0B20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9D7DB5-5D04-4606-9DC3-C407BC0AAF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00D117-EABB-4D1E-9BAA-8DEB6819FD1C}"/>
              </a:ext>
            </a:extLst>
          </p:cNvPr>
          <p:cNvSpPr>
            <a:spLocks noGrp="1" noChangeArrowheads="1"/>
          </p:cNvSpPr>
          <p:nvPr>
            <p:ph type="sldNum" sz="quarter" idx="12"/>
          </p:nvPr>
        </p:nvSpPr>
        <p:spPr>
          <a:ln/>
        </p:spPr>
        <p:txBody>
          <a:bodyPr/>
          <a:lstStyle>
            <a:lvl1pPr>
              <a:defRPr/>
            </a:lvl1pPr>
          </a:lstStyle>
          <a:p>
            <a:fld id="{97D75A6B-1F85-49FE-9660-C14B98E347B3}" type="slidenum">
              <a:rPr lang="en-US" altLang="en-US"/>
              <a:pPr/>
              <a:t>‹#›</a:t>
            </a:fld>
            <a:endParaRPr lang="en-US" altLang="en-US"/>
          </a:p>
        </p:txBody>
      </p:sp>
    </p:spTree>
    <p:extLst>
      <p:ext uri="{BB962C8B-B14F-4D97-AF65-F5344CB8AC3E}">
        <p14:creationId xmlns:p14="http://schemas.microsoft.com/office/powerpoint/2010/main" val="2918817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A67FBCA8-BB6E-48AD-92C5-425FD8EB6E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543B60-3AE8-4500-859B-621028925A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F365C6-E7CB-4CAF-A425-32A44C3D42D3}"/>
              </a:ext>
            </a:extLst>
          </p:cNvPr>
          <p:cNvSpPr>
            <a:spLocks noGrp="1" noChangeArrowheads="1"/>
          </p:cNvSpPr>
          <p:nvPr>
            <p:ph type="sldNum" sz="quarter" idx="12"/>
          </p:nvPr>
        </p:nvSpPr>
        <p:spPr>
          <a:ln/>
        </p:spPr>
        <p:txBody>
          <a:bodyPr/>
          <a:lstStyle>
            <a:lvl1pPr>
              <a:defRPr/>
            </a:lvl1pPr>
          </a:lstStyle>
          <a:p>
            <a:fld id="{7AE17BF9-31DF-405C-8EE3-B5CE2699A656}" type="slidenum">
              <a:rPr lang="en-US" altLang="en-US"/>
              <a:pPr/>
              <a:t>‹#›</a:t>
            </a:fld>
            <a:endParaRPr lang="en-US" altLang="en-US"/>
          </a:p>
        </p:txBody>
      </p:sp>
    </p:spTree>
    <p:extLst>
      <p:ext uri="{BB962C8B-B14F-4D97-AF65-F5344CB8AC3E}">
        <p14:creationId xmlns:p14="http://schemas.microsoft.com/office/powerpoint/2010/main" val="4225796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8D508A57-0F68-4F2E-9C57-03D4F1CAD2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711DC3-0F44-4E3C-93B8-D9AC9899C3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D96C57-8322-40D6-A7D3-1CC3E02EEFF6}"/>
              </a:ext>
            </a:extLst>
          </p:cNvPr>
          <p:cNvSpPr>
            <a:spLocks noGrp="1" noChangeArrowheads="1"/>
          </p:cNvSpPr>
          <p:nvPr>
            <p:ph type="sldNum" sz="quarter" idx="12"/>
          </p:nvPr>
        </p:nvSpPr>
        <p:spPr>
          <a:ln/>
        </p:spPr>
        <p:txBody>
          <a:bodyPr/>
          <a:lstStyle>
            <a:lvl1pPr>
              <a:defRPr/>
            </a:lvl1pPr>
          </a:lstStyle>
          <a:p>
            <a:fld id="{B75A7BF0-2FFA-42D1-92F1-3CA59309EC5D}" type="slidenum">
              <a:rPr lang="en-US" altLang="en-US"/>
              <a:pPr/>
              <a:t>‹#›</a:t>
            </a:fld>
            <a:endParaRPr lang="en-US" altLang="en-US"/>
          </a:p>
        </p:txBody>
      </p:sp>
    </p:spTree>
    <p:extLst>
      <p:ext uri="{BB962C8B-B14F-4D97-AF65-F5344CB8AC3E}">
        <p14:creationId xmlns:p14="http://schemas.microsoft.com/office/powerpoint/2010/main" val="1336117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F8586BE-EBB4-4B95-B13E-60FE76690D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8DC33DE-0A9F-4A75-9D89-AF425E968C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44A3CC3-56E6-4F39-980B-FBDA58BECC85}"/>
              </a:ext>
            </a:extLst>
          </p:cNvPr>
          <p:cNvSpPr>
            <a:spLocks noGrp="1" noChangeArrowheads="1"/>
          </p:cNvSpPr>
          <p:nvPr>
            <p:ph type="sldNum" sz="quarter" idx="12"/>
          </p:nvPr>
        </p:nvSpPr>
        <p:spPr>
          <a:ln/>
        </p:spPr>
        <p:txBody>
          <a:bodyPr/>
          <a:lstStyle>
            <a:lvl1pPr>
              <a:defRPr/>
            </a:lvl1pPr>
          </a:lstStyle>
          <a:p>
            <a:fld id="{5BAE7116-6508-41E5-8CE1-FCD98E9850DA}" type="slidenum">
              <a:rPr lang="en-US" altLang="en-US"/>
              <a:pPr/>
              <a:t>‹#›</a:t>
            </a:fld>
            <a:endParaRPr lang="en-US" altLang="en-US"/>
          </a:p>
        </p:txBody>
      </p:sp>
    </p:spTree>
    <p:extLst>
      <p:ext uri="{BB962C8B-B14F-4D97-AF65-F5344CB8AC3E}">
        <p14:creationId xmlns:p14="http://schemas.microsoft.com/office/powerpoint/2010/main" val="206910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5E0D70-300D-469A-8D02-BB95C16C14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83A103-BF98-4885-A7D9-E67C16A8A8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BEBF27-F8B6-4610-B1B6-CC60543A5283}"/>
              </a:ext>
            </a:extLst>
          </p:cNvPr>
          <p:cNvSpPr>
            <a:spLocks noGrp="1" noChangeArrowheads="1"/>
          </p:cNvSpPr>
          <p:nvPr>
            <p:ph type="sldNum" sz="quarter" idx="12"/>
          </p:nvPr>
        </p:nvSpPr>
        <p:spPr>
          <a:ln/>
        </p:spPr>
        <p:txBody>
          <a:bodyPr/>
          <a:lstStyle>
            <a:lvl1pPr>
              <a:defRPr/>
            </a:lvl1pPr>
          </a:lstStyle>
          <a:p>
            <a:fld id="{BF959924-ACF2-4560-9576-34A264366B3C}" type="slidenum">
              <a:rPr lang="en-US" altLang="en-US"/>
              <a:pPr/>
              <a:t>‹#›</a:t>
            </a:fld>
            <a:endParaRPr lang="en-US" altLang="en-US"/>
          </a:p>
        </p:txBody>
      </p:sp>
    </p:spTree>
    <p:extLst>
      <p:ext uri="{BB962C8B-B14F-4D97-AF65-F5344CB8AC3E}">
        <p14:creationId xmlns:p14="http://schemas.microsoft.com/office/powerpoint/2010/main" val="391041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5A0DCE-2098-4F6B-9F63-6B60216B2E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A81B84-A352-474C-AEFB-5D5492E02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AD3DC7-10A1-4692-83F7-653BBF029601}"/>
              </a:ext>
            </a:extLst>
          </p:cNvPr>
          <p:cNvSpPr>
            <a:spLocks noGrp="1" noChangeArrowheads="1"/>
          </p:cNvSpPr>
          <p:nvPr>
            <p:ph type="sldNum" sz="quarter" idx="12"/>
          </p:nvPr>
        </p:nvSpPr>
        <p:spPr>
          <a:ln/>
        </p:spPr>
        <p:txBody>
          <a:bodyPr/>
          <a:lstStyle>
            <a:lvl1pPr>
              <a:defRPr/>
            </a:lvl1pPr>
          </a:lstStyle>
          <a:p>
            <a:fld id="{955F8CEC-AAC4-4D38-96B6-D3E55295CA79}" type="slidenum">
              <a:rPr lang="en-US" altLang="en-US"/>
              <a:pPr/>
              <a:t>‹#›</a:t>
            </a:fld>
            <a:endParaRPr lang="en-US" altLang="en-US"/>
          </a:p>
        </p:txBody>
      </p:sp>
    </p:spTree>
    <p:extLst>
      <p:ext uri="{BB962C8B-B14F-4D97-AF65-F5344CB8AC3E}">
        <p14:creationId xmlns:p14="http://schemas.microsoft.com/office/powerpoint/2010/main" val="1728785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5C74E0-E689-42AA-8CC4-3E05C1E6B9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B46AE11-BE83-4BD0-8E99-BCFA8131161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0B45528-4635-44FE-A99F-1822E3EFA42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8EA5D000-2F51-4E06-BCA7-435B8FC0AE9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BD68A8A-45A9-4721-BCB7-910080E890C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3472A95-41FE-4C22-94C4-A089200F1E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69.xml"/><Relationship Id="rId5" Type="http://schemas.openxmlformats.org/officeDocument/2006/relationships/image" Target="../media/image9.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audio" Target="file:///C:\Users\MAI\Downloads\unit-11-read-ex-1.mp3"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a:extLst>
              <a:ext uri="{FF2B5EF4-FFF2-40B4-BE49-F238E27FC236}">
                <a16:creationId xmlns:a16="http://schemas.microsoft.com/office/drawing/2014/main" id="{6D6036A3-46A0-4CAA-BD99-38B0BC34C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descr="blumen-pflanzen148">
            <a:extLst>
              <a:ext uri="{FF2B5EF4-FFF2-40B4-BE49-F238E27FC236}">
                <a16:creationId xmlns:a16="http://schemas.microsoft.com/office/drawing/2014/main" id="{FACC5E06-29D2-45E7-9DDB-7D71D41068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0"/>
            <a:ext cx="205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3" descr="blumen-pflanzen148">
            <a:extLst>
              <a:ext uri="{FF2B5EF4-FFF2-40B4-BE49-F238E27FC236}">
                <a16:creationId xmlns:a16="http://schemas.microsoft.com/office/drawing/2014/main" id="{70B93021-2BAE-4098-8D72-85A8E692C8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thanks">
            <a:extLst>
              <a:ext uri="{FF2B5EF4-FFF2-40B4-BE49-F238E27FC236}">
                <a16:creationId xmlns:a16="http://schemas.microsoft.com/office/drawing/2014/main" id="{AD8ED81E-6C9C-4761-8DC8-1A9323BF7E6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WordArt 18" descr="hoa4">
            <a:extLst>
              <a:ext uri="{FF2B5EF4-FFF2-40B4-BE49-F238E27FC236}">
                <a16:creationId xmlns:a16="http://schemas.microsoft.com/office/drawing/2014/main" id="{4B788318-5FA8-4CB1-A7EC-ADE0E725BD9D}"/>
              </a:ext>
            </a:extLst>
          </p:cNvPr>
          <p:cNvSpPr>
            <a:spLocks noChangeArrowheads="1" noChangeShapeType="1" noTextEdit="1"/>
          </p:cNvSpPr>
          <p:nvPr/>
        </p:nvSpPr>
        <p:spPr bwMode="auto">
          <a:xfrm>
            <a:off x="2280138" y="4572000"/>
            <a:ext cx="4495800" cy="1143000"/>
          </a:xfrm>
          <a:prstGeom prst="rect">
            <a:avLst/>
          </a:prstGeom>
          <a:solidFill>
            <a:srgbClr val="FFFF00"/>
          </a:solidFill>
          <a:scene3d>
            <a:camera prst="perspectiveHeroicExtremeRightFacing"/>
            <a:lightRig rig="threePt" dir="t"/>
          </a:scene3d>
        </p:spPr>
        <p:txBody>
          <a:bodyPr wrap="none" fromWordArt="1">
            <a:prstTxWarp prst="textPlain">
              <a:avLst>
                <a:gd name="adj" fmla="val 50000"/>
              </a:avLst>
            </a:prstTxWarp>
          </a:bodyPr>
          <a:lstStyle/>
          <a:p>
            <a:pPr algn="ctr">
              <a:defRPr/>
            </a:pPr>
            <a:r>
              <a:rPr lang="en-US" sz="3600" b="1" i="1" kern="10" dirty="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rPr>
              <a:t>ENGLISH 8</a:t>
            </a:r>
          </a:p>
        </p:txBody>
      </p:sp>
      <p:sp>
        <p:nvSpPr>
          <p:cNvPr id="10" name="Subtitle 2">
            <a:extLst>
              <a:ext uri="{FF2B5EF4-FFF2-40B4-BE49-F238E27FC236}">
                <a16:creationId xmlns:a16="http://schemas.microsoft.com/office/drawing/2014/main" id="{455D1E54-3946-4F8B-9148-7449E8E62467}"/>
              </a:ext>
            </a:extLst>
          </p:cNvPr>
          <p:cNvSpPr txBox="1">
            <a:spLocks/>
          </p:cNvSpPr>
          <p:nvPr/>
        </p:nvSpPr>
        <p:spPr>
          <a:xfrm>
            <a:off x="1235074" y="1028700"/>
            <a:ext cx="7070725" cy="5715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2178"/>
                                        </p:tgtEl>
                                        <p:attrNameLst>
                                          <p:attrName>style.visibility</p:attrName>
                                        </p:attrNameLst>
                                      </p:cBhvr>
                                      <p:to>
                                        <p:strVal val="visible"/>
                                      </p:to>
                                    </p:set>
                                    <p:anim calcmode="lin" valueType="num">
                                      <p:cBhvr>
                                        <p:cTn id="7" dur="500" fill="hold"/>
                                        <p:tgtEl>
                                          <p:spTgt spid="92178"/>
                                        </p:tgtEl>
                                        <p:attrNameLst>
                                          <p:attrName>ppt_w</p:attrName>
                                        </p:attrNameLst>
                                      </p:cBhvr>
                                      <p:tavLst>
                                        <p:tav tm="0">
                                          <p:val>
                                            <p:strVal val="#ppt_w*0.70"/>
                                          </p:val>
                                        </p:tav>
                                        <p:tav tm="100000">
                                          <p:val>
                                            <p:strVal val="#ppt_w"/>
                                          </p:val>
                                        </p:tav>
                                      </p:tavLst>
                                    </p:anim>
                                    <p:anim calcmode="lin" valueType="num">
                                      <p:cBhvr>
                                        <p:cTn id="8" dur="500" fill="hold"/>
                                        <p:tgtEl>
                                          <p:spTgt spid="92178"/>
                                        </p:tgtEl>
                                        <p:attrNameLst>
                                          <p:attrName>ppt_h</p:attrName>
                                        </p:attrNameLst>
                                      </p:cBhvr>
                                      <p:tavLst>
                                        <p:tav tm="0">
                                          <p:val>
                                            <p:strVal val="#ppt_h"/>
                                          </p:val>
                                        </p:tav>
                                        <p:tav tm="100000">
                                          <p:val>
                                            <p:strVal val="#ppt_h"/>
                                          </p:val>
                                        </p:tav>
                                      </p:tavLst>
                                    </p:anim>
                                    <p:animEffect transition="in" filter="fade">
                                      <p:cBhvr>
                                        <p:cTn id="9" dur="500"/>
                                        <p:tgtEl>
                                          <p:spTgt spid="92178"/>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anim calcmode="lin" valueType="num">
                                      <p:cBhvr>
                                        <p:cTn id="1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a:extLst>
              <a:ext uri="{FF2B5EF4-FFF2-40B4-BE49-F238E27FC236}">
                <a16:creationId xmlns:a16="http://schemas.microsoft.com/office/drawing/2014/main" id="{9628E5F3-D49F-4259-A299-E781C56C7408}"/>
              </a:ext>
            </a:extLst>
          </p:cNvPr>
          <p:cNvSpPr>
            <a:spLocks noChangeArrowheads="1" noChangeShapeType="1" noTextEdit="1"/>
          </p:cNvSpPr>
          <p:nvPr/>
        </p:nvSpPr>
        <p:spPr bwMode="auto">
          <a:xfrm>
            <a:off x="3200400" y="152400"/>
            <a:ext cx="2667000" cy="685800"/>
          </a:xfrm>
          <a:prstGeom prst="rect">
            <a:avLst/>
          </a:prstGeom>
        </p:spPr>
        <p:txBody>
          <a:bodyPr wrap="none" fromWordArt="1">
            <a:prstTxWarp prst="textPlain">
              <a:avLst>
                <a:gd name="adj" fmla="val 50000"/>
              </a:avLst>
            </a:prstTxWarp>
          </a:bodyPr>
          <a:lstStyle/>
          <a:p>
            <a:pPr algn="ctr"/>
            <a:r>
              <a:rPr lang="en-SG"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Matching</a:t>
            </a:r>
          </a:p>
        </p:txBody>
      </p:sp>
      <p:sp>
        <p:nvSpPr>
          <p:cNvPr id="19459" name="Text Box 3">
            <a:extLst>
              <a:ext uri="{FF2B5EF4-FFF2-40B4-BE49-F238E27FC236}">
                <a16:creationId xmlns:a16="http://schemas.microsoft.com/office/drawing/2014/main" id="{B5CF2C20-5CE8-4444-B80E-8427A00B5B3A}"/>
              </a:ext>
            </a:extLst>
          </p:cNvPr>
          <p:cNvSpPr txBox="1">
            <a:spLocks noChangeArrowheads="1"/>
          </p:cNvSpPr>
          <p:nvPr/>
        </p:nvSpPr>
        <p:spPr bwMode="auto">
          <a:xfrm>
            <a:off x="746125" y="877888"/>
            <a:ext cx="1708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1</a:t>
            </a:r>
            <a:r>
              <a:rPr lang="en-US" altLang="en-US" sz="2400" b="1">
                <a:latin typeface="Times New Roman" panose="02020603050405020304" pitchFamily="18" charset="0"/>
                <a:cs typeface="Times New Roman" panose="02020603050405020304" pitchFamily="18" charset="0"/>
              </a:rPr>
              <a:t>- sight (n):</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9460" name="Text Box 4">
            <a:extLst>
              <a:ext uri="{FF2B5EF4-FFF2-40B4-BE49-F238E27FC236}">
                <a16:creationId xmlns:a16="http://schemas.microsoft.com/office/drawing/2014/main" id="{5EBA2B4F-0129-4A88-B3A1-DCDA114CAA37}"/>
              </a:ext>
            </a:extLst>
          </p:cNvPr>
          <p:cNvSpPr txBox="1">
            <a:spLocks noChangeArrowheads="1"/>
          </p:cNvSpPr>
          <p:nvPr/>
        </p:nvSpPr>
        <p:spPr bwMode="auto">
          <a:xfrm>
            <a:off x="685800" y="1600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2. </a:t>
            </a:r>
            <a:r>
              <a:rPr lang="en-US" altLang="en-US" sz="2400" b="1">
                <a:latin typeface="Times New Roman" panose="02020603050405020304" pitchFamily="18" charset="0"/>
                <a:cs typeface="Times New Roman" panose="02020603050405020304" pitchFamily="18" charset="0"/>
              </a:rPr>
              <a:t>slope (n): </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9461" name="Text Box 5">
            <a:extLst>
              <a:ext uri="{FF2B5EF4-FFF2-40B4-BE49-F238E27FC236}">
                <a16:creationId xmlns:a16="http://schemas.microsoft.com/office/drawing/2014/main" id="{8A7402C9-9255-495F-8A29-427B22EE511B}"/>
              </a:ext>
            </a:extLst>
          </p:cNvPr>
          <p:cNvSpPr txBox="1">
            <a:spLocks noChangeArrowheads="1"/>
          </p:cNvSpPr>
          <p:nvPr/>
        </p:nvSpPr>
        <p:spPr bwMode="auto">
          <a:xfrm>
            <a:off x="533400" y="228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3. </a:t>
            </a:r>
            <a:r>
              <a:rPr lang="en-US" altLang="en-US" sz="2400" b="1">
                <a:latin typeface="Times New Roman" panose="02020603050405020304" pitchFamily="18" charset="0"/>
                <a:cs typeface="Times New Roman" panose="02020603050405020304" pitchFamily="18" charset="0"/>
              </a:rPr>
              <a:t>limestone (n):</a:t>
            </a:r>
            <a:endParaRPr lang="en-US" altLang="en-US" sz="2400">
              <a:latin typeface="Times New Roman" panose="02020603050405020304" pitchFamily="18" charset="0"/>
              <a:cs typeface="Times New Roman" panose="02020603050405020304" pitchFamily="18" charset="0"/>
            </a:endParaRPr>
          </a:p>
        </p:txBody>
      </p:sp>
      <p:sp>
        <p:nvSpPr>
          <p:cNvPr id="19462" name="Text Box 6">
            <a:extLst>
              <a:ext uri="{FF2B5EF4-FFF2-40B4-BE49-F238E27FC236}">
                <a16:creationId xmlns:a16="http://schemas.microsoft.com/office/drawing/2014/main" id="{91C6A23E-6FD4-4206-B1B4-7D71AFBE0D0D}"/>
              </a:ext>
            </a:extLst>
          </p:cNvPr>
          <p:cNvSpPr txBox="1">
            <a:spLocks noChangeArrowheads="1"/>
          </p:cNvSpPr>
          <p:nvPr/>
        </p:nvSpPr>
        <p:spPr bwMode="auto">
          <a:xfrm>
            <a:off x="685800" y="2903538"/>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4. </a:t>
            </a:r>
            <a:r>
              <a:rPr lang="en-US" altLang="en-US" sz="2400" b="1">
                <a:latin typeface="Times New Roman" panose="02020603050405020304" pitchFamily="18" charset="0"/>
                <a:cs typeface="Times New Roman" panose="02020603050405020304" pitchFamily="18" charset="0"/>
                <a:sym typeface="Wingdings" panose="05000000000000000000" pitchFamily="2" charset="2"/>
              </a:rPr>
              <a:t>tribal </a:t>
            </a:r>
            <a:r>
              <a:rPr lang="en-US" altLang="en-US" sz="2400" b="1">
                <a:latin typeface="Times New Roman" panose="02020603050405020304" pitchFamily="18" charset="0"/>
                <a:cs typeface="Times New Roman" panose="02020603050405020304" pitchFamily="18" charset="0"/>
              </a:rPr>
              <a:t> (adj) :</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9463" name="Text Box 7">
            <a:extLst>
              <a:ext uri="{FF2B5EF4-FFF2-40B4-BE49-F238E27FC236}">
                <a16:creationId xmlns:a16="http://schemas.microsoft.com/office/drawing/2014/main" id="{C9604FE2-9F63-460D-AF88-BA6D0E0DABCF}"/>
              </a:ext>
            </a:extLst>
          </p:cNvPr>
          <p:cNvSpPr txBox="1">
            <a:spLocks noChangeArrowheads="1"/>
          </p:cNvSpPr>
          <p:nvPr/>
        </p:nvSpPr>
        <p:spPr bwMode="auto">
          <a:xfrm>
            <a:off x="609600" y="34290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5.</a:t>
            </a: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magnificent (adj) :</a:t>
            </a:r>
            <a:endParaRPr lang="en-US" altLang="en-US" sz="2400" b="1">
              <a:latin typeface="Times New Roman" panose="02020603050405020304" pitchFamily="18" charset="0"/>
              <a:cs typeface="Times New Roman" panose="02020603050405020304" pitchFamily="18" charset="0"/>
            </a:endParaRP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272" name="Text Box 11">
            <a:extLst>
              <a:ext uri="{FF2B5EF4-FFF2-40B4-BE49-F238E27FC236}">
                <a16:creationId xmlns:a16="http://schemas.microsoft.com/office/drawing/2014/main" id="{11B18B75-6A89-475B-BE1F-5B6060D92539}"/>
              </a:ext>
            </a:extLst>
          </p:cNvPr>
          <p:cNvSpPr txBox="1">
            <a:spLocks noChangeArrowheads="1"/>
          </p:cNvSpPr>
          <p:nvPr/>
        </p:nvSpPr>
        <p:spPr bwMode="auto">
          <a:xfrm>
            <a:off x="4678363" y="838200"/>
            <a:ext cx="339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latin typeface="Times New Roman" panose="02020603050405020304" pitchFamily="18" charset="0"/>
                <a:cs typeface="Times New Roman" panose="02020603050405020304" pitchFamily="18" charset="0"/>
              </a:rPr>
              <a:t>         a.</a:t>
            </a:r>
            <a:r>
              <a:rPr lang="en-US" altLang="en-US" sz="2400" b="1">
                <a:latin typeface="Times New Roman" panose="02020603050405020304" pitchFamily="18" charset="0"/>
                <a:cs typeface="Times New Roman" panose="02020603050405020304" pitchFamily="18" charset="0"/>
              </a:rPr>
              <a:t> lộng lẫy, hùng vĩ</a:t>
            </a:r>
          </a:p>
        </p:txBody>
      </p:sp>
      <p:sp>
        <p:nvSpPr>
          <p:cNvPr id="11273" name="Text Box 14">
            <a:extLst>
              <a:ext uri="{FF2B5EF4-FFF2-40B4-BE49-F238E27FC236}">
                <a16:creationId xmlns:a16="http://schemas.microsoft.com/office/drawing/2014/main" id="{D4869CD8-976C-4872-B2FF-57D4DD8661CB}"/>
              </a:ext>
            </a:extLst>
          </p:cNvPr>
          <p:cNvSpPr txBox="1">
            <a:spLocks noChangeArrowheads="1"/>
          </p:cNvSpPr>
          <p:nvPr/>
        </p:nvSpPr>
        <p:spPr bwMode="auto">
          <a:xfrm>
            <a:off x="5105400" y="1531938"/>
            <a:ext cx="2332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b. </a:t>
            </a:r>
            <a:r>
              <a:rPr lang="en-US" altLang="en-US" sz="2400" b="1">
                <a:latin typeface="Times New Roman" panose="02020603050405020304" pitchFamily="18" charset="0"/>
                <a:cs typeface="Times New Roman" panose="02020603050405020304" pitchFamily="18" charset="0"/>
              </a:rPr>
              <a:t>phong cảnh</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274" name="Text Box 16">
            <a:extLst>
              <a:ext uri="{FF2B5EF4-FFF2-40B4-BE49-F238E27FC236}">
                <a16:creationId xmlns:a16="http://schemas.microsoft.com/office/drawing/2014/main" id="{4A3A8E17-ECDF-43EA-B9B9-0E8121038A98}"/>
              </a:ext>
            </a:extLst>
          </p:cNvPr>
          <p:cNvSpPr txBox="1">
            <a:spLocks noChangeArrowheads="1"/>
          </p:cNvSpPr>
          <p:nvPr/>
        </p:nvSpPr>
        <p:spPr bwMode="auto">
          <a:xfrm>
            <a:off x="5029200" y="2286000"/>
            <a:ext cx="3535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c. </a:t>
            </a:r>
            <a:r>
              <a:rPr lang="en-US" altLang="en-US" sz="2400" b="1">
                <a:latin typeface="Times New Roman" panose="02020603050405020304" pitchFamily="18" charset="0"/>
                <a:cs typeface="Times New Roman" panose="02020603050405020304" pitchFamily="18" charset="0"/>
              </a:rPr>
              <a:t>sườn núi</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275" name="Text Box 17">
            <a:extLst>
              <a:ext uri="{FF2B5EF4-FFF2-40B4-BE49-F238E27FC236}">
                <a16:creationId xmlns:a16="http://schemas.microsoft.com/office/drawing/2014/main" id="{578A2465-9315-4FFF-8EE4-8C3A9E7911AD}"/>
              </a:ext>
            </a:extLst>
          </p:cNvPr>
          <p:cNvSpPr txBox="1">
            <a:spLocks noChangeArrowheads="1"/>
          </p:cNvSpPr>
          <p:nvPr/>
        </p:nvSpPr>
        <p:spPr bwMode="auto">
          <a:xfrm>
            <a:off x="4800600" y="2895600"/>
            <a:ext cx="44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d. </a:t>
            </a:r>
            <a:r>
              <a:rPr lang="en-US" altLang="en-US" sz="2400" b="1">
                <a:latin typeface="Times New Roman" panose="02020603050405020304" pitchFamily="18" charset="0"/>
                <a:cs typeface="Times New Roman" panose="02020603050405020304" pitchFamily="18" charset="0"/>
              </a:rPr>
              <a:t>thuộc bộ lạc, bộ tộc</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276" name="Text Box 18">
            <a:extLst>
              <a:ext uri="{FF2B5EF4-FFF2-40B4-BE49-F238E27FC236}">
                <a16:creationId xmlns:a16="http://schemas.microsoft.com/office/drawing/2014/main" id="{D488D22C-911E-49A5-AC45-6B0550FD6CD4}"/>
              </a:ext>
            </a:extLst>
          </p:cNvPr>
          <p:cNvSpPr txBox="1">
            <a:spLocks noChangeArrowheads="1"/>
          </p:cNvSpPr>
          <p:nvPr/>
        </p:nvSpPr>
        <p:spPr bwMode="auto">
          <a:xfrm>
            <a:off x="5410200" y="3505200"/>
            <a:ext cx="134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e. </a:t>
            </a:r>
            <a:r>
              <a:rPr lang="en-US" altLang="en-US" sz="2400" b="1">
                <a:latin typeface="Times New Roman" panose="02020603050405020304" pitchFamily="18" charset="0"/>
                <a:cs typeface="Times New Roman" panose="02020603050405020304" pitchFamily="18" charset="0"/>
              </a:rPr>
              <a:t>đá vôi</a:t>
            </a:r>
          </a:p>
          <a:p>
            <a:pPr eaLnBrk="1" hangingPunct="1"/>
            <a:endParaRPr lang="en-US" altLang="en-US" sz="2400">
              <a:latin typeface="Times New Roman" panose="02020603050405020304" pitchFamily="18" charset="0"/>
              <a:cs typeface="Times New Roman" panose="02020603050405020304" pitchFamily="18" charset="0"/>
            </a:endParaRPr>
          </a:p>
        </p:txBody>
      </p:sp>
      <p:sp>
        <p:nvSpPr>
          <p:cNvPr id="8205" name="Line 19">
            <a:extLst>
              <a:ext uri="{FF2B5EF4-FFF2-40B4-BE49-F238E27FC236}">
                <a16:creationId xmlns:a16="http://schemas.microsoft.com/office/drawing/2014/main" id="{396ED669-AC44-46E7-8967-74DB4C951B59}"/>
              </a:ext>
            </a:extLst>
          </p:cNvPr>
          <p:cNvSpPr>
            <a:spLocks noChangeShapeType="1"/>
          </p:cNvSpPr>
          <p:nvPr/>
        </p:nvSpPr>
        <p:spPr bwMode="auto">
          <a:xfrm>
            <a:off x="2378075" y="1158875"/>
            <a:ext cx="3108325" cy="5937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8206" name="Line 20">
            <a:extLst>
              <a:ext uri="{FF2B5EF4-FFF2-40B4-BE49-F238E27FC236}">
                <a16:creationId xmlns:a16="http://schemas.microsoft.com/office/drawing/2014/main" id="{52A6E415-D5BD-4396-A4A4-0CD670248EA6}"/>
              </a:ext>
            </a:extLst>
          </p:cNvPr>
          <p:cNvSpPr>
            <a:spLocks noChangeShapeType="1"/>
          </p:cNvSpPr>
          <p:nvPr/>
        </p:nvSpPr>
        <p:spPr bwMode="auto">
          <a:xfrm>
            <a:off x="2378075" y="1878013"/>
            <a:ext cx="3032125" cy="6286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8207" name="Line 21">
            <a:extLst>
              <a:ext uri="{FF2B5EF4-FFF2-40B4-BE49-F238E27FC236}">
                <a16:creationId xmlns:a16="http://schemas.microsoft.com/office/drawing/2014/main" id="{4DFC617B-D744-4CBC-AF42-581377C8DCD7}"/>
              </a:ext>
            </a:extLst>
          </p:cNvPr>
          <p:cNvSpPr>
            <a:spLocks noChangeShapeType="1"/>
          </p:cNvSpPr>
          <p:nvPr/>
        </p:nvSpPr>
        <p:spPr bwMode="auto">
          <a:xfrm>
            <a:off x="2946400" y="2590800"/>
            <a:ext cx="2387600" cy="11430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8208" name="Line 22">
            <a:extLst>
              <a:ext uri="{FF2B5EF4-FFF2-40B4-BE49-F238E27FC236}">
                <a16:creationId xmlns:a16="http://schemas.microsoft.com/office/drawing/2014/main" id="{23E1B503-3713-4F2B-8B01-71EEAA682B67}"/>
              </a:ext>
            </a:extLst>
          </p:cNvPr>
          <p:cNvSpPr>
            <a:spLocks noChangeShapeType="1"/>
          </p:cNvSpPr>
          <p:nvPr/>
        </p:nvSpPr>
        <p:spPr bwMode="auto">
          <a:xfrm flipV="1">
            <a:off x="2946400" y="3132138"/>
            <a:ext cx="2463800" cy="523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8209" name="Line 23">
            <a:extLst>
              <a:ext uri="{FF2B5EF4-FFF2-40B4-BE49-F238E27FC236}">
                <a16:creationId xmlns:a16="http://schemas.microsoft.com/office/drawing/2014/main" id="{F93D4A69-FA68-4D6E-BAFB-8D2E4E6A19F1}"/>
              </a:ext>
            </a:extLst>
          </p:cNvPr>
          <p:cNvSpPr>
            <a:spLocks noChangeShapeType="1"/>
          </p:cNvSpPr>
          <p:nvPr/>
        </p:nvSpPr>
        <p:spPr bwMode="auto">
          <a:xfrm flipV="1">
            <a:off x="3505200" y="1227138"/>
            <a:ext cx="1930400" cy="2278062"/>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1282" name="Text Box 18">
            <a:extLst>
              <a:ext uri="{FF2B5EF4-FFF2-40B4-BE49-F238E27FC236}">
                <a16:creationId xmlns:a16="http://schemas.microsoft.com/office/drawing/2014/main" id="{AE747D94-7236-4495-BB3C-296B368F70C7}"/>
              </a:ext>
            </a:extLst>
          </p:cNvPr>
          <p:cNvSpPr txBox="1">
            <a:spLocks noChangeArrowheads="1"/>
          </p:cNvSpPr>
          <p:nvPr/>
        </p:nvSpPr>
        <p:spPr bwMode="auto">
          <a:xfrm>
            <a:off x="5410200" y="4046538"/>
            <a:ext cx="1897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f. </a:t>
            </a:r>
            <a:r>
              <a:rPr lang="en-US" altLang="en-US" sz="2400" b="1">
                <a:latin typeface="Times New Roman" panose="02020603050405020304" pitchFamily="18" charset="0"/>
                <a:cs typeface="Times New Roman" panose="02020603050405020304" pitchFamily="18" charset="0"/>
              </a:rPr>
              <a:t>hang động</a:t>
            </a:r>
          </a:p>
          <a:p>
            <a:pPr eaLnBrk="1" hangingPunct="1"/>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2000"/>
                                        <p:tgtEl>
                                          <p:spTgt spid="19458"/>
                                        </p:tgtEl>
                                      </p:cBhvr>
                                    </p:animEffect>
                                  </p:childTnLst>
                                </p:cTn>
                              </p:par>
                              <p:par>
                                <p:cTn id="8" presetID="8" presetClass="entr" presetSubtype="16" fill="hold"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diamond(in)">
                                      <p:cBhvr>
                                        <p:cTn id="10" dur="2000"/>
                                        <p:tgtEl>
                                          <p:spTgt spid="19459"/>
                                        </p:tgtEl>
                                      </p:cBhvr>
                                    </p:animEffect>
                                  </p:childTnLst>
                                </p:cTn>
                              </p:par>
                              <p:par>
                                <p:cTn id="11" presetID="8" presetClass="entr" presetSubtype="16" fill="hold" nodeType="with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diamond(in)">
                                      <p:cBhvr>
                                        <p:cTn id="13" dur="2000"/>
                                        <p:tgtEl>
                                          <p:spTgt spid="19460"/>
                                        </p:tgtEl>
                                      </p:cBhvr>
                                    </p:animEffect>
                                  </p:childTnLst>
                                </p:cTn>
                              </p:par>
                              <p:par>
                                <p:cTn id="14" presetID="8" presetClass="entr" presetSubtype="16" fill="hold" nodeType="withEffect">
                                  <p:stCondLst>
                                    <p:cond delay="0"/>
                                  </p:stCondLst>
                                  <p:childTnLst>
                                    <p:set>
                                      <p:cBhvr>
                                        <p:cTn id="15" dur="1" fill="hold">
                                          <p:stCondLst>
                                            <p:cond delay="0"/>
                                          </p:stCondLst>
                                        </p:cTn>
                                        <p:tgtEl>
                                          <p:spTgt spid="19461"/>
                                        </p:tgtEl>
                                        <p:attrNameLst>
                                          <p:attrName>style.visibility</p:attrName>
                                        </p:attrNameLst>
                                      </p:cBhvr>
                                      <p:to>
                                        <p:strVal val="visible"/>
                                      </p:to>
                                    </p:set>
                                    <p:animEffect transition="in" filter="diamond(in)">
                                      <p:cBhvr>
                                        <p:cTn id="16" dur="2000"/>
                                        <p:tgtEl>
                                          <p:spTgt spid="19461"/>
                                        </p:tgtEl>
                                      </p:cBhvr>
                                    </p:animEffect>
                                  </p:childTnLst>
                                </p:cTn>
                              </p:par>
                              <p:par>
                                <p:cTn id="17" presetID="8" presetClass="entr" presetSubtype="16" fill="hold" nodeType="with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diamond(in)">
                                      <p:cBhvr>
                                        <p:cTn id="19" dur="2000"/>
                                        <p:tgtEl>
                                          <p:spTgt spid="19462"/>
                                        </p:tgtEl>
                                      </p:cBhvr>
                                    </p:animEffect>
                                  </p:childTnLst>
                                </p:cTn>
                              </p:par>
                              <p:par>
                                <p:cTn id="20" presetID="8" presetClass="entr" presetSubtype="16" fill="hold" nodeType="with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diamond(in)">
                                      <p:cBhvr>
                                        <p:cTn id="22" dur="2000"/>
                                        <p:tgtEl>
                                          <p:spTgt spid="194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dissolve">
                                      <p:cBhvr>
                                        <p:cTn id="27" dur="500"/>
                                        <p:tgtEl>
                                          <p:spTgt spid="82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dissolve">
                                      <p:cBhvr>
                                        <p:cTn id="32" dur="500"/>
                                        <p:tgtEl>
                                          <p:spTgt spid="82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dissolve">
                                      <p:cBhvr>
                                        <p:cTn id="37" dur="500"/>
                                        <p:tgtEl>
                                          <p:spTgt spid="82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208"/>
                                        </p:tgtEl>
                                        <p:attrNameLst>
                                          <p:attrName>style.visibility</p:attrName>
                                        </p:attrNameLst>
                                      </p:cBhvr>
                                      <p:to>
                                        <p:strVal val="visible"/>
                                      </p:to>
                                    </p:set>
                                    <p:animEffect transition="in" filter="dissolve">
                                      <p:cBhvr>
                                        <p:cTn id="42" dur="500"/>
                                        <p:tgtEl>
                                          <p:spTgt spid="82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8209"/>
                                        </p:tgtEl>
                                        <p:attrNameLst>
                                          <p:attrName>style.visibility</p:attrName>
                                        </p:attrNameLst>
                                      </p:cBhvr>
                                      <p:to>
                                        <p:strVal val="visible"/>
                                      </p:to>
                                    </p:set>
                                    <p:animEffect transition="in" filter="dissolve">
                                      <p:cBhvr>
                                        <p:cTn id="47"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dalat8">
            <a:extLst>
              <a:ext uri="{FF2B5EF4-FFF2-40B4-BE49-F238E27FC236}">
                <a16:creationId xmlns:a16="http://schemas.microsoft.com/office/drawing/2014/main" id="{46855343-F7A2-4CB1-A7D8-5A74814A0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638" y="19050"/>
            <a:ext cx="467995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3052008131658_Danang-Pana-01">
            <a:extLst>
              <a:ext uri="{FF2B5EF4-FFF2-40B4-BE49-F238E27FC236}">
                <a16:creationId xmlns:a16="http://schemas.microsoft.com/office/drawing/2014/main" id="{C9C97FDB-2CDA-4FF8-B872-C30FAD95A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494088"/>
            <a:ext cx="46101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18">
            <a:extLst>
              <a:ext uri="{FF2B5EF4-FFF2-40B4-BE49-F238E27FC236}">
                <a16:creationId xmlns:a16="http://schemas.microsoft.com/office/drawing/2014/main" id="{9C23F0CF-7380-4A64-B95B-F2ABDC94E68F}"/>
              </a:ext>
            </a:extLst>
          </p:cNvPr>
          <p:cNvSpPr>
            <a:spLocks noChangeArrowheads="1"/>
          </p:cNvSpPr>
          <p:nvPr/>
        </p:nvSpPr>
        <p:spPr bwMode="auto">
          <a:xfrm>
            <a:off x="-76200" y="3492500"/>
            <a:ext cx="457200" cy="46831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3</a:t>
            </a:r>
          </a:p>
        </p:txBody>
      </p:sp>
      <p:sp>
        <p:nvSpPr>
          <p:cNvPr id="6163" name="Rectangle 19">
            <a:extLst>
              <a:ext uri="{FF2B5EF4-FFF2-40B4-BE49-F238E27FC236}">
                <a16:creationId xmlns:a16="http://schemas.microsoft.com/office/drawing/2014/main" id="{115886F6-C98D-49FA-A4F4-3DF02F99DB34}"/>
              </a:ext>
            </a:extLst>
          </p:cNvPr>
          <p:cNvSpPr>
            <a:spLocks noChangeArrowheads="1"/>
          </p:cNvSpPr>
          <p:nvPr/>
        </p:nvSpPr>
        <p:spPr bwMode="auto">
          <a:xfrm>
            <a:off x="8763000" y="0"/>
            <a:ext cx="381000" cy="457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2</a:t>
            </a:r>
          </a:p>
        </p:txBody>
      </p:sp>
      <p:sp>
        <p:nvSpPr>
          <p:cNvPr id="6165" name="Rectangle 21">
            <a:extLst>
              <a:ext uri="{FF2B5EF4-FFF2-40B4-BE49-F238E27FC236}">
                <a16:creationId xmlns:a16="http://schemas.microsoft.com/office/drawing/2014/main" id="{287AB2E3-5F56-46E6-A8F9-CB4F10419ADF}"/>
              </a:ext>
            </a:extLst>
          </p:cNvPr>
          <p:cNvSpPr>
            <a:spLocks noChangeArrowheads="1"/>
          </p:cNvSpPr>
          <p:nvPr/>
        </p:nvSpPr>
        <p:spPr bwMode="auto">
          <a:xfrm>
            <a:off x="7239000" y="0"/>
            <a:ext cx="1524000" cy="457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Da Lat</a:t>
            </a:r>
          </a:p>
        </p:txBody>
      </p:sp>
      <p:sp>
        <p:nvSpPr>
          <p:cNvPr id="6166" name="Rectangle 22">
            <a:extLst>
              <a:ext uri="{FF2B5EF4-FFF2-40B4-BE49-F238E27FC236}">
                <a16:creationId xmlns:a16="http://schemas.microsoft.com/office/drawing/2014/main" id="{D2613A16-53D1-4D6E-9BE7-3479B4599BFD}"/>
              </a:ext>
            </a:extLst>
          </p:cNvPr>
          <p:cNvSpPr>
            <a:spLocks noChangeArrowheads="1"/>
          </p:cNvSpPr>
          <p:nvPr/>
        </p:nvSpPr>
        <p:spPr bwMode="auto">
          <a:xfrm>
            <a:off x="381000" y="3498850"/>
            <a:ext cx="1905000" cy="46355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Nha Trang</a:t>
            </a:r>
          </a:p>
        </p:txBody>
      </p:sp>
      <p:pic>
        <p:nvPicPr>
          <p:cNvPr id="14" name="Picture 26" descr="C:\Users\Admin\Documents\sapa-sương-mù.jpg">
            <a:extLst>
              <a:ext uri="{FF2B5EF4-FFF2-40B4-BE49-F238E27FC236}">
                <a16:creationId xmlns:a16="http://schemas.microsoft.com/office/drawing/2014/main" id="{B0A46718-92DD-49BB-8808-8D38CAF64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6482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Trải nghiệm 3 ngày 2 đêm khám phá Hạ Long | VIETRAVEL | Du lịch, Tours,  Phong cảnh">
            <a:extLst>
              <a:ext uri="{FF2B5EF4-FFF2-40B4-BE49-F238E27FC236}">
                <a16:creationId xmlns:a16="http://schemas.microsoft.com/office/drawing/2014/main" id="{936769B1-708E-446C-B171-5FF3B3D4E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 y="17463"/>
            <a:ext cx="4633913"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0">
            <a:extLst>
              <a:ext uri="{FF2B5EF4-FFF2-40B4-BE49-F238E27FC236}">
                <a16:creationId xmlns:a16="http://schemas.microsoft.com/office/drawing/2014/main" id="{FB9449BC-81A1-44C8-A4F6-BE995DF8461A}"/>
              </a:ext>
            </a:extLst>
          </p:cNvPr>
          <p:cNvSpPr>
            <a:spLocks noChangeArrowheads="1"/>
          </p:cNvSpPr>
          <p:nvPr/>
        </p:nvSpPr>
        <p:spPr bwMode="auto">
          <a:xfrm>
            <a:off x="381000" y="-20638"/>
            <a:ext cx="2209800" cy="53340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Ha Long Bay</a:t>
            </a:r>
          </a:p>
        </p:txBody>
      </p:sp>
      <p:sp>
        <p:nvSpPr>
          <p:cNvPr id="17" name="Rectangle 23">
            <a:extLst>
              <a:ext uri="{FF2B5EF4-FFF2-40B4-BE49-F238E27FC236}">
                <a16:creationId xmlns:a16="http://schemas.microsoft.com/office/drawing/2014/main" id="{C2BEFAD3-3F66-4008-9D85-1B20C6E29803}"/>
              </a:ext>
            </a:extLst>
          </p:cNvPr>
          <p:cNvSpPr>
            <a:spLocks noChangeArrowheads="1"/>
          </p:cNvSpPr>
          <p:nvPr/>
        </p:nvSpPr>
        <p:spPr bwMode="auto">
          <a:xfrm>
            <a:off x="7162800" y="3429000"/>
            <a:ext cx="1600200" cy="457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Sa Pa</a:t>
            </a:r>
          </a:p>
        </p:txBody>
      </p:sp>
      <p:sp>
        <p:nvSpPr>
          <p:cNvPr id="18" name="Rectangle 13">
            <a:extLst>
              <a:ext uri="{FF2B5EF4-FFF2-40B4-BE49-F238E27FC236}">
                <a16:creationId xmlns:a16="http://schemas.microsoft.com/office/drawing/2014/main" id="{4E9F6DE6-A314-4C46-B74D-D6759E10B852}"/>
              </a:ext>
            </a:extLst>
          </p:cNvPr>
          <p:cNvSpPr>
            <a:spLocks noChangeArrowheads="1"/>
          </p:cNvSpPr>
          <p:nvPr/>
        </p:nvSpPr>
        <p:spPr bwMode="auto">
          <a:xfrm>
            <a:off x="-57150" y="-14288"/>
            <a:ext cx="438150" cy="51435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1</a:t>
            </a:r>
          </a:p>
        </p:txBody>
      </p:sp>
      <p:sp>
        <p:nvSpPr>
          <p:cNvPr id="19" name="Rectangle 17">
            <a:extLst>
              <a:ext uri="{FF2B5EF4-FFF2-40B4-BE49-F238E27FC236}">
                <a16:creationId xmlns:a16="http://schemas.microsoft.com/office/drawing/2014/main" id="{27733AE5-5221-4009-9C48-133C65E5BE25}"/>
              </a:ext>
            </a:extLst>
          </p:cNvPr>
          <p:cNvSpPr>
            <a:spLocks noChangeArrowheads="1"/>
          </p:cNvSpPr>
          <p:nvPr/>
        </p:nvSpPr>
        <p:spPr bwMode="auto">
          <a:xfrm>
            <a:off x="8763000" y="3429000"/>
            <a:ext cx="381000" cy="457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4</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1000" fill="hold"/>
                                        <p:tgtEl>
                                          <p:spTgt spid="6150"/>
                                        </p:tgtEl>
                                        <p:attrNameLst>
                                          <p:attrName>ppt_x</p:attrName>
                                        </p:attrNameLst>
                                      </p:cBhvr>
                                      <p:tavLst>
                                        <p:tav tm="0">
                                          <p:val>
                                            <p:strVal val="#ppt_x-.2"/>
                                          </p:val>
                                        </p:tav>
                                        <p:tav tm="100000">
                                          <p:val>
                                            <p:strVal val="#ppt_x"/>
                                          </p:val>
                                        </p:tav>
                                      </p:tavLst>
                                    </p:anim>
                                    <p:anim calcmode="lin" valueType="num">
                                      <p:cBhvr>
                                        <p:cTn id="15" dur="10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5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1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p:cTn id="23" dur="1000" fill="hold"/>
                                        <p:tgtEl>
                                          <p:spTgt spid="6151"/>
                                        </p:tgtEl>
                                        <p:attrNameLst>
                                          <p:attrName>ppt_x</p:attrName>
                                        </p:attrNameLst>
                                      </p:cBhvr>
                                      <p:tavLst>
                                        <p:tav tm="0">
                                          <p:val>
                                            <p:strVal val="#ppt_x-.2"/>
                                          </p:val>
                                        </p:tav>
                                        <p:tav tm="100000">
                                          <p:val>
                                            <p:strVal val="#ppt_x"/>
                                          </p:val>
                                        </p:tav>
                                      </p:tavLst>
                                    </p:anim>
                                    <p:anim calcmode="lin" valueType="num">
                                      <p:cBhvr>
                                        <p:cTn id="24"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15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16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1400"/>
                                        <p:tgtEl>
                                          <p:spTgt spid="1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ppt_x</p:attrName>
                                        </p:attrNameLst>
                                      </p:cBhvr>
                                      <p:tavLst>
                                        <p:tav tm="0">
                                          <p:val>
                                            <p:strVal val="#ppt_x-.2"/>
                                          </p:val>
                                        </p:tav>
                                        <p:tav tm="100000">
                                          <p:val>
                                            <p:strVal val="#ppt_x"/>
                                          </p:val>
                                        </p:tav>
                                      </p:tavLst>
                                    </p:anim>
                                    <p:anim calcmode="lin" valueType="num">
                                      <p:cBhvr>
                                        <p:cTn id="4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6165"/>
                                        </p:tgtEl>
                                        <p:attrNameLst>
                                          <p:attrName>style.visibility</p:attrName>
                                        </p:attrNameLst>
                                      </p:cBhvr>
                                      <p:to>
                                        <p:strVal val="visible"/>
                                      </p:to>
                                    </p:set>
                                    <p:anim calcmode="lin" valueType="num">
                                      <p:cBhvr>
                                        <p:cTn id="46" dur="1000" fill="hold"/>
                                        <p:tgtEl>
                                          <p:spTgt spid="6165"/>
                                        </p:tgtEl>
                                        <p:attrNameLst>
                                          <p:attrName>ppt_x</p:attrName>
                                        </p:attrNameLst>
                                      </p:cBhvr>
                                      <p:tavLst>
                                        <p:tav tm="0">
                                          <p:val>
                                            <p:strVal val="#ppt_x-.2"/>
                                          </p:val>
                                        </p:tav>
                                        <p:tav tm="100000">
                                          <p:val>
                                            <p:strVal val="#ppt_x"/>
                                          </p:val>
                                        </p:tav>
                                      </p:tavLst>
                                    </p:anim>
                                    <p:anim calcmode="lin" valueType="num">
                                      <p:cBhvr>
                                        <p:cTn id="47" dur="1000" fill="hold"/>
                                        <p:tgtEl>
                                          <p:spTgt spid="616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1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166"/>
                                        </p:tgtEl>
                                        <p:attrNameLst>
                                          <p:attrName>style.visibility</p:attrName>
                                        </p:attrNameLst>
                                      </p:cBhvr>
                                      <p:to>
                                        <p:strVal val="visible"/>
                                      </p:to>
                                    </p:set>
                                    <p:anim calcmode="lin" valueType="num">
                                      <p:cBhvr>
                                        <p:cTn id="53" dur="1000" fill="hold"/>
                                        <p:tgtEl>
                                          <p:spTgt spid="6166"/>
                                        </p:tgtEl>
                                        <p:attrNameLst>
                                          <p:attrName>ppt_x</p:attrName>
                                        </p:attrNameLst>
                                      </p:cBhvr>
                                      <p:tavLst>
                                        <p:tav tm="0">
                                          <p:val>
                                            <p:strVal val="#ppt_x-.2"/>
                                          </p:val>
                                        </p:tav>
                                        <p:tav tm="100000">
                                          <p:val>
                                            <p:strVal val="#ppt_x"/>
                                          </p:val>
                                        </p:tav>
                                      </p:tavLst>
                                    </p:anim>
                                    <p:anim calcmode="lin" valueType="num">
                                      <p:cBhvr>
                                        <p:cTn id="54" dur="1000" fill="hold"/>
                                        <p:tgtEl>
                                          <p:spTgt spid="616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16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ppt_x</p:attrName>
                                        </p:attrNameLst>
                                      </p:cBhvr>
                                      <p:tavLst>
                                        <p:tav tm="0">
                                          <p:val>
                                            <p:strVal val="#ppt_x-.2"/>
                                          </p:val>
                                        </p:tav>
                                        <p:tav tm="100000">
                                          <p:val>
                                            <p:strVal val="#ppt_x"/>
                                          </p:val>
                                        </p:tav>
                                      </p:tavLst>
                                    </p:anim>
                                    <p:anim calcmode="lin" valueType="num">
                                      <p:cBhvr>
                                        <p:cTn id="6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6163" grpId="0" animBg="1"/>
      <p:bldP spid="6165" grpId="0" animBg="1"/>
      <p:bldP spid="6166"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k4">
            <a:extLst>
              <a:ext uri="{FF2B5EF4-FFF2-40B4-BE49-F238E27FC236}">
                <a16:creationId xmlns:a16="http://schemas.microsoft.com/office/drawing/2014/main" id="{93A3A967-36AB-4965-A2B5-307EB2307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a:extLst>
              <a:ext uri="{FF2B5EF4-FFF2-40B4-BE49-F238E27FC236}">
                <a16:creationId xmlns:a16="http://schemas.microsoft.com/office/drawing/2014/main" id="{C581C948-6BBD-470A-9AE4-CAF5A54A8FC3}"/>
              </a:ext>
            </a:extLst>
          </p:cNvPr>
          <p:cNvSpPr txBox="1">
            <a:spLocks noChangeArrowheads="1"/>
          </p:cNvSpPr>
          <p:nvPr/>
        </p:nvSpPr>
        <p:spPr bwMode="auto">
          <a:xfrm>
            <a:off x="1828800" y="1981200"/>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cs typeface="Times New Roman" panose="02020603050405020304" pitchFamily="18" charset="0"/>
            </a:endParaRPr>
          </a:p>
        </p:txBody>
      </p:sp>
      <p:sp>
        <p:nvSpPr>
          <p:cNvPr id="11271" name="Text Box 7">
            <a:extLst>
              <a:ext uri="{FF2B5EF4-FFF2-40B4-BE49-F238E27FC236}">
                <a16:creationId xmlns:a16="http://schemas.microsoft.com/office/drawing/2014/main" id="{E8145E52-6B10-4710-901B-68A0558D4EC1}"/>
              </a:ext>
            </a:extLst>
          </p:cNvPr>
          <p:cNvSpPr txBox="1">
            <a:spLocks noChangeArrowheads="1"/>
          </p:cNvSpPr>
          <p:nvPr/>
        </p:nvSpPr>
        <p:spPr bwMode="auto">
          <a:xfrm>
            <a:off x="1905000" y="1600200"/>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PREDICTION</a:t>
            </a:r>
          </a:p>
        </p:txBody>
      </p:sp>
      <p:sp>
        <p:nvSpPr>
          <p:cNvPr id="5" name="Text Box 7">
            <a:extLst>
              <a:ext uri="{FF2B5EF4-FFF2-40B4-BE49-F238E27FC236}">
                <a16:creationId xmlns:a16="http://schemas.microsoft.com/office/drawing/2014/main" id="{F3F42369-C680-4B78-BE51-24B9A96C050C}"/>
              </a:ext>
            </a:extLst>
          </p:cNvPr>
          <p:cNvSpPr txBox="1">
            <a:spLocks noChangeArrowheads="1"/>
          </p:cNvSpPr>
          <p:nvPr/>
        </p:nvSpPr>
        <p:spPr bwMode="auto">
          <a:xfrm>
            <a:off x="2057400" y="291465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Can you check (</a:t>
            </a:r>
            <a:r>
              <a:rPr lang="en-US" altLang="en-US" sz="4400" b="1">
                <a:latin typeface="Times New Roman" panose="02020603050405020304" pitchFamily="18" charset="0"/>
                <a:cs typeface="Times New Roman" panose="02020603050405020304" pitchFamily="18" charset="0"/>
              </a:rPr>
              <a:t>v</a:t>
            </a:r>
            <a:r>
              <a:rPr lang="en-US" altLang="en-US" sz="2800" b="1">
                <a:latin typeface="Times New Roman" panose="02020603050405020304" pitchFamily="18" charset="0"/>
                <a:cs typeface="Times New Roman" panose="02020603050405020304" pitchFamily="18" charset="0"/>
              </a:rPr>
              <a:t>) the topics mentioned in the brochures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1"/>
                                        </p:tgtEl>
                                        <p:attrNameLst>
                                          <p:attrName>style.visibility</p:attrName>
                                        </p:attrNameLst>
                                      </p:cBhvr>
                                      <p:to>
                                        <p:strVal val="visible"/>
                                      </p:to>
                                    </p:set>
                                    <p:anim calcmode="lin" valueType="num">
                                      <p:cBhvr additive="base">
                                        <p:cTn id="11" dur="500" fill="hold"/>
                                        <p:tgtEl>
                                          <p:spTgt spid="11271"/>
                                        </p:tgtEl>
                                        <p:attrNameLst>
                                          <p:attrName>ppt_x</p:attrName>
                                        </p:attrNameLst>
                                      </p:cBhvr>
                                      <p:tavLst>
                                        <p:tav tm="0">
                                          <p:val>
                                            <p:strVal val="#ppt_x"/>
                                          </p:val>
                                        </p:tav>
                                        <p:tav tm="100000">
                                          <p:val>
                                            <p:strVal val="#ppt_x"/>
                                          </p:val>
                                        </p:tav>
                                      </p:tavLst>
                                    </p:anim>
                                    <p:anim calcmode="lin" valueType="num">
                                      <p:cBhvr additive="base">
                                        <p:cTn id="12" dur="500" fill="hold"/>
                                        <p:tgtEl>
                                          <p:spTgt spid="112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1862BA-6A94-4282-B4BC-A07277AC46AF}"/>
              </a:ext>
            </a:extLst>
          </p:cNvPr>
          <p:cNvGraphicFramePr>
            <a:graphicFrameLocks noGrp="1"/>
          </p:cNvGraphicFramePr>
          <p:nvPr/>
        </p:nvGraphicFramePr>
        <p:xfrm>
          <a:off x="838200" y="1524000"/>
          <a:ext cx="6629400" cy="2273300"/>
        </p:xfrm>
        <a:graphic>
          <a:graphicData uri="http://schemas.openxmlformats.org/drawingml/2006/table">
            <a:tbl>
              <a:tblPr/>
              <a:tblGrid>
                <a:gridCol w="6629400">
                  <a:extLst>
                    <a:ext uri="{9D8B030D-6E8A-4147-A177-3AD203B41FA5}">
                      <a16:colId xmlns:a16="http://schemas.microsoft.com/office/drawing/2014/main" val="20000"/>
                    </a:ext>
                  </a:extLst>
                </a:gridCol>
              </a:tblGrid>
              <a:tr h="2273300">
                <a:tc>
                  <a:txBody>
                    <a:bodyPr/>
                    <a:lstStyle/>
                    <a:p>
                      <a:pPr algn="ctr">
                        <a:lnSpc>
                          <a:spcPct val="115000"/>
                        </a:lnSpc>
                        <a:spcAft>
                          <a:spcPts val="0"/>
                        </a:spcAft>
                      </a:pPr>
                      <a:r>
                        <a:rPr lang="en-US" sz="2800" b="1" dirty="0">
                          <a:solidFill>
                            <a:srgbClr val="FF0000"/>
                          </a:solidFill>
                          <a:latin typeface="Times New Roman" panose="02020603050405020304" pitchFamily="18" charset="0"/>
                          <a:ea typeface="Calibri"/>
                          <a:cs typeface="Times New Roman" panose="02020603050405020304" pitchFamily="18" charset="0"/>
                        </a:rPr>
                        <a:t>Prediction:</a:t>
                      </a:r>
                      <a:endParaRPr lang="en-US" sz="2400" dirty="0">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en-US" sz="2800" b="1" dirty="0">
                          <a:latin typeface="Times New Roman" panose="02020603050405020304" pitchFamily="18" charset="0"/>
                          <a:ea typeface="Calibri"/>
                          <a:cs typeface="Times New Roman" panose="02020603050405020304" pitchFamily="18" charset="0"/>
                        </a:rPr>
                        <a:t>Check (V) the topics mentioned in the brochures about the resort</a:t>
                      </a:r>
                      <a:endParaRPr lang="en-US" sz="24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DE372B-F185-40FB-B4A6-60FC0862A771}"/>
              </a:ext>
            </a:extLst>
          </p:cNvPr>
          <p:cNvGraphicFramePr>
            <a:graphicFrameLocks noGrp="1"/>
          </p:cNvGraphicFramePr>
          <p:nvPr/>
        </p:nvGraphicFramePr>
        <p:xfrm>
          <a:off x="0" y="76200"/>
          <a:ext cx="9144000" cy="6702425"/>
        </p:xfrm>
        <a:graphic>
          <a:graphicData uri="http://schemas.openxmlformats.org/drawingml/2006/table">
            <a:tbl>
              <a:tblPr/>
              <a:tblGrid>
                <a:gridCol w="2895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74741">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FF0000"/>
                          </a:solidFill>
                          <a:latin typeface="Times New Roman" panose="02020603050405020304" pitchFamily="18" charset="0"/>
                          <a:ea typeface="Calibri"/>
                          <a:cs typeface="Times New Roman" panose="02020603050405020304" pitchFamily="18" charset="0"/>
                        </a:rPr>
                        <a:t>Nha</a:t>
                      </a:r>
                      <a:r>
                        <a:rPr lang="en-US" sz="2400" b="1" dirty="0">
                          <a:solidFill>
                            <a:srgbClr val="FF0000"/>
                          </a:solidFill>
                          <a:latin typeface="Times New Roman" panose="02020603050405020304" pitchFamily="18" charset="0"/>
                          <a:ea typeface="Calibri"/>
                          <a:cs typeface="Times New Roman" panose="02020603050405020304" pitchFamily="18" charset="0"/>
                        </a:rPr>
                        <a:t> </a:t>
                      </a:r>
                      <a:r>
                        <a:rPr lang="en-US" sz="2400" b="1" dirty="0" err="1">
                          <a:solidFill>
                            <a:srgbClr val="FF0000"/>
                          </a:solidFill>
                          <a:latin typeface="Times New Roman" panose="02020603050405020304" pitchFamily="18" charset="0"/>
                          <a:ea typeface="Calibri"/>
                          <a:cs typeface="Times New Roman" panose="02020603050405020304" pitchFamily="18" charset="0"/>
                        </a:rPr>
                        <a:t>Trang</a:t>
                      </a:r>
                      <a:endParaRPr lang="en-US" sz="2400" b="1" dirty="0">
                        <a:solidFill>
                          <a:srgbClr val="FF0000"/>
                        </a:solidFill>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panose="02020603050405020304" pitchFamily="18" charset="0"/>
                          <a:ea typeface="Calibri"/>
                          <a:cs typeface="Times New Roman" panose="02020603050405020304" pitchFamily="18" charset="0"/>
                        </a:rPr>
                        <a:t>Da Lat</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panose="02020603050405020304" pitchFamily="18" charset="0"/>
                          <a:ea typeface="Calibri"/>
                          <a:cs typeface="Times New Roman" panose="02020603050405020304" pitchFamily="18" charset="0"/>
                        </a:rPr>
                        <a:t>Sa Pa</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panose="02020603050405020304" pitchFamily="18" charset="0"/>
                          <a:ea typeface="Calibri"/>
                          <a:cs typeface="Times New Roman" panose="02020603050405020304" pitchFamily="18" charset="0"/>
                        </a:rPr>
                        <a:t>Ha Long Bay</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65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 caves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2. flights to Ha Noi</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065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3. hotels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65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4. local transport</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5. mini-hotels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6. mountain slopes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7. railway</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8. restaurants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9. sand beaches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10. tourist attractions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11. types of food</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12. villages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13. waterfalls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14. World Heritage</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395D77-C713-4DC7-877C-207A3BA241C3}"/>
              </a:ext>
            </a:extLst>
          </p:cNvPr>
          <p:cNvGraphicFramePr>
            <a:graphicFrameLocks noGrp="1"/>
          </p:cNvGraphicFramePr>
          <p:nvPr/>
        </p:nvGraphicFramePr>
        <p:xfrm>
          <a:off x="0" y="76200"/>
          <a:ext cx="9144000" cy="6702425"/>
        </p:xfrm>
        <a:graphic>
          <a:graphicData uri="http://schemas.openxmlformats.org/drawingml/2006/table">
            <a:tbl>
              <a:tblPr/>
              <a:tblGrid>
                <a:gridCol w="2895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74741">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FF0000"/>
                          </a:solidFill>
                          <a:latin typeface="Times New Roman" panose="02020603050405020304" pitchFamily="18" charset="0"/>
                          <a:ea typeface="Calibri"/>
                          <a:cs typeface="Times New Roman" panose="02020603050405020304" pitchFamily="18" charset="0"/>
                        </a:rPr>
                        <a:t>Nha</a:t>
                      </a:r>
                      <a:r>
                        <a:rPr lang="en-US" sz="2400" b="1" dirty="0">
                          <a:solidFill>
                            <a:srgbClr val="FF0000"/>
                          </a:solidFill>
                          <a:latin typeface="Times New Roman" panose="02020603050405020304" pitchFamily="18" charset="0"/>
                          <a:ea typeface="Calibri"/>
                          <a:cs typeface="Times New Roman" panose="02020603050405020304" pitchFamily="18" charset="0"/>
                        </a:rPr>
                        <a:t> </a:t>
                      </a:r>
                      <a:r>
                        <a:rPr lang="en-US" sz="2400" b="1" dirty="0" err="1">
                          <a:solidFill>
                            <a:srgbClr val="FF0000"/>
                          </a:solidFill>
                          <a:latin typeface="Times New Roman" panose="02020603050405020304" pitchFamily="18" charset="0"/>
                          <a:ea typeface="Calibri"/>
                          <a:cs typeface="Times New Roman" panose="02020603050405020304" pitchFamily="18" charset="0"/>
                        </a:rPr>
                        <a:t>Trang</a:t>
                      </a:r>
                      <a:endParaRPr lang="en-US" sz="2400" b="1" dirty="0">
                        <a:solidFill>
                          <a:srgbClr val="FF0000"/>
                        </a:solidFill>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panose="02020603050405020304" pitchFamily="18" charset="0"/>
                          <a:ea typeface="Calibri"/>
                          <a:cs typeface="Times New Roman" panose="02020603050405020304" pitchFamily="18" charset="0"/>
                        </a:rPr>
                        <a:t>Da Lat</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panose="02020603050405020304" pitchFamily="18" charset="0"/>
                          <a:ea typeface="Calibri"/>
                          <a:cs typeface="Times New Roman" panose="02020603050405020304" pitchFamily="18" charset="0"/>
                        </a:rPr>
                        <a:t>Sa Pa</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panose="02020603050405020304" pitchFamily="18" charset="0"/>
                          <a:ea typeface="Calibri"/>
                          <a:cs typeface="Times New Roman" panose="02020603050405020304" pitchFamily="18" charset="0"/>
                        </a:rPr>
                        <a:t>Ha Long Bay</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65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 caves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2. flights to Ha Noi</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065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3. hotels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65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4. local transport</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5. mini-hotels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6. mountain slopes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7. railway</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8. restaurants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9. sand beaches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10. tourist attractions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11. types of food</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12. villages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13. waterfalls</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51428">
                <a:tc>
                  <a:txBody>
                    <a:bodyPr/>
                    <a:lstStyle/>
                    <a:p>
                      <a:pPr marL="342900" lvl="0" indent="-342900" algn="just">
                        <a:lnSpc>
                          <a:spcPct val="115000"/>
                        </a:lnSpc>
                        <a:spcAft>
                          <a:spcPts val="0"/>
                        </a:spcAft>
                        <a:buFont typeface="+mj-lt"/>
                        <a:buNone/>
                      </a:pPr>
                      <a:r>
                        <a:rPr lang="nl-NL" sz="2400" dirty="0">
                          <a:latin typeface="Times New Roman" panose="02020603050405020304" pitchFamily="18" charset="0"/>
                          <a:ea typeface="Calibri"/>
                          <a:cs typeface="Times New Roman" panose="02020603050405020304" pitchFamily="18" charset="0"/>
                        </a:rPr>
                        <a:t>14. World Heritage</a:t>
                      </a: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latin typeface="Times New Roman" panose="02020603050405020304" pitchFamily="18" charset="0"/>
                        <a:ea typeface="Calibri"/>
                        <a:cs typeface="Times New Roman" panose="02020603050405020304" pitchFamily="18" charset="0"/>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15">
            <a:extLst>
              <a:ext uri="{FF2B5EF4-FFF2-40B4-BE49-F238E27FC236}">
                <a16:creationId xmlns:a16="http://schemas.microsoft.com/office/drawing/2014/main" id="{A0C1FBE1-C019-42FB-8DA9-491524958712}"/>
              </a:ext>
            </a:extLst>
          </p:cNvPr>
          <p:cNvSpPr>
            <a:spLocks noChangeArrowheads="1" noChangeShapeType="1" noTextEdit="1"/>
          </p:cNvSpPr>
          <p:nvPr/>
        </p:nvSpPr>
        <p:spPr bwMode="auto">
          <a:xfrm>
            <a:off x="752475" y="457200"/>
            <a:ext cx="1838325"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2400" kern="10">
                <a:solidFill>
                  <a:srgbClr val="FF0000"/>
                </a:solidFill>
                <a:latin typeface="Times New Roman" panose="02020603050405020304" pitchFamily="18" charset="0"/>
                <a:cs typeface="Times New Roman" panose="02020603050405020304" pitchFamily="18" charset="0"/>
              </a:rPr>
              <a:t>Unit 11:</a:t>
            </a:r>
          </a:p>
        </p:txBody>
      </p:sp>
      <p:sp>
        <p:nvSpPr>
          <p:cNvPr id="17411" name="WordArt 14">
            <a:extLst>
              <a:ext uri="{FF2B5EF4-FFF2-40B4-BE49-F238E27FC236}">
                <a16:creationId xmlns:a16="http://schemas.microsoft.com/office/drawing/2014/main" id="{6E68C2C2-7B79-497B-B705-DC752B1D7D42}"/>
              </a:ext>
            </a:extLst>
          </p:cNvPr>
          <p:cNvSpPr>
            <a:spLocks noChangeArrowheads="1" noChangeShapeType="1" noTextEdit="1"/>
          </p:cNvSpPr>
          <p:nvPr/>
        </p:nvSpPr>
        <p:spPr bwMode="auto">
          <a:xfrm>
            <a:off x="1905000" y="1143000"/>
            <a:ext cx="6248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4800" b="1" kern="10">
                <a:solidFill>
                  <a:srgbClr val="0000FF"/>
                </a:solidFill>
                <a:latin typeface="Times New Roman" panose="02020603050405020304" pitchFamily="18" charset="0"/>
                <a:cs typeface="Times New Roman" panose="02020603050405020304" pitchFamily="18" charset="0"/>
              </a:rPr>
              <a:t>Traveling around Viet Nam</a:t>
            </a:r>
          </a:p>
        </p:txBody>
      </p:sp>
      <p:sp>
        <p:nvSpPr>
          <p:cNvPr id="17412" name="WordArt 14">
            <a:extLst>
              <a:ext uri="{FF2B5EF4-FFF2-40B4-BE49-F238E27FC236}">
                <a16:creationId xmlns:a16="http://schemas.microsoft.com/office/drawing/2014/main" id="{5A46969D-43EB-4B55-A821-D3F12FC3662F}"/>
              </a:ext>
            </a:extLst>
          </p:cNvPr>
          <p:cNvSpPr>
            <a:spLocks noChangeArrowheads="1" noChangeShapeType="1" noTextEdit="1"/>
          </p:cNvSpPr>
          <p:nvPr/>
        </p:nvSpPr>
        <p:spPr bwMode="auto">
          <a:xfrm>
            <a:off x="2743200" y="2590800"/>
            <a:ext cx="3581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SG"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7413" name="WordArt 14">
            <a:extLst>
              <a:ext uri="{FF2B5EF4-FFF2-40B4-BE49-F238E27FC236}">
                <a16:creationId xmlns:a16="http://schemas.microsoft.com/office/drawing/2014/main" id="{AD0A8CA9-63E0-4E1E-82C3-E4B41305E99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794000"/>
            <a:ext cx="4076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3">
            <a:extLst>
              <a:ext uri="{FF2B5EF4-FFF2-40B4-BE49-F238E27FC236}">
                <a16:creationId xmlns:a16="http://schemas.microsoft.com/office/drawing/2014/main" id="{6D92BC18-D308-4B08-97E6-A864507EEDE0}"/>
              </a:ext>
            </a:extLst>
          </p:cNvPr>
          <p:cNvSpPr txBox="1">
            <a:spLocks noChangeArrowheads="1"/>
          </p:cNvSpPr>
          <p:nvPr/>
        </p:nvSpPr>
        <p:spPr bwMode="auto">
          <a:xfrm>
            <a:off x="685800" y="3900488"/>
            <a:ext cx="601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I. VOCABULARY.</a:t>
            </a:r>
          </a:p>
        </p:txBody>
      </p:sp>
      <p:sp>
        <p:nvSpPr>
          <p:cNvPr id="17415" name="Text Box 3">
            <a:extLst>
              <a:ext uri="{FF2B5EF4-FFF2-40B4-BE49-F238E27FC236}">
                <a16:creationId xmlns:a16="http://schemas.microsoft.com/office/drawing/2014/main" id="{52045A18-C6FB-4774-B20F-6A95F98C8299}"/>
              </a:ext>
            </a:extLst>
          </p:cNvPr>
          <p:cNvSpPr txBox="1">
            <a:spLocks noChangeArrowheads="1"/>
          </p:cNvSpPr>
          <p:nvPr/>
        </p:nvSpPr>
        <p:spPr bwMode="auto">
          <a:xfrm>
            <a:off x="685800" y="4433888"/>
            <a:ext cx="601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II. READ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E68291F3-0724-4C9E-A5A3-55893302E370}"/>
              </a:ext>
            </a:extLst>
          </p:cNvPr>
          <p:cNvSpPr>
            <a:spLocks noChangeArrowheads="1"/>
          </p:cNvSpPr>
          <p:nvPr/>
        </p:nvSpPr>
        <p:spPr bwMode="auto">
          <a:xfrm>
            <a:off x="76200" y="174625"/>
            <a:ext cx="4419600" cy="3352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r>
              <a:rPr lang="en-US" altLang="en-SG" sz="1600" b="1">
                <a:latin typeface="Times New Roman" panose="02020603050405020304" pitchFamily="18" charset="0"/>
                <a:ea typeface="Calibri" panose="020F0502020204030204" pitchFamily="34" charset="0"/>
                <a:cs typeface="Times New Roman" panose="02020603050405020304" pitchFamily="18" charset="0"/>
              </a:rPr>
              <a:t>Seaside resort</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Sights</a:t>
            </a:r>
            <a:endParaRPr lang="en-US" altLang="en-SG"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*Oceanic Institute</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*giant Buddha</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*offshore island</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Accommodation</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*a small selection of hotels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Arrivals/Departures</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*flights daily to Ho Chi Minh City except Monday</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*flights to Ha Noi twice a week</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*buses and trains to northern and southern destinations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p:txBody>
      </p:sp>
      <p:sp>
        <p:nvSpPr>
          <p:cNvPr id="18435" name="Rectangle 2">
            <a:extLst>
              <a:ext uri="{FF2B5EF4-FFF2-40B4-BE49-F238E27FC236}">
                <a16:creationId xmlns:a16="http://schemas.microsoft.com/office/drawing/2014/main" id="{8EE816D6-BDDC-4427-87A7-F35D6A4461FF}"/>
              </a:ext>
            </a:extLst>
          </p:cNvPr>
          <p:cNvSpPr>
            <a:spLocks noChangeArrowheads="1"/>
          </p:cNvSpPr>
          <p:nvPr/>
        </p:nvSpPr>
        <p:spPr bwMode="auto">
          <a:xfrm>
            <a:off x="4648200" y="152400"/>
            <a:ext cx="4495800" cy="333533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r>
              <a:rPr lang="en-US" altLang="en-SG" sz="1600" b="1">
                <a:latin typeface="Times New Roman" panose="02020603050405020304" pitchFamily="18" charset="0"/>
                <a:ea typeface="Calibri" panose="020F0502020204030204" pitchFamily="34" charset="0"/>
                <a:cs typeface="Times New Roman" panose="02020603050405020304" pitchFamily="18" charset="0"/>
              </a:rPr>
              <a:t>Known as the city of Eternal spring</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Sights</a:t>
            </a:r>
            <a:endParaRPr lang="en-US" altLang="en-SG" i="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*waterfalls, lakes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*railway</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*flower garden</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Accommodation</a:t>
            </a:r>
            <a:endParaRPr lang="en-US" altLang="en-SG" i="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*many hotels but difficult to find accommodation at busy times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Arrivals / departures</a:t>
            </a:r>
            <a:endParaRPr lang="en-US" altLang="en-SG" i="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*flights to and from Ho Chi Minh City three times a week</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*buses and mini buses to Nha Trang and HCM City</a:t>
            </a:r>
          </a:p>
        </p:txBody>
      </p:sp>
      <p:sp>
        <p:nvSpPr>
          <p:cNvPr id="18436" name="Rectangle 3">
            <a:extLst>
              <a:ext uri="{FF2B5EF4-FFF2-40B4-BE49-F238E27FC236}">
                <a16:creationId xmlns:a16="http://schemas.microsoft.com/office/drawing/2014/main" id="{54BB3EF4-0C7F-47AF-8C52-03E8DFB1E4F9}"/>
              </a:ext>
            </a:extLst>
          </p:cNvPr>
          <p:cNvSpPr>
            <a:spLocks noChangeArrowheads="1"/>
          </p:cNvSpPr>
          <p:nvPr/>
        </p:nvSpPr>
        <p:spPr bwMode="auto">
          <a:xfrm>
            <a:off x="55563" y="3543300"/>
            <a:ext cx="4440237" cy="33512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r>
              <a:rPr lang="en-US" altLang="en-SG" sz="1600" b="1">
                <a:latin typeface="Times New Roman" panose="02020603050405020304" pitchFamily="18" charset="0"/>
                <a:ea typeface="Calibri" panose="020F0502020204030204" pitchFamily="34" charset="0"/>
                <a:cs typeface="Times New Roman" panose="02020603050405020304" pitchFamily="18" charset="0"/>
              </a:rPr>
              <a:t>Mountainous resort</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Sights</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*tribal villages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*beautiful mountain slopes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*jungle stream</a:t>
            </a:r>
          </a:p>
          <a:p>
            <a:pPr>
              <a:lnSpc>
                <a:spcPct val="107000"/>
              </a:lnSpc>
            </a:pP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Accommodation</a:t>
            </a:r>
            <a:endParaRPr lang="en-US" altLang="en-SG"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*some hotels and guest houses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Arrivals / Departures</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*buses daily to Lao Cai Town</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*trains daily from Lao Cai to Ha Noi</a:t>
            </a:r>
          </a:p>
          <a:p>
            <a:pPr>
              <a:lnSpc>
                <a:spcPct val="107000"/>
              </a:lnSpc>
            </a:pPr>
            <a:endParaRPr lang="en-US" altLang="en-SG" sz="1600">
              <a:latin typeface="Calibri" panose="020F0502020204030204" pitchFamily="34" charset="0"/>
              <a:ea typeface="Calibri" panose="020F0502020204030204" pitchFamily="34" charset="0"/>
              <a:cs typeface="Times New Roman" panose="02020603050405020304" pitchFamily="18" charset="0"/>
            </a:endParaRPr>
          </a:p>
        </p:txBody>
      </p:sp>
      <p:sp>
        <p:nvSpPr>
          <p:cNvPr id="18437" name="Rectangle 4">
            <a:extLst>
              <a:ext uri="{FF2B5EF4-FFF2-40B4-BE49-F238E27FC236}">
                <a16:creationId xmlns:a16="http://schemas.microsoft.com/office/drawing/2014/main" id="{364BC4D0-E466-47E8-BEFC-F337882240B5}"/>
              </a:ext>
            </a:extLst>
          </p:cNvPr>
          <p:cNvSpPr>
            <a:spLocks noChangeArrowheads="1"/>
          </p:cNvSpPr>
          <p:nvPr/>
        </p:nvSpPr>
        <p:spPr bwMode="auto">
          <a:xfrm>
            <a:off x="4648200" y="3505200"/>
            <a:ext cx="4454525" cy="3352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r>
              <a:rPr lang="en-US" altLang="en-SG" sz="1600" b="1">
                <a:latin typeface="Times New Roman" panose="02020603050405020304" pitchFamily="18" charset="0"/>
                <a:ea typeface="Calibri" panose="020F0502020204030204" pitchFamily="34" charset="0"/>
                <a:cs typeface="Times New Roman" panose="02020603050405020304" pitchFamily="18" charset="0"/>
              </a:rPr>
              <a:t>Recognized by UNESCO as a World Heritage Site</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Sights</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*magnificent caves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*beautiful limestone islands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*quiet sand beaches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Accommodation</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*hotels and mini-hotels in Ha Long City </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and various islands</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b="1" i="1" u="sng">
                <a:latin typeface="Times New Roman" panose="02020603050405020304" pitchFamily="18" charset="0"/>
                <a:ea typeface="Calibri" panose="020F0502020204030204" pitchFamily="34" charset="0"/>
                <a:cs typeface="Times New Roman" panose="02020603050405020304" pitchFamily="18" charset="0"/>
              </a:rPr>
              <a:t>Arrivals / Departures</a:t>
            </a:r>
            <a:endParaRPr lang="en-US" altLang="en-SG">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SG" sz="1600">
                <a:latin typeface="Times New Roman" panose="02020603050405020304" pitchFamily="18" charset="0"/>
                <a:ea typeface="Calibri" panose="020F0502020204030204" pitchFamily="34" charset="0"/>
                <a:cs typeface="Times New Roman" panose="02020603050405020304" pitchFamily="18" charset="0"/>
              </a:rPr>
              <a:t>*buses and trains daily to and from Hai Phong and Ha Noi</a:t>
            </a:r>
            <a:endParaRPr lang="en-US" altLang="en-SG" sz="1600">
              <a:latin typeface="Calibri" panose="020F0502020204030204" pitchFamily="34" charset="0"/>
              <a:ea typeface="Calibri" panose="020F0502020204030204" pitchFamily="34" charset="0"/>
              <a:cs typeface="Times New Roman" panose="02020603050405020304" pitchFamily="18" charset="0"/>
            </a:endParaRPr>
          </a:p>
        </p:txBody>
      </p:sp>
      <p:pic>
        <p:nvPicPr>
          <p:cNvPr id="18438" name="Picture 4" descr="imagesCAPL8PHR">
            <a:extLst>
              <a:ext uri="{FF2B5EF4-FFF2-40B4-BE49-F238E27FC236}">
                <a16:creationId xmlns:a16="http://schemas.microsoft.com/office/drawing/2014/main" id="{CB4F340D-D903-43CF-B267-BB7EFFB7E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4013"/>
            <a:ext cx="12954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dalat8">
            <a:extLst>
              <a:ext uri="{FF2B5EF4-FFF2-40B4-BE49-F238E27FC236}">
                <a16:creationId xmlns:a16="http://schemas.microsoft.com/office/drawing/2014/main" id="{9FE7B4D8-5154-461A-B908-217037F08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15925"/>
            <a:ext cx="12954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sapa_01">
            <a:extLst>
              <a:ext uri="{FF2B5EF4-FFF2-40B4-BE49-F238E27FC236}">
                <a16:creationId xmlns:a16="http://schemas.microsoft.com/office/drawing/2014/main" id="{7317DF77-AFD2-41DE-A691-74A419E7A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81400"/>
            <a:ext cx="1600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4894D_Halong-0[1]">
            <a:extLst>
              <a:ext uri="{FF2B5EF4-FFF2-40B4-BE49-F238E27FC236}">
                <a16:creationId xmlns:a16="http://schemas.microsoft.com/office/drawing/2014/main" id="{F468316F-9273-4B9E-91E1-FC12E2EFD1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550" y="3962400"/>
            <a:ext cx="1600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unit-11-read-ex-1.mp3">
            <a:hlinkClick r:id="" action="ppaction://media"/>
            <a:extLst>
              <a:ext uri="{FF2B5EF4-FFF2-40B4-BE49-F238E27FC236}">
                <a16:creationId xmlns:a16="http://schemas.microsoft.com/office/drawing/2014/main" id="{43E52E1E-418F-4B7B-8118-9A125940DBCC}"/>
              </a:ext>
            </a:extLst>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419600" y="3124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125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5">
            <a:extLst>
              <a:ext uri="{FF2B5EF4-FFF2-40B4-BE49-F238E27FC236}">
                <a16:creationId xmlns:a16="http://schemas.microsoft.com/office/drawing/2014/main" id="{709A40BC-35E1-4FFE-AC8A-F63E12EB0332}"/>
              </a:ext>
            </a:extLst>
          </p:cNvPr>
          <p:cNvSpPr txBox="1">
            <a:spLocks noChangeArrowheads="1"/>
          </p:cNvSpPr>
          <p:nvPr/>
        </p:nvSpPr>
        <p:spPr bwMode="auto">
          <a:xfrm>
            <a:off x="381000" y="1092200"/>
            <a:ext cx="8458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3300"/>
                </a:solidFill>
                <a:latin typeface="Times New Roman" panose="02020603050405020304" pitchFamily="18" charset="0"/>
                <a:cs typeface="Times New Roman" panose="02020603050405020304" pitchFamily="18" charset="0"/>
              </a:rPr>
              <a:t>Tick (√ ) the topic mentioned in the brochure</a:t>
            </a:r>
          </a:p>
        </p:txBody>
      </p:sp>
      <p:sp>
        <p:nvSpPr>
          <p:cNvPr id="3" name="Rectangle 2">
            <a:extLst>
              <a:ext uri="{FF2B5EF4-FFF2-40B4-BE49-F238E27FC236}">
                <a16:creationId xmlns:a16="http://schemas.microsoft.com/office/drawing/2014/main" id="{4EC78B35-28B1-47CA-A90B-EECB236A85FE}"/>
              </a:ext>
            </a:extLst>
          </p:cNvPr>
          <p:cNvSpPr/>
          <p:nvPr/>
        </p:nvSpPr>
        <p:spPr>
          <a:xfrm>
            <a:off x="304800" y="152400"/>
            <a:ext cx="2317942" cy="646331"/>
          </a:xfrm>
          <a:prstGeom prst="rect">
            <a:avLst/>
          </a:prstGeom>
        </p:spPr>
        <p:txBody>
          <a:bodyPr wrap="none">
            <a:spAutoFit/>
          </a:bodyPr>
          <a:lstStyle/>
          <a:p>
            <a:pPr>
              <a:defRPr/>
            </a:pPr>
            <a:r>
              <a:rPr lang="en-US" sz="3600" b="1" dirty="0">
                <a:solidFill>
                  <a:srgbClr val="FF0000"/>
                </a:solidFill>
                <a:highlight>
                  <a:srgbClr val="FFFF00"/>
                </a:highlight>
                <a:latin typeface="Times New Roman" panose="02020603050405020304" pitchFamily="18" charset="0"/>
                <a:cs typeface="Times New Roman" panose="02020603050405020304" pitchFamily="18" charset="0"/>
              </a:rPr>
              <a:t>Exercise 1</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E363EC-CC43-4AB0-81A1-000936F556B3}"/>
              </a:ext>
            </a:extLst>
          </p:cNvPr>
          <p:cNvGraphicFramePr>
            <a:graphicFrameLocks noGrp="1"/>
          </p:cNvGraphicFramePr>
          <p:nvPr/>
        </p:nvGraphicFramePr>
        <p:xfrm>
          <a:off x="381000" y="215900"/>
          <a:ext cx="8458200" cy="6345238"/>
        </p:xfrm>
        <a:graphic>
          <a:graphicData uri="http://schemas.openxmlformats.org/drawingml/2006/table">
            <a:tbl>
              <a:tblPr/>
              <a:tblGrid>
                <a:gridCol w="2743200">
                  <a:extLst>
                    <a:ext uri="{9D8B030D-6E8A-4147-A177-3AD203B41FA5}">
                      <a16:colId xmlns:a16="http://schemas.microsoft.com/office/drawing/2014/main" val="20000"/>
                    </a:ext>
                  </a:extLst>
                </a:gridCol>
                <a:gridCol w="1608221">
                  <a:extLst>
                    <a:ext uri="{9D8B030D-6E8A-4147-A177-3AD203B41FA5}">
                      <a16:colId xmlns:a16="http://schemas.microsoft.com/office/drawing/2014/main" val="20001"/>
                    </a:ext>
                  </a:extLst>
                </a:gridCol>
                <a:gridCol w="10587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456917">
                <a:tc>
                  <a:txBody>
                    <a:bodyPr/>
                    <a:lstStyle/>
                    <a:p>
                      <a:pPr>
                        <a:lnSpc>
                          <a:spcPct val="115000"/>
                        </a:lnSpc>
                        <a:spcAft>
                          <a:spcPts val="0"/>
                        </a:spcAft>
                      </a:pPr>
                      <a:endParaRPr lang="en-US" sz="2400" b="1" dirty="0">
                        <a:solidFill>
                          <a:srgbClr val="FF0000"/>
                        </a:solidFill>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FF0000"/>
                          </a:solidFill>
                          <a:latin typeface="Times New Roman"/>
                          <a:ea typeface="Calibri"/>
                          <a:cs typeface="Times New Roman"/>
                        </a:rPr>
                        <a:t>Nha</a:t>
                      </a:r>
                      <a:r>
                        <a:rPr lang="en-US" sz="2400" b="1" dirty="0">
                          <a:solidFill>
                            <a:srgbClr val="FF0000"/>
                          </a:solidFill>
                          <a:latin typeface="Times New Roman"/>
                          <a:ea typeface="Calibri"/>
                          <a:cs typeface="Times New Roman"/>
                        </a:rPr>
                        <a:t> Trang</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a:ea typeface="Calibri"/>
                          <a:cs typeface="Times New Roman"/>
                        </a:rPr>
                        <a:t>Da Lat</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a:ea typeface="Calibri"/>
                          <a:cs typeface="Times New Roman"/>
                        </a:rPr>
                        <a:t>Sa Pa</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FF0000"/>
                          </a:solidFill>
                          <a:latin typeface="Times New Roman"/>
                          <a:ea typeface="Calibri"/>
                          <a:cs typeface="Times New Roman"/>
                        </a:rPr>
                        <a:t>Ha Long Bay</a:t>
                      </a: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1. caves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2. flights to Ha Noi</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3. hotels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4. local transport</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5. mini-hotels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6. mountain slopes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7. railway</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8. restaurants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9. sand beaches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10. tourist attractions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11. types of food</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12. villages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13. waterfalls</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20594">
                <a:tc>
                  <a:txBody>
                    <a:bodyPr/>
                    <a:lstStyle/>
                    <a:p>
                      <a:pPr marL="342900" lvl="0" indent="-342900">
                        <a:lnSpc>
                          <a:spcPct val="115000"/>
                        </a:lnSpc>
                        <a:spcAft>
                          <a:spcPts val="0"/>
                        </a:spcAft>
                        <a:buFont typeface="+mj-lt"/>
                        <a:buNone/>
                      </a:pPr>
                      <a:r>
                        <a:rPr lang="nl-NL" sz="2400" dirty="0">
                          <a:latin typeface="Times New Roman"/>
                          <a:ea typeface="Calibri"/>
                          <a:cs typeface="Times New Roman"/>
                        </a:rPr>
                        <a:t>14. World Heritage</a:t>
                      </a: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6818" marR="66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7">
            <a:extLst>
              <a:ext uri="{FF2B5EF4-FFF2-40B4-BE49-F238E27FC236}">
                <a16:creationId xmlns:a16="http://schemas.microsoft.com/office/drawing/2014/main" id="{74F9F38C-9066-44B1-8EE5-833E61F6564C}"/>
              </a:ext>
            </a:extLst>
          </p:cNvPr>
          <p:cNvSpPr>
            <a:spLocks noChangeArrowheads="1" noChangeShapeType="1" noTextEdit="1"/>
          </p:cNvSpPr>
          <p:nvPr/>
        </p:nvSpPr>
        <p:spPr bwMode="auto">
          <a:xfrm>
            <a:off x="304800" y="533400"/>
            <a:ext cx="5410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WARM UP</a:t>
            </a:r>
          </a:p>
        </p:txBody>
      </p:sp>
      <p:sp>
        <p:nvSpPr>
          <p:cNvPr id="4" name="Text Box 16">
            <a:extLst>
              <a:ext uri="{FF2B5EF4-FFF2-40B4-BE49-F238E27FC236}">
                <a16:creationId xmlns:a16="http://schemas.microsoft.com/office/drawing/2014/main" id="{8348C498-3D7E-4A45-AEE9-B7A9DB45B6FC}"/>
              </a:ext>
            </a:extLst>
          </p:cNvPr>
          <p:cNvSpPr txBox="1">
            <a:spLocks noChangeArrowheads="1"/>
          </p:cNvSpPr>
          <p:nvPr/>
        </p:nvSpPr>
        <p:spPr bwMode="auto">
          <a:xfrm>
            <a:off x="990600" y="15240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latin typeface="Times New Roman" panose="02020603050405020304" pitchFamily="18" charset="0"/>
                <a:cs typeface="Times New Roman" panose="02020603050405020304" pitchFamily="18" charset="0"/>
              </a:rPr>
              <a:t>Kim’s game</a:t>
            </a:r>
          </a:p>
        </p:txBody>
      </p:sp>
      <p:sp>
        <p:nvSpPr>
          <p:cNvPr id="3076" name="AutoShape 2" descr="Huế - Chùm Ảnh Đẹp Về Xứ Huế Buồn Mặc Trầm Và Lãng Mạn">
            <a:extLst>
              <a:ext uri="{FF2B5EF4-FFF2-40B4-BE49-F238E27FC236}">
                <a16:creationId xmlns:a16="http://schemas.microsoft.com/office/drawing/2014/main" id="{E9D1B238-B001-49CA-9D66-EEFEDE4BDCD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7" name="AutoShape 4" descr="Huế - Chùm Ảnh Đẹp Về Xứ Huế Buồn Mặc Trầm Và Lãng Mạn">
            <a:extLst>
              <a:ext uri="{FF2B5EF4-FFF2-40B4-BE49-F238E27FC236}">
                <a16:creationId xmlns:a16="http://schemas.microsoft.com/office/drawing/2014/main" id="{A524987A-E49F-4164-A9DA-7E55502E52B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8" name="AutoShape 21" descr="Sapa tháng 5 có gì đẹp ? – Công ty du lịch Cozy Việt Nam">
            <a:extLst>
              <a:ext uri="{FF2B5EF4-FFF2-40B4-BE49-F238E27FC236}">
                <a16:creationId xmlns:a16="http://schemas.microsoft.com/office/drawing/2014/main" id="{A46AAF5C-42E8-4282-8853-AAFF35A3672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9" name="AutoShape 23" descr="Sapa tháng 5 có gì đẹp ? – Công ty du lịch Cozy Việt Nam">
            <a:extLst>
              <a:ext uri="{FF2B5EF4-FFF2-40B4-BE49-F238E27FC236}">
                <a16:creationId xmlns:a16="http://schemas.microsoft.com/office/drawing/2014/main" id="{F50FAF37-FE4B-4800-85B2-E0051D4683C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80" name="AutoShape 25" descr="Sapa tháng 5 có gì đẹp ? – Công ty du lịch Cozy Việt Nam">
            <a:extLst>
              <a:ext uri="{FF2B5EF4-FFF2-40B4-BE49-F238E27FC236}">
                <a16:creationId xmlns:a16="http://schemas.microsoft.com/office/drawing/2014/main" id="{80172CC6-9479-4B7A-95C9-80D9D8772B8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81" name="AutoShape 28" descr="Chùa Cầu Hội An - Biểu tượng du lịch của Hội An có gì đặc biệt ? - Lonasy">
            <a:extLst>
              <a:ext uri="{FF2B5EF4-FFF2-40B4-BE49-F238E27FC236}">
                <a16:creationId xmlns:a16="http://schemas.microsoft.com/office/drawing/2014/main" id="{29B4C1C1-AD6C-48CA-80C3-F94AFD341D8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Group 2">
            <a:extLst>
              <a:ext uri="{FF2B5EF4-FFF2-40B4-BE49-F238E27FC236}">
                <a16:creationId xmlns:a16="http://schemas.microsoft.com/office/drawing/2014/main" id="{04048D12-FE0F-43E9-9FD0-7D4162E58596}"/>
              </a:ext>
            </a:extLst>
          </p:cNvPr>
          <p:cNvGraphicFramePr>
            <a:graphicFrameLocks noGrp="1"/>
          </p:cNvGraphicFramePr>
          <p:nvPr>
            <p:ph type="tbl" idx="1"/>
          </p:nvPr>
        </p:nvGraphicFramePr>
        <p:xfrm>
          <a:off x="130175" y="96838"/>
          <a:ext cx="9013825" cy="6797675"/>
        </p:xfrm>
        <a:graphic>
          <a:graphicData uri="http://schemas.openxmlformats.org/drawingml/2006/table">
            <a:tbl>
              <a:tblPr/>
              <a:tblGrid>
                <a:gridCol w="3122143">
                  <a:extLst>
                    <a:ext uri="{9D8B030D-6E8A-4147-A177-3AD203B41FA5}">
                      <a16:colId xmlns:a16="http://schemas.microsoft.com/office/drawing/2014/main" val="20000"/>
                    </a:ext>
                  </a:extLst>
                </a:gridCol>
                <a:gridCol w="1851671">
                  <a:extLst>
                    <a:ext uri="{9D8B030D-6E8A-4147-A177-3AD203B41FA5}">
                      <a16:colId xmlns:a16="http://schemas.microsoft.com/office/drawing/2014/main" val="20001"/>
                    </a:ext>
                  </a:extLst>
                </a:gridCol>
                <a:gridCol w="1178336">
                  <a:extLst>
                    <a:ext uri="{9D8B030D-6E8A-4147-A177-3AD203B41FA5}">
                      <a16:colId xmlns:a16="http://schemas.microsoft.com/office/drawing/2014/main" val="20002"/>
                    </a:ext>
                  </a:extLst>
                </a:gridCol>
                <a:gridCol w="1010003">
                  <a:extLst>
                    <a:ext uri="{9D8B030D-6E8A-4147-A177-3AD203B41FA5}">
                      <a16:colId xmlns:a16="http://schemas.microsoft.com/office/drawing/2014/main" val="20003"/>
                    </a:ext>
                  </a:extLst>
                </a:gridCol>
                <a:gridCol w="1851671">
                  <a:extLst>
                    <a:ext uri="{9D8B030D-6E8A-4147-A177-3AD203B41FA5}">
                      <a16:colId xmlns:a16="http://schemas.microsoft.com/office/drawing/2014/main" val="20004"/>
                    </a:ext>
                  </a:extLst>
                </a:gridCol>
              </a:tblGrid>
              <a:tr h="387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FF0000"/>
                          </a:solidFill>
                          <a:effectLst/>
                          <a:latin typeface="Arial" charset="0"/>
                        </a:rPr>
                        <a:t> </a:t>
                      </a:r>
                    </a:p>
                  </a:txBody>
                  <a:tcPr marT="49184" marB="491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NHA TRANG</a:t>
                      </a: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DA LAT</a:t>
                      </a: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SA PA </a:t>
                      </a: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HA LONG BAY</a:t>
                      </a: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1. caves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charset="0"/>
                          <a:cs typeface="Arial" charset="0"/>
                        </a:rPr>
                        <a:t>       </a:t>
                      </a: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2. flights to Ha Noi</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3. hotels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4. local transport</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5. mini-hotels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6. mountain slopes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7. railway</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8. restaurants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9. sand beaches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6256">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10. tourist attractions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11. types of food</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12. Villages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13. waterfalls</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455654">
                <a:tc>
                  <a:txBody>
                    <a:bodyPr/>
                    <a:lstStyle/>
                    <a:p>
                      <a:pPr marL="342900" lvl="0" indent="-342900">
                        <a:lnSpc>
                          <a:spcPct val="115000"/>
                        </a:lnSpc>
                        <a:spcAft>
                          <a:spcPts val="0"/>
                        </a:spcAft>
                        <a:buFont typeface="+mj-lt"/>
                        <a:buNone/>
                      </a:pPr>
                      <a:r>
                        <a:rPr lang="nl-NL" sz="2600" dirty="0">
                          <a:latin typeface="Times New Roman"/>
                          <a:ea typeface="Calibri"/>
                          <a:cs typeface="Times New Roman"/>
                        </a:rPr>
                        <a:t>14. World Heritage</a:t>
                      </a:r>
                      <a:endParaRPr lang="en-US" sz="2600" dirty="0">
                        <a:latin typeface="Times New Roman"/>
                        <a:ea typeface="Calibri"/>
                        <a:cs typeface="Times New Roman"/>
                      </a:endParaRPr>
                    </a:p>
                  </a:txBody>
                  <a:tcPr marL="66818" marR="6681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dirty="0">
                        <a:ln>
                          <a:noFill/>
                        </a:ln>
                        <a:solidFill>
                          <a:schemeClr val="tx1"/>
                        </a:solidFill>
                        <a:effectLst/>
                        <a:latin typeface="Arial" charset="0"/>
                      </a:endParaRPr>
                    </a:p>
                  </a:txBody>
                  <a:tcPr marT="49184" marB="49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
        <p:nvSpPr>
          <p:cNvPr id="21604" name="Text Box 101">
            <a:extLst>
              <a:ext uri="{FF2B5EF4-FFF2-40B4-BE49-F238E27FC236}">
                <a16:creationId xmlns:a16="http://schemas.microsoft.com/office/drawing/2014/main" id="{073FDA01-3D54-42A8-B0DA-0F8C614FB5B1}"/>
              </a:ext>
            </a:extLst>
          </p:cNvPr>
          <p:cNvSpPr txBox="1">
            <a:spLocks noChangeArrowheads="1"/>
          </p:cNvSpPr>
          <p:nvPr/>
        </p:nvSpPr>
        <p:spPr bwMode="auto">
          <a:xfrm>
            <a:off x="7507288" y="5334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05" name="Text Box 102">
            <a:extLst>
              <a:ext uri="{FF2B5EF4-FFF2-40B4-BE49-F238E27FC236}">
                <a16:creationId xmlns:a16="http://schemas.microsoft.com/office/drawing/2014/main" id="{B57C9184-7CD0-40F6-960F-C39EC9009C8E}"/>
              </a:ext>
            </a:extLst>
          </p:cNvPr>
          <p:cNvSpPr txBox="1">
            <a:spLocks noChangeArrowheads="1"/>
          </p:cNvSpPr>
          <p:nvPr/>
        </p:nvSpPr>
        <p:spPr bwMode="auto">
          <a:xfrm>
            <a:off x="5105400" y="13716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06" name="Text Box 103">
            <a:extLst>
              <a:ext uri="{FF2B5EF4-FFF2-40B4-BE49-F238E27FC236}">
                <a16:creationId xmlns:a16="http://schemas.microsoft.com/office/drawing/2014/main" id="{E76D5985-45ED-49B8-B5C6-A7309B4EA6D9}"/>
              </a:ext>
            </a:extLst>
          </p:cNvPr>
          <p:cNvSpPr txBox="1">
            <a:spLocks noChangeArrowheads="1"/>
          </p:cNvSpPr>
          <p:nvPr/>
        </p:nvSpPr>
        <p:spPr bwMode="auto">
          <a:xfrm>
            <a:off x="6172200" y="1447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07" name="Text Box 104">
            <a:extLst>
              <a:ext uri="{FF2B5EF4-FFF2-40B4-BE49-F238E27FC236}">
                <a16:creationId xmlns:a16="http://schemas.microsoft.com/office/drawing/2014/main" id="{16AE48FC-0EF3-4742-B9D4-24E3F09F979B}"/>
              </a:ext>
            </a:extLst>
          </p:cNvPr>
          <p:cNvSpPr txBox="1">
            <a:spLocks noChangeArrowheads="1"/>
          </p:cNvSpPr>
          <p:nvPr/>
        </p:nvSpPr>
        <p:spPr bwMode="auto">
          <a:xfrm>
            <a:off x="7507288" y="1447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08" name="Text Box 105">
            <a:extLst>
              <a:ext uri="{FF2B5EF4-FFF2-40B4-BE49-F238E27FC236}">
                <a16:creationId xmlns:a16="http://schemas.microsoft.com/office/drawing/2014/main" id="{5BAB59DB-EA4A-4E4F-A501-9C6DAA202A63}"/>
              </a:ext>
            </a:extLst>
          </p:cNvPr>
          <p:cNvSpPr txBox="1">
            <a:spLocks noChangeArrowheads="1"/>
          </p:cNvSpPr>
          <p:nvPr/>
        </p:nvSpPr>
        <p:spPr bwMode="auto">
          <a:xfrm>
            <a:off x="3581400" y="9906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endParaRPr lang="en-US" altLang="en-US" sz="2000">
              <a:solidFill>
                <a:schemeClr val="bg1"/>
              </a:solidFill>
              <a:latin typeface="Times New Roman" panose="02020603050405020304" pitchFamily="18" charset="0"/>
              <a:cs typeface="Times New Roman" panose="02020603050405020304" pitchFamily="18" charset="0"/>
            </a:endParaRPr>
          </a:p>
        </p:txBody>
      </p:sp>
      <p:sp>
        <p:nvSpPr>
          <p:cNvPr id="21609" name="Text Box 106">
            <a:extLst>
              <a:ext uri="{FF2B5EF4-FFF2-40B4-BE49-F238E27FC236}">
                <a16:creationId xmlns:a16="http://schemas.microsoft.com/office/drawing/2014/main" id="{13B046A0-93DB-4A0B-9908-FBF1A049A536}"/>
              </a:ext>
            </a:extLst>
          </p:cNvPr>
          <p:cNvSpPr txBox="1">
            <a:spLocks noChangeArrowheads="1"/>
          </p:cNvSpPr>
          <p:nvPr/>
        </p:nvSpPr>
        <p:spPr bwMode="auto">
          <a:xfrm>
            <a:off x="7467600" y="63849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 √</a:t>
            </a:r>
          </a:p>
        </p:txBody>
      </p:sp>
      <p:sp>
        <p:nvSpPr>
          <p:cNvPr id="21610" name="Text Box 107">
            <a:extLst>
              <a:ext uri="{FF2B5EF4-FFF2-40B4-BE49-F238E27FC236}">
                <a16:creationId xmlns:a16="http://schemas.microsoft.com/office/drawing/2014/main" id="{78C7B857-8B5B-488F-BFF7-76962ACE4AEA}"/>
              </a:ext>
            </a:extLst>
          </p:cNvPr>
          <p:cNvSpPr txBox="1">
            <a:spLocks noChangeArrowheads="1"/>
          </p:cNvSpPr>
          <p:nvPr/>
        </p:nvSpPr>
        <p:spPr bwMode="auto">
          <a:xfrm>
            <a:off x="5106988" y="19050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1" name="Text Box 108">
            <a:extLst>
              <a:ext uri="{FF2B5EF4-FFF2-40B4-BE49-F238E27FC236}">
                <a16:creationId xmlns:a16="http://schemas.microsoft.com/office/drawing/2014/main" id="{95D71E4F-620B-41D0-A08C-D613E4F02C53}"/>
              </a:ext>
            </a:extLst>
          </p:cNvPr>
          <p:cNvSpPr txBox="1">
            <a:spLocks noChangeArrowheads="1"/>
          </p:cNvSpPr>
          <p:nvPr/>
        </p:nvSpPr>
        <p:spPr bwMode="auto">
          <a:xfrm>
            <a:off x="3581400" y="19050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2" name="Text Box 109">
            <a:extLst>
              <a:ext uri="{FF2B5EF4-FFF2-40B4-BE49-F238E27FC236}">
                <a16:creationId xmlns:a16="http://schemas.microsoft.com/office/drawing/2014/main" id="{4A6CE4FF-F7D7-4D72-B76D-C734A55E6CD8}"/>
              </a:ext>
            </a:extLst>
          </p:cNvPr>
          <p:cNvSpPr txBox="1">
            <a:spLocks noChangeArrowheads="1"/>
          </p:cNvSpPr>
          <p:nvPr/>
        </p:nvSpPr>
        <p:spPr bwMode="auto">
          <a:xfrm>
            <a:off x="6172200" y="19050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3" name="Text Box 110">
            <a:extLst>
              <a:ext uri="{FF2B5EF4-FFF2-40B4-BE49-F238E27FC236}">
                <a16:creationId xmlns:a16="http://schemas.microsoft.com/office/drawing/2014/main" id="{D483D89B-15BF-4826-B92D-B5E8E3197FC3}"/>
              </a:ext>
            </a:extLst>
          </p:cNvPr>
          <p:cNvSpPr txBox="1">
            <a:spLocks noChangeArrowheads="1"/>
          </p:cNvSpPr>
          <p:nvPr/>
        </p:nvSpPr>
        <p:spPr bwMode="auto">
          <a:xfrm>
            <a:off x="7543800" y="19812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4" name="Text Box 111">
            <a:extLst>
              <a:ext uri="{FF2B5EF4-FFF2-40B4-BE49-F238E27FC236}">
                <a16:creationId xmlns:a16="http://schemas.microsoft.com/office/drawing/2014/main" id="{D96FC015-61F1-413E-B4C1-0D2B69B42F8C}"/>
              </a:ext>
            </a:extLst>
          </p:cNvPr>
          <p:cNvSpPr txBox="1">
            <a:spLocks noChangeArrowheads="1"/>
          </p:cNvSpPr>
          <p:nvPr/>
        </p:nvSpPr>
        <p:spPr bwMode="auto">
          <a:xfrm>
            <a:off x="7543800" y="24384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5" name="Text Box 112">
            <a:extLst>
              <a:ext uri="{FF2B5EF4-FFF2-40B4-BE49-F238E27FC236}">
                <a16:creationId xmlns:a16="http://schemas.microsoft.com/office/drawing/2014/main" id="{DE5ED3E4-D69A-4597-8F36-190B51A25AA3}"/>
              </a:ext>
            </a:extLst>
          </p:cNvPr>
          <p:cNvSpPr txBox="1">
            <a:spLocks noChangeArrowheads="1"/>
          </p:cNvSpPr>
          <p:nvPr/>
        </p:nvSpPr>
        <p:spPr bwMode="auto">
          <a:xfrm>
            <a:off x="3559175" y="15240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6" name="Text Box 113">
            <a:extLst>
              <a:ext uri="{FF2B5EF4-FFF2-40B4-BE49-F238E27FC236}">
                <a16:creationId xmlns:a16="http://schemas.microsoft.com/office/drawing/2014/main" id="{2BA0C7F6-532A-429E-B679-F7537D545D6E}"/>
              </a:ext>
            </a:extLst>
          </p:cNvPr>
          <p:cNvSpPr txBox="1">
            <a:spLocks noChangeArrowheads="1"/>
          </p:cNvSpPr>
          <p:nvPr/>
        </p:nvSpPr>
        <p:spPr bwMode="auto">
          <a:xfrm>
            <a:off x="6172200" y="28194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7" name="Text Box 114">
            <a:extLst>
              <a:ext uri="{FF2B5EF4-FFF2-40B4-BE49-F238E27FC236}">
                <a16:creationId xmlns:a16="http://schemas.microsoft.com/office/drawing/2014/main" id="{F21C0233-00D5-4500-B967-48AB64CF7D8C}"/>
              </a:ext>
            </a:extLst>
          </p:cNvPr>
          <p:cNvSpPr txBox="1">
            <a:spLocks noChangeArrowheads="1"/>
          </p:cNvSpPr>
          <p:nvPr/>
        </p:nvSpPr>
        <p:spPr bwMode="auto">
          <a:xfrm>
            <a:off x="6162675" y="46323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8" name="Text Box 116">
            <a:extLst>
              <a:ext uri="{FF2B5EF4-FFF2-40B4-BE49-F238E27FC236}">
                <a16:creationId xmlns:a16="http://schemas.microsoft.com/office/drawing/2014/main" id="{9488D140-F226-462D-9B2C-204036E388B2}"/>
              </a:ext>
            </a:extLst>
          </p:cNvPr>
          <p:cNvSpPr txBox="1">
            <a:spLocks noChangeArrowheads="1"/>
          </p:cNvSpPr>
          <p:nvPr/>
        </p:nvSpPr>
        <p:spPr bwMode="auto">
          <a:xfrm>
            <a:off x="6142038" y="54705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19" name="Text Box 117">
            <a:extLst>
              <a:ext uri="{FF2B5EF4-FFF2-40B4-BE49-F238E27FC236}">
                <a16:creationId xmlns:a16="http://schemas.microsoft.com/office/drawing/2014/main" id="{6982E70C-4F56-4DE3-A266-A8E37E826431}"/>
              </a:ext>
            </a:extLst>
          </p:cNvPr>
          <p:cNvSpPr txBox="1">
            <a:spLocks noChangeArrowheads="1"/>
          </p:cNvSpPr>
          <p:nvPr/>
        </p:nvSpPr>
        <p:spPr bwMode="auto">
          <a:xfrm>
            <a:off x="7532688" y="41751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20" name="Text Box 118">
            <a:extLst>
              <a:ext uri="{FF2B5EF4-FFF2-40B4-BE49-F238E27FC236}">
                <a16:creationId xmlns:a16="http://schemas.microsoft.com/office/drawing/2014/main" id="{B136F3FF-085B-44D3-9B38-CE8BA974761A}"/>
              </a:ext>
            </a:extLst>
          </p:cNvPr>
          <p:cNvSpPr txBox="1">
            <a:spLocks noChangeArrowheads="1"/>
          </p:cNvSpPr>
          <p:nvPr/>
        </p:nvSpPr>
        <p:spPr bwMode="auto">
          <a:xfrm>
            <a:off x="5105400" y="59277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21" name="Text Box 119">
            <a:extLst>
              <a:ext uri="{FF2B5EF4-FFF2-40B4-BE49-F238E27FC236}">
                <a16:creationId xmlns:a16="http://schemas.microsoft.com/office/drawing/2014/main" id="{7458A72E-B47F-4116-A861-183A782727C8}"/>
              </a:ext>
            </a:extLst>
          </p:cNvPr>
          <p:cNvSpPr txBox="1">
            <a:spLocks noChangeArrowheads="1"/>
          </p:cNvSpPr>
          <p:nvPr/>
        </p:nvSpPr>
        <p:spPr bwMode="auto">
          <a:xfrm>
            <a:off x="6781800" y="57912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endParaRPr lang="en-US" altLang="en-US" sz="2000">
              <a:solidFill>
                <a:schemeClr val="folHlink"/>
              </a:solidFill>
              <a:latin typeface="Times New Roman" panose="02020603050405020304" pitchFamily="18" charset="0"/>
              <a:cs typeface="Times New Roman" panose="02020603050405020304" pitchFamily="18" charset="0"/>
            </a:endParaRPr>
          </a:p>
        </p:txBody>
      </p:sp>
      <p:sp>
        <p:nvSpPr>
          <p:cNvPr id="21622" name="Text Box 120">
            <a:extLst>
              <a:ext uri="{FF2B5EF4-FFF2-40B4-BE49-F238E27FC236}">
                <a16:creationId xmlns:a16="http://schemas.microsoft.com/office/drawing/2014/main" id="{462EE60B-51A6-4C4F-8686-F1DC435BD3FF}"/>
              </a:ext>
            </a:extLst>
          </p:cNvPr>
          <p:cNvSpPr txBox="1">
            <a:spLocks noChangeArrowheads="1"/>
          </p:cNvSpPr>
          <p:nvPr/>
        </p:nvSpPr>
        <p:spPr bwMode="auto">
          <a:xfrm>
            <a:off x="7924800" y="3200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chemeClr val="folHlink"/>
                </a:solidFill>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23" name="Text Box 121">
            <a:extLst>
              <a:ext uri="{FF2B5EF4-FFF2-40B4-BE49-F238E27FC236}">
                <a16:creationId xmlns:a16="http://schemas.microsoft.com/office/drawing/2014/main" id="{FF942CF2-A72D-4B11-99DD-3893188F4E10}"/>
              </a:ext>
            </a:extLst>
          </p:cNvPr>
          <p:cNvSpPr txBox="1">
            <a:spLocks noChangeArrowheads="1"/>
          </p:cNvSpPr>
          <p:nvPr/>
        </p:nvSpPr>
        <p:spPr bwMode="auto">
          <a:xfrm>
            <a:off x="3940175" y="46323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24" name="Text Box 122">
            <a:extLst>
              <a:ext uri="{FF2B5EF4-FFF2-40B4-BE49-F238E27FC236}">
                <a16:creationId xmlns:a16="http://schemas.microsoft.com/office/drawing/2014/main" id="{74D43DE8-528C-455E-B34B-8FA6F37313AE}"/>
              </a:ext>
            </a:extLst>
          </p:cNvPr>
          <p:cNvSpPr txBox="1">
            <a:spLocks noChangeArrowheads="1"/>
          </p:cNvSpPr>
          <p:nvPr/>
        </p:nvSpPr>
        <p:spPr bwMode="auto">
          <a:xfrm>
            <a:off x="5311775" y="4632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chemeClr val="folHlink"/>
                </a:solidFill>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a:t>
            </a:r>
          </a:p>
        </p:txBody>
      </p:sp>
      <p:sp>
        <p:nvSpPr>
          <p:cNvPr id="21625" name="Text Box 106">
            <a:extLst>
              <a:ext uri="{FF2B5EF4-FFF2-40B4-BE49-F238E27FC236}">
                <a16:creationId xmlns:a16="http://schemas.microsoft.com/office/drawing/2014/main" id="{8DACFA23-7A10-40ED-8114-4D7F83D67957}"/>
              </a:ext>
            </a:extLst>
          </p:cNvPr>
          <p:cNvSpPr txBox="1">
            <a:spLocks noChangeArrowheads="1"/>
          </p:cNvSpPr>
          <p:nvPr/>
        </p:nvSpPr>
        <p:spPr bwMode="auto">
          <a:xfrm>
            <a:off x="7467600" y="46323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 √</a:t>
            </a:r>
          </a:p>
        </p:txBody>
      </p:sp>
      <p:sp>
        <p:nvSpPr>
          <p:cNvPr id="26" name="Text Box 105">
            <a:extLst>
              <a:ext uri="{FF2B5EF4-FFF2-40B4-BE49-F238E27FC236}">
                <a16:creationId xmlns:a16="http://schemas.microsoft.com/office/drawing/2014/main" id="{E2D0018A-5E5E-4FB7-947C-A7ADB67B9725}"/>
              </a:ext>
            </a:extLst>
          </p:cNvPr>
          <p:cNvSpPr txBox="1">
            <a:spLocks noChangeArrowheads="1"/>
          </p:cNvSpPr>
          <p:nvPr/>
        </p:nvSpPr>
        <p:spPr bwMode="auto">
          <a:xfrm>
            <a:off x="7696200" y="51435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28" name="Text Box 105">
            <a:extLst>
              <a:ext uri="{FF2B5EF4-FFF2-40B4-BE49-F238E27FC236}">
                <a16:creationId xmlns:a16="http://schemas.microsoft.com/office/drawing/2014/main" id="{E389F6FE-39D6-498A-8121-72F7FC1C3466}"/>
              </a:ext>
            </a:extLst>
          </p:cNvPr>
          <p:cNvSpPr txBox="1">
            <a:spLocks noChangeArrowheads="1"/>
          </p:cNvSpPr>
          <p:nvPr/>
        </p:nvSpPr>
        <p:spPr bwMode="auto">
          <a:xfrm>
            <a:off x="3657600" y="9144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29" name="Text Box 105">
            <a:extLst>
              <a:ext uri="{FF2B5EF4-FFF2-40B4-BE49-F238E27FC236}">
                <a16:creationId xmlns:a16="http://schemas.microsoft.com/office/drawing/2014/main" id="{F15971B7-8CDA-4393-BBA3-BC84429616AA}"/>
              </a:ext>
            </a:extLst>
          </p:cNvPr>
          <p:cNvSpPr txBox="1">
            <a:spLocks noChangeArrowheads="1"/>
          </p:cNvSpPr>
          <p:nvPr/>
        </p:nvSpPr>
        <p:spPr bwMode="auto">
          <a:xfrm>
            <a:off x="3657600" y="13335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0" name="Text Box 105">
            <a:extLst>
              <a:ext uri="{FF2B5EF4-FFF2-40B4-BE49-F238E27FC236}">
                <a16:creationId xmlns:a16="http://schemas.microsoft.com/office/drawing/2014/main" id="{B8FC5EC7-3B0B-454A-9F70-404E37087FE4}"/>
              </a:ext>
            </a:extLst>
          </p:cNvPr>
          <p:cNvSpPr txBox="1">
            <a:spLocks noChangeArrowheads="1"/>
          </p:cNvSpPr>
          <p:nvPr/>
        </p:nvSpPr>
        <p:spPr bwMode="auto">
          <a:xfrm>
            <a:off x="5200650" y="138747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1" name="Text Box 105">
            <a:extLst>
              <a:ext uri="{FF2B5EF4-FFF2-40B4-BE49-F238E27FC236}">
                <a16:creationId xmlns:a16="http://schemas.microsoft.com/office/drawing/2014/main" id="{E068B2E6-4A46-4075-9678-71BCF1FAD4E1}"/>
              </a:ext>
            </a:extLst>
          </p:cNvPr>
          <p:cNvSpPr txBox="1">
            <a:spLocks noChangeArrowheads="1"/>
          </p:cNvSpPr>
          <p:nvPr/>
        </p:nvSpPr>
        <p:spPr bwMode="auto">
          <a:xfrm>
            <a:off x="6343650" y="13335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2" name="Text Box 105">
            <a:extLst>
              <a:ext uri="{FF2B5EF4-FFF2-40B4-BE49-F238E27FC236}">
                <a16:creationId xmlns:a16="http://schemas.microsoft.com/office/drawing/2014/main" id="{05C88185-FC84-41AC-9A29-71A6EE779709}"/>
              </a:ext>
            </a:extLst>
          </p:cNvPr>
          <p:cNvSpPr txBox="1">
            <a:spLocks noChangeArrowheads="1"/>
          </p:cNvSpPr>
          <p:nvPr/>
        </p:nvSpPr>
        <p:spPr bwMode="auto">
          <a:xfrm>
            <a:off x="7743825" y="127635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3" name="Text Box 105">
            <a:extLst>
              <a:ext uri="{FF2B5EF4-FFF2-40B4-BE49-F238E27FC236}">
                <a16:creationId xmlns:a16="http://schemas.microsoft.com/office/drawing/2014/main" id="{166CFFA5-4B7E-43B5-80A4-52EAEB1A7BB7}"/>
              </a:ext>
            </a:extLst>
          </p:cNvPr>
          <p:cNvSpPr txBox="1">
            <a:spLocks noChangeArrowheads="1"/>
          </p:cNvSpPr>
          <p:nvPr/>
        </p:nvSpPr>
        <p:spPr bwMode="auto">
          <a:xfrm>
            <a:off x="3657600" y="177482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4" name="Text Box 105">
            <a:extLst>
              <a:ext uri="{FF2B5EF4-FFF2-40B4-BE49-F238E27FC236}">
                <a16:creationId xmlns:a16="http://schemas.microsoft.com/office/drawing/2014/main" id="{EA0EAB1E-4217-4F9C-9680-158F75C235F5}"/>
              </a:ext>
            </a:extLst>
          </p:cNvPr>
          <p:cNvSpPr txBox="1">
            <a:spLocks noChangeArrowheads="1"/>
          </p:cNvSpPr>
          <p:nvPr/>
        </p:nvSpPr>
        <p:spPr bwMode="auto">
          <a:xfrm>
            <a:off x="5221288" y="17907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5" name="Text Box 105">
            <a:extLst>
              <a:ext uri="{FF2B5EF4-FFF2-40B4-BE49-F238E27FC236}">
                <a16:creationId xmlns:a16="http://schemas.microsoft.com/office/drawing/2014/main" id="{3DDA916D-4B7E-4365-9CFB-362D8275F109}"/>
              </a:ext>
            </a:extLst>
          </p:cNvPr>
          <p:cNvSpPr txBox="1">
            <a:spLocks noChangeArrowheads="1"/>
          </p:cNvSpPr>
          <p:nvPr/>
        </p:nvSpPr>
        <p:spPr bwMode="auto">
          <a:xfrm>
            <a:off x="6324600" y="175577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6" name="Text Box 105">
            <a:extLst>
              <a:ext uri="{FF2B5EF4-FFF2-40B4-BE49-F238E27FC236}">
                <a16:creationId xmlns:a16="http://schemas.microsoft.com/office/drawing/2014/main" id="{B1B3B3AD-B439-462A-9850-2CF37D052B7C}"/>
              </a:ext>
            </a:extLst>
          </p:cNvPr>
          <p:cNvSpPr txBox="1">
            <a:spLocks noChangeArrowheads="1"/>
          </p:cNvSpPr>
          <p:nvPr/>
        </p:nvSpPr>
        <p:spPr bwMode="auto">
          <a:xfrm>
            <a:off x="7791450" y="1690688"/>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7" name="Text Box 105">
            <a:extLst>
              <a:ext uri="{FF2B5EF4-FFF2-40B4-BE49-F238E27FC236}">
                <a16:creationId xmlns:a16="http://schemas.microsoft.com/office/drawing/2014/main" id="{51482ABA-531B-4A84-9C68-9AE208EE5139}"/>
              </a:ext>
            </a:extLst>
          </p:cNvPr>
          <p:cNvSpPr txBox="1">
            <a:spLocks noChangeArrowheads="1"/>
          </p:cNvSpPr>
          <p:nvPr/>
        </p:nvSpPr>
        <p:spPr bwMode="auto">
          <a:xfrm>
            <a:off x="7732713" y="2246313"/>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8" name="Text Box 105">
            <a:extLst>
              <a:ext uri="{FF2B5EF4-FFF2-40B4-BE49-F238E27FC236}">
                <a16:creationId xmlns:a16="http://schemas.microsoft.com/office/drawing/2014/main" id="{9B540C48-B3D8-48B9-84AA-F5C41B5E6534}"/>
              </a:ext>
            </a:extLst>
          </p:cNvPr>
          <p:cNvSpPr txBox="1">
            <a:spLocks noChangeArrowheads="1"/>
          </p:cNvSpPr>
          <p:nvPr/>
        </p:nvSpPr>
        <p:spPr bwMode="auto">
          <a:xfrm>
            <a:off x="6319838" y="27051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39" name="Text Box 105">
            <a:extLst>
              <a:ext uri="{FF2B5EF4-FFF2-40B4-BE49-F238E27FC236}">
                <a16:creationId xmlns:a16="http://schemas.microsoft.com/office/drawing/2014/main" id="{4E047C4A-F5F7-4625-A9BA-8BBB751E294F}"/>
              </a:ext>
            </a:extLst>
          </p:cNvPr>
          <p:cNvSpPr txBox="1">
            <a:spLocks noChangeArrowheads="1"/>
          </p:cNvSpPr>
          <p:nvPr/>
        </p:nvSpPr>
        <p:spPr bwMode="auto">
          <a:xfrm>
            <a:off x="3657600" y="31067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0" name="Text Box 105">
            <a:extLst>
              <a:ext uri="{FF2B5EF4-FFF2-40B4-BE49-F238E27FC236}">
                <a16:creationId xmlns:a16="http://schemas.microsoft.com/office/drawing/2014/main" id="{A6681996-1A4B-4408-9D3F-9ED38496ED45}"/>
              </a:ext>
            </a:extLst>
          </p:cNvPr>
          <p:cNvSpPr txBox="1">
            <a:spLocks noChangeArrowheads="1"/>
          </p:cNvSpPr>
          <p:nvPr/>
        </p:nvSpPr>
        <p:spPr bwMode="auto">
          <a:xfrm>
            <a:off x="7743825" y="40640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1" name="Text Box 105">
            <a:extLst>
              <a:ext uri="{FF2B5EF4-FFF2-40B4-BE49-F238E27FC236}">
                <a16:creationId xmlns:a16="http://schemas.microsoft.com/office/drawing/2014/main" id="{5C33D02C-18C2-4905-9AA5-4475127A6DC4}"/>
              </a:ext>
            </a:extLst>
          </p:cNvPr>
          <p:cNvSpPr txBox="1">
            <a:spLocks noChangeArrowheads="1"/>
          </p:cNvSpPr>
          <p:nvPr/>
        </p:nvSpPr>
        <p:spPr bwMode="auto">
          <a:xfrm>
            <a:off x="3581400" y="463232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2" name="Text Box 105">
            <a:extLst>
              <a:ext uri="{FF2B5EF4-FFF2-40B4-BE49-F238E27FC236}">
                <a16:creationId xmlns:a16="http://schemas.microsoft.com/office/drawing/2014/main" id="{09CF584F-8400-4F2D-8530-09D3D37A69B5}"/>
              </a:ext>
            </a:extLst>
          </p:cNvPr>
          <p:cNvSpPr txBox="1">
            <a:spLocks noChangeArrowheads="1"/>
          </p:cNvSpPr>
          <p:nvPr/>
        </p:nvSpPr>
        <p:spPr bwMode="auto">
          <a:xfrm>
            <a:off x="5181600" y="4600575"/>
            <a:ext cx="914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3" name="Text Box 105">
            <a:extLst>
              <a:ext uri="{FF2B5EF4-FFF2-40B4-BE49-F238E27FC236}">
                <a16:creationId xmlns:a16="http://schemas.microsoft.com/office/drawing/2014/main" id="{FBDCF009-F389-44E3-9823-6E57FC0AB731}"/>
              </a:ext>
            </a:extLst>
          </p:cNvPr>
          <p:cNvSpPr txBox="1">
            <a:spLocks noChangeArrowheads="1"/>
          </p:cNvSpPr>
          <p:nvPr/>
        </p:nvSpPr>
        <p:spPr bwMode="auto">
          <a:xfrm>
            <a:off x="6357938" y="4600575"/>
            <a:ext cx="914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4" name="Text Box 105">
            <a:extLst>
              <a:ext uri="{FF2B5EF4-FFF2-40B4-BE49-F238E27FC236}">
                <a16:creationId xmlns:a16="http://schemas.microsoft.com/office/drawing/2014/main" id="{848ECFA3-BCD5-45F8-B32A-D11AD55C58BA}"/>
              </a:ext>
            </a:extLst>
          </p:cNvPr>
          <p:cNvSpPr txBox="1">
            <a:spLocks noChangeArrowheads="1"/>
          </p:cNvSpPr>
          <p:nvPr/>
        </p:nvSpPr>
        <p:spPr bwMode="auto">
          <a:xfrm>
            <a:off x="7732713" y="4602163"/>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5" name="Text Box 105">
            <a:extLst>
              <a:ext uri="{FF2B5EF4-FFF2-40B4-BE49-F238E27FC236}">
                <a16:creationId xmlns:a16="http://schemas.microsoft.com/office/drawing/2014/main" id="{64D43638-7149-4E88-AF86-257DB99502C5}"/>
              </a:ext>
            </a:extLst>
          </p:cNvPr>
          <p:cNvSpPr txBox="1">
            <a:spLocks noChangeArrowheads="1"/>
          </p:cNvSpPr>
          <p:nvPr/>
        </p:nvSpPr>
        <p:spPr bwMode="auto">
          <a:xfrm>
            <a:off x="6359525" y="54689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6" name="Text Box 105">
            <a:extLst>
              <a:ext uri="{FF2B5EF4-FFF2-40B4-BE49-F238E27FC236}">
                <a16:creationId xmlns:a16="http://schemas.microsoft.com/office/drawing/2014/main" id="{B0B4FC8B-882F-4DAE-9340-BBD3072B012B}"/>
              </a:ext>
            </a:extLst>
          </p:cNvPr>
          <p:cNvSpPr txBox="1">
            <a:spLocks noChangeArrowheads="1"/>
          </p:cNvSpPr>
          <p:nvPr/>
        </p:nvSpPr>
        <p:spPr bwMode="auto">
          <a:xfrm>
            <a:off x="5200650" y="5986463"/>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
        <p:nvSpPr>
          <p:cNvPr id="47" name="Text Box 105">
            <a:extLst>
              <a:ext uri="{FF2B5EF4-FFF2-40B4-BE49-F238E27FC236}">
                <a16:creationId xmlns:a16="http://schemas.microsoft.com/office/drawing/2014/main" id="{3C2EAF4B-4DA6-4D9D-90A4-D5E563E5380B}"/>
              </a:ext>
            </a:extLst>
          </p:cNvPr>
          <p:cNvSpPr txBox="1">
            <a:spLocks noChangeArrowheads="1"/>
          </p:cNvSpPr>
          <p:nvPr/>
        </p:nvSpPr>
        <p:spPr bwMode="auto">
          <a:xfrm>
            <a:off x="7696200" y="6423025"/>
            <a:ext cx="914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dissolve">
                                      <p:cBhvr>
                                        <p:cTn id="47" dur="500"/>
                                        <p:tgtEl>
                                          <p:spTgt spid="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dissolve">
                                      <p:cBhvr>
                                        <p:cTn id="52" dur="500"/>
                                        <p:tgtEl>
                                          <p:spTgt spid="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ssolve">
                                      <p:cBhvr>
                                        <p:cTn id="57" dur="500"/>
                                        <p:tgtEl>
                                          <p:spTgt spid="3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dissolve">
                                      <p:cBhvr>
                                        <p:cTn id="67" dur="500"/>
                                        <p:tgtEl>
                                          <p:spTgt spid="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dissolve">
                                      <p:cBhvr>
                                        <p:cTn id="72" dur="500"/>
                                        <p:tgtEl>
                                          <p:spTgt spid="4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dissolve">
                                      <p:cBhvr>
                                        <p:cTn id="77" dur="500"/>
                                        <p:tgtEl>
                                          <p:spTgt spid="4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dissolve">
                                      <p:cBhvr>
                                        <p:cTn id="82" dur="500"/>
                                        <p:tgtEl>
                                          <p:spTgt spid="4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dissolve">
                                      <p:cBhvr>
                                        <p:cTn id="87" dur="500"/>
                                        <p:tgtEl>
                                          <p:spTgt spid="4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dissolve">
                                      <p:cBhvr>
                                        <p:cTn id="92" dur="500"/>
                                        <p:tgtEl>
                                          <p:spTgt spid="4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dissolve">
                                      <p:cBhvr>
                                        <p:cTn id="97" dur="500"/>
                                        <p:tgtEl>
                                          <p:spTgt spid="4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dissolve">
                                      <p:cBhvr>
                                        <p:cTn id="102" dur="500"/>
                                        <p:tgtEl>
                                          <p:spTgt spid="4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dissolve">
                                      <p:cBhvr>
                                        <p:cTn id="10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dalat8">
            <a:extLst>
              <a:ext uri="{FF2B5EF4-FFF2-40B4-BE49-F238E27FC236}">
                <a16:creationId xmlns:a16="http://schemas.microsoft.com/office/drawing/2014/main" id="{C9AA92C9-0004-4933-9DA3-946D67EE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936625"/>
            <a:ext cx="31861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3052008131658_Danang-Pana-01">
            <a:extLst>
              <a:ext uri="{FF2B5EF4-FFF2-40B4-BE49-F238E27FC236}">
                <a16:creationId xmlns:a16="http://schemas.microsoft.com/office/drawing/2014/main" id="{FF4A1544-A172-40E6-B3D0-7178C8698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36625"/>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9">
            <a:extLst>
              <a:ext uri="{FF2B5EF4-FFF2-40B4-BE49-F238E27FC236}">
                <a16:creationId xmlns:a16="http://schemas.microsoft.com/office/drawing/2014/main" id="{8802E42D-0E73-4CD3-A956-BCCB74BA7F18}"/>
              </a:ext>
            </a:extLst>
          </p:cNvPr>
          <p:cNvSpPr>
            <a:spLocks noChangeArrowheads="1"/>
          </p:cNvSpPr>
          <p:nvPr/>
        </p:nvSpPr>
        <p:spPr bwMode="auto">
          <a:xfrm>
            <a:off x="4763" y="334963"/>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1</a:t>
            </a:r>
          </a:p>
        </p:txBody>
      </p:sp>
      <p:sp>
        <p:nvSpPr>
          <p:cNvPr id="23562" name="Rectangle 10">
            <a:extLst>
              <a:ext uri="{FF2B5EF4-FFF2-40B4-BE49-F238E27FC236}">
                <a16:creationId xmlns:a16="http://schemas.microsoft.com/office/drawing/2014/main" id="{167A4A88-725F-4AFA-907B-A833A56D9942}"/>
              </a:ext>
            </a:extLst>
          </p:cNvPr>
          <p:cNvSpPr>
            <a:spLocks noChangeArrowheads="1"/>
          </p:cNvSpPr>
          <p:nvPr/>
        </p:nvSpPr>
        <p:spPr bwMode="auto">
          <a:xfrm>
            <a:off x="-106363" y="3554413"/>
            <a:ext cx="533401"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4</a:t>
            </a:r>
          </a:p>
        </p:txBody>
      </p:sp>
      <p:sp>
        <p:nvSpPr>
          <p:cNvPr id="23563" name="Rectangle 11">
            <a:extLst>
              <a:ext uri="{FF2B5EF4-FFF2-40B4-BE49-F238E27FC236}">
                <a16:creationId xmlns:a16="http://schemas.microsoft.com/office/drawing/2014/main" id="{305F7880-8F42-4AAC-BA58-A24F3BCA645F}"/>
              </a:ext>
            </a:extLst>
          </p:cNvPr>
          <p:cNvSpPr>
            <a:spLocks noChangeArrowheads="1"/>
          </p:cNvSpPr>
          <p:nvPr/>
        </p:nvSpPr>
        <p:spPr bwMode="auto">
          <a:xfrm>
            <a:off x="6162675" y="403225"/>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3</a:t>
            </a:r>
          </a:p>
        </p:txBody>
      </p:sp>
      <p:sp>
        <p:nvSpPr>
          <p:cNvPr id="23564" name="Rectangle 12">
            <a:extLst>
              <a:ext uri="{FF2B5EF4-FFF2-40B4-BE49-F238E27FC236}">
                <a16:creationId xmlns:a16="http://schemas.microsoft.com/office/drawing/2014/main" id="{D4074627-886F-4800-B59B-C5F2C18A0BCB}"/>
              </a:ext>
            </a:extLst>
          </p:cNvPr>
          <p:cNvSpPr>
            <a:spLocks noChangeArrowheads="1"/>
          </p:cNvSpPr>
          <p:nvPr/>
        </p:nvSpPr>
        <p:spPr bwMode="auto">
          <a:xfrm>
            <a:off x="2986088" y="403225"/>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2</a:t>
            </a:r>
          </a:p>
        </p:txBody>
      </p:sp>
      <p:sp>
        <p:nvSpPr>
          <p:cNvPr id="23565" name="Rectangle 13">
            <a:extLst>
              <a:ext uri="{FF2B5EF4-FFF2-40B4-BE49-F238E27FC236}">
                <a16:creationId xmlns:a16="http://schemas.microsoft.com/office/drawing/2014/main" id="{7F31D960-6F2F-453B-B68B-16F276425060}"/>
              </a:ext>
            </a:extLst>
          </p:cNvPr>
          <p:cNvSpPr>
            <a:spLocks noChangeArrowheads="1"/>
          </p:cNvSpPr>
          <p:nvPr/>
        </p:nvSpPr>
        <p:spPr bwMode="auto">
          <a:xfrm>
            <a:off x="4616450" y="3581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5</a:t>
            </a:r>
          </a:p>
        </p:txBody>
      </p:sp>
      <p:pic>
        <p:nvPicPr>
          <p:cNvPr id="12" name="Picture 26" descr="C:\Users\Admin\Documents\sapa-sương-mù.jpg">
            <a:extLst>
              <a:ext uri="{FF2B5EF4-FFF2-40B4-BE49-F238E27FC236}">
                <a16:creationId xmlns:a16="http://schemas.microsoft.com/office/drawing/2014/main" id="{2875FB18-84A4-42B1-93ED-45C150868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581400"/>
            <a:ext cx="40989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Trải nghiệm 3 ngày 2 đêm khám phá Hạ Long | VIETRAVEL | Du lịch, Tours,  Phong cảnh">
            <a:extLst>
              <a:ext uri="{FF2B5EF4-FFF2-40B4-BE49-F238E27FC236}">
                <a16:creationId xmlns:a16="http://schemas.microsoft.com/office/drawing/2014/main" id="{466C8EE6-FD1E-4621-8BF6-E8D821A05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36625"/>
            <a:ext cx="29765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a:extLst>
              <a:ext uri="{FF2B5EF4-FFF2-40B4-BE49-F238E27FC236}">
                <a16:creationId xmlns:a16="http://schemas.microsoft.com/office/drawing/2014/main" id="{73E817E6-FFB3-4A0C-9F8A-7D9404338F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598863"/>
            <a:ext cx="36576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500" fill="hold"/>
                                        <p:tgtEl>
                                          <p:spTgt spid="23561"/>
                                        </p:tgtEl>
                                        <p:attrNameLst>
                                          <p:attrName>ppt_x</p:attrName>
                                        </p:attrNameLst>
                                      </p:cBhvr>
                                      <p:tavLst>
                                        <p:tav tm="0">
                                          <p:val>
                                            <p:strVal val="#ppt_x"/>
                                          </p:val>
                                        </p:tav>
                                        <p:tav tm="100000">
                                          <p:val>
                                            <p:strVal val="#ppt_x"/>
                                          </p:val>
                                        </p:tav>
                                      </p:tavLst>
                                    </p:anim>
                                    <p:anim calcmode="lin" valueType="num">
                                      <p:cBhvr additive="base">
                                        <p:cTn id="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17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3557"/>
                                        </p:tgtEl>
                                        <p:attrNameLst>
                                          <p:attrName>style.visibility</p:attrName>
                                        </p:attrNameLst>
                                      </p:cBhvr>
                                      <p:to>
                                        <p:strVal val="visible"/>
                                      </p:to>
                                    </p:set>
                                    <p:anim calcmode="lin" valueType="num">
                                      <p:cBhvr additive="base">
                                        <p:cTn id="18" dur="500" fill="hold"/>
                                        <p:tgtEl>
                                          <p:spTgt spid="23557"/>
                                        </p:tgtEl>
                                        <p:attrNameLst>
                                          <p:attrName>ppt_x</p:attrName>
                                        </p:attrNameLst>
                                      </p:cBhvr>
                                      <p:tavLst>
                                        <p:tav tm="0">
                                          <p:val>
                                            <p:strVal val="#ppt_x"/>
                                          </p:val>
                                        </p:tav>
                                        <p:tav tm="100000">
                                          <p:val>
                                            <p:strVal val="#ppt_x"/>
                                          </p:val>
                                        </p:tav>
                                      </p:tavLst>
                                    </p:anim>
                                    <p:anim calcmode="lin" valueType="num">
                                      <p:cBhvr additive="base">
                                        <p:cTn id="19" dur="500" fill="hold"/>
                                        <p:tgtEl>
                                          <p:spTgt spid="2355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564"/>
                                        </p:tgtEl>
                                        <p:attrNameLst>
                                          <p:attrName>style.visibility</p:attrName>
                                        </p:attrNameLst>
                                      </p:cBhvr>
                                      <p:to>
                                        <p:strVal val="visible"/>
                                      </p:to>
                                    </p:set>
                                    <p:anim calcmode="lin" valueType="num">
                                      <p:cBhvr additive="base">
                                        <p:cTn id="22" dur="800" fill="hold"/>
                                        <p:tgtEl>
                                          <p:spTgt spid="23564"/>
                                        </p:tgtEl>
                                        <p:attrNameLst>
                                          <p:attrName>ppt_x</p:attrName>
                                        </p:attrNameLst>
                                      </p:cBhvr>
                                      <p:tavLst>
                                        <p:tav tm="0">
                                          <p:val>
                                            <p:strVal val="#ppt_x"/>
                                          </p:val>
                                        </p:tav>
                                        <p:tav tm="100000">
                                          <p:val>
                                            <p:strVal val="#ppt_x"/>
                                          </p:val>
                                        </p:tav>
                                      </p:tavLst>
                                    </p:anim>
                                    <p:anim calcmode="lin" valueType="num">
                                      <p:cBhvr additive="base">
                                        <p:cTn id="23" dur="8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3558"/>
                                        </p:tgtEl>
                                        <p:attrNameLst>
                                          <p:attrName>style.visibility</p:attrName>
                                        </p:attrNameLst>
                                      </p:cBhvr>
                                      <p:to>
                                        <p:strVal val="visible"/>
                                      </p:to>
                                    </p:set>
                                    <p:anim calcmode="lin" valueType="num">
                                      <p:cBhvr additive="base">
                                        <p:cTn id="28" dur="500" fill="hold"/>
                                        <p:tgtEl>
                                          <p:spTgt spid="23558"/>
                                        </p:tgtEl>
                                        <p:attrNameLst>
                                          <p:attrName>ppt_x</p:attrName>
                                        </p:attrNameLst>
                                      </p:cBhvr>
                                      <p:tavLst>
                                        <p:tav tm="0">
                                          <p:val>
                                            <p:strVal val="#ppt_x"/>
                                          </p:val>
                                        </p:tav>
                                        <p:tav tm="100000">
                                          <p:val>
                                            <p:strVal val="#ppt_x"/>
                                          </p:val>
                                        </p:tav>
                                      </p:tavLst>
                                    </p:anim>
                                    <p:anim calcmode="lin" valueType="num">
                                      <p:cBhvr additive="base">
                                        <p:cTn id="29" dur="500" fill="hold"/>
                                        <p:tgtEl>
                                          <p:spTgt spid="2355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3563"/>
                                        </p:tgtEl>
                                        <p:attrNameLst>
                                          <p:attrName>style.visibility</p:attrName>
                                        </p:attrNameLst>
                                      </p:cBhvr>
                                      <p:to>
                                        <p:strVal val="visible"/>
                                      </p:to>
                                    </p:set>
                                    <p:anim calcmode="lin" valueType="num">
                                      <p:cBhvr additive="base">
                                        <p:cTn id="32" dur="900" fill="hold"/>
                                        <p:tgtEl>
                                          <p:spTgt spid="23563"/>
                                        </p:tgtEl>
                                        <p:attrNameLst>
                                          <p:attrName>ppt_x</p:attrName>
                                        </p:attrNameLst>
                                      </p:cBhvr>
                                      <p:tavLst>
                                        <p:tav tm="0">
                                          <p:val>
                                            <p:strVal val="#ppt_x"/>
                                          </p:val>
                                        </p:tav>
                                        <p:tav tm="100000">
                                          <p:val>
                                            <p:strVal val="#ppt_x"/>
                                          </p:val>
                                        </p:tav>
                                      </p:tavLst>
                                    </p:anim>
                                    <p:anim calcmode="lin" valueType="num">
                                      <p:cBhvr additive="base">
                                        <p:cTn id="33" dur="9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1400"/>
                                        <p:tgtEl>
                                          <p:spTgt spid="12"/>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23562"/>
                                        </p:tgtEl>
                                        <p:attrNameLst>
                                          <p:attrName>style.visibility</p:attrName>
                                        </p:attrNameLst>
                                      </p:cBhvr>
                                      <p:to>
                                        <p:strVal val="visible"/>
                                      </p:to>
                                    </p:set>
                                    <p:anim calcmode="lin" valueType="num">
                                      <p:cBhvr additive="base">
                                        <p:cTn id="41" dur="1100" fill="hold"/>
                                        <p:tgtEl>
                                          <p:spTgt spid="23562"/>
                                        </p:tgtEl>
                                        <p:attrNameLst>
                                          <p:attrName>ppt_x</p:attrName>
                                        </p:attrNameLst>
                                      </p:cBhvr>
                                      <p:tavLst>
                                        <p:tav tm="0">
                                          <p:val>
                                            <p:strVal val="#ppt_x"/>
                                          </p:val>
                                        </p:tav>
                                        <p:tav tm="100000">
                                          <p:val>
                                            <p:strVal val="#ppt_x"/>
                                          </p:val>
                                        </p:tav>
                                      </p:tavLst>
                                    </p:anim>
                                    <p:anim calcmode="lin" valueType="num">
                                      <p:cBhvr additive="base">
                                        <p:cTn id="42" dur="11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6636"/>
                                        </p:tgtEl>
                                        <p:attrNameLst>
                                          <p:attrName>style.visibility</p:attrName>
                                        </p:attrNameLst>
                                      </p:cBhvr>
                                      <p:to>
                                        <p:strVal val="visible"/>
                                      </p:to>
                                    </p:set>
                                    <p:animEffect transition="in" filter="box(in)">
                                      <p:cBhvr>
                                        <p:cTn id="47" dur="500"/>
                                        <p:tgtEl>
                                          <p:spTgt spid="26636"/>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23565"/>
                                        </p:tgtEl>
                                        <p:attrNameLst>
                                          <p:attrName>style.visibility</p:attrName>
                                        </p:attrNameLst>
                                      </p:cBhvr>
                                      <p:to>
                                        <p:strVal val="visible"/>
                                      </p:to>
                                    </p:set>
                                    <p:anim calcmode="lin" valueType="num">
                                      <p:cBhvr additive="base">
                                        <p:cTn id="50" dur="500" fill="hold"/>
                                        <p:tgtEl>
                                          <p:spTgt spid="23565"/>
                                        </p:tgtEl>
                                        <p:attrNameLst>
                                          <p:attrName>ppt_x</p:attrName>
                                        </p:attrNameLst>
                                      </p:cBhvr>
                                      <p:tavLst>
                                        <p:tav tm="0">
                                          <p:val>
                                            <p:strVal val="#ppt_x"/>
                                          </p:val>
                                        </p:tav>
                                        <p:tav tm="100000">
                                          <p:val>
                                            <p:strVal val="#ppt_x"/>
                                          </p:val>
                                        </p:tav>
                                      </p:tavLst>
                                    </p:anim>
                                    <p:anim calcmode="lin" valueType="num">
                                      <p:cBhvr additive="base">
                                        <p:cTn id="51" dur="500" fill="hold"/>
                                        <p:tgtEl>
                                          <p:spTgt spid="23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2" grpId="0" animBg="1"/>
      <p:bldP spid="23563" grpId="0" animBg="1"/>
      <p:bldP spid="23564" grpId="0" animBg="1"/>
      <p:bldP spid="235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TextBox 2">
            <a:extLst>
              <a:ext uri="{FF2B5EF4-FFF2-40B4-BE49-F238E27FC236}">
                <a16:creationId xmlns:a16="http://schemas.microsoft.com/office/drawing/2014/main" id="{F99694C0-4647-4BF5-965E-53EDB5F0429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1600"/>
            <a:ext cx="8839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a:extLst>
              <a:ext uri="{FF2B5EF4-FFF2-40B4-BE49-F238E27FC236}">
                <a16:creationId xmlns:a16="http://schemas.microsoft.com/office/drawing/2014/main" id="{A4BA8856-753D-4995-AAB0-A1A6A60765A4}"/>
              </a:ext>
            </a:extLst>
          </p:cNvPr>
          <p:cNvSpPr txBox="1">
            <a:spLocks noChangeArrowheads="1"/>
          </p:cNvSpPr>
          <p:nvPr/>
        </p:nvSpPr>
        <p:spPr bwMode="auto">
          <a:xfrm>
            <a:off x="457200" y="1905000"/>
            <a:ext cx="8235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a:latin typeface="Times New Roman" panose="02020603050405020304" pitchFamily="18" charset="0"/>
                <a:cs typeface="Times New Roman" panose="02020603050405020304" pitchFamily="18" charset="0"/>
              </a:rPr>
              <a:t>These people want to spend their coming summer vacation in Viet Nam. Help them find a suitable place. Check the boxes.  </a:t>
            </a: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DB7250E2-3FC1-43F1-AC65-2BCEC453C906}"/>
              </a:ext>
            </a:extLst>
          </p:cNvPr>
          <p:cNvSpPr>
            <a:spLocks noChangeArrowheads="1"/>
          </p:cNvSpPr>
          <p:nvPr/>
        </p:nvSpPr>
        <p:spPr bwMode="auto">
          <a:xfrm>
            <a:off x="457200" y="1905000"/>
            <a:ext cx="830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EXERCISE 2:</a:t>
            </a:r>
          </a:p>
          <a:p>
            <a:pPr algn="just"/>
            <a:r>
              <a:rPr lang="en-US"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Answer: Where should people go?</a:t>
            </a:r>
            <a:endParaRPr lang="en-US" altLang="en-US" sz="1600">
              <a:ea typeface="Calibri" panose="020F0502020204030204" pitchFamily="34" charset="0"/>
              <a:cs typeface="Times New Roman" panose="02020603050405020304" pitchFamily="18" charset="0"/>
            </a:endParaRPr>
          </a:p>
          <a:p>
            <a:pPr algn="just"/>
            <a:r>
              <a:rPr lang="en-US"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people want to spend their coming summer vacation in Viet Nam. Help them find a suitable place. Check the boxes.  </a:t>
            </a:r>
            <a:endParaRPr lang="en-US" altLang="en-US" sz="4400">
              <a:ea typeface="Calibri" panose="020F0502020204030204" pitchFamily="34" charset="0"/>
              <a:cs typeface="Times New Roman" panose="02020603050405020304" pitchFamily="18" charset="0"/>
            </a:endParaRPr>
          </a:p>
        </p:txBody>
      </p:sp>
      <p:sp>
        <p:nvSpPr>
          <p:cNvPr id="24579" name="Rectangle 2">
            <a:extLst>
              <a:ext uri="{FF2B5EF4-FFF2-40B4-BE49-F238E27FC236}">
                <a16:creationId xmlns:a16="http://schemas.microsoft.com/office/drawing/2014/main" id="{05A6FB91-9A67-4308-BB33-8AC63598B5CD}"/>
              </a:ext>
            </a:extLst>
          </p:cNvPr>
          <p:cNvSpPr>
            <a:spLocks noChangeArrowheads="1"/>
          </p:cNvSpPr>
          <p:nvPr/>
        </p:nvSpPr>
        <p:spPr bwMode="auto">
          <a:xfrm>
            <a:off x="228600" y="9525"/>
            <a:ext cx="365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GROUP WORK: </a:t>
            </a:r>
          </a:p>
          <a:p>
            <a:pPr>
              <a:lnSpc>
                <a:spcPct val="150000"/>
              </a:lnSpc>
            </a:pPr>
            <a:r>
              <a:rPr lang="en-US" alt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Time: 8 MINUTES </a:t>
            </a:r>
            <a:endParaRPr lang="en-US" altLang="en-US" sz="3200">
              <a:solidFill>
                <a:srgbClr val="FF0000"/>
              </a:solidFill>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C1F2E764-719C-4D5E-B99E-5AC0D4ACCC13}"/>
              </a:ext>
            </a:extLst>
          </p:cNvPr>
          <p:cNvCxnSpPr>
            <a:cxnSpLocks noChangeShapeType="1"/>
          </p:cNvCxnSpPr>
          <p:nvPr/>
        </p:nvCxnSpPr>
        <p:spPr bwMode="auto">
          <a:xfrm flipV="1">
            <a:off x="3886200" y="931863"/>
            <a:ext cx="457200" cy="211137"/>
          </a:xfrm>
          <a:prstGeom prst="straightConnector1">
            <a:avLst/>
          </a:prstGeom>
          <a:noFill/>
          <a:ln w="38100" algn="ctr">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6" name="Straight Arrow Connector 5">
            <a:extLst>
              <a:ext uri="{FF2B5EF4-FFF2-40B4-BE49-F238E27FC236}">
                <a16:creationId xmlns:a16="http://schemas.microsoft.com/office/drawing/2014/main" id="{40B45678-C4E1-46F7-A703-7964939D99B7}"/>
              </a:ext>
            </a:extLst>
          </p:cNvPr>
          <p:cNvCxnSpPr>
            <a:cxnSpLocks noChangeShapeType="1"/>
          </p:cNvCxnSpPr>
          <p:nvPr/>
        </p:nvCxnSpPr>
        <p:spPr bwMode="auto">
          <a:xfrm>
            <a:off x="3886200" y="1282700"/>
            <a:ext cx="457200" cy="161925"/>
          </a:xfrm>
          <a:prstGeom prst="straightConnector1">
            <a:avLst/>
          </a:prstGeom>
          <a:noFill/>
          <a:ln w="38100" algn="ctr">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C7597CA5-456A-4B92-826E-4C40DA34759E}"/>
              </a:ext>
            </a:extLst>
          </p:cNvPr>
          <p:cNvSpPr>
            <a:spLocks noChangeArrowheads="1"/>
          </p:cNvSpPr>
          <p:nvPr/>
        </p:nvSpPr>
        <p:spPr bwMode="auto">
          <a:xfrm>
            <a:off x="4191000" y="773113"/>
            <a:ext cx="496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Ss work individually: 3 MINUTES </a:t>
            </a:r>
            <a:endParaRPr lang="en-US" altLang="en-US" sz="240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0BBADCCC-C73C-4162-BC1F-6A52B2EA592E}"/>
              </a:ext>
            </a:extLst>
          </p:cNvPr>
          <p:cNvSpPr>
            <a:spLocks noChangeArrowheads="1"/>
          </p:cNvSpPr>
          <p:nvPr/>
        </p:nvSpPr>
        <p:spPr bwMode="auto">
          <a:xfrm>
            <a:off x="4419600" y="1185863"/>
            <a:ext cx="4479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Ss work in group: 5 MINUTES </a:t>
            </a:r>
            <a:endParaRPr lang="en-US" altLang="en-US" sz="2400">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602"/>
                                        </p:tgtEl>
                                        <p:attrNameLst>
                                          <p:attrName>style.visibility</p:attrName>
                                        </p:attrNameLst>
                                      </p:cBhvr>
                                      <p:to>
                                        <p:strVal val="visible"/>
                                      </p:to>
                                    </p:set>
                                    <p:animEffect transition="in" filter="fade">
                                      <p:cBhvr>
                                        <p:cTn id="29" dur="1000"/>
                                        <p:tgtEl>
                                          <p:spTgt spid="25602"/>
                                        </p:tgtEl>
                                      </p:cBhvr>
                                    </p:animEffect>
                                    <p:anim calcmode="lin" valueType="num">
                                      <p:cBhvr>
                                        <p:cTn id="30" dur="1000" fill="hold"/>
                                        <p:tgtEl>
                                          <p:spTgt spid="25602"/>
                                        </p:tgtEl>
                                        <p:attrNameLst>
                                          <p:attrName>ppt_x</p:attrName>
                                        </p:attrNameLst>
                                      </p:cBhvr>
                                      <p:tavLst>
                                        <p:tav tm="0">
                                          <p:val>
                                            <p:strVal val="#ppt_x"/>
                                          </p:val>
                                        </p:tav>
                                        <p:tav tm="100000">
                                          <p:val>
                                            <p:strVal val="#ppt_x"/>
                                          </p:val>
                                        </p:tav>
                                      </p:tavLst>
                                    </p:anim>
                                    <p:anim calcmode="lin" valueType="num">
                                      <p:cBhvr>
                                        <p:cTn id="31"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5B8D0C-2663-455D-A242-FF384620CCAA}"/>
              </a:ext>
            </a:extLst>
          </p:cNvPr>
          <p:cNvGraphicFramePr>
            <a:graphicFrameLocks noGrp="1"/>
          </p:cNvGraphicFramePr>
          <p:nvPr/>
        </p:nvGraphicFramePr>
        <p:xfrm>
          <a:off x="228600" y="152400"/>
          <a:ext cx="8610600" cy="6400800"/>
        </p:xfrm>
        <a:graphic>
          <a:graphicData uri="http://schemas.openxmlformats.org/drawingml/2006/table">
            <a:tbl>
              <a:tblPr firstRow="1" firstCol="1" bandRow="1">
                <a:tableStyleId>{5940675A-B579-460E-94D1-54222C63F5DA}</a:tableStyleId>
              </a:tblPr>
              <a:tblGrid>
                <a:gridCol w="4038600">
                  <a:extLst>
                    <a:ext uri="{9D8B030D-6E8A-4147-A177-3AD203B41FA5}">
                      <a16:colId xmlns:a16="http://schemas.microsoft.com/office/drawing/2014/main" val="20000"/>
                    </a:ext>
                  </a:extLst>
                </a:gridCol>
                <a:gridCol w="917791">
                  <a:extLst>
                    <a:ext uri="{9D8B030D-6E8A-4147-A177-3AD203B41FA5}">
                      <a16:colId xmlns:a16="http://schemas.microsoft.com/office/drawing/2014/main" val="20001"/>
                    </a:ext>
                  </a:extLst>
                </a:gridCol>
                <a:gridCol w="913552">
                  <a:extLst>
                    <a:ext uri="{9D8B030D-6E8A-4147-A177-3AD203B41FA5}">
                      <a16:colId xmlns:a16="http://schemas.microsoft.com/office/drawing/2014/main" val="20002"/>
                    </a:ext>
                  </a:extLst>
                </a:gridCol>
                <a:gridCol w="783703">
                  <a:extLst>
                    <a:ext uri="{9D8B030D-6E8A-4147-A177-3AD203B41FA5}">
                      <a16:colId xmlns:a16="http://schemas.microsoft.com/office/drawing/2014/main" val="20003"/>
                    </a:ext>
                  </a:extLst>
                </a:gridCol>
                <a:gridCol w="913552">
                  <a:extLst>
                    <a:ext uri="{9D8B030D-6E8A-4147-A177-3AD203B41FA5}">
                      <a16:colId xmlns:a16="http://schemas.microsoft.com/office/drawing/2014/main" val="20004"/>
                    </a:ext>
                  </a:extLst>
                </a:gridCol>
                <a:gridCol w="1043402">
                  <a:extLst>
                    <a:ext uri="{9D8B030D-6E8A-4147-A177-3AD203B41FA5}">
                      <a16:colId xmlns:a16="http://schemas.microsoft.com/office/drawing/2014/main" val="20005"/>
                    </a:ext>
                  </a:extLst>
                </a:gridCol>
              </a:tblGrid>
              <a:tr h="590343">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b="1" dirty="0" err="1">
                          <a:solidFill>
                            <a:srgbClr val="FF0000"/>
                          </a:solidFill>
                          <a:effectLst/>
                          <a:latin typeface="Times New Roman" panose="02020603050405020304" pitchFamily="18" charset="0"/>
                          <a:cs typeface="Times New Roman" panose="02020603050405020304" pitchFamily="18" charset="0"/>
                        </a:rPr>
                        <a:t>Nha</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Trang</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Da </a:t>
                      </a:r>
                      <a:r>
                        <a:rPr lang="en-US" sz="2000" b="1" dirty="0" err="1">
                          <a:solidFill>
                            <a:srgbClr val="FF0000"/>
                          </a:solidFill>
                          <a:effectLst/>
                          <a:latin typeface="Times New Roman" panose="02020603050405020304" pitchFamily="18" charset="0"/>
                          <a:cs typeface="Times New Roman" panose="02020603050405020304" pitchFamily="18" charset="0"/>
                        </a:rPr>
                        <a:t>Lat</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Sa Pa</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Ha Long Bay</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b="1" dirty="0" err="1">
                          <a:solidFill>
                            <a:srgbClr val="FF0000"/>
                          </a:solidFill>
                          <a:effectLst/>
                          <a:latin typeface="Times New Roman" panose="02020603050405020304" pitchFamily="18" charset="0"/>
                          <a:cs typeface="Times New Roman" panose="02020603050405020304" pitchFamily="18" charset="0"/>
                        </a:rPr>
                        <a:t>Nha</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Rong</a:t>
                      </a:r>
                      <a:r>
                        <a:rPr lang="en-US" sz="2000" b="1" dirty="0">
                          <a:solidFill>
                            <a:srgbClr val="FF0000"/>
                          </a:solidFill>
                          <a:effectLst/>
                          <a:latin typeface="Times New Roman" panose="02020603050405020304" pitchFamily="18" charset="0"/>
                          <a:cs typeface="Times New Roman" panose="02020603050405020304" pitchFamily="18" charset="0"/>
                        </a:rPr>
                        <a:t> Harbor</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extLst>
                  <a:ext uri="{0D108BD9-81ED-4DB2-BD59-A6C34878D82A}">
                    <a16:rowId xmlns:a16="http://schemas.microsoft.com/office/drawing/2014/main" val="10000"/>
                  </a:ext>
                </a:extLst>
              </a:tr>
              <a:tr h="590343">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a, Andrew studies tribes around the world. He likes mountain-climbing.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extLst>
                  <a:ext uri="{0D108BD9-81ED-4DB2-BD59-A6C34878D82A}">
                    <a16:rowId xmlns:a16="http://schemas.microsoft.com/office/drawing/2014/main" val="10001"/>
                  </a:ext>
                </a:extLst>
              </a:tr>
              <a:tr h="983905">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b, Mary loves Viet Nam and she wants to travel by train to see as much of the country as possible. She also wants to visit an oceanic institute in Viet Nam.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extLst>
                  <a:ext uri="{0D108BD9-81ED-4DB2-BD59-A6C34878D82A}">
                    <a16:rowId xmlns:a16="http://schemas.microsoft.com/office/drawing/2014/main" val="10002"/>
                  </a:ext>
                </a:extLst>
              </a:tr>
              <a:tr h="787124">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 John is interested in the history of Viet Nam. He wants to visit the place where President Ho Chi Minh left Viet Nam in 1911.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extLst>
                  <a:ext uri="{0D108BD9-81ED-4DB2-BD59-A6C34878D82A}">
                    <a16:rowId xmlns:a16="http://schemas.microsoft.com/office/drawing/2014/main" val="10003"/>
                  </a:ext>
                </a:extLst>
              </a:tr>
              <a:tr h="787124">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d, Joanne likes swimming and sunbathing. She has been to Viet Nam twice and she has visited </a:t>
                      </a:r>
                      <a:r>
                        <a:rPr lang="en-US" sz="2000" dirty="0" err="1">
                          <a:effectLst/>
                          <a:latin typeface="Times New Roman" panose="02020603050405020304" pitchFamily="18" charset="0"/>
                          <a:cs typeface="Times New Roman" panose="02020603050405020304" pitchFamily="18" charset="0"/>
                        </a:rPr>
                        <a:t>Nha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Trang</a:t>
                      </a:r>
                      <a:r>
                        <a:rPr lang="en-US" sz="2000" dirty="0">
                          <a:effectLst/>
                          <a:latin typeface="Times New Roman" panose="02020603050405020304" pitchFamily="18" charset="0"/>
                          <a:cs typeface="Times New Roman" panose="02020603050405020304" pitchFamily="18" charset="0"/>
                        </a:rPr>
                        <a:t> already.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extLst>
                  <a:ext uri="{0D108BD9-81ED-4DB2-BD59-A6C34878D82A}">
                    <a16:rowId xmlns:a16="http://schemas.microsoft.com/office/drawing/2014/main" val="10004"/>
                  </a:ext>
                </a:extLst>
              </a:tr>
              <a:tr h="787124">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e, Donna is a florist. She has a flower shop in Los Angeles. She is thinking of importing flowers from Viet Nam.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tc>
                  <a:txBody>
                    <a:bodyPr/>
                    <a:lstStyle/>
                    <a:p>
                      <a:pPr>
                        <a:spcAft>
                          <a:spcPts val="0"/>
                        </a:spcAft>
                      </a:pPr>
                      <a:r>
                        <a:rPr lang="en-US" sz="20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5A871BA-14D8-4275-98D5-44C530C733E3}"/>
              </a:ext>
            </a:extLst>
          </p:cNvPr>
          <p:cNvGraphicFramePr>
            <a:graphicFrameLocks noGrp="1"/>
          </p:cNvGraphicFramePr>
          <p:nvPr/>
        </p:nvGraphicFramePr>
        <p:xfrm>
          <a:off x="381000" y="1676400"/>
          <a:ext cx="8382000" cy="5029200"/>
        </p:xfrm>
        <a:graphic>
          <a:graphicData uri="http://schemas.openxmlformats.org/drawingml/2006/table">
            <a:tbl>
              <a:tblPr firstRow="1" firstCol="1" bandRow="1">
                <a:tableStyleId>{5940675A-B579-460E-94D1-54222C63F5DA}</a:tableStyleId>
              </a:tblPr>
              <a:tblGrid>
                <a:gridCol w="1998963">
                  <a:extLst>
                    <a:ext uri="{9D8B030D-6E8A-4147-A177-3AD203B41FA5}">
                      <a16:colId xmlns:a16="http://schemas.microsoft.com/office/drawing/2014/main" val="20000"/>
                    </a:ext>
                  </a:extLst>
                </a:gridCol>
                <a:gridCol w="1440067">
                  <a:extLst>
                    <a:ext uri="{9D8B030D-6E8A-4147-A177-3AD203B41FA5}">
                      <a16:colId xmlns:a16="http://schemas.microsoft.com/office/drawing/2014/main" val="20001"/>
                    </a:ext>
                  </a:extLst>
                </a:gridCol>
                <a:gridCol w="4942970">
                  <a:extLst>
                    <a:ext uri="{9D8B030D-6E8A-4147-A177-3AD203B41FA5}">
                      <a16:colId xmlns:a16="http://schemas.microsoft.com/office/drawing/2014/main" val="20002"/>
                    </a:ext>
                  </a:extLst>
                </a:gridCol>
              </a:tblGrid>
              <a:tr h="457200">
                <a:tc>
                  <a:txBody>
                    <a:bodyPr/>
                    <a:lstStyle/>
                    <a:p>
                      <a:pPr>
                        <a:lnSpc>
                          <a:spcPct val="115000"/>
                        </a:lnSpc>
                        <a:spcAft>
                          <a:spcPts val="0"/>
                        </a:spcAft>
                      </a:pPr>
                      <a:r>
                        <a:rPr lang="en-US" sz="2400" b="1" dirty="0">
                          <a:solidFill>
                            <a:srgbClr val="FF0000"/>
                          </a:solidFill>
                          <a:effectLst/>
                          <a:latin typeface="Times New Roman" panose="02020603050405020304" pitchFamily="18" charset="0"/>
                          <a:cs typeface="Times New Roman" panose="02020603050405020304" pitchFamily="18" charset="0"/>
                        </a:rPr>
                        <a:t>Name</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b="1" dirty="0">
                          <a:solidFill>
                            <a:srgbClr val="FF0000"/>
                          </a:solidFill>
                          <a:effectLst/>
                          <a:latin typeface="Times New Roman" panose="02020603050405020304" pitchFamily="18" charset="0"/>
                          <a:cs typeface="Times New Roman" panose="02020603050405020304" pitchFamily="18" charset="0"/>
                        </a:rPr>
                        <a:t>Place</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b="1" dirty="0">
                          <a:solidFill>
                            <a:srgbClr val="FF0000"/>
                          </a:solidFill>
                          <a:effectLst/>
                          <a:latin typeface="Times New Roman" panose="02020603050405020304" pitchFamily="18" charset="0"/>
                          <a:cs typeface="Times New Roman" panose="02020603050405020304" pitchFamily="18" charset="0"/>
                        </a:rPr>
                        <a:t>Why does he/she want to go there ?</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914400">
                <a:tc>
                  <a:txBody>
                    <a:bodyPr/>
                    <a:lstStyle/>
                    <a:p>
                      <a:pPr marL="457200" indent="-457200">
                        <a:lnSpc>
                          <a:spcPct val="115000"/>
                        </a:lnSpc>
                        <a:spcAft>
                          <a:spcPts val="0"/>
                        </a:spcAft>
                        <a:buAutoNum type="alphaLcPeriod"/>
                      </a:pPr>
                      <a:r>
                        <a:rPr lang="en-US" sz="2400" b="1" i="1" dirty="0">
                          <a:solidFill>
                            <a:srgbClr val="0000FF"/>
                          </a:solidFill>
                          <a:effectLst/>
                          <a:latin typeface="Times New Roman" panose="02020603050405020304" pitchFamily="18" charset="0"/>
                          <a:cs typeface="Times New Roman" panose="02020603050405020304" pitchFamily="18" charset="0"/>
                        </a:rPr>
                        <a:t>Andrew</a:t>
                      </a:r>
                    </a:p>
                    <a:p>
                      <a:pPr marL="0" indent="0">
                        <a:lnSpc>
                          <a:spcPct val="115000"/>
                        </a:lnSpc>
                        <a:spcAft>
                          <a:spcPts val="0"/>
                        </a:spcAft>
                        <a:buNone/>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914400">
                <a:tc>
                  <a:txBody>
                    <a:bodyPr/>
                    <a:lstStyle/>
                    <a:p>
                      <a:pPr>
                        <a:lnSpc>
                          <a:spcPct val="115000"/>
                        </a:lnSpc>
                        <a:spcAft>
                          <a:spcPts val="0"/>
                        </a:spcAft>
                      </a:pPr>
                      <a:r>
                        <a:rPr lang="en-US" sz="2400" b="1" i="1" dirty="0">
                          <a:solidFill>
                            <a:srgbClr val="0000FF"/>
                          </a:solidFill>
                          <a:effectLst/>
                          <a:latin typeface="Times New Roman" panose="02020603050405020304" pitchFamily="18" charset="0"/>
                          <a:cs typeface="Times New Roman" panose="02020603050405020304" pitchFamily="18" charset="0"/>
                        </a:rPr>
                        <a:t>b. Mary</a:t>
                      </a: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914400">
                <a:tc>
                  <a:txBody>
                    <a:bodyPr/>
                    <a:lstStyle/>
                    <a:p>
                      <a:pPr>
                        <a:lnSpc>
                          <a:spcPct val="115000"/>
                        </a:lnSpc>
                        <a:spcAft>
                          <a:spcPts val="0"/>
                        </a:spcAft>
                      </a:pPr>
                      <a:r>
                        <a:rPr lang="en-US" sz="2400" b="1" i="1" dirty="0">
                          <a:solidFill>
                            <a:srgbClr val="0000FF"/>
                          </a:solidFill>
                          <a:effectLst/>
                          <a:latin typeface="Times New Roman" panose="02020603050405020304" pitchFamily="18" charset="0"/>
                          <a:cs typeface="Times New Roman" panose="02020603050405020304" pitchFamily="18" charset="0"/>
                        </a:rPr>
                        <a:t>c. John</a:t>
                      </a: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914400">
                <a:tc>
                  <a:txBody>
                    <a:bodyPr/>
                    <a:lstStyle/>
                    <a:p>
                      <a:pPr>
                        <a:lnSpc>
                          <a:spcPct val="115000"/>
                        </a:lnSpc>
                        <a:spcAft>
                          <a:spcPts val="0"/>
                        </a:spcAft>
                      </a:pPr>
                      <a:r>
                        <a:rPr lang="en-US" sz="2400" b="1" i="1" dirty="0">
                          <a:solidFill>
                            <a:srgbClr val="0000FF"/>
                          </a:solidFill>
                          <a:effectLst/>
                          <a:latin typeface="Times New Roman" panose="02020603050405020304" pitchFamily="18" charset="0"/>
                          <a:cs typeface="Times New Roman" panose="02020603050405020304" pitchFamily="18" charset="0"/>
                        </a:rPr>
                        <a:t>d. Joanne</a:t>
                      </a: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914400">
                <a:tc>
                  <a:txBody>
                    <a:bodyPr/>
                    <a:lstStyle/>
                    <a:p>
                      <a:pPr>
                        <a:lnSpc>
                          <a:spcPct val="115000"/>
                        </a:lnSpc>
                        <a:spcAft>
                          <a:spcPts val="0"/>
                        </a:spcAft>
                      </a:pPr>
                      <a:r>
                        <a:rPr lang="en-US" sz="2400" b="1" i="1" dirty="0">
                          <a:solidFill>
                            <a:srgbClr val="0000FF"/>
                          </a:solidFill>
                          <a:effectLst/>
                          <a:latin typeface="Times New Roman" panose="02020603050405020304" pitchFamily="18" charset="0"/>
                          <a:cs typeface="Times New Roman" panose="02020603050405020304" pitchFamily="18" charset="0"/>
                        </a:rPr>
                        <a:t>e. Donna</a:t>
                      </a: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bl>
          </a:graphicData>
        </a:graphic>
      </p:graphicFrame>
      <p:sp>
        <p:nvSpPr>
          <p:cNvPr id="26656" name="Rectangle 3">
            <a:extLst>
              <a:ext uri="{FF2B5EF4-FFF2-40B4-BE49-F238E27FC236}">
                <a16:creationId xmlns:a16="http://schemas.microsoft.com/office/drawing/2014/main" id="{CD2589A8-BF65-493A-9901-18D69B503E12}"/>
              </a:ext>
            </a:extLst>
          </p:cNvPr>
          <p:cNvSpPr>
            <a:spLocks noChangeArrowheads="1"/>
          </p:cNvSpPr>
          <p:nvPr/>
        </p:nvSpPr>
        <p:spPr bwMode="auto">
          <a:xfrm>
            <a:off x="381000" y="-47625"/>
            <a:ext cx="8382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pPr>
            <a:r>
              <a:rPr lang="en-US"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 2:  Answer . Where should people go?</a:t>
            </a:r>
            <a:endParaRPr lang="en-US"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sz="2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people want to spend their coming summer vacation in Viet Nam. Help them find a suitable place (Nha Trang, Da Lat, Sa Pa, Ha Long Bay or Nha Rong Harbor).</a:t>
            </a:r>
            <a:endParaRPr lang="en-US" altLang="en-US"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9E8C846-88C7-43C6-BB30-64A6C144561E}"/>
              </a:ext>
            </a:extLst>
          </p:cNvPr>
          <p:cNvSpPr>
            <a:spLocks noChangeArrowheads="1"/>
          </p:cNvSpPr>
          <p:nvPr/>
        </p:nvSpPr>
        <p:spPr bwMode="auto">
          <a:xfrm>
            <a:off x="2590800" y="2362200"/>
            <a:ext cx="8778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pPr>
            <a:r>
              <a:rPr lang="en-US" altLang="en-US" sz="2400">
                <a:latin typeface="Times New Roman" panose="02020603050405020304" pitchFamily="18" charset="0"/>
                <a:cs typeface="Times New Roman" panose="02020603050405020304" pitchFamily="18" charset="0"/>
              </a:rPr>
              <a:t>Sa Pa</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484FE51-6AB4-41FF-8B18-89F6C8946BD0}"/>
              </a:ext>
            </a:extLst>
          </p:cNvPr>
          <p:cNvSpPr>
            <a:spLocks noChangeArrowheads="1"/>
          </p:cNvSpPr>
          <p:nvPr/>
        </p:nvSpPr>
        <p:spPr bwMode="auto">
          <a:xfrm>
            <a:off x="3829050" y="2209800"/>
            <a:ext cx="49339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pPr>
            <a:r>
              <a:rPr lang="en-US" altLang="en-US" sz="2200">
                <a:latin typeface="Times New Roman" panose="02020603050405020304" pitchFamily="18" charset="0"/>
                <a:cs typeface="Times New Roman" panose="02020603050405020304" pitchFamily="18" charset="0"/>
              </a:rPr>
              <a:t>He should go to Sa Pa because there are tribal villages there.</a:t>
            </a:r>
            <a:endParaRPr lang="en-US" altLang="en-US" sz="22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C7EC59-E286-4D41-9413-C47BC1BA687A}"/>
              </a:ext>
            </a:extLst>
          </p:cNvPr>
          <p:cNvGraphicFramePr>
            <a:graphicFrameLocks noGrp="1"/>
          </p:cNvGraphicFramePr>
          <p:nvPr/>
        </p:nvGraphicFramePr>
        <p:xfrm>
          <a:off x="304800" y="90488"/>
          <a:ext cx="8686800" cy="6499225"/>
        </p:xfrm>
        <a:graphic>
          <a:graphicData uri="http://schemas.openxmlformats.org/drawingml/2006/table">
            <a:tbl>
              <a:tblPr firstRow="1" firstCol="1" bandRow="1">
                <a:tableStyleId>{5940675A-B579-460E-94D1-54222C63F5DA}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5791200">
                  <a:extLst>
                    <a:ext uri="{9D8B030D-6E8A-4147-A177-3AD203B41FA5}">
                      <a16:colId xmlns:a16="http://schemas.microsoft.com/office/drawing/2014/main" val="20002"/>
                    </a:ext>
                  </a:extLst>
                </a:gridCol>
              </a:tblGrid>
              <a:tr h="420659">
                <a:tc>
                  <a:txBody>
                    <a:bodyPr/>
                    <a:lstStyle/>
                    <a:p>
                      <a:pPr>
                        <a:lnSpc>
                          <a:spcPct val="115000"/>
                        </a:lnSpc>
                        <a:spcAft>
                          <a:spcPts val="0"/>
                        </a:spcAft>
                      </a:pPr>
                      <a:r>
                        <a:rPr lang="en-US" sz="2400" b="1" dirty="0">
                          <a:solidFill>
                            <a:srgbClr val="FF0000"/>
                          </a:solidFill>
                          <a:effectLst/>
                          <a:latin typeface="Times New Roman" panose="02020603050405020304" pitchFamily="18" charset="0"/>
                          <a:cs typeface="Times New Roman" panose="02020603050405020304" pitchFamily="18" charset="0"/>
                        </a:rPr>
                        <a:t>Name</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b="1" dirty="0">
                          <a:solidFill>
                            <a:srgbClr val="FF0000"/>
                          </a:solidFill>
                          <a:effectLst/>
                          <a:latin typeface="Times New Roman" panose="02020603050405020304" pitchFamily="18" charset="0"/>
                          <a:cs typeface="Times New Roman" panose="02020603050405020304" pitchFamily="18" charset="0"/>
                        </a:rPr>
                        <a:t>Place</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b="1" dirty="0">
                          <a:solidFill>
                            <a:srgbClr val="FF0000"/>
                          </a:solidFill>
                          <a:effectLst/>
                          <a:latin typeface="Times New Roman" panose="02020603050405020304" pitchFamily="18" charset="0"/>
                          <a:cs typeface="Times New Roman" panose="02020603050405020304" pitchFamily="18" charset="0"/>
                        </a:rPr>
                        <a:t>Why does he/she want to go there ?</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1261978">
                <a:tc>
                  <a:txBody>
                    <a:bodyPr/>
                    <a:lstStyle/>
                    <a:p>
                      <a:pPr marL="457200" indent="-457200">
                        <a:lnSpc>
                          <a:spcPct val="115000"/>
                        </a:lnSpc>
                        <a:spcAft>
                          <a:spcPts val="0"/>
                        </a:spcAft>
                        <a:buNone/>
                      </a:pPr>
                      <a:r>
                        <a:rPr lang="en-US" sz="2400" b="1" i="1" dirty="0" err="1">
                          <a:solidFill>
                            <a:srgbClr val="0000FF"/>
                          </a:solidFill>
                          <a:effectLst/>
                          <a:latin typeface="Times New Roman" panose="02020603050405020304" pitchFamily="18" charset="0"/>
                          <a:cs typeface="Times New Roman" panose="02020603050405020304" pitchFamily="18" charset="0"/>
                        </a:rPr>
                        <a:t>a.Andrew</a:t>
                      </a:r>
                      <a:endParaRPr lang="en-US" sz="2400" b="1" i="1" dirty="0">
                        <a:solidFill>
                          <a:srgbClr val="0000FF"/>
                        </a:solidFill>
                        <a:effectLst/>
                        <a:latin typeface="Times New Roman" panose="02020603050405020304" pitchFamily="18" charset="0"/>
                        <a:cs typeface="Times New Roman" panose="02020603050405020304" pitchFamily="18" charset="0"/>
                      </a:endParaRPr>
                    </a:p>
                    <a:p>
                      <a:pPr marL="0" indent="0">
                        <a:lnSpc>
                          <a:spcPct val="115000"/>
                        </a:lnSpc>
                        <a:spcAft>
                          <a:spcPts val="0"/>
                        </a:spcAft>
                        <a:buNone/>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0"/>
                        </a:spcAft>
                        <a:buNone/>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1028558">
                <a:tc>
                  <a:txBody>
                    <a:bodyPr/>
                    <a:lstStyle/>
                    <a:p>
                      <a:pPr>
                        <a:lnSpc>
                          <a:spcPct val="115000"/>
                        </a:lnSpc>
                        <a:spcAft>
                          <a:spcPts val="0"/>
                        </a:spcAft>
                      </a:pPr>
                      <a:r>
                        <a:rPr lang="en-US" sz="2400" b="1" i="1" dirty="0">
                          <a:solidFill>
                            <a:srgbClr val="0000FF"/>
                          </a:solidFill>
                          <a:effectLst/>
                          <a:latin typeface="Times New Roman" panose="02020603050405020304" pitchFamily="18" charset="0"/>
                          <a:cs typeface="Times New Roman" panose="02020603050405020304" pitchFamily="18" charset="0"/>
                        </a:rPr>
                        <a:t>b. Mary</a:t>
                      </a: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1423438">
                <a:tc>
                  <a:txBody>
                    <a:bodyPr/>
                    <a:lstStyle/>
                    <a:p>
                      <a:pPr>
                        <a:lnSpc>
                          <a:spcPct val="115000"/>
                        </a:lnSpc>
                        <a:spcAft>
                          <a:spcPts val="0"/>
                        </a:spcAft>
                      </a:pPr>
                      <a:r>
                        <a:rPr lang="en-US" sz="2400" b="1" i="1" dirty="0">
                          <a:solidFill>
                            <a:srgbClr val="FF00FF"/>
                          </a:solidFill>
                          <a:effectLst/>
                          <a:latin typeface="Times New Roman" panose="02020603050405020304" pitchFamily="18" charset="0"/>
                          <a:cs typeface="Times New Roman" panose="02020603050405020304" pitchFamily="18" charset="0"/>
                        </a:rPr>
                        <a:t>c. John</a:t>
                      </a: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1123766">
                <a:tc>
                  <a:txBody>
                    <a:bodyPr/>
                    <a:lstStyle/>
                    <a:p>
                      <a:pPr>
                        <a:lnSpc>
                          <a:spcPct val="115000"/>
                        </a:lnSpc>
                        <a:spcAft>
                          <a:spcPts val="0"/>
                        </a:spcAft>
                      </a:pPr>
                      <a:r>
                        <a:rPr lang="en-US" sz="2400" b="1" i="1" dirty="0">
                          <a:solidFill>
                            <a:srgbClr val="0000FF"/>
                          </a:solidFill>
                          <a:effectLst/>
                          <a:latin typeface="Times New Roman" panose="02020603050405020304" pitchFamily="18" charset="0"/>
                          <a:cs typeface="Times New Roman" panose="02020603050405020304" pitchFamily="18" charset="0"/>
                        </a:rPr>
                        <a:t>d. Joanne</a:t>
                      </a: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1240826">
                <a:tc>
                  <a:txBody>
                    <a:bodyPr/>
                    <a:lstStyle/>
                    <a:p>
                      <a:pPr>
                        <a:lnSpc>
                          <a:spcPct val="115000"/>
                        </a:lnSpc>
                        <a:spcAft>
                          <a:spcPts val="0"/>
                        </a:spcAft>
                      </a:pPr>
                      <a:r>
                        <a:rPr lang="en-US" sz="2400" b="1" i="1" dirty="0">
                          <a:solidFill>
                            <a:srgbClr val="FF00FF"/>
                          </a:solidFill>
                          <a:effectLst/>
                          <a:latin typeface="Times New Roman" panose="02020603050405020304" pitchFamily="18" charset="0"/>
                          <a:cs typeface="Times New Roman" panose="02020603050405020304" pitchFamily="18" charset="0"/>
                        </a:rPr>
                        <a:t>e. Donna</a:t>
                      </a:r>
                    </a:p>
                    <a:p>
                      <a:pPr>
                        <a:lnSpc>
                          <a:spcPct val="115000"/>
                        </a:lnSpc>
                        <a:spcAft>
                          <a:spcPts val="0"/>
                        </a:spcAft>
                      </a:pPr>
                      <a:endPar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bl>
          </a:graphicData>
        </a:graphic>
      </p:graphicFrame>
      <p:sp>
        <p:nvSpPr>
          <p:cNvPr id="3" name="Rectangle 2">
            <a:extLst>
              <a:ext uri="{FF2B5EF4-FFF2-40B4-BE49-F238E27FC236}">
                <a16:creationId xmlns:a16="http://schemas.microsoft.com/office/drawing/2014/main" id="{E627CEA8-6A41-468B-9797-765232406E43}"/>
              </a:ext>
            </a:extLst>
          </p:cNvPr>
          <p:cNvSpPr>
            <a:spLocks noChangeArrowheads="1"/>
          </p:cNvSpPr>
          <p:nvPr/>
        </p:nvSpPr>
        <p:spPr bwMode="auto">
          <a:xfrm>
            <a:off x="2000250" y="838200"/>
            <a:ext cx="928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pPr>
            <a:r>
              <a:rPr lang="en-US" altLang="en-US" sz="2400">
                <a:latin typeface="Times New Roman" panose="02020603050405020304" pitchFamily="18" charset="0"/>
                <a:cs typeface="Times New Roman" panose="02020603050405020304" pitchFamily="18" charset="0"/>
              </a:rPr>
              <a:t>Sa Pa</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ABBF776-7E37-46CB-8A02-6265A6E547DF}"/>
              </a:ext>
            </a:extLst>
          </p:cNvPr>
          <p:cNvSpPr>
            <a:spLocks noChangeArrowheads="1"/>
          </p:cNvSpPr>
          <p:nvPr/>
        </p:nvSpPr>
        <p:spPr bwMode="auto">
          <a:xfrm>
            <a:off x="3314700" y="692150"/>
            <a:ext cx="544988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pPr>
            <a:r>
              <a:rPr lang="en-US" altLang="en-US" sz="2400">
                <a:latin typeface="Times New Roman" panose="02020603050405020304" pitchFamily="18" charset="0"/>
                <a:cs typeface="Times New Roman" panose="02020603050405020304" pitchFamily="18" charset="0"/>
              </a:rPr>
              <a:t>He should go to Sa Pa because there are tribal villages there.</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D334EC8-4352-43F3-B752-D81631F74ED4}"/>
              </a:ext>
            </a:extLst>
          </p:cNvPr>
          <p:cNvSpPr>
            <a:spLocks noChangeArrowheads="1"/>
          </p:cNvSpPr>
          <p:nvPr/>
        </p:nvSpPr>
        <p:spPr bwMode="auto">
          <a:xfrm>
            <a:off x="3325813" y="1828800"/>
            <a:ext cx="5589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a:solidFill>
                  <a:srgbClr val="0000FF"/>
                </a:solidFill>
                <a:latin typeface="Times New Roman" panose="02020603050405020304" pitchFamily="18" charset="0"/>
              </a:rPr>
              <a:t>Mary should go to Nha Trang because wants to visit Oceanic Institute in Viet Nam.</a:t>
            </a:r>
          </a:p>
        </p:txBody>
      </p:sp>
      <p:sp>
        <p:nvSpPr>
          <p:cNvPr id="6" name="Rectangle 5">
            <a:extLst>
              <a:ext uri="{FF2B5EF4-FFF2-40B4-BE49-F238E27FC236}">
                <a16:creationId xmlns:a16="http://schemas.microsoft.com/office/drawing/2014/main" id="{0F049699-5669-46DF-A405-E1EB8AAEB782}"/>
              </a:ext>
            </a:extLst>
          </p:cNvPr>
          <p:cNvSpPr>
            <a:spLocks noChangeArrowheads="1"/>
          </p:cNvSpPr>
          <p:nvPr/>
        </p:nvSpPr>
        <p:spPr bwMode="auto">
          <a:xfrm>
            <a:off x="3314700" y="2698750"/>
            <a:ext cx="5600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a:solidFill>
                  <a:srgbClr val="FF00FF"/>
                </a:solidFill>
                <a:latin typeface="Times New Roman" panose="02020603050405020304" pitchFamily="18" charset="0"/>
              </a:rPr>
              <a:t>John  should go to Nha Rong Harbor because he </a:t>
            </a:r>
            <a:r>
              <a:rPr lang="en-US" altLang="en-US" sz="2400">
                <a:solidFill>
                  <a:srgbClr val="FF00FF"/>
                </a:solidFill>
                <a:latin typeface="Times New Roman" panose="02020603050405020304" pitchFamily="18" charset="0"/>
                <a:cs typeface="Times New Roman" panose="02020603050405020304" pitchFamily="18" charset="0"/>
              </a:rPr>
              <a:t>wants to visit the place where President  Ho Chi Minh left Viet Nam in 1911.</a:t>
            </a:r>
            <a:endParaRPr lang="en-US" altLang="en-US" sz="2400">
              <a:solidFill>
                <a:srgbClr val="FF00FF"/>
              </a:solidFill>
              <a:latin typeface="Times New Roman" panose="02020603050405020304" pitchFamily="18" charset="0"/>
            </a:endParaRPr>
          </a:p>
        </p:txBody>
      </p:sp>
      <p:sp>
        <p:nvSpPr>
          <p:cNvPr id="7" name="Rectangle 6">
            <a:extLst>
              <a:ext uri="{FF2B5EF4-FFF2-40B4-BE49-F238E27FC236}">
                <a16:creationId xmlns:a16="http://schemas.microsoft.com/office/drawing/2014/main" id="{B928AB5E-0E11-4FD7-916B-171BB12E0CE1}"/>
              </a:ext>
            </a:extLst>
          </p:cNvPr>
          <p:cNvSpPr>
            <a:spLocks noChangeArrowheads="1"/>
          </p:cNvSpPr>
          <p:nvPr/>
        </p:nvSpPr>
        <p:spPr bwMode="auto">
          <a:xfrm>
            <a:off x="3325813" y="4267200"/>
            <a:ext cx="5605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a:solidFill>
                  <a:srgbClr val="0000FF"/>
                </a:solidFill>
                <a:latin typeface="Times New Roman" panose="02020603050405020304" pitchFamily="18" charset="0"/>
              </a:rPr>
              <a:t>Jonne should go to Ha Long Bay because he likes swimming and sunbathing.</a:t>
            </a:r>
          </a:p>
        </p:txBody>
      </p:sp>
      <p:sp>
        <p:nvSpPr>
          <p:cNvPr id="8" name="Rectangle 7">
            <a:extLst>
              <a:ext uri="{FF2B5EF4-FFF2-40B4-BE49-F238E27FC236}">
                <a16:creationId xmlns:a16="http://schemas.microsoft.com/office/drawing/2014/main" id="{C940684A-229B-4711-956E-9C126A40B7AD}"/>
              </a:ext>
            </a:extLst>
          </p:cNvPr>
          <p:cNvSpPr>
            <a:spLocks noChangeArrowheads="1"/>
          </p:cNvSpPr>
          <p:nvPr/>
        </p:nvSpPr>
        <p:spPr bwMode="auto">
          <a:xfrm>
            <a:off x="3276600" y="5410200"/>
            <a:ext cx="5437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00FF"/>
                </a:solidFill>
                <a:latin typeface="Times New Roman" panose="02020603050405020304" pitchFamily="18" charset="0"/>
              </a:rPr>
              <a:t>Donna should go to Da Lat because she is a florist.</a:t>
            </a:r>
          </a:p>
        </p:txBody>
      </p:sp>
      <p:sp>
        <p:nvSpPr>
          <p:cNvPr id="9" name="Rectangle 8">
            <a:extLst>
              <a:ext uri="{FF2B5EF4-FFF2-40B4-BE49-F238E27FC236}">
                <a16:creationId xmlns:a16="http://schemas.microsoft.com/office/drawing/2014/main" id="{420A627B-C1D3-4D1D-A6C7-F0880A3AFE27}"/>
              </a:ext>
            </a:extLst>
          </p:cNvPr>
          <p:cNvSpPr>
            <a:spLocks noChangeArrowheads="1"/>
          </p:cNvSpPr>
          <p:nvPr/>
        </p:nvSpPr>
        <p:spPr bwMode="auto">
          <a:xfrm>
            <a:off x="1847850" y="1933575"/>
            <a:ext cx="166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Times New Roman" panose="02020603050405020304" pitchFamily="18" charset="0"/>
              </a:rPr>
              <a:t>Nha Trang </a:t>
            </a:r>
            <a:endParaRPr lang="en-US" altLang="en-US" sz="2400">
              <a:solidFill>
                <a:srgbClr val="0000FF"/>
              </a:solidFill>
            </a:endParaRPr>
          </a:p>
        </p:txBody>
      </p:sp>
      <p:sp>
        <p:nvSpPr>
          <p:cNvPr id="10" name="Rectangle 9">
            <a:extLst>
              <a:ext uri="{FF2B5EF4-FFF2-40B4-BE49-F238E27FC236}">
                <a16:creationId xmlns:a16="http://schemas.microsoft.com/office/drawing/2014/main" id="{ACB7BFB8-D435-44E2-B84F-195D7C884AC4}"/>
              </a:ext>
            </a:extLst>
          </p:cNvPr>
          <p:cNvSpPr>
            <a:spLocks noChangeArrowheads="1"/>
          </p:cNvSpPr>
          <p:nvPr/>
        </p:nvSpPr>
        <p:spPr bwMode="auto">
          <a:xfrm>
            <a:off x="1833563" y="2989263"/>
            <a:ext cx="1566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FF"/>
                </a:solidFill>
                <a:latin typeface="Times New Roman" panose="02020603050405020304" pitchFamily="18" charset="0"/>
              </a:rPr>
              <a:t>Nha Rong Harbor </a:t>
            </a:r>
            <a:endParaRPr lang="en-US" altLang="en-US" sz="2400">
              <a:solidFill>
                <a:srgbClr val="FF00FF"/>
              </a:solidFill>
            </a:endParaRPr>
          </a:p>
        </p:txBody>
      </p:sp>
      <p:sp>
        <p:nvSpPr>
          <p:cNvPr id="11" name="Rectangle 10">
            <a:extLst>
              <a:ext uri="{FF2B5EF4-FFF2-40B4-BE49-F238E27FC236}">
                <a16:creationId xmlns:a16="http://schemas.microsoft.com/office/drawing/2014/main" id="{F69E6EB7-F713-49C0-8FCB-77E3B9167FF2}"/>
              </a:ext>
            </a:extLst>
          </p:cNvPr>
          <p:cNvSpPr>
            <a:spLocks noChangeArrowheads="1"/>
          </p:cNvSpPr>
          <p:nvPr/>
        </p:nvSpPr>
        <p:spPr bwMode="auto">
          <a:xfrm>
            <a:off x="1752600" y="4267200"/>
            <a:ext cx="1470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0000FF"/>
                </a:solidFill>
                <a:latin typeface="Times New Roman" panose="02020603050405020304" pitchFamily="18" charset="0"/>
              </a:rPr>
              <a:t>Ha Long Bay </a:t>
            </a:r>
            <a:endParaRPr lang="en-US" altLang="en-US" sz="2400">
              <a:solidFill>
                <a:srgbClr val="0000FF"/>
              </a:solidFill>
            </a:endParaRPr>
          </a:p>
        </p:txBody>
      </p:sp>
      <p:sp>
        <p:nvSpPr>
          <p:cNvPr id="12" name="Rectangle 11">
            <a:extLst>
              <a:ext uri="{FF2B5EF4-FFF2-40B4-BE49-F238E27FC236}">
                <a16:creationId xmlns:a16="http://schemas.microsoft.com/office/drawing/2014/main" id="{1E622FC1-516D-4D68-BDBA-00C1331794B7}"/>
              </a:ext>
            </a:extLst>
          </p:cNvPr>
          <p:cNvSpPr>
            <a:spLocks noChangeArrowheads="1"/>
          </p:cNvSpPr>
          <p:nvPr/>
        </p:nvSpPr>
        <p:spPr bwMode="auto">
          <a:xfrm>
            <a:off x="1828800" y="5486400"/>
            <a:ext cx="116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FF"/>
                </a:solidFill>
                <a:latin typeface="Times New Roman" panose="02020603050405020304" pitchFamily="18" charset="0"/>
              </a:rPr>
              <a:t>Da Lat </a:t>
            </a:r>
            <a:endParaRPr lang="en-US" altLang="en-US"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8">
            <a:extLst>
              <a:ext uri="{FF2B5EF4-FFF2-40B4-BE49-F238E27FC236}">
                <a16:creationId xmlns:a16="http://schemas.microsoft.com/office/drawing/2014/main" id="{C5E3633D-071E-4387-99E0-F6D98082C8C8}"/>
              </a:ext>
            </a:extLst>
          </p:cNvPr>
          <p:cNvSpPr txBox="1">
            <a:spLocks noChangeArrowheads="1"/>
          </p:cNvSpPr>
          <p:nvPr/>
        </p:nvSpPr>
        <p:spPr bwMode="auto">
          <a:xfrm>
            <a:off x="1981200" y="1600200"/>
            <a:ext cx="5715000" cy="1446213"/>
          </a:xfrm>
          <a:prstGeom prst="rect">
            <a:avLst/>
          </a:prstGeom>
          <a:gradFill>
            <a:gsLst>
              <a:gs pos="0">
                <a:schemeClr val="accent1">
                  <a:lumMod val="5000"/>
                  <a:lumOff val="95000"/>
                </a:schemeClr>
              </a:gs>
              <a:gs pos="47000">
                <a:srgbClr val="F1FDFD"/>
              </a:gs>
              <a:gs pos="86000">
                <a:schemeClr val="accent1">
                  <a:lumMod val="45000"/>
                  <a:lumOff val="55000"/>
                </a:schemeClr>
              </a:gs>
              <a:gs pos="100000">
                <a:schemeClr val="accent1">
                  <a:lumMod val="30000"/>
                  <a:lumOff val="70000"/>
                </a:schemeClr>
              </a:gs>
            </a:gsLst>
            <a:lin ang="5400000" scaled="1"/>
          </a:gra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defRPr/>
            </a:pPr>
            <a:r>
              <a:rPr lang="en-US" altLang="en-US" sz="8800" b="1">
                <a:solidFill>
                  <a:srgbClr val="FF0000"/>
                </a:solidFill>
                <a:latin typeface="Times New Roman" panose="02020603050405020304" pitchFamily="18" charset="0"/>
                <a:cs typeface="Times New Roman" panose="02020603050405020304" pitchFamily="18" charset="0"/>
              </a:rPr>
              <a:t>Pair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FDFE"/>
            </a:gs>
            <a:gs pos="47000">
              <a:srgbClr val="F1FDFD"/>
            </a:gs>
            <a:gs pos="86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07A78AE-956F-4DD2-9557-FC16E66FB08F}"/>
              </a:ext>
            </a:extLst>
          </p:cNvPr>
          <p:cNvSpPr txBox="1">
            <a:spLocks noRot="1" noChangeArrowheads="1"/>
          </p:cNvSpPr>
          <p:nvPr/>
        </p:nvSpPr>
        <p:spPr>
          <a:xfrm>
            <a:off x="914400" y="2286000"/>
            <a:ext cx="7620000" cy="2895600"/>
          </a:xfrm>
          <a:prstGeom prst="rect">
            <a:avLst/>
          </a:prstGeom>
          <a:noFill/>
        </p:spPr>
        <p:txBody>
          <a:bodyPr/>
          <a:lstStyle/>
          <a:p>
            <a:pPr marL="342900" indent="-342900">
              <a:spcBef>
                <a:spcPct val="20000"/>
              </a:spcBef>
              <a:buFontTx/>
              <a:buChar char="•"/>
              <a:defRPr/>
            </a:pPr>
            <a:r>
              <a:rPr lang="en-US" sz="4400" kern="0" dirty="0">
                <a:solidFill>
                  <a:srgbClr val="FF0000"/>
                </a:solidFill>
                <a:latin typeface="Times New Roman" pitchFamily="18" charset="0"/>
                <a:cs typeface="Times New Roman" pitchFamily="18" charset="0"/>
              </a:rPr>
              <a:t>Learn by heart vocabulary.</a:t>
            </a:r>
          </a:p>
          <a:p>
            <a:pPr marL="342900" indent="-342900">
              <a:spcBef>
                <a:spcPct val="20000"/>
              </a:spcBef>
              <a:buFontTx/>
              <a:buChar char="•"/>
              <a:defRPr/>
            </a:pPr>
            <a:r>
              <a:rPr lang="en-US" sz="4400" kern="0" dirty="0">
                <a:solidFill>
                  <a:srgbClr val="FF0000"/>
                </a:solidFill>
                <a:latin typeface="Times New Roman" pitchFamily="18" charset="0"/>
                <a:cs typeface="Times New Roman" pitchFamily="18" charset="0"/>
              </a:rPr>
              <a:t>Read and translate the text.</a:t>
            </a:r>
          </a:p>
          <a:p>
            <a:pPr marL="342900" indent="-342900">
              <a:spcBef>
                <a:spcPct val="20000"/>
              </a:spcBef>
              <a:buFontTx/>
              <a:buChar char="•"/>
              <a:defRPr/>
            </a:pPr>
            <a:r>
              <a:rPr lang="en-US" sz="4400" kern="0" dirty="0">
                <a:solidFill>
                  <a:srgbClr val="FF0000"/>
                </a:solidFill>
                <a:latin typeface="Times New Roman" pitchFamily="18" charset="0"/>
                <a:cs typeface="Times New Roman" pitchFamily="18" charset="0"/>
              </a:rPr>
              <a:t>Prepare the next lesson:</a:t>
            </a:r>
          </a:p>
          <a:p>
            <a:pPr marL="342900" indent="-342900">
              <a:spcBef>
                <a:spcPct val="20000"/>
              </a:spcBef>
              <a:defRPr/>
            </a:pPr>
            <a:r>
              <a:rPr lang="en-US" sz="4400" kern="0" dirty="0">
                <a:solidFill>
                  <a:srgbClr val="FF0000"/>
                </a:solidFill>
                <a:latin typeface="Times New Roman" pitchFamily="18" charset="0"/>
                <a:cs typeface="Times New Roman" pitchFamily="18" charset="0"/>
              </a:rPr>
              <a:t>          Unit 11- language focus</a:t>
            </a:r>
          </a:p>
        </p:txBody>
      </p:sp>
      <p:sp>
        <p:nvSpPr>
          <p:cNvPr id="29699" name="WordArt 4">
            <a:extLst>
              <a:ext uri="{FF2B5EF4-FFF2-40B4-BE49-F238E27FC236}">
                <a16:creationId xmlns:a16="http://schemas.microsoft.com/office/drawing/2014/main" id="{5583AB48-8832-42EB-8F8C-7B7E5F309256}"/>
              </a:ext>
            </a:extLst>
          </p:cNvPr>
          <p:cNvSpPr>
            <a:spLocks noChangeArrowheads="1" noChangeShapeType="1" noTextEdit="1"/>
          </p:cNvSpPr>
          <p:nvPr/>
        </p:nvSpPr>
        <p:spPr bwMode="auto">
          <a:xfrm>
            <a:off x="2057400" y="609600"/>
            <a:ext cx="3581400" cy="1057275"/>
          </a:xfrm>
          <a:prstGeom prst="rect">
            <a:avLst/>
          </a:prstGeom>
        </p:spPr>
        <p:txBody>
          <a:bodyPr wrap="none" fromWordArt="1">
            <a:prstTxWarp prst="textSlantUp">
              <a:avLst>
                <a:gd name="adj" fmla="val 32056"/>
              </a:avLst>
            </a:prstTxWarp>
          </a:bodyPr>
          <a:lstStyle/>
          <a:p>
            <a:pPr algn="ctr"/>
            <a:r>
              <a:rPr lang="en-SG"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Homework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xEl>
                                              <p:pRg st="0" end="0"/>
                                            </p:txEl>
                                          </p:spTgt>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3">
                                            <p:txEl>
                                              <p:pRg st="1" end="1"/>
                                            </p:txEl>
                                          </p:spTgt>
                                        </p:tgtEl>
                                      </p:cBhvr>
                                    </p:animEffect>
                                  </p:childTnLst>
                                </p:cTn>
                              </p:par>
                            </p:childTnLst>
                          </p:cTn>
                        </p:par>
                        <p:par>
                          <p:cTn id="16" fill="hold" nodeType="afterGroup">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xEl>
                                              <p:pRg st="2" end="2"/>
                                            </p:txEl>
                                          </p:spTgt>
                                        </p:tgtEl>
                                      </p:cBhvr>
                                    </p:animEffect>
                                  </p:childTnLst>
                                </p:cTn>
                              </p:par>
                            </p:childTnLst>
                          </p:cTn>
                        </p:par>
                        <p:par>
                          <p:cTn id="22" fill="hold" nodeType="afterGroup">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55345799-1292400146-hoa-oai-huong-1">
            <a:extLst>
              <a:ext uri="{FF2B5EF4-FFF2-40B4-BE49-F238E27FC236}">
                <a16:creationId xmlns:a16="http://schemas.microsoft.com/office/drawing/2014/main" id="{8942730E-C15C-47CE-B47B-A5A969F15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WordArt 5">
            <a:extLst>
              <a:ext uri="{FF2B5EF4-FFF2-40B4-BE49-F238E27FC236}">
                <a16:creationId xmlns:a16="http://schemas.microsoft.com/office/drawing/2014/main" id="{8143B15A-ABE3-48C4-8D67-024130AC0899}"/>
              </a:ext>
            </a:extLst>
          </p:cNvPr>
          <p:cNvSpPr>
            <a:spLocks noChangeArrowheads="1" noChangeShapeType="1" noTextEdit="1"/>
          </p:cNvSpPr>
          <p:nvPr/>
        </p:nvSpPr>
        <p:spPr bwMode="auto">
          <a:xfrm>
            <a:off x="2209800" y="533400"/>
            <a:ext cx="4267200" cy="1295400"/>
          </a:xfrm>
          <a:prstGeom prst="rect">
            <a:avLst/>
          </a:prstGeom>
        </p:spPr>
        <p:txBody>
          <a:bodyPr wrap="none" fromWordArt="1">
            <a:prstTxWarp prst="textWave1">
              <a:avLst>
                <a:gd name="adj1" fmla="val 13005"/>
                <a:gd name="adj2" fmla="val 0"/>
              </a:avLst>
            </a:prstTxWarp>
          </a:bodyPr>
          <a:lstStyle/>
          <a:p>
            <a:pPr algn="ctr"/>
            <a:r>
              <a:rPr lang="en-SG" sz="3600" kern="10">
                <a:ln w="9525">
                  <a:solidFill>
                    <a:srgbClr val="000000"/>
                  </a:solidFill>
                  <a:round/>
                  <a:headEnd/>
                  <a:tailEnd/>
                </a:ln>
                <a:solidFill>
                  <a:srgbClr val="9933FF"/>
                </a:solidFill>
                <a:latin typeface="Times New Roman" panose="02020603050405020304" pitchFamily="18" charset="0"/>
                <a:cs typeface="Times New Roman" panose="02020603050405020304" pitchFamily="18" charset="0"/>
              </a:rPr>
              <a:t>Goodbye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3052008131658_Danang-Pana-01">
            <a:extLst>
              <a:ext uri="{FF2B5EF4-FFF2-40B4-BE49-F238E27FC236}">
                <a16:creationId xmlns:a16="http://schemas.microsoft.com/office/drawing/2014/main" id="{E638037E-91C0-4DAC-AA30-8D4C175B2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26988"/>
            <a:ext cx="91789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alat8">
            <a:extLst>
              <a:ext uri="{FF2B5EF4-FFF2-40B4-BE49-F238E27FC236}">
                <a16:creationId xmlns:a16="http://schemas.microsoft.com/office/drawing/2014/main" id="{C2B70C95-3808-42E7-91F3-4892E74E0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06780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2" descr="Huế - Chùm Ảnh Đẹp Về Xứ Huế Buồn Mặc Trầm Và Lãng Mạn">
            <a:extLst>
              <a:ext uri="{FF2B5EF4-FFF2-40B4-BE49-F238E27FC236}">
                <a16:creationId xmlns:a16="http://schemas.microsoft.com/office/drawing/2014/main" id="{D8CC169A-E7B3-4043-AAA2-E1B8EE9FFC2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1" name="AutoShape 4" descr="Huế - Chùm Ảnh Đẹp Về Xứ Huế Buồn Mặc Trầm Và Lãng Mạn">
            <a:extLst>
              <a:ext uri="{FF2B5EF4-FFF2-40B4-BE49-F238E27FC236}">
                <a16:creationId xmlns:a16="http://schemas.microsoft.com/office/drawing/2014/main" id="{6EA93796-9CBB-4096-A3C9-D00B882EF9C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38917" name="Picture 5">
            <a:extLst>
              <a:ext uri="{FF2B5EF4-FFF2-40B4-BE49-F238E27FC236}">
                <a16:creationId xmlns:a16="http://schemas.microsoft.com/office/drawing/2014/main" id="{34DBC64D-F477-4604-9EE4-2CA228943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76200"/>
            <a:ext cx="9266237"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a:extLst>
              <a:ext uri="{FF2B5EF4-FFF2-40B4-BE49-F238E27FC236}">
                <a16:creationId xmlns:a16="http://schemas.microsoft.com/office/drawing/2014/main" id="{745652DC-F0FD-4CA1-9227-0C62D3D65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76200"/>
            <a:ext cx="9217025"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descr="Trải nghiệm 3 ngày 2 đêm khám phá Hạ Long | VIETRAVEL | Du lịch, Tours,  Phong cảnh">
            <a:extLst>
              <a:ext uri="{FF2B5EF4-FFF2-40B4-BE49-F238E27FC236}">
                <a16:creationId xmlns:a16="http://schemas.microsoft.com/office/drawing/2014/main" id="{5859E8E8-B100-4E1B-82EC-B17FD5D2B6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76200"/>
            <a:ext cx="9304338"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21" descr="Sapa tháng 5 có gì đẹp ? – Công ty du lịch Cozy Việt Nam">
            <a:extLst>
              <a:ext uri="{FF2B5EF4-FFF2-40B4-BE49-F238E27FC236}">
                <a16:creationId xmlns:a16="http://schemas.microsoft.com/office/drawing/2014/main" id="{BADCCD32-9423-4FB9-AF26-7C880ECD122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6" name="AutoShape 23" descr="Sapa tháng 5 có gì đẹp ? – Công ty du lịch Cozy Việt Nam">
            <a:extLst>
              <a:ext uri="{FF2B5EF4-FFF2-40B4-BE49-F238E27FC236}">
                <a16:creationId xmlns:a16="http://schemas.microsoft.com/office/drawing/2014/main" id="{5CF54753-FE04-4FFB-AD12-6978128BB1A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7" name="AutoShape 25" descr="Sapa tháng 5 có gì đẹp ? – Công ty du lịch Cozy Việt Nam">
            <a:extLst>
              <a:ext uri="{FF2B5EF4-FFF2-40B4-BE49-F238E27FC236}">
                <a16:creationId xmlns:a16="http://schemas.microsoft.com/office/drawing/2014/main" id="{6C8F5BF5-4574-41EA-9574-2BC6C958CD7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8" name="AutoShape 28" descr="Chùa Cầu Hội An - Biểu tượng du lịch của Hội An có gì đặc biệt ? - Lonasy">
            <a:extLst>
              <a:ext uri="{FF2B5EF4-FFF2-40B4-BE49-F238E27FC236}">
                <a16:creationId xmlns:a16="http://schemas.microsoft.com/office/drawing/2014/main" id="{81607B62-4EDB-48F2-BA8F-05AE6E3011A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3101" name="Picture 29" descr="C:\Users\Admin\Documents\chua-cau-hoi-an-1-e1571976479925.jpg">
            <a:extLst>
              <a:ext uri="{FF2B5EF4-FFF2-40B4-BE49-F238E27FC236}">
                <a16:creationId xmlns:a16="http://schemas.microsoft.com/office/drawing/2014/main" id="{DDB49486-B587-406A-890D-F3ED369C40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797925" cy="6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Hà Nội chi 30 tỷ đồng làm sạch Hồ Gươm">
            <a:extLst>
              <a:ext uri="{FF2B5EF4-FFF2-40B4-BE49-F238E27FC236}">
                <a16:creationId xmlns:a16="http://schemas.microsoft.com/office/drawing/2014/main" id="{2EA70E31-D61F-4AC5-BE9F-5592FC2C94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0"/>
            <a:ext cx="9102725" cy="65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descr="C:\Users\Admin\Documents\sapa-sương-mù.jpg">
            <a:extLst>
              <a:ext uri="{FF2B5EF4-FFF2-40B4-BE49-F238E27FC236}">
                <a16:creationId xmlns:a16="http://schemas.microsoft.com/office/drawing/2014/main" id="{920C1C53-50D9-4045-966B-BCC6F0DBED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363" y="228600"/>
            <a:ext cx="9644063"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500"/>
                                        <p:tgtEl>
                                          <p:spTgt spid="5"/>
                                        </p:tgtEl>
                                      </p:cBhvr>
                                    </p:animEffect>
                                  </p:childTnLst>
                                </p:cTn>
                              </p:par>
                            </p:childTnLst>
                          </p:cTn>
                        </p:par>
                        <p:par>
                          <p:cTn id="8" fill="hold" nodeType="afterGroup">
                            <p:stCondLst>
                              <p:cond delay="15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1600"/>
                                        <p:tgtEl>
                                          <p:spTgt spid="6"/>
                                        </p:tgtEl>
                                      </p:cBhvr>
                                    </p:animEffect>
                                  </p:childTnLst>
                                </p:cTn>
                              </p:par>
                              <p:par>
                                <p:cTn id="12" presetID="55" presetClass="exit" presetSubtype="0" fill="hold" nodeType="withEffect">
                                  <p:stCondLst>
                                    <p:cond delay="0"/>
                                  </p:stCondLst>
                                  <p:childTnLst>
                                    <p:anim calcmode="lin" valueType="num">
                                      <p:cBhvr>
                                        <p:cTn id="13" dur="1000"/>
                                        <p:tgtEl>
                                          <p:spTgt spid="5"/>
                                        </p:tgtEl>
                                        <p:attrNameLst>
                                          <p:attrName>ppt_w</p:attrName>
                                        </p:attrNameLst>
                                      </p:cBhvr>
                                      <p:tavLst>
                                        <p:tav tm="0">
                                          <p:val>
                                            <p:strVal val="ppt_w"/>
                                          </p:val>
                                        </p:tav>
                                        <p:tav tm="100000">
                                          <p:val>
                                            <p:strVal val="ppt_w*0.70"/>
                                          </p:val>
                                        </p:tav>
                                      </p:tavLst>
                                    </p:anim>
                                    <p:anim calcmode="lin" valueType="num">
                                      <p:cBhvr>
                                        <p:cTn id="14" dur="1000"/>
                                        <p:tgtEl>
                                          <p:spTgt spid="5"/>
                                        </p:tgtEl>
                                        <p:attrNameLst>
                                          <p:attrName>ppt_h</p:attrName>
                                        </p:attrNameLst>
                                      </p:cBhvr>
                                      <p:tavLst>
                                        <p:tav tm="0">
                                          <p:val>
                                            <p:strVal val="ppt_h"/>
                                          </p:val>
                                        </p:tav>
                                        <p:tav tm="100000">
                                          <p:val>
                                            <p:strVal val="ppt_h"/>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par>
                          <p:cTn id="17" fill="hold" nodeType="afterGroup">
                            <p:stCondLst>
                              <p:cond delay="3100"/>
                            </p:stCondLst>
                            <p:childTnLst>
                              <p:par>
                                <p:cTn id="18" presetID="4" presetClass="entr" presetSubtype="16" fill="hold" nodeType="afterEffect">
                                  <p:stCondLst>
                                    <p:cond delay="0"/>
                                  </p:stCondLst>
                                  <p:childTnLst>
                                    <p:set>
                                      <p:cBhvr>
                                        <p:cTn id="19" dur="1" fill="hold">
                                          <p:stCondLst>
                                            <p:cond delay="0"/>
                                          </p:stCondLst>
                                        </p:cTn>
                                        <p:tgtEl>
                                          <p:spTgt spid="3087"/>
                                        </p:tgtEl>
                                        <p:attrNameLst>
                                          <p:attrName>style.visibility</p:attrName>
                                        </p:attrNameLst>
                                      </p:cBhvr>
                                      <p:to>
                                        <p:strVal val="visible"/>
                                      </p:to>
                                    </p:set>
                                    <p:animEffect transition="in" filter="box(in)">
                                      <p:cBhvr>
                                        <p:cTn id="20" dur="1700"/>
                                        <p:tgtEl>
                                          <p:spTgt spid="3087"/>
                                        </p:tgtEl>
                                      </p:cBhvr>
                                    </p:animEffect>
                                  </p:childTnLst>
                                </p:cTn>
                              </p:par>
                              <p:par>
                                <p:cTn id="21" presetID="55" presetClass="exit" presetSubtype="0" fill="hold" nodeType="withEffect">
                                  <p:stCondLst>
                                    <p:cond delay="0"/>
                                  </p:stCondLst>
                                  <p:childTnLst>
                                    <p:anim calcmode="lin" valueType="num">
                                      <p:cBhvr>
                                        <p:cTn id="22" dur="1000"/>
                                        <p:tgtEl>
                                          <p:spTgt spid="6"/>
                                        </p:tgtEl>
                                        <p:attrNameLst>
                                          <p:attrName>ppt_w</p:attrName>
                                        </p:attrNameLst>
                                      </p:cBhvr>
                                      <p:tavLst>
                                        <p:tav tm="0">
                                          <p:val>
                                            <p:strVal val="ppt_w"/>
                                          </p:val>
                                        </p:tav>
                                        <p:tav tm="100000">
                                          <p:val>
                                            <p:strVal val="ppt_w*0.70"/>
                                          </p:val>
                                        </p:tav>
                                      </p:tavLst>
                                    </p:anim>
                                    <p:anim calcmode="lin" valueType="num">
                                      <p:cBhvr>
                                        <p:cTn id="23" dur="1000"/>
                                        <p:tgtEl>
                                          <p:spTgt spid="6"/>
                                        </p:tgtEl>
                                        <p:attrNameLst>
                                          <p:attrName>ppt_h</p:attrName>
                                        </p:attrNameLst>
                                      </p:cBhvr>
                                      <p:tavLst>
                                        <p:tav tm="0">
                                          <p:val>
                                            <p:strVal val="ppt_h"/>
                                          </p:val>
                                        </p:tav>
                                        <p:tav tm="100000">
                                          <p:val>
                                            <p:strVal val="ppt_h"/>
                                          </p:val>
                                        </p:tav>
                                      </p:tavLst>
                                    </p:anim>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par>
                          <p:cTn id="26" fill="hold" nodeType="afterGroup">
                            <p:stCondLst>
                              <p:cond delay="4800"/>
                            </p:stCondLst>
                            <p:childTnLst>
                              <p:par>
                                <p:cTn id="27" presetID="4" presetClass="entr" presetSubtype="16" fill="hold" nodeType="afterEffect">
                                  <p:stCondLst>
                                    <p:cond delay="0"/>
                                  </p:stCondLst>
                                  <p:childTnLst>
                                    <p:set>
                                      <p:cBhvr>
                                        <p:cTn id="28" dur="1" fill="hold">
                                          <p:stCondLst>
                                            <p:cond delay="0"/>
                                          </p:stCondLst>
                                        </p:cTn>
                                        <p:tgtEl>
                                          <p:spTgt spid="3091"/>
                                        </p:tgtEl>
                                        <p:attrNameLst>
                                          <p:attrName>style.visibility</p:attrName>
                                        </p:attrNameLst>
                                      </p:cBhvr>
                                      <p:to>
                                        <p:strVal val="visible"/>
                                      </p:to>
                                    </p:set>
                                    <p:animEffect transition="in" filter="box(in)">
                                      <p:cBhvr>
                                        <p:cTn id="29" dur="1700"/>
                                        <p:tgtEl>
                                          <p:spTgt spid="3091"/>
                                        </p:tgtEl>
                                      </p:cBhvr>
                                    </p:animEffect>
                                  </p:childTnLst>
                                </p:cTn>
                              </p:par>
                              <p:par>
                                <p:cTn id="30" presetID="55" presetClass="exit" presetSubtype="0" fill="hold" nodeType="withEffect">
                                  <p:stCondLst>
                                    <p:cond delay="0"/>
                                  </p:stCondLst>
                                  <p:childTnLst>
                                    <p:anim calcmode="lin" valueType="num">
                                      <p:cBhvr>
                                        <p:cTn id="31" dur="900"/>
                                        <p:tgtEl>
                                          <p:spTgt spid="3087"/>
                                        </p:tgtEl>
                                        <p:attrNameLst>
                                          <p:attrName>ppt_w</p:attrName>
                                        </p:attrNameLst>
                                      </p:cBhvr>
                                      <p:tavLst>
                                        <p:tav tm="0">
                                          <p:val>
                                            <p:strVal val="ppt_w"/>
                                          </p:val>
                                        </p:tav>
                                        <p:tav tm="100000">
                                          <p:val>
                                            <p:strVal val="ppt_w*0.70"/>
                                          </p:val>
                                        </p:tav>
                                      </p:tavLst>
                                    </p:anim>
                                    <p:anim calcmode="lin" valueType="num">
                                      <p:cBhvr>
                                        <p:cTn id="32" dur="900"/>
                                        <p:tgtEl>
                                          <p:spTgt spid="3087"/>
                                        </p:tgtEl>
                                        <p:attrNameLst>
                                          <p:attrName>ppt_h</p:attrName>
                                        </p:attrNameLst>
                                      </p:cBhvr>
                                      <p:tavLst>
                                        <p:tav tm="0">
                                          <p:val>
                                            <p:strVal val="ppt_h"/>
                                          </p:val>
                                        </p:tav>
                                        <p:tav tm="100000">
                                          <p:val>
                                            <p:strVal val="ppt_h"/>
                                          </p:val>
                                        </p:tav>
                                      </p:tavLst>
                                    </p:anim>
                                    <p:animEffect transition="out" filter="fade">
                                      <p:cBhvr>
                                        <p:cTn id="33" dur="900"/>
                                        <p:tgtEl>
                                          <p:spTgt spid="3087"/>
                                        </p:tgtEl>
                                      </p:cBhvr>
                                    </p:animEffect>
                                    <p:set>
                                      <p:cBhvr>
                                        <p:cTn id="34" dur="1" fill="hold">
                                          <p:stCondLst>
                                            <p:cond delay="899"/>
                                          </p:stCondLst>
                                        </p:cTn>
                                        <p:tgtEl>
                                          <p:spTgt spid="3087"/>
                                        </p:tgtEl>
                                        <p:attrNameLst>
                                          <p:attrName>style.visibility</p:attrName>
                                        </p:attrNameLst>
                                      </p:cBhvr>
                                      <p:to>
                                        <p:strVal val="hidden"/>
                                      </p:to>
                                    </p:set>
                                  </p:childTnLst>
                                </p:cTn>
                              </p:par>
                            </p:childTnLst>
                          </p:cTn>
                        </p:par>
                        <p:par>
                          <p:cTn id="35" fill="hold" nodeType="afterGroup">
                            <p:stCondLst>
                              <p:cond delay="6500"/>
                            </p:stCondLst>
                            <p:childTnLst>
                              <p:par>
                                <p:cTn id="36" presetID="4" presetClass="entr" presetSubtype="16" fill="hold" nodeType="afterEffect">
                                  <p:stCondLst>
                                    <p:cond delay="0"/>
                                  </p:stCondLst>
                                  <p:childTnLst>
                                    <p:set>
                                      <p:cBhvr>
                                        <p:cTn id="37" dur="1" fill="hold">
                                          <p:stCondLst>
                                            <p:cond delay="0"/>
                                          </p:stCondLst>
                                        </p:cTn>
                                        <p:tgtEl>
                                          <p:spTgt spid="38917"/>
                                        </p:tgtEl>
                                        <p:attrNameLst>
                                          <p:attrName>style.visibility</p:attrName>
                                        </p:attrNameLst>
                                      </p:cBhvr>
                                      <p:to>
                                        <p:strVal val="visible"/>
                                      </p:to>
                                    </p:set>
                                    <p:animEffect transition="in" filter="box(in)">
                                      <p:cBhvr>
                                        <p:cTn id="38" dur="2000"/>
                                        <p:tgtEl>
                                          <p:spTgt spid="38917"/>
                                        </p:tgtEl>
                                      </p:cBhvr>
                                    </p:animEffect>
                                  </p:childTnLst>
                                </p:cTn>
                              </p:par>
                              <p:par>
                                <p:cTn id="39" presetID="55" presetClass="exit" presetSubtype="0" fill="hold" nodeType="withEffect">
                                  <p:stCondLst>
                                    <p:cond delay="0"/>
                                  </p:stCondLst>
                                  <p:childTnLst>
                                    <p:anim calcmode="lin" valueType="num">
                                      <p:cBhvr>
                                        <p:cTn id="40" dur="1000"/>
                                        <p:tgtEl>
                                          <p:spTgt spid="3091"/>
                                        </p:tgtEl>
                                        <p:attrNameLst>
                                          <p:attrName>ppt_w</p:attrName>
                                        </p:attrNameLst>
                                      </p:cBhvr>
                                      <p:tavLst>
                                        <p:tav tm="0">
                                          <p:val>
                                            <p:strVal val="ppt_w"/>
                                          </p:val>
                                        </p:tav>
                                        <p:tav tm="100000">
                                          <p:val>
                                            <p:strVal val="ppt_w*0.70"/>
                                          </p:val>
                                        </p:tav>
                                      </p:tavLst>
                                    </p:anim>
                                    <p:anim calcmode="lin" valueType="num">
                                      <p:cBhvr>
                                        <p:cTn id="41" dur="1000"/>
                                        <p:tgtEl>
                                          <p:spTgt spid="3091"/>
                                        </p:tgtEl>
                                        <p:attrNameLst>
                                          <p:attrName>ppt_h</p:attrName>
                                        </p:attrNameLst>
                                      </p:cBhvr>
                                      <p:tavLst>
                                        <p:tav tm="0">
                                          <p:val>
                                            <p:strVal val="ppt_h"/>
                                          </p:val>
                                        </p:tav>
                                        <p:tav tm="100000">
                                          <p:val>
                                            <p:strVal val="ppt_h"/>
                                          </p:val>
                                        </p:tav>
                                      </p:tavLst>
                                    </p:anim>
                                    <p:animEffect transition="out" filter="fade">
                                      <p:cBhvr>
                                        <p:cTn id="42" dur="1000"/>
                                        <p:tgtEl>
                                          <p:spTgt spid="3091"/>
                                        </p:tgtEl>
                                      </p:cBhvr>
                                    </p:animEffect>
                                    <p:set>
                                      <p:cBhvr>
                                        <p:cTn id="43" dur="1" fill="hold">
                                          <p:stCondLst>
                                            <p:cond delay="999"/>
                                          </p:stCondLst>
                                        </p:cTn>
                                        <p:tgtEl>
                                          <p:spTgt spid="3091"/>
                                        </p:tgtEl>
                                        <p:attrNameLst>
                                          <p:attrName>style.visibility</p:attrName>
                                        </p:attrNameLst>
                                      </p:cBhvr>
                                      <p:to>
                                        <p:strVal val="hidden"/>
                                      </p:to>
                                    </p:set>
                                  </p:childTnLst>
                                </p:cTn>
                              </p:par>
                            </p:childTnLst>
                          </p:cTn>
                        </p:par>
                        <p:par>
                          <p:cTn id="44" fill="hold" nodeType="afterGroup">
                            <p:stCondLst>
                              <p:cond delay="8500"/>
                            </p:stCondLst>
                            <p:childTnLst>
                              <p:par>
                                <p:cTn id="45" presetID="4" presetClass="entr" presetSubtype="16" fill="hold" nodeType="afterEffect">
                                  <p:stCondLst>
                                    <p:cond delay="0"/>
                                  </p:stCondLst>
                                  <p:childTnLst>
                                    <p:set>
                                      <p:cBhvr>
                                        <p:cTn id="46" dur="1" fill="hold">
                                          <p:stCondLst>
                                            <p:cond delay="0"/>
                                          </p:stCondLst>
                                        </p:cTn>
                                        <p:tgtEl>
                                          <p:spTgt spid="3101"/>
                                        </p:tgtEl>
                                        <p:attrNameLst>
                                          <p:attrName>style.visibility</p:attrName>
                                        </p:attrNameLst>
                                      </p:cBhvr>
                                      <p:to>
                                        <p:strVal val="visible"/>
                                      </p:to>
                                    </p:set>
                                    <p:animEffect transition="in" filter="box(in)">
                                      <p:cBhvr>
                                        <p:cTn id="47" dur="2000"/>
                                        <p:tgtEl>
                                          <p:spTgt spid="3101"/>
                                        </p:tgtEl>
                                      </p:cBhvr>
                                    </p:animEffect>
                                  </p:childTnLst>
                                </p:cTn>
                              </p:par>
                              <p:par>
                                <p:cTn id="48" presetID="55" presetClass="exit" presetSubtype="0" fill="hold" nodeType="withEffect">
                                  <p:stCondLst>
                                    <p:cond delay="0"/>
                                  </p:stCondLst>
                                  <p:childTnLst>
                                    <p:anim calcmode="lin" valueType="num">
                                      <p:cBhvr>
                                        <p:cTn id="49" dur="1000"/>
                                        <p:tgtEl>
                                          <p:spTgt spid="38917"/>
                                        </p:tgtEl>
                                        <p:attrNameLst>
                                          <p:attrName>ppt_w</p:attrName>
                                        </p:attrNameLst>
                                      </p:cBhvr>
                                      <p:tavLst>
                                        <p:tav tm="0">
                                          <p:val>
                                            <p:strVal val="ppt_w"/>
                                          </p:val>
                                        </p:tav>
                                        <p:tav tm="100000">
                                          <p:val>
                                            <p:strVal val="ppt_w*0.70"/>
                                          </p:val>
                                        </p:tav>
                                      </p:tavLst>
                                    </p:anim>
                                    <p:anim calcmode="lin" valueType="num">
                                      <p:cBhvr>
                                        <p:cTn id="50" dur="1000"/>
                                        <p:tgtEl>
                                          <p:spTgt spid="38917"/>
                                        </p:tgtEl>
                                        <p:attrNameLst>
                                          <p:attrName>ppt_h</p:attrName>
                                        </p:attrNameLst>
                                      </p:cBhvr>
                                      <p:tavLst>
                                        <p:tav tm="0">
                                          <p:val>
                                            <p:strVal val="ppt_h"/>
                                          </p:val>
                                        </p:tav>
                                        <p:tav tm="100000">
                                          <p:val>
                                            <p:strVal val="ppt_h"/>
                                          </p:val>
                                        </p:tav>
                                      </p:tavLst>
                                    </p:anim>
                                    <p:animEffect transition="out" filter="fade">
                                      <p:cBhvr>
                                        <p:cTn id="51" dur="1000"/>
                                        <p:tgtEl>
                                          <p:spTgt spid="38917"/>
                                        </p:tgtEl>
                                      </p:cBhvr>
                                    </p:animEffect>
                                    <p:set>
                                      <p:cBhvr>
                                        <p:cTn id="52" dur="1" fill="hold">
                                          <p:stCondLst>
                                            <p:cond delay="999"/>
                                          </p:stCondLst>
                                        </p:cTn>
                                        <p:tgtEl>
                                          <p:spTgt spid="38917"/>
                                        </p:tgtEl>
                                        <p:attrNameLst>
                                          <p:attrName>style.visibility</p:attrName>
                                        </p:attrNameLst>
                                      </p:cBhvr>
                                      <p:to>
                                        <p:strVal val="hidden"/>
                                      </p:to>
                                    </p:set>
                                  </p:childTnLst>
                                </p:cTn>
                              </p:par>
                            </p:childTnLst>
                          </p:cTn>
                        </p:par>
                        <p:par>
                          <p:cTn id="53" fill="hold" nodeType="afterGroup">
                            <p:stCondLst>
                              <p:cond delay="10500"/>
                            </p:stCondLst>
                            <p:childTnLst>
                              <p:par>
                                <p:cTn id="54" presetID="4" presetClass="entr" presetSubtype="16"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ox(in)">
                                      <p:cBhvr>
                                        <p:cTn id="56" dur="1800"/>
                                        <p:tgtEl>
                                          <p:spTgt spid="21"/>
                                        </p:tgtEl>
                                      </p:cBhvr>
                                    </p:animEffect>
                                  </p:childTnLst>
                                </p:cTn>
                              </p:par>
                              <p:par>
                                <p:cTn id="57" presetID="55" presetClass="exit" presetSubtype="0" fill="hold" nodeType="withEffect">
                                  <p:stCondLst>
                                    <p:cond delay="0"/>
                                  </p:stCondLst>
                                  <p:childTnLst>
                                    <p:anim calcmode="lin" valueType="num">
                                      <p:cBhvr>
                                        <p:cTn id="58" dur="1000"/>
                                        <p:tgtEl>
                                          <p:spTgt spid="3101"/>
                                        </p:tgtEl>
                                        <p:attrNameLst>
                                          <p:attrName>ppt_w</p:attrName>
                                        </p:attrNameLst>
                                      </p:cBhvr>
                                      <p:tavLst>
                                        <p:tav tm="0">
                                          <p:val>
                                            <p:strVal val="ppt_w"/>
                                          </p:val>
                                        </p:tav>
                                        <p:tav tm="100000">
                                          <p:val>
                                            <p:strVal val="ppt_w*0.70"/>
                                          </p:val>
                                        </p:tav>
                                      </p:tavLst>
                                    </p:anim>
                                    <p:anim calcmode="lin" valueType="num">
                                      <p:cBhvr>
                                        <p:cTn id="59" dur="1000"/>
                                        <p:tgtEl>
                                          <p:spTgt spid="3101"/>
                                        </p:tgtEl>
                                        <p:attrNameLst>
                                          <p:attrName>ppt_h</p:attrName>
                                        </p:attrNameLst>
                                      </p:cBhvr>
                                      <p:tavLst>
                                        <p:tav tm="0">
                                          <p:val>
                                            <p:strVal val="ppt_h"/>
                                          </p:val>
                                        </p:tav>
                                        <p:tav tm="100000">
                                          <p:val>
                                            <p:strVal val="ppt_h"/>
                                          </p:val>
                                        </p:tav>
                                      </p:tavLst>
                                    </p:anim>
                                    <p:animEffect transition="out" filter="fade">
                                      <p:cBhvr>
                                        <p:cTn id="60" dur="1000"/>
                                        <p:tgtEl>
                                          <p:spTgt spid="3101"/>
                                        </p:tgtEl>
                                      </p:cBhvr>
                                    </p:animEffect>
                                    <p:set>
                                      <p:cBhvr>
                                        <p:cTn id="61" dur="1" fill="hold">
                                          <p:stCondLst>
                                            <p:cond delay="999"/>
                                          </p:stCondLst>
                                        </p:cTn>
                                        <p:tgtEl>
                                          <p:spTgt spid="3101"/>
                                        </p:tgtEl>
                                        <p:attrNameLst>
                                          <p:attrName>style.visibility</p:attrName>
                                        </p:attrNameLst>
                                      </p:cBhvr>
                                      <p:to>
                                        <p:strVal val="hidden"/>
                                      </p:to>
                                    </p:set>
                                  </p:childTnLst>
                                </p:cTn>
                              </p:par>
                            </p:childTnLst>
                          </p:cTn>
                        </p:par>
                        <p:par>
                          <p:cTn id="62" fill="hold" nodeType="afterGroup">
                            <p:stCondLst>
                              <p:cond delay="12300"/>
                            </p:stCondLst>
                            <p:childTnLst>
                              <p:par>
                                <p:cTn id="63" presetID="4" presetClass="entr" presetSubtype="1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ox(in)">
                                      <p:cBhvr>
                                        <p:cTn id="65" dur="2000"/>
                                        <p:tgtEl>
                                          <p:spTgt spid="20"/>
                                        </p:tgtEl>
                                      </p:cBhvr>
                                    </p:animEffect>
                                  </p:childTnLst>
                                </p:cTn>
                              </p:par>
                              <p:par>
                                <p:cTn id="66" presetID="55" presetClass="exit" presetSubtype="0" fill="hold" nodeType="withEffect">
                                  <p:stCondLst>
                                    <p:cond delay="0"/>
                                  </p:stCondLst>
                                  <p:childTnLst>
                                    <p:anim calcmode="lin" valueType="num">
                                      <p:cBhvr>
                                        <p:cTn id="67" dur="1000"/>
                                        <p:tgtEl>
                                          <p:spTgt spid="21"/>
                                        </p:tgtEl>
                                        <p:attrNameLst>
                                          <p:attrName>ppt_w</p:attrName>
                                        </p:attrNameLst>
                                      </p:cBhvr>
                                      <p:tavLst>
                                        <p:tav tm="0">
                                          <p:val>
                                            <p:strVal val="ppt_w"/>
                                          </p:val>
                                        </p:tav>
                                        <p:tav tm="100000">
                                          <p:val>
                                            <p:strVal val="ppt_w*0.70"/>
                                          </p:val>
                                        </p:tav>
                                      </p:tavLst>
                                    </p:anim>
                                    <p:anim calcmode="lin" valueType="num">
                                      <p:cBhvr>
                                        <p:cTn id="68" dur="1000"/>
                                        <p:tgtEl>
                                          <p:spTgt spid="21"/>
                                        </p:tgtEl>
                                        <p:attrNameLst>
                                          <p:attrName>ppt_h</p:attrName>
                                        </p:attrNameLst>
                                      </p:cBhvr>
                                      <p:tavLst>
                                        <p:tav tm="0">
                                          <p:val>
                                            <p:strVal val="ppt_h"/>
                                          </p:val>
                                        </p:tav>
                                        <p:tav tm="100000">
                                          <p:val>
                                            <p:strVal val="ppt_h"/>
                                          </p:val>
                                        </p:tav>
                                      </p:tavLst>
                                    </p:anim>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par>
                                <p:cTn id="71" presetID="55" presetClass="exit" presetSubtype="0" fill="hold" nodeType="withEffect">
                                  <p:stCondLst>
                                    <p:cond delay="1900"/>
                                  </p:stCondLst>
                                  <p:childTnLst>
                                    <p:anim calcmode="lin" valueType="num">
                                      <p:cBhvr>
                                        <p:cTn id="72" dur="1000"/>
                                        <p:tgtEl>
                                          <p:spTgt spid="20"/>
                                        </p:tgtEl>
                                        <p:attrNameLst>
                                          <p:attrName>ppt_w</p:attrName>
                                        </p:attrNameLst>
                                      </p:cBhvr>
                                      <p:tavLst>
                                        <p:tav tm="0">
                                          <p:val>
                                            <p:strVal val="ppt_w"/>
                                          </p:val>
                                        </p:tav>
                                        <p:tav tm="100000">
                                          <p:val>
                                            <p:strVal val="ppt_w*0.70"/>
                                          </p:val>
                                        </p:tav>
                                      </p:tavLst>
                                    </p:anim>
                                    <p:anim calcmode="lin" valueType="num">
                                      <p:cBhvr>
                                        <p:cTn id="73" dur="1000"/>
                                        <p:tgtEl>
                                          <p:spTgt spid="20"/>
                                        </p:tgtEl>
                                        <p:attrNameLst>
                                          <p:attrName>ppt_h</p:attrName>
                                        </p:attrNameLst>
                                      </p:cBhvr>
                                      <p:tavLst>
                                        <p:tav tm="0">
                                          <p:val>
                                            <p:strVal val="ppt_h"/>
                                          </p:val>
                                        </p:tav>
                                        <p:tav tm="100000">
                                          <p:val>
                                            <p:strVal val="ppt_h"/>
                                          </p:val>
                                        </p:tav>
                                      </p:tavLst>
                                    </p:anim>
                                    <p:animEffect transition="out" filter="fade">
                                      <p:cBhvr>
                                        <p:cTn id="74" dur="1000"/>
                                        <p:tgtEl>
                                          <p:spTgt spid="20"/>
                                        </p:tgtEl>
                                      </p:cBhvr>
                                    </p:animEffect>
                                    <p:set>
                                      <p:cBhvr>
                                        <p:cTn id="75"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3B14F60-5938-45B9-A473-2DE8DD785B5C}"/>
              </a:ext>
            </a:extLst>
          </p:cNvPr>
          <p:cNvGraphicFramePr>
            <a:graphicFrameLocks noGrp="1"/>
          </p:cNvGraphicFramePr>
          <p:nvPr/>
        </p:nvGraphicFramePr>
        <p:xfrm>
          <a:off x="228600" y="152400"/>
          <a:ext cx="8686800" cy="59436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13301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GROUP A</a:t>
                      </a:r>
                    </a:p>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GROUP B</a:t>
                      </a:r>
                    </a:p>
                    <a:p>
                      <a:pPr algn="ctr"/>
                      <a:endParaRPr lang="en-US" sz="18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0662">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0105">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70662">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70662">
                <a:tc>
                  <a:txBody>
                    <a:bodyPr/>
                    <a:lstStyle/>
                    <a:p>
                      <a:pPr algn="ct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0662">
                <a:tc>
                  <a:txBody>
                    <a:bodyPr/>
                    <a:lstStyle/>
                    <a:p>
                      <a:pPr algn="ct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70662">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17">
            <a:extLst>
              <a:ext uri="{FF2B5EF4-FFF2-40B4-BE49-F238E27FC236}">
                <a16:creationId xmlns:a16="http://schemas.microsoft.com/office/drawing/2014/main" id="{B7293DF0-85C5-4DCE-A1CD-F57A8763DC3C}"/>
              </a:ext>
            </a:extLst>
          </p:cNvPr>
          <p:cNvSpPr>
            <a:spLocks noChangeArrowheads="1" noChangeShapeType="1" noTextEdit="1"/>
          </p:cNvSpPr>
          <p:nvPr/>
        </p:nvSpPr>
        <p:spPr bwMode="auto">
          <a:xfrm>
            <a:off x="304800" y="533400"/>
            <a:ext cx="5410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WARM UP</a:t>
            </a:r>
          </a:p>
        </p:txBody>
      </p:sp>
      <p:sp>
        <p:nvSpPr>
          <p:cNvPr id="6147" name="Text Box 16">
            <a:extLst>
              <a:ext uri="{FF2B5EF4-FFF2-40B4-BE49-F238E27FC236}">
                <a16:creationId xmlns:a16="http://schemas.microsoft.com/office/drawing/2014/main" id="{AB545423-4334-46B3-BE68-9077FD645BB3}"/>
              </a:ext>
            </a:extLst>
          </p:cNvPr>
          <p:cNvSpPr txBox="1">
            <a:spLocks noChangeArrowheads="1"/>
          </p:cNvSpPr>
          <p:nvPr/>
        </p:nvSpPr>
        <p:spPr bwMode="auto">
          <a:xfrm>
            <a:off x="990600" y="15240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latin typeface="Times New Roman" panose="02020603050405020304" pitchFamily="18" charset="0"/>
                <a:cs typeface="Times New Roman" panose="02020603050405020304" pitchFamily="18" charset="0"/>
              </a:rPr>
              <a:t>Kim’s game</a:t>
            </a:r>
          </a:p>
        </p:txBody>
      </p:sp>
      <p:sp>
        <p:nvSpPr>
          <p:cNvPr id="6148" name="AutoShape 2" descr="Huế - Chùm Ảnh Đẹp Về Xứ Huế Buồn Mặc Trầm Và Lãng Mạn">
            <a:extLst>
              <a:ext uri="{FF2B5EF4-FFF2-40B4-BE49-F238E27FC236}">
                <a16:creationId xmlns:a16="http://schemas.microsoft.com/office/drawing/2014/main" id="{DC830E2A-DB7F-4E5F-BF38-96DD852E41A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9" name="AutoShape 4" descr="Huế - Chùm Ảnh Đẹp Về Xứ Huế Buồn Mặc Trầm Và Lãng Mạn">
            <a:extLst>
              <a:ext uri="{FF2B5EF4-FFF2-40B4-BE49-F238E27FC236}">
                <a16:creationId xmlns:a16="http://schemas.microsoft.com/office/drawing/2014/main" id="{27F12900-E38F-4541-A250-E0926A27339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3052008131658_Danang-Pana-01">
            <a:extLst>
              <a:ext uri="{FF2B5EF4-FFF2-40B4-BE49-F238E27FC236}">
                <a16:creationId xmlns:a16="http://schemas.microsoft.com/office/drawing/2014/main" id="{B421AFA6-7AEB-4D56-8ECC-D0FBF7209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66675"/>
            <a:ext cx="457200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alat8">
            <a:extLst>
              <a:ext uri="{FF2B5EF4-FFF2-40B4-BE49-F238E27FC236}">
                <a16:creationId xmlns:a16="http://schemas.microsoft.com/office/drawing/2014/main" id="{75373C82-FD0F-45C6-B530-3AD0387B9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63"/>
            <a:ext cx="45720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2" descr="Huế - Chùm Ảnh Đẹp Về Xứ Huế Buồn Mặc Trầm Và Lãng Mạn">
            <a:extLst>
              <a:ext uri="{FF2B5EF4-FFF2-40B4-BE49-F238E27FC236}">
                <a16:creationId xmlns:a16="http://schemas.microsoft.com/office/drawing/2014/main" id="{30AA1DA4-5AE9-4684-BC7B-818BE194EF1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 name="AutoShape 4" descr="Huế - Chùm Ảnh Đẹp Về Xứ Huế Buồn Mặc Trầm Và Lãng Mạn">
            <a:extLst>
              <a:ext uri="{FF2B5EF4-FFF2-40B4-BE49-F238E27FC236}">
                <a16:creationId xmlns:a16="http://schemas.microsoft.com/office/drawing/2014/main" id="{108CADFC-3987-4924-A21A-00A4FACCDB2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 name="TextBox 1">
            <a:extLst>
              <a:ext uri="{FF2B5EF4-FFF2-40B4-BE49-F238E27FC236}">
                <a16:creationId xmlns:a16="http://schemas.microsoft.com/office/drawing/2014/main" id="{779FE359-2F48-4B21-B251-463461D083FD}"/>
              </a:ext>
            </a:extLst>
          </p:cNvPr>
          <p:cNvSpPr txBox="1">
            <a:spLocks noChangeArrowheads="1"/>
          </p:cNvSpPr>
          <p:nvPr/>
        </p:nvSpPr>
        <p:spPr bwMode="auto">
          <a:xfrm>
            <a:off x="23813" y="68263"/>
            <a:ext cx="15240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Nha Trang</a:t>
            </a:r>
          </a:p>
        </p:txBody>
      </p:sp>
      <p:sp>
        <p:nvSpPr>
          <p:cNvPr id="15" name="TextBox 14">
            <a:extLst>
              <a:ext uri="{FF2B5EF4-FFF2-40B4-BE49-F238E27FC236}">
                <a16:creationId xmlns:a16="http://schemas.microsoft.com/office/drawing/2014/main" id="{75AA0FAD-56D6-4FE4-B65F-0EF426884E7A}"/>
              </a:ext>
            </a:extLst>
          </p:cNvPr>
          <p:cNvSpPr txBox="1">
            <a:spLocks noChangeArrowheads="1"/>
          </p:cNvSpPr>
          <p:nvPr/>
        </p:nvSpPr>
        <p:spPr bwMode="auto">
          <a:xfrm>
            <a:off x="7159625" y="15875"/>
            <a:ext cx="152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Da Lat</a:t>
            </a:r>
          </a:p>
        </p:txBody>
      </p:sp>
      <p:pic>
        <p:nvPicPr>
          <p:cNvPr id="14" name="Picture 15">
            <a:extLst>
              <a:ext uri="{FF2B5EF4-FFF2-40B4-BE49-F238E27FC236}">
                <a16:creationId xmlns:a16="http://schemas.microsoft.com/office/drawing/2014/main" id="{09D02C04-6904-4B6B-8F92-D723E1040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3495675"/>
            <a:ext cx="4548188"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C:\Users\Admin\Documents\sapa-sương-mù.jpg">
            <a:extLst>
              <a:ext uri="{FF2B5EF4-FFF2-40B4-BE49-F238E27FC236}">
                <a16:creationId xmlns:a16="http://schemas.microsoft.com/office/drawing/2014/main" id="{8557DE66-C4DF-4664-A2F1-97044E46B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4238"/>
            <a:ext cx="46482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ADBE42A3-1991-464A-926A-69AD0C33877D}"/>
              </a:ext>
            </a:extLst>
          </p:cNvPr>
          <p:cNvSpPr txBox="1">
            <a:spLocks noChangeArrowheads="1"/>
          </p:cNvSpPr>
          <p:nvPr/>
        </p:nvSpPr>
        <p:spPr bwMode="auto">
          <a:xfrm>
            <a:off x="122238" y="3519488"/>
            <a:ext cx="152400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HCM City</a:t>
            </a:r>
          </a:p>
        </p:txBody>
      </p:sp>
      <p:sp>
        <p:nvSpPr>
          <p:cNvPr id="20" name="TextBox 19">
            <a:extLst>
              <a:ext uri="{FF2B5EF4-FFF2-40B4-BE49-F238E27FC236}">
                <a16:creationId xmlns:a16="http://schemas.microsoft.com/office/drawing/2014/main" id="{E161EE6E-48AD-4DA2-B28A-AB70AA0FA97A}"/>
              </a:ext>
            </a:extLst>
          </p:cNvPr>
          <p:cNvSpPr txBox="1">
            <a:spLocks noChangeArrowheads="1"/>
          </p:cNvSpPr>
          <p:nvPr/>
        </p:nvSpPr>
        <p:spPr bwMode="auto">
          <a:xfrm>
            <a:off x="7440613" y="3429000"/>
            <a:ext cx="152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Sa 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12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14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uế - Chùm Ảnh Đẹp Về Xứ Huế Buồn Mặc Trầm Và Lãng Mạn">
            <a:extLst>
              <a:ext uri="{FF2B5EF4-FFF2-40B4-BE49-F238E27FC236}">
                <a16:creationId xmlns:a16="http://schemas.microsoft.com/office/drawing/2014/main" id="{5D029507-B66F-4019-825B-4491C4AED35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5" name="AutoShape 4" descr="Huế - Chùm Ảnh Đẹp Về Xứ Huế Buồn Mặc Trầm Và Lãng Mạn">
            <a:extLst>
              <a:ext uri="{FF2B5EF4-FFF2-40B4-BE49-F238E27FC236}">
                <a16:creationId xmlns:a16="http://schemas.microsoft.com/office/drawing/2014/main" id="{EB0DCACB-1A11-4A8E-936A-6C19C7113CF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38917" name="Picture 5">
            <a:extLst>
              <a:ext uri="{FF2B5EF4-FFF2-40B4-BE49-F238E27FC236}">
                <a16:creationId xmlns:a16="http://schemas.microsoft.com/office/drawing/2014/main" id="{050A1000-2349-4444-98AD-1C939F06B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938"/>
            <a:ext cx="46482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3">
            <a:extLst>
              <a:ext uri="{FF2B5EF4-FFF2-40B4-BE49-F238E27FC236}">
                <a16:creationId xmlns:a16="http://schemas.microsoft.com/office/drawing/2014/main" id="{651CBB89-12B6-4535-B7E0-3871E57D0B8E}"/>
              </a:ext>
            </a:extLst>
          </p:cNvPr>
          <p:cNvSpPr txBox="1">
            <a:spLocks noChangeArrowheads="1"/>
          </p:cNvSpPr>
          <p:nvPr/>
        </p:nvSpPr>
        <p:spPr bwMode="auto">
          <a:xfrm>
            <a:off x="23813" y="269875"/>
            <a:ext cx="2033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chemeClr val="bg1"/>
                </a:solidFill>
                <a:latin typeface="Times New Roman" panose="02020603050405020304" pitchFamily="18" charset="0"/>
                <a:cs typeface="Times New Roman" panose="02020603050405020304" pitchFamily="18" charset="0"/>
              </a:rPr>
              <a:t>Ha Long bay</a:t>
            </a:r>
          </a:p>
        </p:txBody>
      </p:sp>
      <p:sp>
        <p:nvSpPr>
          <p:cNvPr id="15" name="TextBox 14">
            <a:extLst>
              <a:ext uri="{FF2B5EF4-FFF2-40B4-BE49-F238E27FC236}">
                <a16:creationId xmlns:a16="http://schemas.microsoft.com/office/drawing/2014/main" id="{9732D56D-0621-4DB7-8DAD-16AFC2A16617}"/>
              </a:ext>
            </a:extLst>
          </p:cNvPr>
          <p:cNvSpPr txBox="1">
            <a:spLocks noChangeArrowheads="1"/>
          </p:cNvSpPr>
          <p:nvPr/>
        </p:nvSpPr>
        <p:spPr bwMode="auto">
          <a:xfrm>
            <a:off x="7772400" y="0"/>
            <a:ext cx="152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Hue</a:t>
            </a:r>
          </a:p>
        </p:txBody>
      </p:sp>
      <p:pic>
        <p:nvPicPr>
          <p:cNvPr id="12" name="Picture 19" descr="Trải nghiệm 3 ngày 2 đêm khám phá Hạ Long | VIETRAVEL | Du lịch, Tours,  Phong cảnh">
            <a:extLst>
              <a:ext uri="{FF2B5EF4-FFF2-40B4-BE49-F238E27FC236}">
                <a16:creationId xmlns:a16="http://schemas.microsoft.com/office/drawing/2014/main" id="{C1552467-80B6-465E-8217-498CB5935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6513"/>
            <a:ext cx="4724400" cy="3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C:\Users\Admin\Documents\chua-cau-hoi-an-1-e1571976479925.jpg">
            <a:extLst>
              <a:ext uri="{FF2B5EF4-FFF2-40B4-BE49-F238E27FC236}">
                <a16:creationId xmlns:a16="http://schemas.microsoft.com/office/drawing/2014/main" id="{F367C377-0B08-4D9B-ACC6-2D28E5B54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506788"/>
            <a:ext cx="4629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22907FE3-8949-487D-845C-9FD249C884F2}"/>
              </a:ext>
            </a:extLst>
          </p:cNvPr>
          <p:cNvSpPr txBox="1">
            <a:spLocks noChangeArrowheads="1"/>
          </p:cNvSpPr>
          <p:nvPr/>
        </p:nvSpPr>
        <p:spPr bwMode="auto">
          <a:xfrm>
            <a:off x="7848600" y="3505200"/>
            <a:ext cx="152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Hoi An</a:t>
            </a:r>
          </a:p>
        </p:txBody>
      </p:sp>
      <p:sp>
        <p:nvSpPr>
          <p:cNvPr id="20" name="TextBox 19">
            <a:extLst>
              <a:ext uri="{FF2B5EF4-FFF2-40B4-BE49-F238E27FC236}">
                <a16:creationId xmlns:a16="http://schemas.microsoft.com/office/drawing/2014/main" id="{E5D15D4C-7121-40C8-9CC5-753A2553BFF2}"/>
              </a:ext>
            </a:extLst>
          </p:cNvPr>
          <p:cNvSpPr txBox="1">
            <a:spLocks noChangeArrowheads="1"/>
          </p:cNvSpPr>
          <p:nvPr/>
        </p:nvSpPr>
        <p:spPr bwMode="auto">
          <a:xfrm>
            <a:off x="-93663" y="-61913"/>
            <a:ext cx="1524001" cy="4603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Hạ Long</a:t>
            </a:r>
          </a:p>
        </p:txBody>
      </p:sp>
      <p:pic>
        <p:nvPicPr>
          <p:cNvPr id="18" name="Picture 17" descr="Hà Nội chi 30 tỷ đồng làm sạch Hồ Gươm">
            <a:extLst>
              <a:ext uri="{FF2B5EF4-FFF2-40B4-BE49-F238E27FC236}">
                <a16:creationId xmlns:a16="http://schemas.microsoft.com/office/drawing/2014/main" id="{5E9ED456-A908-407B-8407-7BFCF2B8E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519488"/>
            <a:ext cx="46609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A71A577E-102F-43E7-BA88-B617598FA971}"/>
              </a:ext>
            </a:extLst>
          </p:cNvPr>
          <p:cNvSpPr txBox="1">
            <a:spLocks noChangeArrowheads="1"/>
          </p:cNvSpPr>
          <p:nvPr/>
        </p:nvSpPr>
        <p:spPr bwMode="auto">
          <a:xfrm>
            <a:off x="-14288" y="3502025"/>
            <a:ext cx="1524001"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cs typeface="Times New Roman" panose="02020603050405020304" pitchFamily="18" charset="0"/>
              </a:rPr>
              <a:t>Ha Noi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7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7"/>
                                        </p:tgtEl>
                                        <p:attrNameLst>
                                          <p:attrName>style.visibility</p:attrName>
                                        </p:attrNameLst>
                                      </p:cBhvr>
                                      <p:to>
                                        <p:strVal val="visible"/>
                                      </p:to>
                                    </p:set>
                                    <p:anim calcmode="lin" valueType="num">
                                      <p:cBhvr additive="base">
                                        <p:cTn id="19" dur="500" fill="hold"/>
                                        <p:tgtEl>
                                          <p:spTgt spid="38917"/>
                                        </p:tgtEl>
                                        <p:attrNameLst>
                                          <p:attrName>ppt_x</p:attrName>
                                        </p:attrNameLst>
                                      </p:cBhvr>
                                      <p:tavLst>
                                        <p:tav tm="0">
                                          <p:val>
                                            <p:strVal val="#ppt_x"/>
                                          </p:val>
                                        </p:tav>
                                        <p:tav tm="100000">
                                          <p:val>
                                            <p:strVal val="#ppt_x"/>
                                          </p:val>
                                        </p:tav>
                                      </p:tavLst>
                                    </p:anim>
                                    <p:anim calcmode="lin" valueType="num">
                                      <p:cBhvr additive="base">
                                        <p:cTn id="20"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20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20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Art 14">
            <a:extLst>
              <a:ext uri="{FF2B5EF4-FFF2-40B4-BE49-F238E27FC236}">
                <a16:creationId xmlns:a16="http://schemas.microsoft.com/office/drawing/2014/main" id="{85674C79-FABF-44CB-8162-127C3631035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270000"/>
            <a:ext cx="7734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5">
            <a:extLst>
              <a:ext uri="{FF2B5EF4-FFF2-40B4-BE49-F238E27FC236}">
                <a16:creationId xmlns:a16="http://schemas.microsoft.com/office/drawing/2014/main" id="{556340FD-3B60-4E94-A02A-124B3D24D59F}"/>
              </a:ext>
            </a:extLst>
          </p:cNvPr>
          <p:cNvSpPr>
            <a:spLocks noChangeArrowheads="1" noChangeShapeType="1" noTextEdit="1"/>
          </p:cNvSpPr>
          <p:nvPr/>
        </p:nvSpPr>
        <p:spPr bwMode="auto">
          <a:xfrm>
            <a:off x="914400" y="457200"/>
            <a:ext cx="1676400" cy="647700"/>
          </a:xfrm>
          <a:prstGeom prst="rect">
            <a:avLst/>
          </a:prstGeom>
        </p:spPr>
        <p:txBody>
          <a:bodyPr wrap="none" fromWordArt="1">
            <a:prstTxWarp prst="textPlain">
              <a:avLst>
                <a:gd name="adj" fmla="val 50000"/>
              </a:avLst>
            </a:prstTxWarp>
            <a:scene3d>
              <a:camera prst="orthographicFront"/>
              <a:lightRig rig="soft" dir="t">
                <a:rot lat="0" lon="0" rev="15600000"/>
              </a:lightRig>
            </a:scene3d>
            <a:sp3d extrusionH="57150" prstMaterial="softEdge">
              <a:bevelT w="25400" h="38100"/>
            </a:sp3d>
          </a:bodyPr>
          <a:lstStyle/>
          <a:p>
            <a:pPr algn="ctr">
              <a:defRPr/>
            </a:pPr>
            <a:r>
              <a:rPr lang="en-US" sz="3600" b="1" kern="10" dirty="0">
                <a:ln/>
                <a:solidFill>
                  <a:srgbClr val="FF0000"/>
                </a:solidFill>
                <a:latin typeface="Times New Roman" panose="02020603050405020304" pitchFamily="18" charset="0"/>
                <a:cs typeface="Times New Roman" panose="02020603050405020304" pitchFamily="18" charset="0"/>
              </a:rPr>
              <a:t>Unit 11:</a:t>
            </a:r>
          </a:p>
        </p:txBody>
      </p:sp>
      <p:sp>
        <p:nvSpPr>
          <p:cNvPr id="10244" name="TextBox 4">
            <a:extLst>
              <a:ext uri="{FF2B5EF4-FFF2-40B4-BE49-F238E27FC236}">
                <a16:creationId xmlns:a16="http://schemas.microsoft.com/office/drawing/2014/main" id="{4DCDC330-9886-4C36-AFE4-D5C554C717A9}"/>
              </a:ext>
            </a:extLst>
          </p:cNvPr>
          <p:cNvSpPr txBox="1">
            <a:spLocks noChangeArrowheads="1"/>
          </p:cNvSpPr>
          <p:nvPr/>
        </p:nvSpPr>
        <p:spPr bwMode="auto">
          <a:xfrm>
            <a:off x="2362200" y="3048000"/>
            <a:ext cx="6248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800">
                <a:solidFill>
                  <a:srgbClr val="0000FF"/>
                </a:solidFill>
                <a:latin typeface="Times New Roman" panose="02020603050405020304" pitchFamily="18" charset="0"/>
                <a:cs typeface="Times New Roman" panose="02020603050405020304" pitchFamily="18" charset="0"/>
              </a:rPr>
              <a:t>Read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a:extLst>
              <a:ext uri="{FF2B5EF4-FFF2-40B4-BE49-F238E27FC236}">
                <a16:creationId xmlns:a16="http://schemas.microsoft.com/office/drawing/2014/main" id="{6FC54936-F66B-4F83-BEF9-8C801012D01B}"/>
              </a:ext>
            </a:extLst>
          </p:cNvPr>
          <p:cNvSpPr txBox="1">
            <a:spLocks noChangeArrowheads="1"/>
          </p:cNvSpPr>
          <p:nvPr/>
        </p:nvSpPr>
        <p:spPr bwMode="auto">
          <a:xfrm>
            <a:off x="228600" y="12192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 sight </a:t>
            </a:r>
            <a:r>
              <a:rPr lang="en-US" altLang="en-US" sz="2400">
                <a:latin typeface="Times New Roman" panose="02020603050405020304" pitchFamily="18" charset="0"/>
                <a:cs typeface="Times New Roman" panose="02020603050405020304" pitchFamily="18" charset="0"/>
              </a:rPr>
              <a:t>/saɪt/ </a:t>
            </a:r>
            <a:r>
              <a:rPr lang="en-US" altLang="en-US" sz="2400" b="1">
                <a:latin typeface="Times New Roman" panose="02020603050405020304" pitchFamily="18" charset="0"/>
                <a:cs typeface="Times New Roman" panose="02020603050405020304" pitchFamily="18" charset="0"/>
              </a:rPr>
              <a:t>(n):</a:t>
            </a:r>
          </a:p>
        </p:txBody>
      </p:sp>
      <p:sp>
        <p:nvSpPr>
          <p:cNvPr id="15367" name="Text Box 7">
            <a:extLst>
              <a:ext uri="{FF2B5EF4-FFF2-40B4-BE49-F238E27FC236}">
                <a16:creationId xmlns:a16="http://schemas.microsoft.com/office/drawing/2014/main" id="{153E42C0-CDD2-4697-8FCF-E06071DC0EB8}"/>
              </a:ext>
            </a:extLst>
          </p:cNvPr>
          <p:cNvSpPr txBox="1">
            <a:spLocks noChangeArrowheads="1"/>
          </p:cNvSpPr>
          <p:nvPr/>
        </p:nvSpPr>
        <p:spPr bwMode="auto">
          <a:xfrm>
            <a:off x="3733800" y="1195388"/>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phong cảnh</a:t>
            </a:r>
          </a:p>
        </p:txBody>
      </p:sp>
      <p:sp>
        <p:nvSpPr>
          <p:cNvPr id="20484" name="Text Box 14">
            <a:extLst>
              <a:ext uri="{FF2B5EF4-FFF2-40B4-BE49-F238E27FC236}">
                <a16:creationId xmlns:a16="http://schemas.microsoft.com/office/drawing/2014/main" id="{348DFBB0-4A25-4793-8CB7-2C17EFF1847A}"/>
              </a:ext>
            </a:extLst>
          </p:cNvPr>
          <p:cNvSpPr txBox="1">
            <a:spLocks noChangeArrowheads="1"/>
          </p:cNvSpPr>
          <p:nvPr/>
        </p:nvSpPr>
        <p:spPr bwMode="auto">
          <a:xfrm>
            <a:off x="266700" y="1846263"/>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 slope</a:t>
            </a:r>
            <a:r>
              <a:rPr lang="en-US" altLang="en-US" sz="32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/sləʊp/</a:t>
            </a:r>
            <a:r>
              <a:rPr lang="en-US" altLang="en-US" sz="2400" b="1">
                <a:latin typeface="Times New Roman" panose="02020603050405020304" pitchFamily="18" charset="0"/>
                <a:cs typeface="Times New Roman" panose="02020603050405020304" pitchFamily="18" charset="0"/>
              </a:rPr>
              <a:t> (n): </a:t>
            </a:r>
          </a:p>
        </p:txBody>
      </p:sp>
      <p:sp>
        <p:nvSpPr>
          <p:cNvPr id="20485" name="Text Box 15">
            <a:extLst>
              <a:ext uri="{FF2B5EF4-FFF2-40B4-BE49-F238E27FC236}">
                <a16:creationId xmlns:a16="http://schemas.microsoft.com/office/drawing/2014/main" id="{267ED4E1-A5AC-4713-B82B-7CFD1EB68C29}"/>
              </a:ext>
            </a:extLst>
          </p:cNvPr>
          <p:cNvSpPr txBox="1">
            <a:spLocks noChangeArrowheads="1"/>
          </p:cNvSpPr>
          <p:nvPr/>
        </p:nvSpPr>
        <p:spPr bwMode="auto">
          <a:xfrm>
            <a:off x="3810000" y="1851025"/>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sườn núi</a:t>
            </a:r>
          </a:p>
        </p:txBody>
      </p:sp>
      <p:sp>
        <p:nvSpPr>
          <p:cNvPr id="20486" name="Text Box 17">
            <a:extLst>
              <a:ext uri="{FF2B5EF4-FFF2-40B4-BE49-F238E27FC236}">
                <a16:creationId xmlns:a16="http://schemas.microsoft.com/office/drawing/2014/main" id="{F127E52D-9858-42C4-BC50-DCF56CE39DAC}"/>
              </a:ext>
            </a:extLst>
          </p:cNvPr>
          <p:cNvSpPr txBox="1">
            <a:spLocks noChangeArrowheads="1"/>
          </p:cNvSpPr>
          <p:nvPr/>
        </p:nvSpPr>
        <p:spPr bwMode="auto">
          <a:xfrm>
            <a:off x="228600" y="26670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 limestone </a:t>
            </a:r>
            <a:r>
              <a:rPr lang="en-US" altLang="en-US" sz="2400">
                <a:latin typeface="Times New Roman" panose="02020603050405020304" pitchFamily="18" charset="0"/>
                <a:cs typeface="Times New Roman" panose="02020603050405020304" pitchFamily="18" charset="0"/>
              </a:rPr>
              <a:t>/ˈlaɪmstəʊn/ </a:t>
            </a:r>
            <a:r>
              <a:rPr lang="en-US" altLang="en-US" sz="2400" b="1">
                <a:latin typeface="Times New Roman" panose="02020603050405020304" pitchFamily="18" charset="0"/>
                <a:cs typeface="Times New Roman" panose="02020603050405020304" pitchFamily="18" charset="0"/>
              </a:rPr>
              <a:t>(n) :</a:t>
            </a:r>
          </a:p>
        </p:txBody>
      </p:sp>
      <p:sp>
        <p:nvSpPr>
          <p:cNvPr id="20487" name="Text Box 19">
            <a:extLst>
              <a:ext uri="{FF2B5EF4-FFF2-40B4-BE49-F238E27FC236}">
                <a16:creationId xmlns:a16="http://schemas.microsoft.com/office/drawing/2014/main" id="{D7F88B12-C7BE-4F78-9E36-3EBF2D209121}"/>
              </a:ext>
            </a:extLst>
          </p:cNvPr>
          <p:cNvSpPr txBox="1">
            <a:spLocks noChangeArrowheads="1"/>
          </p:cNvSpPr>
          <p:nvPr/>
        </p:nvSpPr>
        <p:spPr bwMode="auto">
          <a:xfrm>
            <a:off x="3886200" y="2667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đá vôi</a:t>
            </a:r>
          </a:p>
        </p:txBody>
      </p:sp>
      <p:sp>
        <p:nvSpPr>
          <p:cNvPr id="20489" name="Text Box 25">
            <a:extLst>
              <a:ext uri="{FF2B5EF4-FFF2-40B4-BE49-F238E27FC236}">
                <a16:creationId xmlns:a16="http://schemas.microsoft.com/office/drawing/2014/main" id="{F46CFF69-E846-420C-AAA5-003A84DAF5E9}"/>
              </a:ext>
            </a:extLst>
          </p:cNvPr>
          <p:cNvSpPr txBox="1">
            <a:spLocks noChangeArrowheads="1"/>
          </p:cNvSpPr>
          <p:nvPr/>
        </p:nvSpPr>
        <p:spPr bwMode="auto">
          <a:xfrm>
            <a:off x="304800" y="3400425"/>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a:latin typeface="Times New Roman" panose="02020603050405020304" pitchFamily="18" charset="0"/>
                <a:cs typeface="Times New Roman" panose="02020603050405020304" pitchFamily="18" charset="0"/>
                <a:sym typeface="Wingdings" panose="05000000000000000000" pitchFamily="2" charset="2"/>
              </a:rPr>
              <a:t>tribal </a:t>
            </a:r>
            <a:r>
              <a:rPr lang="en-US" altLang="en-US" sz="2400">
                <a:latin typeface="Times New Roman" panose="02020603050405020304" pitchFamily="18" charset="0"/>
                <a:cs typeface="Times New Roman" panose="02020603050405020304" pitchFamily="18" charset="0"/>
              </a:rPr>
              <a:t>/ˈtraɪbl/ </a:t>
            </a:r>
            <a:r>
              <a:rPr lang="en-US" altLang="en-US" sz="2400" b="1">
                <a:latin typeface="Times New Roman" panose="02020603050405020304" pitchFamily="18" charset="0"/>
                <a:cs typeface="Times New Roman" panose="02020603050405020304" pitchFamily="18" charset="0"/>
              </a:rPr>
              <a:t>(adj) :</a:t>
            </a:r>
          </a:p>
        </p:txBody>
      </p:sp>
      <p:sp>
        <p:nvSpPr>
          <p:cNvPr id="20490" name="Text Box 27">
            <a:extLst>
              <a:ext uri="{FF2B5EF4-FFF2-40B4-BE49-F238E27FC236}">
                <a16:creationId xmlns:a16="http://schemas.microsoft.com/office/drawing/2014/main" id="{DC72D024-64D2-4632-9967-A9F11E66926D}"/>
              </a:ext>
            </a:extLst>
          </p:cNvPr>
          <p:cNvSpPr txBox="1">
            <a:spLocks noChangeArrowheads="1"/>
          </p:cNvSpPr>
          <p:nvPr/>
        </p:nvSpPr>
        <p:spPr bwMode="auto">
          <a:xfrm>
            <a:off x="3886200" y="33528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thuộc bộ lạc, bộ tộc</a:t>
            </a:r>
          </a:p>
        </p:txBody>
      </p:sp>
      <p:sp>
        <p:nvSpPr>
          <p:cNvPr id="20494" name="Text Box 37">
            <a:extLst>
              <a:ext uri="{FF2B5EF4-FFF2-40B4-BE49-F238E27FC236}">
                <a16:creationId xmlns:a16="http://schemas.microsoft.com/office/drawing/2014/main" id="{68B36CAD-0A1B-487A-8FAF-C0F2ED619F65}"/>
              </a:ext>
            </a:extLst>
          </p:cNvPr>
          <p:cNvSpPr txBox="1">
            <a:spLocks noChangeArrowheads="1"/>
          </p:cNvSpPr>
          <p:nvPr/>
        </p:nvSpPr>
        <p:spPr bwMode="auto">
          <a:xfrm>
            <a:off x="4800600" y="41529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lộng lẫy, hùng vĩ</a:t>
            </a:r>
          </a:p>
        </p:txBody>
      </p:sp>
      <p:sp>
        <p:nvSpPr>
          <p:cNvPr id="20495" name="Text Box 37">
            <a:extLst>
              <a:ext uri="{FF2B5EF4-FFF2-40B4-BE49-F238E27FC236}">
                <a16:creationId xmlns:a16="http://schemas.microsoft.com/office/drawing/2014/main" id="{8A3642A3-0658-42B5-8E8C-0823200412C2}"/>
              </a:ext>
            </a:extLst>
          </p:cNvPr>
          <p:cNvSpPr txBox="1">
            <a:spLocks noChangeArrowheads="1"/>
          </p:cNvSpPr>
          <p:nvPr/>
        </p:nvSpPr>
        <p:spPr bwMode="auto">
          <a:xfrm>
            <a:off x="304800" y="41910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magnificent </a:t>
            </a:r>
            <a:r>
              <a:rPr lang="en-US" altLang="en-US" sz="2400">
                <a:latin typeface="Times New Roman" panose="02020603050405020304" pitchFamily="18" charset="0"/>
                <a:cs typeface="Times New Roman" panose="02020603050405020304" pitchFamily="18" charset="0"/>
              </a:rPr>
              <a:t>/mæɡˈnɪfɪsnt/ </a:t>
            </a:r>
            <a:r>
              <a:rPr lang="en-US" altLang="en-US" sz="2400" b="1">
                <a:latin typeface="Times New Roman" panose="02020603050405020304" pitchFamily="18" charset="0"/>
                <a:cs typeface="Times New Roman" panose="02020603050405020304" pitchFamily="18" charset="0"/>
                <a:sym typeface="Wingdings" panose="05000000000000000000" pitchFamily="2" charset="2"/>
              </a:rPr>
              <a:t>(adj) :</a:t>
            </a:r>
            <a:endParaRPr lang="en-US" altLang="en-US" sz="2400" b="1">
              <a:latin typeface="Times New Roman" panose="02020603050405020304" pitchFamily="18" charset="0"/>
              <a:cs typeface="Times New Roman" panose="02020603050405020304" pitchFamily="18" charset="0"/>
            </a:endParaRPr>
          </a:p>
        </p:txBody>
      </p:sp>
      <p:pic>
        <p:nvPicPr>
          <p:cNvPr id="18" name="Picture 39">
            <a:extLst>
              <a:ext uri="{FF2B5EF4-FFF2-40B4-BE49-F238E27FC236}">
                <a16:creationId xmlns:a16="http://schemas.microsoft.com/office/drawing/2014/main" id="{FCD5BDC8-9948-4ACA-9F98-250453939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0"/>
            <a:ext cx="3914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a:extLst>
              <a:ext uri="{FF2B5EF4-FFF2-40B4-BE49-F238E27FC236}">
                <a16:creationId xmlns:a16="http://schemas.microsoft.com/office/drawing/2014/main" id="{9A746C95-08B8-4F2C-B1FB-205D00682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3657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a:extLst>
              <a:ext uri="{FF2B5EF4-FFF2-40B4-BE49-F238E27FC236}">
                <a16:creationId xmlns:a16="http://schemas.microsoft.com/office/drawing/2014/main" id="{0BA5646F-2BB4-450A-B83C-F2B7E43D73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20">
            <a:extLst>
              <a:ext uri="{FF2B5EF4-FFF2-40B4-BE49-F238E27FC236}">
                <a16:creationId xmlns:a16="http://schemas.microsoft.com/office/drawing/2014/main" id="{AF54AD54-22BD-482A-AE8D-7C12D14A2AFE}"/>
              </a:ext>
            </a:extLst>
          </p:cNvPr>
          <p:cNvSpPr>
            <a:spLocks noChangeShapeType="1"/>
          </p:cNvSpPr>
          <p:nvPr/>
        </p:nvSpPr>
        <p:spPr bwMode="auto">
          <a:xfrm flipV="1">
            <a:off x="5410200" y="1752600"/>
            <a:ext cx="1219200" cy="76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pic>
        <p:nvPicPr>
          <p:cNvPr id="2" name="Picture 18">
            <a:extLst>
              <a:ext uri="{FF2B5EF4-FFF2-40B4-BE49-F238E27FC236}">
                <a16:creationId xmlns:a16="http://schemas.microsoft.com/office/drawing/2014/main" id="{C2A6E6A3-67F4-4D01-AB35-53E68550F0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9718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20">
            <a:extLst>
              <a:ext uri="{FF2B5EF4-FFF2-40B4-BE49-F238E27FC236}">
                <a16:creationId xmlns:a16="http://schemas.microsoft.com/office/drawing/2014/main" id="{4FA52BC1-378B-4C5E-A2A0-333A30F09B47}"/>
              </a:ext>
            </a:extLst>
          </p:cNvPr>
          <p:cNvSpPr>
            <a:spLocks noChangeShapeType="1"/>
          </p:cNvSpPr>
          <p:nvPr/>
        </p:nvSpPr>
        <p:spPr bwMode="auto">
          <a:xfrm flipV="1">
            <a:off x="5334000" y="533400"/>
            <a:ext cx="1052513" cy="11430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0258" name="Text Box 3">
            <a:extLst>
              <a:ext uri="{FF2B5EF4-FFF2-40B4-BE49-F238E27FC236}">
                <a16:creationId xmlns:a16="http://schemas.microsoft.com/office/drawing/2014/main" id="{C40AE177-C514-4471-A2C1-0F2940E49D34}"/>
              </a:ext>
            </a:extLst>
          </p:cNvPr>
          <p:cNvSpPr txBox="1">
            <a:spLocks noChangeArrowheads="1"/>
          </p:cNvSpPr>
          <p:nvPr/>
        </p:nvSpPr>
        <p:spPr bwMode="auto">
          <a:xfrm>
            <a:off x="304800" y="3048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VOCABULARY</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ppt_x"/>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box(in)">
                                      <p:cBhvr>
                                        <p:cTn id="19" dur="500"/>
                                        <p:tgtEl>
                                          <p:spTgt spid="15367"/>
                                        </p:tgtEl>
                                      </p:cBhvr>
                                    </p:animEffect>
                                  </p:childTnLst>
                                </p:cTn>
                              </p:par>
                              <p:par>
                                <p:cTn id="20" presetID="4" presetClass="exit" presetSubtype="16" fill="hold" nodeType="withEffect">
                                  <p:stCondLst>
                                    <p:cond delay="0"/>
                                  </p:stCondLst>
                                  <p:childTnLst>
                                    <p:animEffect transition="out" filter="box(in)">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210"/>
                                        </p:tgtEl>
                                        <p:attrNameLst>
                                          <p:attrName>style.visibility</p:attrName>
                                        </p:attrNameLst>
                                      </p:cBhvr>
                                      <p:to>
                                        <p:strVal val="visible"/>
                                      </p:to>
                                    </p:set>
                                    <p:animEffect transition="in" filter="blinds(horizontal)">
                                      <p:cBhvr>
                                        <p:cTn id="30" dur="500"/>
                                        <p:tgtEl>
                                          <p:spTgt spid="82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484"/>
                                        </p:tgtEl>
                                        <p:attrNameLst>
                                          <p:attrName>style.visibility</p:attrName>
                                        </p:attrNameLst>
                                      </p:cBhvr>
                                      <p:to>
                                        <p:strVal val="visible"/>
                                      </p:to>
                                    </p:set>
                                    <p:anim calcmode="lin" valueType="num">
                                      <p:cBhvr additive="base">
                                        <p:cTn id="40" dur="500" fill="hold"/>
                                        <p:tgtEl>
                                          <p:spTgt spid="20484"/>
                                        </p:tgtEl>
                                        <p:attrNameLst>
                                          <p:attrName>ppt_x</p:attrName>
                                        </p:attrNameLst>
                                      </p:cBhvr>
                                      <p:tavLst>
                                        <p:tav tm="0">
                                          <p:val>
                                            <p:strVal val="#ppt_x"/>
                                          </p:val>
                                        </p:tav>
                                        <p:tav tm="100000">
                                          <p:val>
                                            <p:strVal val="#ppt_x"/>
                                          </p:val>
                                        </p:tav>
                                      </p:tavLst>
                                    </p:anim>
                                    <p:anim calcmode="lin" valueType="num">
                                      <p:cBhvr additive="base">
                                        <p:cTn id="41"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485"/>
                                        </p:tgtEl>
                                        <p:attrNameLst>
                                          <p:attrName>style.visibility</p:attrName>
                                        </p:attrNameLst>
                                      </p:cBhvr>
                                      <p:to>
                                        <p:strVal val="visible"/>
                                      </p:to>
                                    </p:set>
                                    <p:anim calcmode="lin" valueType="num">
                                      <p:cBhvr additive="base">
                                        <p:cTn id="46" dur="500" fill="hold"/>
                                        <p:tgtEl>
                                          <p:spTgt spid="20485"/>
                                        </p:tgtEl>
                                        <p:attrNameLst>
                                          <p:attrName>ppt_x</p:attrName>
                                        </p:attrNameLst>
                                      </p:cBhvr>
                                      <p:tavLst>
                                        <p:tav tm="0">
                                          <p:val>
                                            <p:strVal val="#ppt_x"/>
                                          </p:val>
                                        </p:tav>
                                        <p:tav tm="100000">
                                          <p:val>
                                            <p:strVal val="#ppt_x"/>
                                          </p:val>
                                        </p:tav>
                                      </p:tavLst>
                                    </p:anim>
                                    <p:anim calcmode="lin" valueType="num">
                                      <p:cBhvr additive="base">
                                        <p:cTn id="47" dur="500" fill="hold"/>
                                        <p:tgtEl>
                                          <p:spTgt spid="20485"/>
                                        </p:tgtEl>
                                        <p:attrNameLst>
                                          <p:attrName>ppt_y</p:attrName>
                                        </p:attrNameLst>
                                      </p:cBhvr>
                                      <p:tavLst>
                                        <p:tav tm="0">
                                          <p:val>
                                            <p:strVal val="1+#ppt_h/2"/>
                                          </p:val>
                                        </p:tav>
                                        <p:tav tm="100000">
                                          <p:val>
                                            <p:strVal val="#ppt_y"/>
                                          </p:val>
                                        </p:tav>
                                      </p:tavLst>
                                    </p:anim>
                                  </p:childTnLst>
                                </p:cTn>
                              </p:par>
                              <p:par>
                                <p:cTn id="48" presetID="3" presetClass="exit" presetSubtype="10" fill="hold" nodeType="withEffect">
                                  <p:stCondLst>
                                    <p:cond delay="0"/>
                                  </p:stCondLst>
                                  <p:childTnLst>
                                    <p:animEffect transition="out" filter="blinds(horizontal)">
                                      <p:cBhvr>
                                        <p:cTn id="49" dur="500"/>
                                        <p:tgtEl>
                                          <p:spTgt spid="8210"/>
                                        </p:tgtEl>
                                      </p:cBhvr>
                                    </p:animEffect>
                                    <p:set>
                                      <p:cBhvr>
                                        <p:cTn id="50" dur="1" fill="hold">
                                          <p:stCondLst>
                                            <p:cond delay="499"/>
                                          </p:stCondLst>
                                        </p:cTn>
                                        <p:tgtEl>
                                          <p:spTgt spid="8210"/>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820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dissolve">
                                      <p:cBhvr>
                                        <p:cTn id="62" dur="500"/>
                                        <p:tgtEl>
                                          <p:spTgt spid="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486"/>
                                        </p:tgtEl>
                                        <p:attrNameLst>
                                          <p:attrName>style.visibility</p:attrName>
                                        </p:attrNameLst>
                                      </p:cBhvr>
                                      <p:to>
                                        <p:strVal val="visible"/>
                                      </p:to>
                                    </p:set>
                                    <p:anim calcmode="lin" valueType="num">
                                      <p:cBhvr additive="base">
                                        <p:cTn id="67" dur="500" fill="hold"/>
                                        <p:tgtEl>
                                          <p:spTgt spid="20486"/>
                                        </p:tgtEl>
                                        <p:attrNameLst>
                                          <p:attrName>ppt_x</p:attrName>
                                        </p:attrNameLst>
                                      </p:cBhvr>
                                      <p:tavLst>
                                        <p:tav tm="0">
                                          <p:val>
                                            <p:strVal val="#ppt_x"/>
                                          </p:val>
                                        </p:tav>
                                        <p:tav tm="100000">
                                          <p:val>
                                            <p:strVal val="#ppt_x"/>
                                          </p:val>
                                        </p:tav>
                                      </p:tavLst>
                                    </p:anim>
                                    <p:anim calcmode="lin" valueType="num">
                                      <p:cBhvr additive="base">
                                        <p:cTn id="6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nodeType="clickEffect">
                                  <p:stCondLst>
                                    <p:cond delay="0"/>
                                  </p:stCondLst>
                                  <p:childTnLst>
                                    <p:animEffect transition="out" filter="blinds(horizontal)">
                                      <p:cBhvr>
                                        <p:cTn id="72" dur="500"/>
                                        <p:tgtEl>
                                          <p:spTgt spid="8209"/>
                                        </p:tgtEl>
                                      </p:cBhvr>
                                    </p:animEffect>
                                    <p:set>
                                      <p:cBhvr>
                                        <p:cTn id="73" dur="1" fill="hold">
                                          <p:stCondLst>
                                            <p:cond delay="499"/>
                                          </p:stCondLst>
                                        </p:cTn>
                                        <p:tgtEl>
                                          <p:spTgt spid="8209"/>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2" presetClass="entr" presetSubtype="4" fill="hold" grpId="0" nodeType="withEffect">
                                  <p:stCondLst>
                                    <p:cond delay="0"/>
                                  </p:stCondLst>
                                  <p:childTnLst>
                                    <p:set>
                                      <p:cBhvr>
                                        <p:cTn id="78" dur="1" fill="hold">
                                          <p:stCondLst>
                                            <p:cond delay="0"/>
                                          </p:stCondLst>
                                        </p:cTn>
                                        <p:tgtEl>
                                          <p:spTgt spid="20487"/>
                                        </p:tgtEl>
                                        <p:attrNameLst>
                                          <p:attrName>style.visibility</p:attrName>
                                        </p:attrNameLst>
                                      </p:cBhvr>
                                      <p:to>
                                        <p:strVal val="visible"/>
                                      </p:to>
                                    </p:set>
                                    <p:anim calcmode="lin" valueType="num">
                                      <p:cBhvr additive="base">
                                        <p:cTn id="79" dur="500" fill="hold"/>
                                        <p:tgtEl>
                                          <p:spTgt spid="20487"/>
                                        </p:tgtEl>
                                        <p:attrNameLst>
                                          <p:attrName>ppt_x</p:attrName>
                                        </p:attrNameLst>
                                      </p:cBhvr>
                                      <p:tavLst>
                                        <p:tav tm="0">
                                          <p:val>
                                            <p:strVal val="#ppt_x"/>
                                          </p:val>
                                        </p:tav>
                                        <p:tav tm="100000">
                                          <p:val>
                                            <p:strVal val="#ppt_x"/>
                                          </p:val>
                                        </p:tav>
                                      </p:tavLst>
                                    </p:anim>
                                    <p:anim calcmode="lin" valueType="num">
                                      <p:cBhvr additive="base">
                                        <p:cTn id="80"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0489"/>
                                        </p:tgtEl>
                                        <p:attrNameLst>
                                          <p:attrName>style.visibility</p:attrName>
                                        </p:attrNameLst>
                                      </p:cBhvr>
                                      <p:to>
                                        <p:strVal val="visible"/>
                                      </p:to>
                                    </p:set>
                                    <p:animEffect transition="in" filter="box(in)">
                                      <p:cBhvr>
                                        <p:cTn id="85" dur="500"/>
                                        <p:tgtEl>
                                          <p:spTgt spid="2048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0490"/>
                                        </p:tgtEl>
                                        <p:attrNameLst>
                                          <p:attrName>style.visibility</p:attrName>
                                        </p:attrNameLst>
                                      </p:cBhvr>
                                      <p:to>
                                        <p:strVal val="visible"/>
                                      </p:to>
                                    </p:set>
                                    <p:animEffect transition="in" filter="box(in)">
                                      <p:cBhvr>
                                        <p:cTn id="90" dur="500"/>
                                        <p:tgtEl>
                                          <p:spTgt spid="2049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nodeType="clickEffect">
                                  <p:stCondLst>
                                    <p:cond delay="0"/>
                                  </p:stCondLst>
                                  <p:childTnLst>
                                    <p:set>
                                      <p:cBhvr>
                                        <p:cTn id="94" dur="1" fill="hold">
                                          <p:stCondLst>
                                            <p:cond delay="0"/>
                                          </p:stCondLst>
                                        </p:cTn>
                                        <p:tgtEl>
                                          <p:spTgt spid="20495"/>
                                        </p:tgtEl>
                                        <p:attrNameLst>
                                          <p:attrName>style.visibility</p:attrName>
                                        </p:attrNameLst>
                                      </p:cBhvr>
                                      <p:to>
                                        <p:strVal val="visible"/>
                                      </p:to>
                                    </p:set>
                                    <p:animEffect transition="in" filter="diamond(in)">
                                      <p:cBhvr>
                                        <p:cTn id="95" dur="2000"/>
                                        <p:tgtEl>
                                          <p:spTgt spid="2049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20494"/>
                                        </p:tgtEl>
                                        <p:attrNameLst>
                                          <p:attrName>style.visibility</p:attrName>
                                        </p:attrNameLst>
                                      </p:cBhvr>
                                      <p:to>
                                        <p:strVal val="visible"/>
                                      </p:to>
                                    </p:set>
                                    <p:animEffect transition="in" filter="diamond(in)">
                                      <p:cBhvr>
                                        <p:cTn id="100" dur="20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7" grpId="0"/>
      <p:bldP spid="20484" grpId="0"/>
      <p:bldP spid="20485" grpId="0"/>
      <p:bldP spid="20486" grpId="0"/>
      <p:bldP spid="20487" grpId="0"/>
      <p:bldP spid="20489" grpId="0"/>
      <p:bldP spid="20490" grpId="0"/>
      <p:bldP spid="2049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3898507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2802</TotalTime>
  <Words>1229</Words>
  <Application>Microsoft Office PowerPoint</Application>
  <PresentationFormat>On-screen Show (4:3)</PresentationFormat>
  <Paragraphs>325</Paragraphs>
  <Slides>29</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Wingdings</vt:lpstr>
      <vt:lpstr>Calibri</vt:lpstr>
      <vt:lpstr>+mj-lt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Vuong</dc:creator>
  <cp:lastModifiedBy>Mr Vuong</cp:lastModifiedBy>
  <cp:revision>249</cp:revision>
  <cp:lastPrinted>1601-01-01T00:00:00Z</cp:lastPrinted>
  <dcterms:created xsi:type="dcterms:W3CDTF">1601-01-01T00:00:00Z</dcterms:created>
  <dcterms:modified xsi:type="dcterms:W3CDTF">2022-08-18T13:56:47Z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