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279" r:id="rId2"/>
    <p:sldId id="271" r:id="rId3"/>
    <p:sldId id="272" r:id="rId4"/>
    <p:sldId id="273" r:id="rId5"/>
    <p:sldId id="274" r:id="rId6"/>
    <p:sldId id="27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993366"/>
    <a:srgbClr val="3366FF"/>
    <a:srgbClr val="FF9900"/>
    <a:srgbClr val="FFFF00"/>
    <a:srgbClr val="FF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108" d="100"/>
          <a:sy n="108" d="100"/>
        </p:scale>
        <p:origin x="17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B8AE298-5962-4030-8B1C-85405DA8C7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7A33C86-2E2F-4FAB-B32F-DC318D6567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3088660-53E5-4FB6-A8C0-70C2F85468D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78C716F2-69D3-48CF-88AF-10B3FAC0E3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B28D0B48-D8B7-469F-9FC3-D40D89344E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9F088BFE-E681-4538-8DBE-AA50BC559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781991-9927-4D02-A51E-AA6366600C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A5763902-4D8F-4649-B7F0-5FCDF81F2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1FC3404-4006-489F-A5C3-F225181C0EAC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9B36F38-9E3E-4F76-9C62-AB681A281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46FDC300-CE59-4A54-B895-E97000B91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79EA678B-18E1-4CD5-84F8-37FB23AB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C3A570AF-556F-4959-8BCD-BCBEA08CE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68F2F523-65D3-42D2-BD7F-2DDB90FD3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5065D52A-68B9-455D-846D-1AD7917CA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B42B7C4E-8D31-476A-BEAF-7A88C6AC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597152FD-B5D0-4F55-A7A6-3801E205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CE705165-7DE0-4BF1-A6B5-B3F47E76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3E532EF7-1C2B-41D1-B6BC-0A7A89412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2C3FC61D-A35F-4E54-8159-9333C7C0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EEF2F095-7AA2-49D6-B28D-FA694058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3DF8F597-16D5-4BAB-8586-D04CEC8D8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AD5062EE-940A-45C9-9711-5C1B08896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AC91B5C3-CC1B-4E0D-A3CD-1E4D4FFCB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D7761E57-DFFC-4BE0-9AD6-50BC3EE0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2C984C71-11C6-4ADF-ADB9-78F150B03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6121AABF-BDDB-4C63-B212-2E36543B1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AAC49E02-0E2C-463C-AB2A-AB1DFAD8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C5DD88BE-AAAE-41CB-89E9-3B49184B2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B7D2FD5F-03F9-41EC-89E7-C273A0BA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F6611176-36B7-47DC-A7DE-889DC7C1B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3209F665-BE03-4001-9062-13946441E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91E4A532-03DD-4C5B-AF23-5C27F658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4C42AB00-EEAE-490B-BBDE-BD2D319BB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AA1542E9-990C-4E3A-A31B-B6EB2C30E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A956C7DA-D386-4A07-BCDC-9AA0480EE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7464F302-87A1-427F-B38C-1E6ECE13E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2F2580F8-781C-4DD4-AFE9-E9E8F940E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E2E57162-A374-4DC2-85B2-0B2BB1181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ACAEBFA0-FDEA-42A9-93FC-392EAEFC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9C70113C-0D14-4BF9-BEFD-0D07CD68D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43E47D71-CD5D-4C43-82A2-A98D766EE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E8656-B78F-4E6A-BD0D-498A5CA26605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F92CFC53-CD2F-4B4A-917C-C35B31CF2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727F05C3-4CCF-42DA-8C1C-C6098E33E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B94D2-E508-4C80-9017-212D4C15D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56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C6EA2C-B142-46DA-AE6F-49391B131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D97A8-88B2-47B4-A6BB-EC4DAC82E14C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5E4CD9-5CA0-4D79-9D6A-41D9F099E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D36533-91FC-49BF-9D3F-BE8633E37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1527D-6BF5-4F07-A83D-9B673A2D7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67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4F2F67-B95C-4F99-97C8-56BBC403D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73CB-C78C-43AB-A20E-5C3728FF5474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023169-BE32-4D8B-B07F-604BE257F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B85FE77-8087-465E-A78A-1892F52FC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02D47-2FAF-454A-846E-47ADCD3F9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9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DBB264-CE63-454B-8498-08B2082B9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1EB6-87A7-4427-A663-329D2A28857A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C3BD47-1766-4DC4-B8FE-1B6AF8A5F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79C8610-8CCC-47E8-B148-F3F80478F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F896A-2919-4AD8-A3DE-8FD9F8DE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4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40A82B-26AD-42FB-B2D7-6D462EF74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271E-EF11-4F3D-9350-A10B037C51FB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ABC9B4-09AA-405E-B3D7-A1664FDFF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70B9BF-68B8-4969-8EEA-C8CCA43AA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C59EA-5B1C-41A7-B4C1-B2E86A235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1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282364-EE66-4E92-904A-417E16A71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0979-C0EC-4035-B019-2F5F1AD43A9A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D60D0C-B331-4967-8F22-BE2EA8A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9022B5A-7402-4D3E-8C34-6549B4A80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605A4-08E9-4D27-8D6E-4D005C6C0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23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EC53D2-14C7-41BE-B278-483AAC7F1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12B5-D46A-4825-A209-98C3E078B85C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5CF907C-BECA-4160-A24D-1C594A56A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13F57E4-4DA7-481A-B489-07009267F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65C81-0369-4E4F-B8EA-D3D8C87EE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00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F5634C-ABFD-487A-A6D0-FF243663E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25273-3B11-4A6A-8274-398B4CE10ED7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190901-CBE1-426A-B0FD-957CF6CC0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D06079F-0275-463C-9A13-4D1A6D5C6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7FEBA-9B49-4ABA-9085-BF360CCCC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18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4F0F78B-E29F-4BE3-A698-748CA7D44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EA83-9933-468B-985B-FD0E9C885CCD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26F5563-38E5-4C55-9EE6-4E7FAD678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96ABA6C-76B4-456F-A7F9-891B947EA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1C965-983D-419C-B6BF-63E42EB27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1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EA02D1-CD31-4502-B431-4EB87D09F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8889-05E0-40D5-8397-0F0111F6ABA7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BC4DE-047F-466D-BEB1-14AEC2A8B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6B34F1A-EBDF-40CE-B67C-D6470E3B6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FC-31C4-45E2-8CB3-03ED37AC4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2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9003C0-9446-419D-98F9-8FB2888C0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3895-B499-4509-9191-00D9AA9568D9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723F2-21F1-4E57-A4E1-2B34EA659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4898268-E636-4519-BC01-3B0FC2E40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F529F-2FCF-49DD-8D7B-C031D2C85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99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2EFB6ADF-32F3-4001-98D7-0FDBDA353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A3FE8E-DB87-4A25-BD62-DC5C4977A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82FB3A-4B77-4790-A981-7DD4B25CD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A8917F92-C6E9-4529-80B1-0343D86CEA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4307711C-0417-4CD0-A1E4-4D269BA1EE37}" type="datetimeFigureOut">
              <a:rPr lang="en-US"/>
              <a:pPr>
                <a:defRPr/>
              </a:pPr>
              <a:t>8/18/2022</a:t>
            </a:fld>
            <a:endParaRPr lang="en-US" altLang="en-US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371CF1F8-85CA-44AD-A1E5-C719260233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6B2093C5-92CC-4723-B1FC-692352D20A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0175455-F981-4EEF-B491-7FEA1A4351E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E7F9A80D-7E17-4943-985C-7799085EE0FB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EB05D8A6-6922-49AC-A507-6BF65A3D3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8D7CB25-4F81-4E47-A06D-87C17C95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F9EAA101-D541-434B-91F0-A89BCCD69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1F741500-4405-42C6-BAD3-B68512F4A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22F89A30-B509-49FE-B10C-08795C7A4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5DEB2B44-3DF6-4C79-BE8E-A700156CD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EF0F79BC-31F6-4A1E-85AF-6F0B88CE3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63D39AEC-E5C0-4035-855F-9B2D48CAB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ED9B3E14-8113-42B6-B65A-54F8DB8C7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FEC80094-952B-4FF0-A727-377C02AF2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5483FC35-EE70-4A5E-92C0-116222702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8C5AE77F-5E5B-43D1-8618-AB6772BE5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CC9F4707-3B51-4009-A142-5C8F343B2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92D67025-50AA-4927-9C7A-EEBB3F8B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3B80BDD7-F31B-4CBF-B75B-67A6126F3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F8DA1D17-12F4-4948-B815-B4C92FAB8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CE00C600-3069-438B-A000-46F05EEBB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69E3CA84-1856-4323-B49D-803F80D56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C6162A12-6609-47B4-9220-0E9F801E8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15605DA9-A7E1-4BF2-8F28-AE27BFFC6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D5B3E4E2-B2D7-41E3-A7BB-570572A17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FC4D8F09-F492-401C-B5A6-33674B206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26594932-93AE-4788-A82B-22DB4C354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286BC0D3-FA7C-4FE4-8783-79B9A39D8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010A912C-690F-4A2F-96FF-D23A2BD23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9C147B2A-2680-4E93-9506-98DED0079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6256D83A-E518-4C14-A3EC-F46ADFD36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B9F3920E-34AA-43AE-921B-9D230803D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1744C9FD-EFF1-4E66-8ABA-8CDAFB6BD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A1CDEDAD-555D-4E61-AFBA-FB65794E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02A7555A-771E-450C-8882-0ACAC2AF6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DAIHOCHUE\BGDT-Truong-PDL\giao%20an%20anh%20van\TATCA\1.1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slide" Target="slide11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9B6CA7F9-E201-4E5F-894E-6AE8D58F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>
            <a:extLst>
              <a:ext uri="{FF2B5EF4-FFF2-40B4-BE49-F238E27FC236}">
                <a16:creationId xmlns:a16="http://schemas.microsoft.com/office/drawing/2014/main" id="{699FF438-1699-41E4-89BA-5B6752DD8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>
            <a:extLst>
              <a:ext uri="{FF2B5EF4-FFF2-40B4-BE49-F238E27FC236}">
                <a16:creationId xmlns:a16="http://schemas.microsoft.com/office/drawing/2014/main" id="{C46F854E-54E0-49E4-B18F-F0FF56382B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>
            <a:extLst>
              <a:ext uri="{FF2B5EF4-FFF2-40B4-BE49-F238E27FC236}">
                <a16:creationId xmlns:a16="http://schemas.microsoft.com/office/drawing/2014/main" id="{7ACC172D-A5EC-44E1-B1CF-D0CE2A3951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C183E104-3516-4226-B218-C27B8E1536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8C09D60-EE25-4377-88CD-2227680A79A0}"/>
              </a:ext>
            </a:extLst>
          </p:cNvPr>
          <p:cNvSpPr txBox="1">
            <a:spLocks/>
          </p:cNvSpPr>
          <p:nvPr/>
        </p:nvSpPr>
        <p:spPr>
          <a:xfrm>
            <a:off x="1235074" y="1028700"/>
            <a:ext cx="6918325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018FAF0-AC39-4727-B3FB-6D2490F8B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5600700"/>
            <a:ext cx="26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i="1">
                <a:latin typeface="Verdana" panose="020B0604030504040204" pitchFamily="34" charset="0"/>
              </a:rPr>
              <a:t>.</a:t>
            </a: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E6C99841-C7CD-4ADB-A425-C5F8A291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585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>
            <a:extLst>
              <a:ext uri="{FF2B5EF4-FFF2-40B4-BE49-F238E27FC236}">
                <a16:creationId xmlns:a16="http://schemas.microsoft.com/office/drawing/2014/main" id="{7943ACEA-CAB4-4482-9B2B-F868BA0F3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6435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Verdana" panose="020B0604030504040204" pitchFamily="34" charset="0"/>
              </a:rPr>
              <a:t>1.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She / math exam / Friday / and she / get up / late.</a:t>
            </a:r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id="{B41A065D-E49C-42BF-AC64-1A7B1AED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>
            <a:extLst>
              <a:ext uri="{FF2B5EF4-FFF2-40B4-BE49-F238E27FC236}">
                <a16:creationId xmlns:a16="http://schemas.microsoft.com/office/drawing/2014/main" id="{EC99C795-0BC2-4EDC-9167-3FC5CEA3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95400"/>
            <a:ext cx="564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Verdana" panose="020B0604030504040204" pitchFamily="34" charset="0"/>
              </a:rPr>
              <a:t>2.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She / realize / her alarm clock / not / go off</a:t>
            </a:r>
            <a:r>
              <a:rPr lang="en-US" altLang="en-US"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29705" name="Picture 9">
            <a:extLst>
              <a:ext uri="{FF2B5EF4-FFF2-40B4-BE49-F238E27FC236}">
                <a16:creationId xmlns:a16="http://schemas.microsoft.com/office/drawing/2014/main" id="{28734F29-3440-4E01-85C3-2A2BC5EE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60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0">
            <a:extLst>
              <a:ext uri="{FF2B5EF4-FFF2-40B4-BE49-F238E27FC236}">
                <a16:creationId xmlns:a16="http://schemas.microsoft.com/office/drawing/2014/main" id="{66647DE9-9717-4895-9157-A1DF3B4E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09800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Verdana" panose="020B0604030504040204" pitchFamily="34" charset="0"/>
              </a:rPr>
              <a:t>3.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As she / leaving / it /start / rain / heavily.</a:t>
            </a:r>
          </a:p>
        </p:txBody>
      </p:sp>
      <p:pic>
        <p:nvPicPr>
          <p:cNvPr id="29707" name="Picture 11">
            <a:extLst>
              <a:ext uri="{FF2B5EF4-FFF2-40B4-BE49-F238E27FC236}">
                <a16:creationId xmlns:a16="http://schemas.microsoft.com/office/drawing/2014/main" id="{274ABAC6-6E07-4948-84EA-0D03F7D8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2">
            <a:extLst>
              <a:ext uri="{FF2B5EF4-FFF2-40B4-BE49-F238E27FC236}">
                <a16:creationId xmlns:a16="http://schemas.microsoft.com/office/drawing/2014/main" id="{02005245-97B2-4BA9-9341-E62DADEC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4459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Verdana" panose="020B0604030504040204" pitchFamily="34" charset="0"/>
              </a:rPr>
              <a:t>4.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Uyen / try / run / fast / she could.</a:t>
            </a:r>
          </a:p>
        </p:txBody>
      </p:sp>
      <p:pic>
        <p:nvPicPr>
          <p:cNvPr id="29709" name="Picture 13">
            <a:extLst>
              <a:ext uri="{FF2B5EF4-FFF2-40B4-BE49-F238E27FC236}">
                <a16:creationId xmlns:a16="http://schemas.microsoft.com/office/drawing/2014/main" id="{91A3BAB5-8CE7-4B34-A702-3623777C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60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>
            <a:extLst>
              <a:ext uri="{FF2B5EF4-FFF2-40B4-BE49-F238E27FC236}">
                <a16:creationId xmlns:a16="http://schemas.microsoft.com/office/drawing/2014/main" id="{A3990A04-B6CB-4F23-B160-E915E76F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600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>
            <a:extLst>
              <a:ext uri="{FF2B5EF4-FFF2-40B4-BE49-F238E27FC236}">
                <a16:creationId xmlns:a16="http://schemas.microsoft.com/office/drawing/2014/main" id="{C1F6C145-923F-4545-93ED-3DACD961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>
            <a:extLst>
              <a:ext uri="{FF2B5EF4-FFF2-40B4-BE49-F238E27FC236}">
                <a16:creationId xmlns:a16="http://schemas.microsoft.com/office/drawing/2014/main" id="{76E02A8C-BB99-41F1-8FFF-3A81FD81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1614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17">
            <a:extLst>
              <a:ext uri="{FF2B5EF4-FFF2-40B4-BE49-F238E27FC236}">
                <a16:creationId xmlns:a16="http://schemas.microsoft.com/office/drawing/2014/main" id="{C045EBAF-C7A7-4CB5-B687-1A78F9505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0"/>
            <a:ext cx="521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Verdana" panose="020B0604030504040204" pitchFamily="34" charset="0"/>
              </a:rPr>
              <a:t>5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Suddenly / she / stumble / rock /and fall.</a:t>
            </a:r>
          </a:p>
        </p:txBody>
      </p:sp>
      <p:sp>
        <p:nvSpPr>
          <p:cNvPr id="11280" name="Rectangle 18">
            <a:extLst>
              <a:ext uri="{FF2B5EF4-FFF2-40B4-BE49-F238E27FC236}">
                <a16:creationId xmlns:a16="http://schemas.microsoft.com/office/drawing/2014/main" id="{C7DB1D97-9BC7-4FC8-A358-F6A8DCD0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552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Verdana" panose="020B0604030504040204" pitchFamily="34" charset="0"/>
              </a:rPr>
              <a:t>6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schoolbag / pool / and everything / get wet.</a:t>
            </a:r>
          </a:p>
        </p:txBody>
      </p:sp>
      <p:sp>
        <p:nvSpPr>
          <p:cNvPr id="11281" name="Rectangle 19">
            <a:extLst>
              <a:ext uri="{FF2B5EF4-FFF2-40B4-BE49-F238E27FC236}">
                <a16:creationId xmlns:a16="http://schemas.microsoft.com/office/drawing/2014/main" id="{6F2701C2-EC48-4D55-BFA0-202AB2BDC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10200"/>
            <a:ext cx="6586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Verdana" panose="020B0604030504040204" pitchFamily="34" charset="0"/>
              </a:rPr>
              <a:t>7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Strangely / rain / stop / as she / get / her classroom</a:t>
            </a:r>
            <a:r>
              <a:rPr lang="en-US" altLang="en-US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11282" name="Rectangle 20">
            <a:extLst>
              <a:ext uri="{FF2B5EF4-FFF2-40B4-BE49-F238E27FC236}">
                <a16:creationId xmlns:a16="http://schemas.microsoft.com/office/drawing/2014/main" id="{6E843677-08EA-4D92-8CC1-EE5BAA17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248400"/>
            <a:ext cx="463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Verdana" panose="020B0604030504040204" pitchFamily="34" charset="0"/>
              </a:rPr>
              <a:t>8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Luckily, Uyen / enough time / finish.</a:t>
            </a:r>
          </a:p>
        </p:txBody>
      </p:sp>
      <p:sp>
        <p:nvSpPr>
          <p:cNvPr id="12307" name="Text Box 20">
            <a:extLst>
              <a:ext uri="{FF2B5EF4-FFF2-40B4-BE49-F238E27FC236}">
                <a16:creationId xmlns:a16="http://schemas.microsoft.com/office/drawing/2014/main" id="{C67636C6-7FBA-434C-8D30-A47E3B807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904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99"/>
                </a:solidFill>
              </a:rPr>
              <a:t>WRITE THE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2" grpId="0"/>
      <p:bldP spid="11274" grpId="0"/>
      <p:bldP spid="11279" grpId="0"/>
      <p:bldP spid="11280" grpId="0"/>
      <p:bldP spid="11281" grpId="0"/>
      <p:bldP spid="11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9A7AC900-7B70-426E-ABC0-4A427E8C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BCCE51D4-15C1-493C-A58A-4CEC1C21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"/>
            <a:ext cx="6357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She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had</a:t>
            </a:r>
            <a:r>
              <a:rPr lang="en-US" altLang="en-US" i="1">
                <a:solidFill>
                  <a:srgbClr val="FF3399"/>
                </a:solidFill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a math exam on Friday and she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got</a:t>
            </a:r>
            <a:r>
              <a:rPr lang="en-US" altLang="en-US" i="1">
                <a:latin typeface="Verdana" panose="020B0604030504040204" pitchFamily="34" charset="0"/>
              </a:rPr>
              <a:t> up late.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262D7E55-DF26-4520-AFEC-1F3AED44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>
            <a:extLst>
              <a:ext uri="{FF2B5EF4-FFF2-40B4-BE49-F238E27FC236}">
                <a16:creationId xmlns:a16="http://schemas.microsoft.com/office/drawing/2014/main" id="{16567642-6DED-4184-A87C-1ABD4A7A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95400"/>
            <a:ext cx="5240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She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realized </a:t>
            </a:r>
            <a:r>
              <a:rPr lang="en-US" altLang="en-US" i="1">
                <a:latin typeface="Verdana" panose="020B0604030504040204" pitchFamily="34" charset="0"/>
              </a:rPr>
              <a:t>her alarm clock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did not go</a:t>
            </a:r>
            <a:r>
              <a:rPr lang="en-US" altLang="en-US" i="1">
                <a:latin typeface="Verdana" panose="020B0604030504040204" pitchFamily="34" charset="0"/>
              </a:rPr>
              <a:t> off</a:t>
            </a:r>
            <a:r>
              <a:rPr lang="en-US" altLang="en-US"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267C54B5-F12D-4558-B912-3D24D868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8">
            <a:extLst>
              <a:ext uri="{FF2B5EF4-FFF2-40B4-BE49-F238E27FC236}">
                <a16:creationId xmlns:a16="http://schemas.microsoft.com/office/drawing/2014/main" id="{221D445B-D86F-43BA-BD53-FA5B52F2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09800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As she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was leaving</a:t>
            </a:r>
            <a:r>
              <a:rPr lang="en-US" altLang="en-US" i="1">
                <a:latin typeface="Verdana" panose="020B0604030504040204" pitchFamily="34" charset="0"/>
              </a:rPr>
              <a:t> home it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started</a:t>
            </a:r>
            <a:r>
              <a:rPr lang="en-US" altLang="en-US" i="1">
                <a:latin typeface="Verdana" panose="020B0604030504040204" pitchFamily="34" charset="0"/>
              </a:rPr>
              <a:t> to rain heavily.</a:t>
            </a:r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3D074260-DA84-4558-A953-53F1480F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>
            <a:extLst>
              <a:ext uri="{FF2B5EF4-FFF2-40B4-BE49-F238E27FC236}">
                <a16:creationId xmlns:a16="http://schemas.microsoft.com/office/drawing/2014/main" id="{F1B0CD1A-504A-47EE-8A59-B464E547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4668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Uyen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tried</a:t>
            </a:r>
            <a:r>
              <a:rPr lang="en-US" altLang="en-US" i="1">
                <a:latin typeface="Verdana" panose="020B0604030504040204" pitchFamily="34" charset="0"/>
              </a:rPr>
              <a:t> to run as fast as she could.</a:t>
            </a:r>
          </a:p>
        </p:txBody>
      </p:sp>
      <p:pic>
        <p:nvPicPr>
          <p:cNvPr id="31755" name="Picture 11">
            <a:extLst>
              <a:ext uri="{FF2B5EF4-FFF2-40B4-BE49-F238E27FC236}">
                <a16:creationId xmlns:a16="http://schemas.microsoft.com/office/drawing/2014/main" id="{DEF1A0B3-741F-49F4-9B05-F6B72FBF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5116829C-D907-420B-B9F8-8FA7B112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3025"/>
            <a:ext cx="152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85007884-7A77-4D88-8557-B1D25617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29113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>
            <a:extLst>
              <a:ext uri="{FF2B5EF4-FFF2-40B4-BE49-F238E27FC236}">
                <a16:creationId xmlns:a16="http://schemas.microsoft.com/office/drawing/2014/main" id="{711FF8D5-711A-40F3-9323-AC55AA94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6938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Rectangle 15">
            <a:extLst>
              <a:ext uri="{FF2B5EF4-FFF2-40B4-BE49-F238E27FC236}">
                <a16:creationId xmlns:a16="http://schemas.microsoft.com/office/drawing/2014/main" id="{605BC29C-1AE6-47E8-919E-1DDE3B89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0"/>
            <a:ext cx="7513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Suddenly she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stumbled</a:t>
            </a:r>
            <a:r>
              <a:rPr lang="en-US" altLang="en-US" i="1">
                <a:latin typeface="Verdana" panose="020B0604030504040204" pitchFamily="34" charset="0"/>
              </a:rPr>
              <a:t> against a rock and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fell</a:t>
            </a:r>
            <a:r>
              <a:rPr lang="en-US" altLang="en-US" i="1">
                <a:latin typeface="Verdana" panose="020B0604030504040204" pitchFamily="34" charset="0"/>
              </a:rPr>
              <a:t> (onto the road)</a:t>
            </a:r>
            <a:r>
              <a:rPr lang="en-US" altLang="en-US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08BAFE1C-7E19-4B0C-93E3-D588AFCD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6675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Her schoolbag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went</a:t>
            </a:r>
            <a:r>
              <a:rPr lang="en-US" altLang="en-US" i="1">
                <a:latin typeface="Verdana" panose="020B0604030504040204" pitchFamily="34" charset="0"/>
              </a:rPr>
              <a:t> into a pool and everything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got</a:t>
            </a:r>
            <a:r>
              <a:rPr lang="en-US" altLang="en-US" i="1">
                <a:latin typeface="Verdana" panose="020B0604030504040204" pitchFamily="34" charset="0"/>
              </a:rPr>
              <a:t> wet.</a:t>
            </a: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D4F2F70F-FA9D-4120-8DE5-999645511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10200"/>
            <a:ext cx="677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Strangely, the rain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stopped</a:t>
            </a:r>
            <a:r>
              <a:rPr lang="en-US" altLang="en-US" i="1">
                <a:latin typeface="Verdana" panose="020B0604030504040204" pitchFamily="34" charset="0"/>
              </a:rPr>
              <a:t> as she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got</a:t>
            </a:r>
            <a:r>
              <a:rPr lang="en-US" altLang="en-US" i="1">
                <a:latin typeface="Verdana" panose="020B0604030504040204" pitchFamily="34" charset="0"/>
              </a:rPr>
              <a:t> to her classroom</a:t>
            </a:r>
            <a:r>
              <a:rPr lang="en-US" altLang="en-US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5AA72338-04B8-4925-9B11-D89A83B8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338888"/>
            <a:ext cx="608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i="1">
                <a:latin typeface="Verdana" panose="020B0604030504040204" pitchFamily="34" charset="0"/>
              </a:rPr>
              <a:t>Luckily, Uyen </a:t>
            </a:r>
            <a:r>
              <a:rPr lang="en-US" altLang="en-US" i="1">
                <a:solidFill>
                  <a:srgbClr val="FF0000"/>
                </a:solidFill>
                <a:latin typeface="Verdana" panose="020B0604030504040204" pitchFamily="34" charset="0"/>
              </a:rPr>
              <a:t>had</a:t>
            </a:r>
            <a:r>
              <a:rPr lang="en-US" altLang="en-US" i="1">
                <a:latin typeface="Verdana" panose="020B0604030504040204" pitchFamily="34" charset="0"/>
              </a:rPr>
              <a:t> enough time to finish her exam.</a:t>
            </a:r>
          </a:p>
        </p:txBody>
      </p:sp>
      <p:sp>
        <p:nvSpPr>
          <p:cNvPr id="12308" name="Rectangle 6">
            <a:extLst>
              <a:ext uri="{FF2B5EF4-FFF2-40B4-BE49-F238E27FC236}">
                <a16:creationId xmlns:a16="http://schemas.microsoft.com/office/drawing/2014/main" id="{025D9FB8-171C-414C-92BF-C6925AFD0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76200"/>
            <a:ext cx="574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66FF"/>
                </a:solidFill>
                <a:latin typeface="Verdana" panose="020B0604030504040204" pitchFamily="34" charset="0"/>
              </a:rPr>
              <a:t>1.</a:t>
            </a:r>
            <a:r>
              <a:rPr lang="en-US" altLang="en-US" sz="1600">
                <a:solidFill>
                  <a:srgbClr val="0066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i="1">
                <a:solidFill>
                  <a:srgbClr val="0066FF"/>
                </a:solidFill>
                <a:latin typeface="Verdana" panose="020B0604030504040204" pitchFamily="34" charset="0"/>
              </a:rPr>
              <a:t>She / math exam / Friday / and she / get up / late.</a:t>
            </a:r>
          </a:p>
        </p:txBody>
      </p:sp>
      <p:sp>
        <p:nvSpPr>
          <p:cNvPr id="12309" name="Rectangle 8">
            <a:extLst>
              <a:ext uri="{FF2B5EF4-FFF2-40B4-BE49-F238E27FC236}">
                <a16:creationId xmlns:a16="http://schemas.microsoft.com/office/drawing/2014/main" id="{F156D503-5F3A-4ADA-8E04-2A2C20797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838200"/>
            <a:ext cx="5041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3366FF"/>
                </a:solidFill>
                <a:latin typeface="Verdana" panose="020B0604030504040204" pitchFamily="34" charset="0"/>
              </a:rPr>
              <a:t>2.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i="1">
                <a:solidFill>
                  <a:srgbClr val="3366FF"/>
                </a:solidFill>
                <a:latin typeface="Verdana" panose="020B0604030504040204" pitchFamily="34" charset="0"/>
              </a:rPr>
              <a:t>She / realize / her alarm clock / not / go off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12310" name="Rectangle 10">
            <a:extLst>
              <a:ext uri="{FF2B5EF4-FFF2-40B4-BE49-F238E27FC236}">
                <a16:creationId xmlns:a16="http://schemas.microsoft.com/office/drawing/2014/main" id="{A200DB0B-3120-4C8C-85C0-0824DFCE1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752600"/>
            <a:ext cx="617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3366FF"/>
                </a:solidFill>
                <a:latin typeface="Verdana" panose="020B0604030504040204" pitchFamily="34" charset="0"/>
              </a:rPr>
              <a:t>3.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i="1">
                <a:solidFill>
                  <a:srgbClr val="3366FF"/>
                </a:solidFill>
                <a:latin typeface="Verdana" panose="020B0604030504040204" pitchFamily="34" charset="0"/>
              </a:rPr>
              <a:t>As she / leaving / it /start / rain / heavily.</a:t>
            </a:r>
          </a:p>
        </p:txBody>
      </p:sp>
      <p:sp>
        <p:nvSpPr>
          <p:cNvPr id="12311" name="Rectangle 12">
            <a:extLst>
              <a:ext uri="{FF2B5EF4-FFF2-40B4-BE49-F238E27FC236}">
                <a16:creationId xmlns:a16="http://schemas.microsoft.com/office/drawing/2014/main" id="{CCEA21C5-BEB1-4AFC-BEE3-4D39D8DC8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43200"/>
            <a:ext cx="3986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3366FF"/>
                </a:solidFill>
                <a:latin typeface="Verdana" panose="020B0604030504040204" pitchFamily="34" charset="0"/>
              </a:rPr>
              <a:t>4.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i="1">
                <a:solidFill>
                  <a:srgbClr val="3366FF"/>
                </a:solidFill>
                <a:latin typeface="Verdana" panose="020B0604030504040204" pitchFamily="34" charset="0"/>
              </a:rPr>
              <a:t>Uyen / try / run / fast / she could.</a:t>
            </a:r>
          </a:p>
        </p:txBody>
      </p:sp>
      <p:sp>
        <p:nvSpPr>
          <p:cNvPr id="12312" name="Rectangle 17">
            <a:extLst>
              <a:ext uri="{FF2B5EF4-FFF2-40B4-BE49-F238E27FC236}">
                <a16:creationId xmlns:a16="http://schemas.microsoft.com/office/drawing/2014/main" id="{A9BEC96D-9F99-4B56-ADAF-9166A2143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05200"/>
            <a:ext cx="465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3366FF"/>
                </a:solidFill>
                <a:latin typeface="Verdana" panose="020B0604030504040204" pitchFamily="34" charset="0"/>
              </a:rPr>
              <a:t>5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i="1">
                <a:solidFill>
                  <a:srgbClr val="3366FF"/>
                </a:solidFill>
                <a:latin typeface="Verdana" panose="020B0604030504040204" pitchFamily="34" charset="0"/>
              </a:rPr>
              <a:t>Suddenly / she / stumble / rock /and fall.</a:t>
            </a:r>
          </a:p>
        </p:txBody>
      </p:sp>
      <p:sp>
        <p:nvSpPr>
          <p:cNvPr id="12313" name="Rectangle 18">
            <a:extLst>
              <a:ext uri="{FF2B5EF4-FFF2-40B4-BE49-F238E27FC236}">
                <a16:creationId xmlns:a16="http://schemas.microsoft.com/office/drawing/2014/main" id="{9A63FF8B-6F92-4E36-A5AE-F2D59C062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493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3366FF"/>
                </a:solidFill>
                <a:latin typeface="Verdana" panose="020B0604030504040204" pitchFamily="34" charset="0"/>
              </a:rPr>
              <a:t>6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i="1">
                <a:solidFill>
                  <a:srgbClr val="3366FF"/>
                </a:solidFill>
                <a:latin typeface="Verdana" panose="020B0604030504040204" pitchFamily="34" charset="0"/>
              </a:rPr>
              <a:t>schoolbag / pool / and everything / get wet.</a:t>
            </a:r>
          </a:p>
        </p:txBody>
      </p:sp>
      <p:sp>
        <p:nvSpPr>
          <p:cNvPr id="12314" name="Rectangle 19">
            <a:extLst>
              <a:ext uri="{FF2B5EF4-FFF2-40B4-BE49-F238E27FC236}">
                <a16:creationId xmlns:a16="http://schemas.microsoft.com/office/drawing/2014/main" id="{5315F107-DDF3-4432-A580-7C4671A68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029200"/>
            <a:ext cx="5881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3366FF"/>
                </a:solidFill>
                <a:latin typeface="Verdana" panose="020B0604030504040204" pitchFamily="34" charset="0"/>
              </a:rPr>
              <a:t>7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i="1">
                <a:solidFill>
                  <a:srgbClr val="3366FF"/>
                </a:solidFill>
                <a:latin typeface="Verdana" panose="020B0604030504040204" pitchFamily="34" charset="0"/>
              </a:rPr>
              <a:t>Strangely / rain / stop / as she / get / her classroom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12315" name="Rectangle 20">
            <a:extLst>
              <a:ext uri="{FF2B5EF4-FFF2-40B4-BE49-F238E27FC236}">
                <a16:creationId xmlns:a16="http://schemas.microsoft.com/office/drawing/2014/main" id="{2C2881DC-330A-4FCF-B1E5-22BB53D9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910263"/>
            <a:ext cx="4144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3366FF"/>
                </a:solidFill>
                <a:latin typeface="Verdana" panose="020B0604030504040204" pitchFamily="34" charset="0"/>
              </a:rPr>
              <a:t>8</a:t>
            </a:r>
            <a:r>
              <a:rPr lang="en-US" altLang="en-US" sz="160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i="1">
                <a:solidFill>
                  <a:srgbClr val="3366FF"/>
                </a:solidFill>
                <a:latin typeface="Verdana" panose="020B0604030504040204" pitchFamily="34" charset="0"/>
              </a:rPr>
              <a:t>Luckily, Uyen / enough time / finish</a:t>
            </a:r>
            <a:r>
              <a:rPr lang="en-US" altLang="en-US" i="1"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92" decel="100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92" decel="100000"/>
                                        <p:tgtEl>
                                          <p:spTgt spid="317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192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192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92" decel="100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92" decel="100000"/>
                                        <p:tgtEl>
                                          <p:spTgt spid="12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192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92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  <p:bldP spid="31752" grpId="0"/>
      <p:bldP spid="31754" grpId="0"/>
      <p:bldP spid="31759" grpId="0"/>
      <p:bldP spid="31760" grpId="0"/>
      <p:bldP spid="31761" grpId="0"/>
      <p:bldP spid="31762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FB16CE2-27D3-4974-BDF8-22FA8C23D4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A Completed story about uyen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33FDF34-5182-424C-AEB6-14245C9688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   Uyen had a day to remember last week.</a:t>
            </a:r>
            <a:r>
              <a:rPr lang="en-US" sz="2100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She had a math exam on Friday and she got up late. She realized her alarm clock did not go off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As she was leaving home it started to rain heavily. Uyen tried to run as fast as she could.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Suddenly, she stumbled against a rock and fell (onto the road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).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Her schoolbag went into a pool and everything got wet. Strangely, the rain stopped as she got to her classroom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Luckily, Uyen had enough time to finish her exam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94B2443-F778-4AEF-A643-7E07504805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en-US" b="0" u="sng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Homework :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E1A3A4C-68F5-4CEA-A8A5-3F480F2A23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9263"/>
            <a:ext cx="8229600" cy="2706687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Learn  vocabulary by heart and rewrite the story again.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 exercises 3,4 in workbook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Prepare for: Revision</a:t>
            </a:r>
          </a:p>
        </p:txBody>
      </p:sp>
      <p:pic>
        <p:nvPicPr>
          <p:cNvPr id="33796" name="Picture 4" descr="j0293240">
            <a:extLst>
              <a:ext uri="{FF2B5EF4-FFF2-40B4-BE49-F238E27FC236}">
                <a16:creationId xmlns:a16="http://schemas.microsoft.com/office/drawing/2014/main" id="{3C926E72-9D53-4146-A883-8F84B1F1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1565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loral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3E692F1D-2F0C-4EED-8F52-53B93D703B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1336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floral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26063E1A-1C01-468A-A8DB-80286CBDA2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1336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WordArt 4">
            <a:extLst>
              <a:ext uri="{FF2B5EF4-FFF2-40B4-BE49-F238E27FC236}">
                <a16:creationId xmlns:a16="http://schemas.microsoft.com/office/drawing/2014/main" id="{E01400FD-75B8-48A8-B24D-F5BC294B85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190875"/>
            <a:ext cx="8229600" cy="153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See you next time.</a:t>
            </a:r>
          </a:p>
        </p:txBody>
      </p:sp>
      <p:pic>
        <p:nvPicPr>
          <p:cNvPr id="34821" name="Picture 7" descr="ANIME">
            <a:hlinkClick r:id="rId5" action="ppaction://hlinksldjump"/>
            <a:extLst>
              <a:ext uri="{FF2B5EF4-FFF2-40B4-BE49-F238E27FC236}">
                <a16:creationId xmlns:a16="http://schemas.microsoft.com/office/drawing/2014/main" id="{3946B0C3-C820-42CA-8108-9876C6E33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688" y="4495800"/>
            <a:ext cx="16906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8">
            <a:extLst>
              <a:ext uri="{FF2B5EF4-FFF2-40B4-BE49-F238E27FC236}">
                <a16:creationId xmlns:a16="http://schemas.microsoft.com/office/drawing/2014/main" id="{389151D0-BB3D-431D-98E2-5F696A4231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22996">
            <a:off x="3662363" y="1417638"/>
            <a:ext cx="2295525" cy="1401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SG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abia" panose="020B7200000000000000" pitchFamily="34" charset="0"/>
              </a:rPr>
              <a:t>GOOD BYE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97 0 L 0.57569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D7469EB5-DAAC-455A-B9B0-285E45A3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5EB57828-DF83-4E94-9776-147ADA17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60579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9947E46A-3C42-4FEA-92EF-414500D6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35433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AE1B1625-6106-428A-A137-FC2BC3624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60579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A40FAAD6-1878-4DEF-A5B1-331B7A2D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5433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251F1F04-97C7-4027-A903-2B1BF6141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60579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D2BDE576-53B9-4C95-B4B1-1F61A47D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35433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FF8A1FC5-8B68-4305-9D03-0DF29672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60579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06" name="WordArt 10">
            <a:extLst>
              <a:ext uri="{FF2B5EF4-FFF2-40B4-BE49-F238E27FC236}">
                <a16:creationId xmlns:a16="http://schemas.microsoft.com/office/drawing/2014/main" id="{4BDF984D-EF0F-4A7C-80EC-085DB4D103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742950"/>
            <a:ext cx="45720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7226"/>
              </a:avLst>
            </a:prstTxWarp>
          </a:bodyPr>
          <a:lstStyle/>
          <a:p>
            <a:pPr algn="ctr"/>
            <a:r>
              <a:rPr lang="en-SG" sz="28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PELMANISM</a:t>
            </a:r>
          </a:p>
        </p:txBody>
      </p:sp>
      <p:sp>
        <p:nvSpPr>
          <p:cNvPr id="64523" name="AutoShape 11">
            <a:extLst>
              <a:ext uri="{FF2B5EF4-FFF2-40B4-BE49-F238E27FC236}">
                <a16:creationId xmlns:a16="http://schemas.microsoft.com/office/drawing/2014/main" id="{959CF667-A3E9-44C8-AD6A-CEF853442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524000"/>
            <a:ext cx="2057400" cy="1905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CC"/>
                </a:solidFill>
              </a:rPr>
              <a:t>appeared</a:t>
            </a:r>
          </a:p>
        </p:txBody>
      </p:sp>
      <p:sp>
        <p:nvSpPr>
          <p:cNvPr id="64524" name="AutoShape 12">
            <a:extLst>
              <a:ext uri="{FF2B5EF4-FFF2-40B4-BE49-F238E27FC236}">
                <a16:creationId xmlns:a16="http://schemas.microsoft.com/office/drawing/2014/main" id="{76F9CF91-BACA-44F1-B87F-4CFF44DF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1752600" cy="1905000"/>
          </a:xfrm>
          <a:prstGeom prst="star24">
            <a:avLst>
              <a:gd name="adj" fmla="val 4492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became</a:t>
            </a:r>
          </a:p>
        </p:txBody>
      </p:sp>
      <p:sp>
        <p:nvSpPr>
          <p:cNvPr id="64525" name="WordArt 13">
            <a:extLst>
              <a:ext uri="{FF2B5EF4-FFF2-40B4-BE49-F238E27FC236}">
                <a16:creationId xmlns:a16="http://schemas.microsoft.com/office/drawing/2014/main" id="{2150512B-F9F0-4590-A53D-EB8FB147E0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4800600"/>
            <a:ext cx="781050" cy="9858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875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try</a:t>
            </a:r>
          </a:p>
        </p:txBody>
      </p:sp>
      <p:pic>
        <p:nvPicPr>
          <p:cNvPr id="64526" name="Picture 14">
            <a:extLst>
              <a:ext uri="{FF2B5EF4-FFF2-40B4-BE49-F238E27FC236}">
                <a16:creationId xmlns:a16="http://schemas.microsoft.com/office/drawing/2014/main" id="{637F9741-DFE3-4307-93D6-F2DFF268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447800"/>
            <a:ext cx="1981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7" name="WordArt 15">
            <a:extLst>
              <a:ext uri="{FF2B5EF4-FFF2-40B4-BE49-F238E27FC236}">
                <a16:creationId xmlns:a16="http://schemas.microsoft.com/office/drawing/2014/main" id="{4F173C5C-E7D4-4DA7-A874-08E9C1ED80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981200"/>
            <a:ext cx="14478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fell</a:t>
            </a:r>
          </a:p>
        </p:txBody>
      </p:sp>
      <p:sp>
        <p:nvSpPr>
          <p:cNvPr id="64528" name="AutoShape 16">
            <a:extLst>
              <a:ext uri="{FF2B5EF4-FFF2-40B4-BE49-F238E27FC236}">
                <a16:creationId xmlns:a16="http://schemas.microsoft.com/office/drawing/2014/main" id="{C12EA990-EA97-4DAE-9EE0-33FE4F96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19812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To fall</a:t>
            </a:r>
          </a:p>
        </p:txBody>
      </p:sp>
      <p:sp>
        <p:nvSpPr>
          <p:cNvPr id="64529" name="WordArt 17">
            <a:extLst>
              <a:ext uri="{FF2B5EF4-FFF2-40B4-BE49-F238E27FC236}">
                <a16:creationId xmlns:a16="http://schemas.microsoft.com/office/drawing/2014/main" id="{0E2B0D0B-BE46-4AAD-923B-41F6DC8FDF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4191000"/>
            <a:ext cx="15240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898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to appear</a:t>
            </a:r>
          </a:p>
        </p:txBody>
      </p:sp>
      <p:sp>
        <p:nvSpPr>
          <p:cNvPr id="64530" name="AutoShape 18">
            <a:extLst>
              <a:ext uri="{FF2B5EF4-FFF2-40B4-BE49-F238E27FC236}">
                <a16:creationId xmlns:a16="http://schemas.microsoft.com/office/drawing/2014/main" id="{137E6A93-9CE7-4E32-98DA-9C69BD2FE4C4}"/>
              </a:ext>
            </a:extLst>
          </p:cNvPr>
          <p:cNvSpPr>
            <a:spLocks noChangeArrowheads="1"/>
          </p:cNvSpPr>
          <p:nvPr/>
        </p:nvSpPr>
        <p:spPr bwMode="auto">
          <a:xfrm rot="-1597936">
            <a:off x="6477000" y="4495800"/>
            <a:ext cx="2362200" cy="1295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tried</a:t>
            </a:r>
          </a:p>
        </p:txBody>
      </p:sp>
      <p:sp>
        <p:nvSpPr>
          <p:cNvPr id="64531" name="AutoShape 19">
            <a:extLst>
              <a:ext uri="{FF2B5EF4-FFF2-40B4-BE49-F238E27FC236}">
                <a16:creationId xmlns:a16="http://schemas.microsoft.com/office/drawing/2014/main" id="{774F85EF-1D08-4E8F-BB52-9E041732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00200"/>
            <a:ext cx="1828800" cy="1790700"/>
          </a:xfrm>
          <a:prstGeom prst="irregularSeal1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FF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To become</a:t>
            </a:r>
          </a:p>
        </p:txBody>
      </p:sp>
      <p:pic>
        <p:nvPicPr>
          <p:cNvPr id="64532" name="Picture 20">
            <a:extLst>
              <a:ext uri="{FF2B5EF4-FFF2-40B4-BE49-F238E27FC236}">
                <a16:creationId xmlns:a16="http://schemas.microsoft.com/office/drawing/2014/main" id="{0CE7CAFA-4D9D-48B0-A24A-C2AFEB06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05105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3" name="Picture 21">
            <a:extLst>
              <a:ext uri="{FF2B5EF4-FFF2-40B4-BE49-F238E27FC236}">
                <a16:creationId xmlns:a16="http://schemas.microsoft.com/office/drawing/2014/main" id="{0B3A3006-92F2-492C-8150-F7288D59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1981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4" name="Picture 22">
            <a:extLst>
              <a:ext uri="{FF2B5EF4-FFF2-40B4-BE49-F238E27FC236}">
                <a16:creationId xmlns:a16="http://schemas.microsoft.com/office/drawing/2014/main" id="{D621DF66-A10F-4E69-B8BB-0990E74C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447800"/>
            <a:ext cx="19812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5" name="Picture 23">
            <a:extLst>
              <a:ext uri="{FF2B5EF4-FFF2-40B4-BE49-F238E27FC236}">
                <a16:creationId xmlns:a16="http://schemas.microsoft.com/office/drawing/2014/main" id="{CAFF1161-2A5E-45A1-9159-F309A37B5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0193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6" name="Picture 24">
            <a:extLst>
              <a:ext uri="{FF2B5EF4-FFF2-40B4-BE49-F238E27FC236}">
                <a16:creationId xmlns:a16="http://schemas.microsoft.com/office/drawing/2014/main" id="{4982E025-7D4C-4C5A-8102-2C7D6ECD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081463"/>
            <a:ext cx="20955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7" name="Picture 25">
            <a:extLst>
              <a:ext uri="{FF2B5EF4-FFF2-40B4-BE49-F238E27FC236}">
                <a16:creationId xmlns:a16="http://schemas.microsoft.com/office/drawing/2014/main" id="{D4BF3FFD-009A-4436-8498-47976AD2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038600"/>
            <a:ext cx="20193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8" name="Picture 26">
            <a:extLst>
              <a:ext uri="{FF2B5EF4-FFF2-40B4-BE49-F238E27FC236}">
                <a16:creationId xmlns:a16="http://schemas.microsoft.com/office/drawing/2014/main" id="{07DCF304-6F28-4566-AE59-B8238BEC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071938"/>
            <a:ext cx="20955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BD21318_">
            <a:extLst>
              <a:ext uri="{FF2B5EF4-FFF2-40B4-BE49-F238E27FC236}">
                <a16:creationId xmlns:a16="http://schemas.microsoft.com/office/drawing/2014/main" id="{FDEE2676-483D-4EF9-9B5B-0D35DF76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8" descr="BD21318_">
            <a:extLst>
              <a:ext uri="{FF2B5EF4-FFF2-40B4-BE49-F238E27FC236}">
                <a16:creationId xmlns:a16="http://schemas.microsoft.com/office/drawing/2014/main" id="{F463B0A7-F74A-47FE-85AE-F534EB14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9" descr="BD21318_">
            <a:extLst>
              <a:ext uri="{FF2B5EF4-FFF2-40B4-BE49-F238E27FC236}">
                <a16:creationId xmlns:a16="http://schemas.microsoft.com/office/drawing/2014/main" id="{D2E5D4DE-EA7A-4E52-8F97-02A0DFC5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 descr="BD21318_">
            <a:extLst>
              <a:ext uri="{FF2B5EF4-FFF2-40B4-BE49-F238E27FC236}">
                <a16:creationId xmlns:a16="http://schemas.microsoft.com/office/drawing/2014/main" id="{8ACECCBD-4519-4853-B920-C95807A2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4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4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E22EAF1-1F04-40E5-B512-5FFAD363F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4F4E19-415A-4772-A9DA-86C763C8A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4" descr="TNT31">
            <a:extLst>
              <a:ext uri="{FF2B5EF4-FFF2-40B4-BE49-F238E27FC236}">
                <a16:creationId xmlns:a16="http://schemas.microsoft.com/office/drawing/2014/main" id="{B08510C9-4BEC-42AB-BC36-87389C0D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>
            <a:extLst>
              <a:ext uri="{FF2B5EF4-FFF2-40B4-BE49-F238E27FC236}">
                <a16:creationId xmlns:a16="http://schemas.microsoft.com/office/drawing/2014/main" id="{1EC99A17-A895-4462-8B24-B0FD744B76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4200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Congratulations</a:t>
            </a:r>
          </a:p>
        </p:txBody>
      </p:sp>
      <p:pic>
        <p:nvPicPr>
          <p:cNvPr id="5126" name="Picture 6" descr="27aa0">
            <a:extLst>
              <a:ext uri="{FF2B5EF4-FFF2-40B4-BE49-F238E27FC236}">
                <a16:creationId xmlns:a16="http://schemas.microsoft.com/office/drawing/2014/main" id="{5C3A4A2E-10B0-401E-B7F7-FFDC905DF8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7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0EAA5DC-5912-4AD8-931F-A42FFAFD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815013"/>
            <a:ext cx="1042988" cy="1042987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D0101027">
            <a:extLst>
              <a:ext uri="{FF2B5EF4-FFF2-40B4-BE49-F238E27FC236}">
                <a16:creationId xmlns:a16="http://schemas.microsoft.com/office/drawing/2014/main" id="{54FB356A-55F7-48FA-A4B4-2B98448B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63" y="-528638"/>
            <a:ext cx="10067926" cy="79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14">
            <a:extLst>
              <a:ext uri="{FF2B5EF4-FFF2-40B4-BE49-F238E27FC236}">
                <a16:creationId xmlns:a16="http://schemas.microsoft.com/office/drawing/2014/main" id="{1E4BA864-CABB-421C-9DAF-FB82F231F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936750"/>
            <a:ext cx="5181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pc="64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.VnUniverseH" panose="020B7200000000000000" pitchFamily="34" charset="0"/>
              </a:rPr>
              <a:t>unit 11</a:t>
            </a:r>
          </a:p>
          <a:p>
            <a:pPr algn="ctr"/>
            <a:r>
              <a:rPr lang="en-US" sz="3200" b="1" kern="10" spc="64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.VnUniverseH" panose="020B7200000000000000" pitchFamily="34" charset="0"/>
              </a:rPr>
              <a:t>TRAVELING AROUND VIET NAM</a:t>
            </a:r>
          </a:p>
          <a:p>
            <a:pPr algn="ctr"/>
            <a:endParaRPr lang="en-SG" sz="3200" b="1" kern="10" spc="64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chemeClr val="hlink"/>
              </a:solidFill>
              <a:latin typeface=".VnUniverseH" panose="020B7200000000000000" pitchFamily="34" charset="0"/>
            </a:endParaRP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CD456B08-7B6F-4B3F-986E-54ABAD6B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3860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.VnTimeH" panose="020B7200000000000000" pitchFamily="34" charset="0"/>
              </a:rPr>
              <a:t>Lesson 4: WRITE (PAGE 105 - 107)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D0101027">
            <a:extLst>
              <a:ext uri="{FF2B5EF4-FFF2-40B4-BE49-F238E27FC236}">
                <a16:creationId xmlns:a16="http://schemas.microsoft.com/office/drawing/2014/main" id="{48733C3B-74FE-43E3-B319-237C4A44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533400"/>
            <a:ext cx="10067925" cy="7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4" name="Rectangle 6">
            <a:hlinkClick r:id="" action="ppaction://noaction" highlightClick="1">
              <a:snd r:embed="rId3" name="Dirty.wav"/>
            </a:hlinkClick>
            <a:extLst>
              <a:ext uri="{FF2B5EF4-FFF2-40B4-BE49-F238E27FC236}">
                <a16:creationId xmlns:a16="http://schemas.microsoft.com/office/drawing/2014/main" id="{BD427CED-4827-4841-85A3-39C6D6738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52600"/>
            <a:ext cx="2590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  <a:r>
              <a:rPr lang="en-US" altLang="en-US" sz="2800"/>
              <a:t>(a) canoe     :</a:t>
            </a:r>
            <a:endParaRPr lang="en-US" altLang="en-US" sz="2800">
              <a:solidFill>
                <a:srgbClr val="990099"/>
              </a:solidFill>
            </a:endParaRPr>
          </a:p>
        </p:txBody>
      </p:sp>
      <p:sp>
        <p:nvSpPr>
          <p:cNvPr id="186375" name="Rectangle 7">
            <a:hlinkClick r:id="" action="ppaction://noaction" highlightClick="1">
              <a:snd r:embed="rId4" name="It must be.wav"/>
            </a:hlinkClick>
            <a:extLst>
              <a:ext uri="{FF2B5EF4-FFF2-40B4-BE49-F238E27FC236}">
                <a16:creationId xmlns:a16="http://schemas.microsoft.com/office/drawing/2014/main" id="{E7AE0C1C-06AA-4E31-AAD0-2821E0D4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57463"/>
            <a:ext cx="2590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(to) overturn :</a:t>
            </a:r>
          </a:p>
        </p:txBody>
      </p:sp>
      <p:sp>
        <p:nvSpPr>
          <p:cNvPr id="186376" name="Rectangle 8">
            <a:hlinkClick r:id="" action="ppaction://noaction" highlightClick="1">
              <a:snd r:embed="rId5" name="It is or was probably.wav"/>
            </a:hlinkClick>
            <a:extLst>
              <a:ext uri="{FF2B5EF4-FFF2-40B4-BE49-F238E27FC236}">
                <a16:creationId xmlns:a16="http://schemas.microsoft.com/office/drawing/2014/main" id="{E5380701-CAEA-48D5-B432-4C196C489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3454400"/>
            <a:ext cx="250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/>
              <a:t>(to) paddle   :</a:t>
            </a:r>
            <a:endParaRPr lang="en-US" altLang="en-US" sz="2800">
              <a:solidFill>
                <a:srgbClr val="990099"/>
              </a:solidFill>
            </a:endParaRPr>
          </a:p>
        </p:txBody>
      </p:sp>
      <p:sp>
        <p:nvSpPr>
          <p:cNvPr id="186377" name="Rectangle 9">
            <a:hlinkClick r:id="" action="ppaction://noaction" highlightClick="1">
              <a:snd r:embed="rId6" name="Dirt.wav"/>
            </a:hlinkClick>
            <a:extLst>
              <a:ext uri="{FF2B5EF4-FFF2-40B4-BE49-F238E27FC236}">
                <a16:creationId xmlns:a16="http://schemas.microsoft.com/office/drawing/2014/main" id="{E3683F79-D2B2-4AB0-95B4-6F45C825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90600"/>
            <a:ext cx="2971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/>
              <a:t>(an) adventure :</a:t>
            </a:r>
            <a:endParaRPr lang="vi-VN" altLang="en-US" sz="2800">
              <a:solidFill>
                <a:srgbClr val="990099"/>
              </a:solidFill>
            </a:endParaRPr>
          </a:p>
        </p:txBody>
      </p:sp>
      <p:sp>
        <p:nvSpPr>
          <p:cNvPr id="186378" name="Text Box 10">
            <a:extLst>
              <a:ext uri="{FF2B5EF4-FFF2-40B4-BE49-F238E27FC236}">
                <a16:creationId xmlns:a16="http://schemas.microsoft.com/office/drawing/2014/main" id="{14996DE4-17E4-4F92-8B7F-817E187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04888"/>
            <a:ext cx="2668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cuộc phiêu lưu</a:t>
            </a:r>
          </a:p>
        </p:txBody>
      </p:sp>
      <p:sp>
        <p:nvSpPr>
          <p:cNvPr id="186379" name="Text Box 11">
            <a:extLst>
              <a:ext uri="{FF2B5EF4-FFF2-40B4-BE49-F238E27FC236}">
                <a16:creationId xmlns:a16="http://schemas.microsoft.com/office/drawing/2014/main" id="{FA9F821B-54AB-44DF-88A5-C6CBEE9BF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752600"/>
            <a:ext cx="3157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chiếc xuồng, ca nô</a:t>
            </a:r>
          </a:p>
        </p:txBody>
      </p:sp>
      <p:sp>
        <p:nvSpPr>
          <p:cNvPr id="186380" name="Text Box 12">
            <a:extLst>
              <a:ext uri="{FF2B5EF4-FFF2-40B4-BE49-F238E27FC236}">
                <a16:creationId xmlns:a16="http://schemas.microsoft.com/office/drawing/2014/main" id="{30CEF542-F9FF-41E0-8831-8DB4089F6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43175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lật úp</a:t>
            </a:r>
          </a:p>
        </p:txBody>
      </p:sp>
      <p:sp>
        <p:nvSpPr>
          <p:cNvPr id="186381" name="Text Box 13">
            <a:extLst>
              <a:ext uri="{FF2B5EF4-FFF2-40B4-BE49-F238E27FC236}">
                <a16:creationId xmlns:a16="http://schemas.microsoft.com/office/drawing/2014/main" id="{B31ABDE1-6EDE-459C-9ADD-38193B6A8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432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/>
              <a:t>chèo xuồng </a:t>
            </a:r>
          </a:p>
        </p:txBody>
      </p:sp>
      <p:sp>
        <p:nvSpPr>
          <p:cNvPr id="67595" name="Text Box 11">
            <a:extLst>
              <a:ext uri="{FF2B5EF4-FFF2-40B4-BE49-F238E27FC236}">
                <a16:creationId xmlns:a16="http://schemas.microsoft.com/office/drawing/2014/main" id="{E190D8E2-B5B4-4140-9069-2BA48CD9D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3141663" cy="71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993366"/>
                </a:solidFill>
              </a:rPr>
              <a:t>Vocabulary:</a:t>
            </a:r>
          </a:p>
        </p:txBody>
      </p:sp>
      <p:sp>
        <p:nvSpPr>
          <p:cNvPr id="67596" name="Text Box 12">
            <a:extLst>
              <a:ext uri="{FF2B5EF4-FFF2-40B4-BE49-F238E27FC236}">
                <a16:creationId xmlns:a16="http://schemas.microsoft.com/office/drawing/2014/main" id="{CF2AD890-FBF8-41C1-BDF9-17175A4C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14800"/>
            <a:ext cx="2468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800"/>
              <a:t>(to) stumble :</a:t>
            </a:r>
            <a:endParaRPr lang="en-US" altLang="en-US" sz="2800">
              <a:solidFill>
                <a:srgbClr val="990099"/>
              </a:solidFill>
            </a:endParaRP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id="{F2F31B08-B8D8-4F9F-A1CC-6333577F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3330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/>
              <a:t>trượt chân, vấp ngã</a:t>
            </a:r>
          </a:p>
        </p:txBody>
      </p:sp>
      <p:sp>
        <p:nvSpPr>
          <p:cNvPr id="67598" name="Text Box 14">
            <a:extLst>
              <a:ext uri="{FF2B5EF4-FFF2-40B4-BE49-F238E27FC236}">
                <a16:creationId xmlns:a16="http://schemas.microsoft.com/office/drawing/2014/main" id="{55F1AD20-9833-4842-B94A-01BF34F96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2438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/>
              <a:t>(to) rescue   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67600" name="Text Box 16">
            <a:extLst>
              <a:ext uri="{FF2B5EF4-FFF2-40B4-BE49-F238E27FC236}">
                <a16:creationId xmlns:a16="http://schemas.microsoft.com/office/drawing/2014/main" id="{DB41D3D3-18C4-42FE-B3EE-ECA0AB32B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912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(to) appear  : </a:t>
            </a:r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479C1E9A-5EE4-4CC3-A3C9-BC6DC1E69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912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xuất hiện</a:t>
            </a:r>
          </a:p>
        </p:txBody>
      </p:sp>
      <p:sp>
        <p:nvSpPr>
          <p:cNvPr id="67602" name="Rectangle 18">
            <a:extLst>
              <a:ext uri="{FF2B5EF4-FFF2-40B4-BE49-F238E27FC236}">
                <a16:creationId xmlns:a16="http://schemas.microsoft.com/office/drawing/2014/main" id="{2C9965FC-6FAA-4AB2-9265-5A7AA528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009650"/>
            <a:ext cx="76200" cy="76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3" name="Rectangle 19">
            <a:extLst>
              <a:ext uri="{FF2B5EF4-FFF2-40B4-BE49-F238E27FC236}">
                <a16:creationId xmlns:a16="http://schemas.microsoft.com/office/drawing/2014/main" id="{918E1777-CDB7-4DA8-A823-2A28864A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1771650"/>
            <a:ext cx="76200" cy="76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4" name="Rectangle 20">
            <a:extLst>
              <a:ext uri="{FF2B5EF4-FFF2-40B4-BE49-F238E27FC236}">
                <a16:creationId xmlns:a16="http://schemas.microsoft.com/office/drawing/2014/main" id="{50B55DB6-4BEB-45E1-BF1A-D9951FD4B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76200" cy="76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5" name="Rectangle 21">
            <a:extLst>
              <a:ext uri="{FF2B5EF4-FFF2-40B4-BE49-F238E27FC236}">
                <a16:creationId xmlns:a16="http://schemas.microsoft.com/office/drawing/2014/main" id="{788AD975-48A5-4ACC-91C3-0B072B7A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90913"/>
            <a:ext cx="76200" cy="76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6" name="Rectangle 22">
            <a:extLst>
              <a:ext uri="{FF2B5EF4-FFF2-40B4-BE49-F238E27FC236}">
                <a16:creationId xmlns:a16="http://schemas.microsoft.com/office/drawing/2014/main" id="{D5A4CECD-791E-4B64-BAE4-48EFC251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38625"/>
            <a:ext cx="76200" cy="76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7" name="Rectangle 23">
            <a:extLst>
              <a:ext uri="{FF2B5EF4-FFF2-40B4-BE49-F238E27FC236}">
                <a16:creationId xmlns:a16="http://schemas.microsoft.com/office/drawing/2014/main" id="{7EF69475-E7BE-4E19-AD16-3DDDA688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57775"/>
            <a:ext cx="76200" cy="76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8" name="Rectangle 24">
            <a:extLst>
              <a:ext uri="{FF2B5EF4-FFF2-40B4-BE49-F238E27FC236}">
                <a16:creationId xmlns:a16="http://schemas.microsoft.com/office/drawing/2014/main" id="{FC9D58BA-63A1-4B94-8143-1F907C1F8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867400"/>
            <a:ext cx="76200" cy="762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9" name="Text Box 25">
            <a:extLst>
              <a:ext uri="{FF2B5EF4-FFF2-40B4-BE49-F238E27FC236}">
                <a16:creationId xmlns:a16="http://schemas.microsoft.com/office/drawing/2014/main" id="{F3A58885-438C-4F9E-A520-5253A1E3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29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cứu, cứu nguy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decel="100000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5" dur="1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4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7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0" dur="2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3" dur="20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6" dur="20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9" dur="2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2" dur="2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5" dur="20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8" dur="20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1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4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7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40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3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6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9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2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5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8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1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4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7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0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/>
      <p:bldP spid="186374" grpId="1"/>
      <p:bldP spid="186374" grpId="2"/>
      <p:bldP spid="186374" grpId="3"/>
      <p:bldP spid="186375" grpId="0"/>
      <p:bldP spid="186375" grpId="1"/>
      <p:bldP spid="186375" grpId="2"/>
      <p:bldP spid="186375" grpId="3"/>
      <p:bldP spid="186376" grpId="0"/>
      <p:bldP spid="186376" grpId="1"/>
      <p:bldP spid="186376" grpId="2"/>
      <p:bldP spid="186376" grpId="3"/>
      <p:bldP spid="186377" grpId="0"/>
      <p:bldP spid="186377" grpId="1"/>
      <p:bldP spid="186378" grpId="0"/>
      <p:bldP spid="186378" grpId="1"/>
      <p:bldP spid="186379" grpId="0"/>
      <p:bldP spid="186379" grpId="1"/>
      <p:bldP spid="186380" grpId="0"/>
      <p:bldP spid="186380" grpId="1"/>
      <p:bldP spid="186381" grpId="0"/>
      <p:bldP spid="186381" grpId="1"/>
      <p:bldP spid="67595" grpId="0" animBg="1"/>
      <p:bldP spid="67596" grpId="0"/>
      <p:bldP spid="67596" grpId="1"/>
      <p:bldP spid="67596" grpId="2"/>
      <p:bldP spid="67596" grpId="3"/>
      <p:bldP spid="67597" grpId="0"/>
      <p:bldP spid="67597" grpId="1"/>
      <p:bldP spid="67598" grpId="0"/>
      <p:bldP spid="67598" grpId="1"/>
      <p:bldP spid="67600" grpId="0"/>
      <p:bldP spid="67600" grpId="1"/>
      <p:bldP spid="67600" grpId="2"/>
      <p:bldP spid="67600" grpId="3"/>
      <p:bldP spid="67601" grpId="0"/>
      <p:bldP spid="67601" grpId="1"/>
      <p:bldP spid="67602" grpId="0" animBg="1"/>
      <p:bldP spid="67602" grpId="1" animBg="1"/>
      <p:bldP spid="67603" grpId="0" animBg="1"/>
      <p:bldP spid="67603" grpId="1" animBg="1"/>
      <p:bldP spid="67603" grpId="2" animBg="1"/>
      <p:bldP spid="67604" grpId="0" animBg="1"/>
      <p:bldP spid="67604" grpId="1" animBg="1"/>
      <p:bldP spid="67604" grpId="2" animBg="1"/>
      <p:bldP spid="67605" grpId="0" animBg="1"/>
      <p:bldP spid="67605" grpId="1" animBg="1"/>
      <p:bldP spid="67605" grpId="2" animBg="1"/>
      <p:bldP spid="67606" grpId="0" animBg="1"/>
      <p:bldP spid="67606" grpId="1" animBg="1"/>
      <p:bldP spid="67606" grpId="2" animBg="1"/>
      <p:bldP spid="67607" grpId="0" animBg="1"/>
      <p:bldP spid="67607" grpId="1" animBg="1"/>
      <p:bldP spid="67608" grpId="0" animBg="1"/>
      <p:bldP spid="67608" grpId="1" animBg="1"/>
      <p:bldP spid="67608" grpId="2" animBg="1"/>
      <p:bldP spid="67609" grpId="0"/>
      <p:bldP spid="6760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302B3BD-70F4-493C-A006-D470C63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Oval 3" descr="*drag*1">
            <a:extLst>
              <a:ext uri="{FF2B5EF4-FFF2-40B4-BE49-F238E27FC236}">
                <a16:creationId xmlns:a16="http://schemas.microsoft.com/office/drawing/2014/main" id="{8C94E5AF-90C3-4CEF-9200-88FACB17D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57688"/>
            <a:ext cx="381000" cy="381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69636" name="Oval 4" descr="*drag*1">
            <a:extLst>
              <a:ext uri="{FF2B5EF4-FFF2-40B4-BE49-F238E27FC236}">
                <a16:creationId xmlns:a16="http://schemas.microsoft.com/office/drawing/2014/main" id="{034E5494-2A16-4815-912F-C887787E4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38525"/>
            <a:ext cx="381000" cy="381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69637" name="Oval 5" descr="*drag*1">
            <a:extLst>
              <a:ext uri="{FF2B5EF4-FFF2-40B4-BE49-F238E27FC236}">
                <a16:creationId xmlns:a16="http://schemas.microsoft.com/office/drawing/2014/main" id="{8690DF59-E9BD-425E-B5BF-DAB96A2D3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15063"/>
            <a:ext cx="381000" cy="381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69638" name="Oval 6" descr="*drag*1">
            <a:extLst>
              <a:ext uri="{FF2B5EF4-FFF2-40B4-BE49-F238E27FC236}">
                <a16:creationId xmlns:a16="http://schemas.microsoft.com/office/drawing/2014/main" id="{B49DFF6B-D9FE-462E-AF7B-D8ED8B4E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29175"/>
            <a:ext cx="381000" cy="381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69639" name="Oval 7" descr="*drag*1">
            <a:extLst>
              <a:ext uri="{FF2B5EF4-FFF2-40B4-BE49-F238E27FC236}">
                <a16:creationId xmlns:a16="http://schemas.microsoft.com/office/drawing/2014/main" id="{07664728-30E6-49D1-B175-E18385DB7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57863"/>
            <a:ext cx="381000" cy="381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69640" name="Oval 8" descr="*drag*1">
            <a:extLst>
              <a:ext uri="{FF2B5EF4-FFF2-40B4-BE49-F238E27FC236}">
                <a16:creationId xmlns:a16="http://schemas.microsoft.com/office/drawing/2014/main" id="{4C1304B7-59B2-4FFB-A3E7-0542C2785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86200"/>
            <a:ext cx="381000" cy="381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6</a:t>
            </a:r>
          </a:p>
        </p:txBody>
      </p:sp>
      <p:sp>
        <p:nvSpPr>
          <p:cNvPr id="69641" name="Oval 9" descr="*drag*1">
            <a:extLst>
              <a:ext uri="{FF2B5EF4-FFF2-40B4-BE49-F238E27FC236}">
                <a16:creationId xmlns:a16="http://schemas.microsoft.com/office/drawing/2014/main" id="{C4A5A284-4790-40E1-BBB1-48B8B007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86375"/>
            <a:ext cx="381000" cy="381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6F6AF1F-A775-4B4D-9FC5-6AB05CD4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defRPr/>
            </a:pPr>
            <a:r>
              <a:rPr lang="en-US" sz="3000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Unit 11</a:t>
            </a:r>
            <a:r>
              <a:rPr lang="en-US" sz="30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Traveling around Viet Nam</a:t>
            </a:r>
            <a:br>
              <a:rPr lang="en-US" sz="30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26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Lesson 5: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05BFBD03-AF4A-4C99-BBFC-9BF79DA3AD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                          </a:t>
            </a:r>
            <a:r>
              <a:rPr lang="en-US" sz="39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</a:t>
            </a:r>
            <a:r>
              <a:rPr lang="en-US" sz="39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he completed story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Last week, … it began to rain…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</a:t>
            </a:r>
            <a:r>
              <a:rPr 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The wind started to blow and the rain became heavier.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</a:t>
            </a: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A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The canoe moved up and down the water.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</a:t>
            </a: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G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Shannon dropped her paddle.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</a:t>
            </a: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D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She leaned over and tried to pick it up.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</a:t>
            </a: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F</a:t>
            </a:r>
            <a:r>
              <a:rPr 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The canoe overturned and everyone fell into the deep                                         and  dangerous water.  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</a:t>
            </a: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A boat appeared and rescued them.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</a:t>
            </a: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E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The family was very lucky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2253DCC-219C-465D-AD79-8BC32CD0C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Unit 11</a:t>
            </a:r>
            <a:r>
              <a:rPr lang="en-US" sz="28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Traveling around Viet Nam</a:t>
            </a:r>
            <a:br>
              <a:rPr lang="en-US" sz="28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28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Lesson 5: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0444E21F-F62B-4282-9DC4-BD164200F9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2600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Uyen had a day to remember last week.</a:t>
            </a:r>
            <a:r>
              <a:rPr lang="en-US" sz="1900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700" i="1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pic>
        <p:nvPicPr>
          <p:cNvPr id="27657" name="Picture 9">
            <a:extLst>
              <a:ext uri="{FF2B5EF4-FFF2-40B4-BE49-F238E27FC236}">
                <a16:creationId xmlns:a16="http://schemas.microsoft.com/office/drawing/2014/main" id="{2EEEDD17-5EF6-4B82-8837-BE052D17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5908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:a16="http://schemas.microsoft.com/office/drawing/2014/main" id="{4067C369-36F3-4D0A-BAB8-A695C8B6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266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87C324C5-A8DF-4C91-8163-8BE30F0AA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BAFCD953-35E2-4F92-A6B6-F3CD109A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514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6CFB6221-9248-43AE-AAD9-990597E1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2476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7491F724-BE16-420F-8DC7-FD0DD7A1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2590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0">
            <a:extLst>
              <a:ext uri="{FF2B5EF4-FFF2-40B4-BE49-F238E27FC236}">
                <a16:creationId xmlns:a16="http://schemas.microsoft.com/office/drawing/2014/main" id="{2730CAC7-3DD9-47C0-849C-0F090678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Rectangle 11">
            <a:extLst>
              <a:ext uri="{FF2B5EF4-FFF2-40B4-BE49-F238E27FC236}">
                <a16:creationId xmlns:a16="http://schemas.microsoft.com/office/drawing/2014/main" id="{958039F7-EE0F-4345-8AD4-36A17BF2E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4925"/>
            <a:ext cx="398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>     </a:t>
            </a:r>
            <a:endParaRPr lang="en-US" altLang="en-US"/>
          </a:p>
        </p:txBody>
      </p:sp>
      <p:sp>
        <p:nvSpPr>
          <p:cNvPr id="10251" name="Rectangle 12">
            <a:extLst>
              <a:ext uri="{FF2B5EF4-FFF2-40B4-BE49-F238E27FC236}">
                <a16:creationId xmlns:a16="http://schemas.microsoft.com/office/drawing/2014/main" id="{8105C7D7-66E7-4507-B3A1-A886BB97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36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Rectangle 13">
            <a:extLst>
              <a:ext uri="{FF2B5EF4-FFF2-40B4-BE49-F238E27FC236}">
                <a16:creationId xmlns:a16="http://schemas.microsoft.com/office/drawing/2014/main" id="{FA02304A-B353-471F-AE6E-A5EA92395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1313"/>
            <a:ext cx="398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>     </a:t>
            </a:r>
            <a:endParaRPr lang="en-US" altLang="en-US"/>
          </a:p>
        </p:txBody>
      </p:sp>
      <p:sp>
        <p:nvSpPr>
          <p:cNvPr id="10253" name="Rectangle 14">
            <a:extLst>
              <a:ext uri="{FF2B5EF4-FFF2-40B4-BE49-F238E27FC236}">
                <a16:creationId xmlns:a16="http://schemas.microsoft.com/office/drawing/2014/main" id="{DCB26602-C32F-4DA4-B0FA-C0137CEF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Rectangle 15">
            <a:extLst>
              <a:ext uri="{FF2B5EF4-FFF2-40B4-BE49-F238E27FC236}">
                <a16:creationId xmlns:a16="http://schemas.microsoft.com/office/drawing/2014/main" id="{9B6618F4-FF10-4308-B61B-31038CAA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9600"/>
            <a:ext cx="441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>      </a:t>
            </a:r>
            <a:endParaRPr lang="en-US" altLang="en-US"/>
          </a:p>
        </p:txBody>
      </p:sp>
      <p:pic>
        <p:nvPicPr>
          <p:cNvPr id="27665" name="Picture 17">
            <a:extLst>
              <a:ext uri="{FF2B5EF4-FFF2-40B4-BE49-F238E27FC236}">
                <a16:creationId xmlns:a16="http://schemas.microsoft.com/office/drawing/2014/main" id="{4848D46D-8E5D-4E47-8F78-71D94432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2669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>
            <a:extLst>
              <a:ext uri="{FF2B5EF4-FFF2-40B4-BE49-F238E27FC236}">
                <a16:creationId xmlns:a16="http://schemas.microsoft.com/office/drawing/2014/main" id="{7B650C40-5074-4781-A0CE-BCFC54A3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2438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18">
            <a:extLst>
              <a:ext uri="{FF2B5EF4-FFF2-40B4-BE49-F238E27FC236}">
                <a16:creationId xmlns:a16="http://schemas.microsoft.com/office/drawing/2014/main" id="{9358939D-38A1-41FC-893C-90B6A7E4C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8" name="Rectangle 19">
            <a:extLst>
              <a:ext uri="{FF2B5EF4-FFF2-40B4-BE49-F238E27FC236}">
                <a16:creationId xmlns:a16="http://schemas.microsoft.com/office/drawing/2014/main" id="{38232A52-616A-48CF-9642-8B99B3F7C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6763"/>
            <a:ext cx="312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>   </a:t>
            </a:r>
            <a:endParaRPr lang="en-US" altLang="en-US"/>
          </a:p>
        </p:txBody>
      </p:sp>
      <p:sp>
        <p:nvSpPr>
          <p:cNvPr id="10259" name="AutoShape 21">
            <a:extLst>
              <a:ext uri="{FF2B5EF4-FFF2-40B4-BE49-F238E27FC236}">
                <a16:creationId xmlns:a16="http://schemas.microsoft.com/office/drawing/2014/main" id="{014B7423-097D-4E9C-B847-249B4E419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57150" cmpd="thinThick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/>
              <a:t>Put the events below in the correct chronological order.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76C6182D-B56B-4FFB-9566-59F980679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"/>
            <a:ext cx="688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Correct chronological order events</a:t>
            </a:r>
          </a:p>
        </p:txBody>
      </p:sp>
      <p:pic>
        <p:nvPicPr>
          <p:cNvPr id="28684" name="Picture 12">
            <a:extLst>
              <a:ext uri="{FF2B5EF4-FFF2-40B4-BE49-F238E27FC236}">
                <a16:creationId xmlns:a16="http://schemas.microsoft.com/office/drawing/2014/main" id="{069658C2-C1ED-4F21-9CD3-168BBD4F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2514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>
            <a:extLst>
              <a:ext uri="{FF2B5EF4-FFF2-40B4-BE49-F238E27FC236}">
                <a16:creationId xmlns:a16="http://schemas.microsoft.com/office/drawing/2014/main" id="{FE7AE935-499D-455D-BBF6-ACB4601F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286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>
            <a:extLst>
              <a:ext uri="{FF2B5EF4-FFF2-40B4-BE49-F238E27FC236}">
                <a16:creationId xmlns:a16="http://schemas.microsoft.com/office/drawing/2014/main" id="{9042D8B0-0DC7-4D20-A0D0-4F47E5A2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514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id="{E714025B-2A9A-47EC-BB98-6646FF6C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2266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C585B1CC-B7B5-4E46-B079-D872ACF38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C2BDBB7B-F062-458D-A8E5-6BFDAC56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514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357BF870-6E33-4C72-B6FD-D566ADB1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F520A693-8AFF-4612-84B4-3E0ACC8C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3">
            <a:extLst>
              <a:ext uri="{FF2B5EF4-FFF2-40B4-BE49-F238E27FC236}">
                <a16:creationId xmlns:a16="http://schemas.microsoft.com/office/drawing/2014/main" id="{5E016C1A-7844-4817-AFDA-DA7F088D1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25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Rectangle 14">
            <a:extLst>
              <a:ext uri="{FF2B5EF4-FFF2-40B4-BE49-F238E27FC236}">
                <a16:creationId xmlns:a16="http://schemas.microsoft.com/office/drawing/2014/main" id="{BB69F208-7749-40EA-A94C-084AA53F7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9325"/>
            <a:ext cx="312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>   </a:t>
            </a:r>
            <a:endParaRPr lang="en-US" altLang="en-US"/>
          </a:p>
        </p:txBody>
      </p:sp>
      <p:sp>
        <p:nvSpPr>
          <p:cNvPr id="11277" name="Rectangle 16">
            <a:extLst>
              <a:ext uri="{FF2B5EF4-FFF2-40B4-BE49-F238E27FC236}">
                <a16:creationId xmlns:a16="http://schemas.microsoft.com/office/drawing/2014/main" id="{619B4E38-C052-42FC-A2B6-04F7FC0A2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8013"/>
            <a:ext cx="398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>     </a:t>
            </a:r>
            <a:endParaRPr lang="en-US" altLang="en-US"/>
          </a:p>
        </p:txBody>
      </p:sp>
      <p:sp>
        <p:nvSpPr>
          <p:cNvPr id="11278" name="Rectangle 17">
            <a:extLst>
              <a:ext uri="{FF2B5EF4-FFF2-40B4-BE49-F238E27FC236}">
                <a16:creationId xmlns:a16="http://schemas.microsoft.com/office/drawing/2014/main" id="{5B183C9D-59E0-4194-A6C6-67DC1F02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03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Rectangle 18">
            <a:extLst>
              <a:ext uri="{FF2B5EF4-FFF2-40B4-BE49-F238E27FC236}">
                <a16:creationId xmlns:a16="http://schemas.microsoft.com/office/drawing/2014/main" id="{B3D4BCB7-C1D4-4EF8-8D66-DDC407F7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398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>     </a:t>
            </a:r>
            <a:endParaRPr lang="en-US" altLang="en-US"/>
          </a:p>
        </p:txBody>
      </p:sp>
      <p:sp>
        <p:nvSpPr>
          <p:cNvPr id="11280" name="Rectangle 19">
            <a:extLst>
              <a:ext uri="{FF2B5EF4-FFF2-40B4-BE49-F238E27FC236}">
                <a16:creationId xmlns:a16="http://schemas.microsoft.com/office/drawing/2014/main" id="{E992579C-9C67-4221-AE49-81DC48F2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5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Rectangle 20">
            <a:extLst>
              <a:ext uri="{FF2B5EF4-FFF2-40B4-BE49-F238E27FC236}">
                <a16:creationId xmlns:a16="http://schemas.microsoft.com/office/drawing/2014/main" id="{0E1A841D-0C51-49E8-A61C-28966773B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32688"/>
            <a:ext cx="441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>      </a:t>
            </a:r>
            <a:endParaRPr lang="en-US" altLang="en-US"/>
          </a:p>
        </p:txBody>
      </p:sp>
      <p:sp>
        <p:nvSpPr>
          <p:cNvPr id="28694" name="Text Box 22">
            <a:extLst>
              <a:ext uri="{FF2B5EF4-FFF2-40B4-BE49-F238E27FC236}">
                <a16:creationId xmlns:a16="http://schemas.microsoft.com/office/drawing/2014/main" id="{535B2618-D7E2-4E6C-A845-25395A75B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8695" name="Text Box 23">
            <a:extLst>
              <a:ext uri="{FF2B5EF4-FFF2-40B4-BE49-F238E27FC236}">
                <a16:creationId xmlns:a16="http://schemas.microsoft.com/office/drawing/2014/main" id="{E550F2B5-DF84-43F9-B5BB-9592E0D6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8696" name="Text Box 24">
            <a:extLst>
              <a:ext uri="{FF2B5EF4-FFF2-40B4-BE49-F238E27FC236}">
                <a16:creationId xmlns:a16="http://schemas.microsoft.com/office/drawing/2014/main" id="{2E51EECB-1543-4240-8B4A-137AC41D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erdana" panose="020B0604030504040204" pitchFamily="34" charset="0"/>
              </a:rPr>
              <a:t>3</a:t>
            </a:r>
          </a:p>
        </p:txBody>
      </p:sp>
      <p:sp>
        <p:nvSpPr>
          <p:cNvPr id="28697" name="Text Box 25">
            <a:extLst>
              <a:ext uri="{FF2B5EF4-FFF2-40B4-BE49-F238E27FC236}">
                <a16:creationId xmlns:a16="http://schemas.microsoft.com/office/drawing/2014/main" id="{9EE864F3-C7AF-457E-8812-3B76C627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erdana" panose="020B0604030504040204" pitchFamily="34" charset="0"/>
              </a:rPr>
              <a:t>4</a:t>
            </a: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05DF64F6-E90B-4917-B335-153E66A3F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erdana" panose="020B0604030504040204" pitchFamily="34" charset="0"/>
              </a:rPr>
              <a:t>5</a:t>
            </a:r>
          </a:p>
        </p:txBody>
      </p:sp>
      <p:sp>
        <p:nvSpPr>
          <p:cNvPr id="28699" name="Text Box 27">
            <a:extLst>
              <a:ext uri="{FF2B5EF4-FFF2-40B4-BE49-F238E27FC236}">
                <a16:creationId xmlns:a16="http://schemas.microsoft.com/office/drawing/2014/main" id="{1A21BD50-647A-47FE-96EB-6DE970A7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14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erdana" panose="020B0604030504040204" pitchFamily="34" charset="0"/>
              </a:rPr>
              <a:t>6</a:t>
            </a:r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FF4190E3-F870-477D-990F-BD445D073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86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erdana" panose="020B0604030504040204" pitchFamily="34" charset="0"/>
              </a:rPr>
              <a:t>7</a:t>
            </a:r>
          </a:p>
        </p:txBody>
      </p:sp>
      <p:sp>
        <p:nvSpPr>
          <p:cNvPr id="28701" name="Text Box 29">
            <a:extLst>
              <a:ext uri="{FF2B5EF4-FFF2-40B4-BE49-F238E27FC236}">
                <a16:creationId xmlns:a16="http://schemas.microsoft.com/office/drawing/2014/main" id="{11F5F6F3-8DCC-4891-9815-51668C48E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erdana" panose="020B060403050404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/>
      <p:bldP spid="28695" grpId="0"/>
      <p:bldP spid="28696" grpId="0"/>
      <p:bldP spid="28697" grpId="0"/>
      <p:bldP spid="28698" grpId="0"/>
      <p:bldP spid="28699" grpId="0"/>
      <p:bldP spid="28700" grpId="0"/>
      <p:bldP spid="28701" grpId="0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529</TotalTime>
  <Words>714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Wingdings</vt:lpstr>
      <vt:lpstr>.VnTimeH</vt:lpstr>
      <vt:lpstr>Times New Roman</vt:lpstr>
      <vt:lpstr>.VnTime</vt:lpstr>
      <vt:lpstr>Verdana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Completed story about uyen</vt:lpstr>
      <vt:lpstr>Homework :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Traveling around Viet Nam</dc:title>
  <dc:creator>Mr Vuong</dc:creator>
  <cp:lastModifiedBy>Mr Vuong</cp:lastModifiedBy>
  <cp:revision>61</cp:revision>
  <dcterms:created xsi:type="dcterms:W3CDTF">2011-02-21T16:00:59Z</dcterms:created>
  <dcterms:modified xsi:type="dcterms:W3CDTF">2022-08-18T13:55:40Z</dcterms:modified>
</cp:coreProperties>
</file>