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handoutMasterIdLst>
    <p:handoutMasterId r:id="rId27"/>
  </p:handoutMasterIdLst>
  <p:sldIdLst>
    <p:sldId id="337" r:id="rId2"/>
    <p:sldId id="308" r:id="rId3"/>
    <p:sldId id="313" r:id="rId4"/>
    <p:sldId id="307" r:id="rId5"/>
    <p:sldId id="314" r:id="rId6"/>
    <p:sldId id="316" r:id="rId7"/>
    <p:sldId id="315" r:id="rId8"/>
    <p:sldId id="257" r:id="rId9"/>
    <p:sldId id="336" r:id="rId10"/>
    <p:sldId id="321" r:id="rId11"/>
    <p:sldId id="318" r:id="rId12"/>
    <p:sldId id="320" r:id="rId13"/>
    <p:sldId id="322" r:id="rId14"/>
    <p:sldId id="323" r:id="rId15"/>
    <p:sldId id="325" r:id="rId16"/>
    <p:sldId id="326" r:id="rId17"/>
    <p:sldId id="324" r:id="rId18"/>
    <p:sldId id="327" r:id="rId19"/>
    <p:sldId id="328" r:id="rId20"/>
    <p:sldId id="329" r:id="rId21"/>
    <p:sldId id="330" r:id="rId22"/>
    <p:sldId id="335" r:id="rId23"/>
    <p:sldId id="332" r:id="rId24"/>
    <p:sldId id="311" r:id="rId25"/>
    <p:sldId id="312" r:id="rId26"/>
  </p:sldIdLst>
  <p:sldSz cx="9144000" cy="6858000" type="screen4x3"/>
  <p:notesSz cx="6858000" cy="9144000"/>
  <p:custDataLst>
    <p:tags r:id="rId2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bg2"/>
        </a:solidFill>
        <a:latin typeface="VNI-Helve-Condense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bg2"/>
        </a:solidFill>
        <a:latin typeface="VNI-Helve-Condense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bg2"/>
        </a:solidFill>
        <a:latin typeface="VNI-Helve-Condense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bg2"/>
        </a:solidFill>
        <a:latin typeface="VNI-Helve-Condense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bg2"/>
        </a:solidFill>
        <a:latin typeface="VNI-Helve-Condense" pitchFamily="2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bg2"/>
        </a:solidFill>
        <a:latin typeface="VNI-Helve-Condense" pitchFamily="2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bg2"/>
        </a:solidFill>
        <a:latin typeface="VNI-Helve-Condense" pitchFamily="2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bg2"/>
        </a:solidFill>
        <a:latin typeface="VNI-Helve-Condense" pitchFamily="2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bg2"/>
        </a:solidFill>
        <a:latin typeface="VNI-Helve-Condense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9933"/>
    <a:srgbClr val="D41304"/>
    <a:srgbClr val="000000"/>
    <a:srgbClr val="007E7B"/>
    <a:srgbClr val="00A09C"/>
    <a:srgbClr val="1717FF"/>
    <a:srgbClr val="0000E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83" autoAdjust="0"/>
    <p:restoredTop sz="98789" autoAdjust="0"/>
  </p:normalViewPr>
  <p:slideViewPr>
    <p:cSldViewPr>
      <p:cViewPr varScale="1">
        <p:scale>
          <a:sx n="114" d="100"/>
          <a:sy n="114" d="100"/>
        </p:scale>
        <p:origin x="178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084620E1-77B6-4BD5-A2CC-C18CD5754E4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AA099AB5-DADE-453E-AFEC-FEF771639DB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4036" name="Rectangle 4">
            <a:extLst>
              <a:ext uri="{FF2B5EF4-FFF2-40B4-BE49-F238E27FC236}">
                <a16:creationId xmlns:a16="http://schemas.microsoft.com/office/drawing/2014/main" id="{C00D4334-FB3E-4165-B873-24889FEFEAA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4037" name="Rectangle 5">
            <a:extLst>
              <a:ext uri="{FF2B5EF4-FFF2-40B4-BE49-F238E27FC236}">
                <a16:creationId xmlns:a16="http://schemas.microsoft.com/office/drawing/2014/main" id="{F2F337DA-F024-455E-B617-2745730EA09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CAA282A6-C144-462C-AAFB-2C3B4FAAA64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4EA4106-07FC-4145-B4C2-96099E04A3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7867086-F9B4-4CF0-8CB7-254C03A160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CF2E4CB-8194-4989-89F0-F95059F268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EE2560-A78D-45AF-A0A5-1C921DA65C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1364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4F94603-B5AB-4711-BB25-641A3DD926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E2FA31B-02DE-4B01-B855-4CF443226B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00D8808-1D19-4A1E-A0D8-E33672D671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3BE15F-A59C-4CEE-91FF-AC4C42BB15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9549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030264F-BCE8-4D1C-B709-7AAF571148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8EA2470-01DC-4E5F-9A71-728AC11148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CCBAEFD-F0D6-4D33-A464-713DC91ED0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E41C8C-A63C-44CF-88F3-818F24AD75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1048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967703C-00D8-41EB-810D-544B59C1B0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97EDFBA-484C-47C8-9412-E91B12CB25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3F1F15D-B89D-4405-A1D9-7AC66CFFD3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EA26E4-BEE6-4A3B-9345-E16435E628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5572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CD143D7-31DB-42DC-8EED-A675F6C11D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0D9BDC-5FA7-47AD-84F1-4D2307E8D4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728008C-9A72-4C87-A4BC-DF0021A301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F70285-150B-4C70-BF96-6153C3B03D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8646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882F012-FE83-4691-82DA-1AC3C7F6B7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5552C3B-E805-4C0A-9299-03E700E6AB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EDA8945-B857-4222-9693-7788CA16C4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5FF67B-ECFD-4F15-A63A-7B1DE9FA15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8161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153FB4-5394-4FB8-AA4C-56B4C3E023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EC6794-4D34-4D25-BA59-B93115D13D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F35561-3819-466E-B684-47B37AAC2A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5128CE-85C3-4BED-ABBC-748D625104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2738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0C73B13-E546-48C4-A2AA-884C4DD3A0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3379E08-2FD1-43A5-93DA-C07A0C2BAD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216DE31-1102-4763-BBE8-FFC5831943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764455-F74F-49C7-8E5C-9F1814DC1E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273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6A8D9FF-3FC9-4F5C-B3A0-B81393E278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B33B648-7813-4675-9F84-EF2CCC899B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92B50DD-4F9E-4069-A22C-436E0A4327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E2F383-9C60-49F6-BF3C-CB5B2DFE9D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3612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031DF37-BD64-4321-ADFE-AF043A7484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3A11C43-2DB5-4390-AA02-2941BAC5E7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6114538-635D-4B3C-83D0-331A6E5942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E710AD-16A6-4FD6-88EB-6B410C7E7D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8520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206750-0ED7-4C0B-B313-3D2B323E2E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CC8D33-8863-439E-8FC4-C20E3EE25A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C617F3-BC1C-403A-B62C-7DE3BA1063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D7D27B-3776-480A-AF78-69A9DE34D5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1145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BC21FB-3F8A-4A54-A8B1-08D2D0359B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29BC91-1031-4F47-ACBF-C649A48FD7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8926DC-5A02-4369-BEC8-88337C03D1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8CA555-F36A-47DA-8B4A-2117B783F5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8225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EBDACA9-E6ED-4E9C-AD1B-324047ABCD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0F48597-8FE3-4B08-9A8E-5AA2F75A24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id="{23AFE6C0-5E2C-4355-B244-3FF1E3C9EDA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3557" name="Rectangle 5">
            <a:extLst>
              <a:ext uri="{FF2B5EF4-FFF2-40B4-BE49-F238E27FC236}">
                <a16:creationId xmlns:a16="http://schemas.microsoft.com/office/drawing/2014/main" id="{465DC561-6EB9-40E0-980D-F2FA1064EBA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3558" name="Rectangle 6">
            <a:extLst>
              <a:ext uri="{FF2B5EF4-FFF2-40B4-BE49-F238E27FC236}">
                <a16:creationId xmlns:a16="http://schemas.microsoft.com/office/drawing/2014/main" id="{329243FD-ED1A-42D8-810F-B88F5656B3F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62AC3C02-E301-4AFD-A7D7-7B0B1316B64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slide" Target="slide15.xml"/><Relationship Id="rId7" Type="http://schemas.openxmlformats.org/officeDocument/2006/relationships/slide" Target="slide17.xml"/><Relationship Id="rId12" Type="http://schemas.openxmlformats.org/officeDocument/2006/relationships/slide" Target="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png"/><Relationship Id="rId11" Type="http://schemas.openxmlformats.org/officeDocument/2006/relationships/image" Target="../media/image13.png"/><Relationship Id="rId5" Type="http://schemas.openxmlformats.org/officeDocument/2006/relationships/oleObject" Target="../embeddings/oleObject5.bin"/><Relationship Id="rId10" Type="http://schemas.openxmlformats.org/officeDocument/2006/relationships/oleObject" Target="../embeddings/oleObject6.bin"/><Relationship Id="rId4" Type="http://schemas.openxmlformats.org/officeDocument/2006/relationships/image" Target="../media/image14.png"/><Relationship Id="rId9" Type="http://schemas.openxmlformats.org/officeDocument/2006/relationships/image" Target="../media/image1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oleObject" Target="../embeddings/oleObject14.bin"/><Relationship Id="rId18" Type="http://schemas.openxmlformats.org/officeDocument/2006/relationships/slide" Target="slide19.xml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22.png"/><Relationship Id="rId17" Type="http://schemas.openxmlformats.org/officeDocument/2006/relationships/slide" Target="slide20.xml"/><Relationship Id="rId2" Type="http://schemas.openxmlformats.org/officeDocument/2006/relationships/slideLayout" Target="../slideLayouts/slideLayout7.xml"/><Relationship Id="rId16" Type="http://schemas.openxmlformats.org/officeDocument/2006/relationships/slide" Target="slide2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9.png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5" Type="http://schemas.openxmlformats.org/officeDocument/2006/relationships/slide" Target="slide18.xml"/><Relationship Id="rId10" Type="http://schemas.openxmlformats.org/officeDocument/2006/relationships/image" Target="../media/image21.png"/><Relationship Id="rId19" Type="http://schemas.openxmlformats.org/officeDocument/2006/relationships/slide" Target="slide22.xml"/><Relationship Id="rId4" Type="http://schemas.openxmlformats.org/officeDocument/2006/relationships/image" Target="../media/image18.png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slide" Target="slide10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slide" Target="slide10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slide" Target="slide13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slide" Target="slide13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slide" Target="slide13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slide" Target="slide13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 descr="20150513_163451">
            <a:extLst>
              <a:ext uri="{FF2B5EF4-FFF2-40B4-BE49-F238E27FC236}">
                <a16:creationId xmlns:a16="http://schemas.microsoft.com/office/drawing/2014/main" id="{54F370F4-7D3C-41F7-8987-67CB7C7C4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12" descr="blumen-pflanzen148">
            <a:extLst>
              <a:ext uri="{FF2B5EF4-FFF2-40B4-BE49-F238E27FC236}">
                <a16:creationId xmlns:a16="http://schemas.microsoft.com/office/drawing/2014/main" id="{9EE10EA4-7640-4ACA-9D8E-34E4B7ADE76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572000"/>
            <a:ext cx="2057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3" descr="blumen-pflanzen148">
            <a:extLst>
              <a:ext uri="{FF2B5EF4-FFF2-40B4-BE49-F238E27FC236}">
                <a16:creationId xmlns:a16="http://schemas.microsoft.com/office/drawing/2014/main" id="{B89D2DB1-7E59-405B-8FC9-EE57A373859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1981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2" descr="thanks">
            <a:extLst>
              <a:ext uri="{FF2B5EF4-FFF2-40B4-BE49-F238E27FC236}">
                <a16:creationId xmlns:a16="http://schemas.microsoft.com/office/drawing/2014/main" id="{72EABB41-A403-46D6-A640-EF946FED4FD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78" name="WordArt 18" descr="hoa4">
            <a:extLst>
              <a:ext uri="{FF2B5EF4-FFF2-40B4-BE49-F238E27FC236}">
                <a16:creationId xmlns:a16="http://schemas.microsoft.com/office/drawing/2014/main" id="{E224A3B1-5768-46A3-8779-DD62943157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0138" y="4572000"/>
            <a:ext cx="4495800" cy="1143000"/>
          </a:xfrm>
          <a:prstGeom prst="rect">
            <a:avLst/>
          </a:prstGeom>
          <a:solidFill>
            <a:srgbClr val="FFFF00"/>
          </a:solidFill>
          <a:scene3d>
            <a:camera prst="perspectiveHeroicExtremeRightFacing"/>
            <a:lightRig rig="threePt" dir="t"/>
          </a:scene3d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i="1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ENGLISH 8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D5486F3-9EC8-4BCB-8F24-E8D456BEE2FE}"/>
              </a:ext>
            </a:extLst>
          </p:cNvPr>
          <p:cNvSpPr txBox="1">
            <a:spLocks/>
          </p:cNvSpPr>
          <p:nvPr/>
        </p:nvSpPr>
        <p:spPr>
          <a:xfrm>
            <a:off x="1235074" y="1028700"/>
            <a:ext cx="6918325" cy="5715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BINH KHANH SECONDARY SCHOOL</a:t>
            </a:r>
            <a:endParaRPr lang="en-SG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>
            <a:extLst>
              <a:ext uri="{FF2B5EF4-FFF2-40B4-BE49-F238E27FC236}">
                <a16:creationId xmlns:a16="http://schemas.microsoft.com/office/drawing/2014/main" id="{08D15266-84E1-4B83-A75D-CD58EE0B43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0"/>
            <a:ext cx="8229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000">
                <a:solidFill>
                  <a:schemeClr val="bg2"/>
                </a:solidFill>
                <a:latin typeface="VNI-Helve-Condense" pitchFamily="2" charset="0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VNI-Helve-Condense" pitchFamily="2" charset="0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9pPr>
          </a:lstStyle>
          <a:p>
            <a:pPr algn="ctr" eaLnBrk="1" hangingPunct="1"/>
            <a:br>
              <a:rPr lang="en-US" altLang="en-US" b="1">
                <a:solidFill>
                  <a:schemeClr val="folHlink"/>
                </a:solidFill>
                <a:latin typeface="Arial" panose="020B0604020202020204" pitchFamily="34" charset="0"/>
              </a:rPr>
            </a:br>
            <a:r>
              <a:rPr lang="en-US" altLang="en-US" b="1" u="sng">
                <a:solidFill>
                  <a:schemeClr val="folHlink"/>
                </a:solidFill>
                <a:latin typeface="Arial" panose="020B0604020202020204" pitchFamily="34" charset="0"/>
              </a:rPr>
              <a:t>Unit 11</a:t>
            </a:r>
            <a:r>
              <a:rPr lang="en-US" altLang="en-US">
                <a:solidFill>
                  <a:schemeClr val="folHlink"/>
                </a:solidFill>
                <a:latin typeface="Arial" panose="020B0604020202020204" pitchFamily="34" charset="0"/>
              </a:rPr>
              <a:t> :</a:t>
            </a:r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>
                <a:solidFill>
                  <a:srgbClr val="D41304"/>
                </a:solidFill>
                <a:latin typeface="VNI-Cooper" pitchFamily="2" charset="0"/>
              </a:rPr>
              <a:t>TRAVELING AROUND VIET NAM</a:t>
            </a:r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endParaRPr lang="en-US" altLang="en-US" b="1" u="sng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algn="ctr" eaLnBrk="1" hangingPunct="1"/>
            <a:r>
              <a:rPr lang="en-US" altLang="en-US" b="1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>
                <a:solidFill>
                  <a:srgbClr val="D41304"/>
                </a:solidFill>
                <a:latin typeface="Arial" panose="020B0604020202020204" pitchFamily="34" charset="0"/>
              </a:rPr>
              <a:t>Language Focus</a:t>
            </a:r>
            <a:endParaRPr lang="en-US" altLang="en-US" b="1" u="sng">
              <a:solidFill>
                <a:srgbClr val="D41304"/>
              </a:solidFill>
              <a:latin typeface="Arial" panose="020B0604020202020204" pitchFamily="34" charset="0"/>
            </a:endParaRPr>
          </a:p>
        </p:txBody>
      </p:sp>
      <p:sp>
        <p:nvSpPr>
          <p:cNvPr id="142341" name="Rectangle 5">
            <a:extLst>
              <a:ext uri="{FF2B5EF4-FFF2-40B4-BE49-F238E27FC236}">
                <a16:creationId xmlns:a16="http://schemas.microsoft.com/office/drawing/2014/main" id="{7F871652-ABBB-48F2-A38C-71F6356250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838200"/>
            <a:ext cx="8305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000">
                <a:solidFill>
                  <a:schemeClr val="bg2"/>
                </a:solidFill>
                <a:latin typeface="VNI-Helve-Condense" pitchFamily="2" charset="0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VNI-Helve-Condense" pitchFamily="2" charset="0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000F0"/>
                </a:solidFill>
                <a:latin typeface="Times New Roman" panose="02020603050405020304" pitchFamily="18" charset="0"/>
              </a:rPr>
              <a:t>3/  Use these words to make and respond to requests.</a:t>
            </a:r>
          </a:p>
        </p:txBody>
      </p:sp>
      <p:sp>
        <p:nvSpPr>
          <p:cNvPr id="142347" name="Text Box 11">
            <a:hlinkClick r:id="rId3" action="ppaction://hlinksldjump"/>
            <a:extLst>
              <a:ext uri="{FF2B5EF4-FFF2-40B4-BE49-F238E27FC236}">
                <a16:creationId xmlns:a16="http://schemas.microsoft.com/office/drawing/2014/main" id="{4A77D880-EE0A-4C92-953A-2BD96DB006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257800"/>
            <a:ext cx="2514600" cy="406400"/>
          </a:xfrm>
          <a:prstGeom prst="rect">
            <a:avLst/>
          </a:prstGeom>
          <a:solidFill>
            <a:schemeClr val="folHlink"/>
          </a:solidFill>
          <a:ln w="9525" algn="ctr">
            <a:solidFill>
              <a:srgbClr val="1717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2"/>
                </a:solidFill>
                <a:latin typeface="VNI-Helve-Condense" pitchFamily="2" charset="0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VNI-Helve-Condense" pitchFamily="2" charset="0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chemeClr val="tx2"/>
                </a:solidFill>
                <a:latin typeface="Times New Roman" panose="02020603050405020304" pitchFamily="18" charset="0"/>
              </a:rPr>
              <a:t>b) put out / cigarette </a:t>
            </a:r>
            <a:r>
              <a:rPr lang="en-US" altLang="en-US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142349" name="Text Box 13">
            <a:extLst>
              <a:ext uri="{FF2B5EF4-FFF2-40B4-BE49-F238E27FC236}">
                <a16:creationId xmlns:a16="http://schemas.microsoft.com/office/drawing/2014/main" id="{1CF0762D-130E-4B1E-8F06-D3FF2D962E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727325"/>
            <a:ext cx="2514600" cy="39687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2"/>
                </a:solidFill>
                <a:latin typeface="VNI-Helve-Condense" pitchFamily="2" charset="0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VNI-Helve-Condense" pitchFamily="2" charset="0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chemeClr val="tx2"/>
                </a:solidFill>
                <a:latin typeface="Times New Roman" panose="02020603050405020304" pitchFamily="18" charset="0"/>
              </a:rPr>
              <a:t>a) move / car </a:t>
            </a:r>
            <a:r>
              <a:rPr lang="en-US" altLang="en-US">
                <a:solidFill>
                  <a:schemeClr val="tx2"/>
                </a:solidFill>
                <a:sym typeface="Wingdings" panose="05000000000000000000" pitchFamily="2" charset="2"/>
              </a:rPr>
              <a:t></a:t>
            </a:r>
          </a:p>
        </p:txBody>
      </p:sp>
      <p:pic>
        <p:nvPicPr>
          <p:cNvPr id="142350" name="Picture 14">
            <a:extLst>
              <a:ext uri="{FF2B5EF4-FFF2-40B4-BE49-F238E27FC236}">
                <a16:creationId xmlns:a16="http://schemas.microsoft.com/office/drawing/2014/main" id="{56530288-98F7-4FF7-AFE5-08BE53223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95400"/>
            <a:ext cx="2514600" cy="1447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2352" name="Object 16">
            <a:extLst>
              <a:ext uri="{FF2B5EF4-FFF2-40B4-BE49-F238E27FC236}">
                <a16:creationId xmlns:a16="http://schemas.microsoft.com/office/drawing/2014/main" id="{F8B28F82-6B5A-470A-9FBF-6DBA4F91F53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05400" y="3681413"/>
          <a:ext cx="2705100" cy="157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6" name="Bitmap Image" r:id="rId5" imgW="8152381" imgH="4753639" progId="Paint.Picture">
                  <p:embed/>
                </p:oleObj>
              </mc:Choice>
              <mc:Fallback>
                <p:oleObj name="Bitmap Image" r:id="rId5" imgW="8152381" imgH="4753639" progId="Paint.Picture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681413"/>
                        <a:ext cx="2705100" cy="1576387"/>
                      </a:xfrm>
                      <a:prstGeom prst="rect">
                        <a:avLst/>
                      </a:prstGeom>
                      <a:noFill/>
                      <a:ln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353" name="Text Box 17">
            <a:hlinkClick r:id="rId7" action="ppaction://hlinksldjump"/>
            <a:extLst>
              <a:ext uri="{FF2B5EF4-FFF2-40B4-BE49-F238E27FC236}">
                <a16:creationId xmlns:a16="http://schemas.microsoft.com/office/drawing/2014/main" id="{FAD35563-2CC3-408D-841A-6973B9C438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5280025"/>
            <a:ext cx="2705100" cy="39687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2"/>
                </a:solidFill>
                <a:latin typeface="VNI-Helve-Condense" pitchFamily="2" charset="0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VNI-Helve-Condense" pitchFamily="2" charset="0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chemeClr val="tx2"/>
                </a:solidFill>
                <a:latin typeface="Times New Roman" panose="02020603050405020304" pitchFamily="18" charset="0"/>
              </a:rPr>
              <a:t>d) wait / moment  </a:t>
            </a:r>
            <a:r>
              <a:rPr lang="en-US" altLang="en-US" i="1">
                <a:solidFill>
                  <a:schemeClr val="tx2"/>
                </a:solidFill>
                <a:latin typeface="Times New Roman" panose="02020603050405020304" pitchFamily="18" charset="0"/>
              </a:rPr>
              <a:t>X</a:t>
            </a:r>
            <a:endParaRPr lang="en-US" altLang="en-US" i="1">
              <a:solidFill>
                <a:schemeClr val="tx2"/>
              </a:solidFill>
              <a:sym typeface="Wingdings" panose="05000000000000000000" pitchFamily="2" charset="2"/>
            </a:endParaRPr>
          </a:p>
        </p:txBody>
      </p:sp>
      <p:grpSp>
        <p:nvGrpSpPr>
          <p:cNvPr id="142355" name="Group 19">
            <a:extLst>
              <a:ext uri="{FF2B5EF4-FFF2-40B4-BE49-F238E27FC236}">
                <a16:creationId xmlns:a16="http://schemas.microsoft.com/office/drawing/2014/main" id="{1CA90056-D181-4B7E-AF44-DF147098C346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3771900"/>
            <a:ext cx="2514600" cy="1524000"/>
            <a:chOff x="528" y="2304"/>
            <a:chExt cx="1584" cy="960"/>
          </a:xfrm>
        </p:grpSpPr>
        <p:grpSp>
          <p:nvGrpSpPr>
            <p:cNvPr id="11277" name="Group 7">
              <a:extLst>
                <a:ext uri="{FF2B5EF4-FFF2-40B4-BE49-F238E27FC236}">
                  <a16:creationId xmlns:a16="http://schemas.microsoft.com/office/drawing/2014/main" id="{D0ECDD11-FAA2-4D3E-8D9B-694BF6DEF2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3" y="2448"/>
              <a:ext cx="1085" cy="720"/>
              <a:chOff x="672" y="792"/>
              <a:chExt cx="3520" cy="1776"/>
            </a:xfrm>
          </p:grpSpPr>
          <p:pic>
            <p:nvPicPr>
              <p:cNvPr id="11279" name="Picture 8" descr="CMENO006">
                <a:extLst>
                  <a:ext uri="{FF2B5EF4-FFF2-40B4-BE49-F238E27FC236}">
                    <a16:creationId xmlns:a16="http://schemas.microsoft.com/office/drawing/2014/main" id="{DDE5E145-53C7-4FAF-8BD6-50055A0C855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864"/>
                <a:ext cx="1920" cy="1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80" name="Picture 9" descr="CMENO085">
                <a:extLst>
                  <a:ext uri="{FF2B5EF4-FFF2-40B4-BE49-F238E27FC236}">
                    <a16:creationId xmlns:a16="http://schemas.microsoft.com/office/drawing/2014/main" id="{A035ECCB-6C2D-45F4-8B5F-09ACE55207A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4" y="792"/>
                <a:ext cx="1648" cy="1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281" name="Line 10">
                <a:extLst>
                  <a:ext uri="{FF2B5EF4-FFF2-40B4-BE49-F238E27FC236}">
                    <a16:creationId xmlns:a16="http://schemas.microsoft.com/office/drawing/2014/main" id="{FC843979-C6C3-4DF9-B354-A189663A5E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8" y="2364"/>
                <a:ext cx="2112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SG"/>
              </a:p>
            </p:txBody>
          </p:sp>
        </p:grpSp>
        <p:sp>
          <p:nvSpPr>
            <p:cNvPr id="11278" name="Rectangle 18">
              <a:extLst>
                <a:ext uri="{FF2B5EF4-FFF2-40B4-BE49-F238E27FC236}">
                  <a16:creationId xmlns:a16="http://schemas.microsoft.com/office/drawing/2014/main" id="{C53439DE-0045-4850-AE31-5B8A6D602F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304"/>
              <a:ext cx="1584" cy="960"/>
            </a:xfrm>
            <a:prstGeom prst="rect">
              <a:avLst/>
            </a:prstGeom>
            <a:noFill/>
            <a:ln w="9525" algn="ctr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1pPr>
              <a:lvl2pPr marL="742950" indent="-285750"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2pPr>
              <a:lvl3pPr marL="1143000" indent="-228600"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3pPr>
              <a:lvl4pPr marL="1600200" indent="-228600"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4pPr>
              <a:lvl5pPr marL="2057400" indent="-228600"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aphicFrame>
        <p:nvGraphicFramePr>
          <p:cNvPr id="142356" name="Object 20">
            <a:extLst>
              <a:ext uri="{FF2B5EF4-FFF2-40B4-BE49-F238E27FC236}">
                <a16:creationId xmlns:a16="http://schemas.microsoft.com/office/drawing/2014/main" id="{C5E80B3B-B1BD-4455-9208-989C56FA27A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05400" y="1295400"/>
          <a:ext cx="2667000" cy="157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7" name="Bitmap Image" r:id="rId10" imgW="3580952" imgH="3514286" progId="Paint.Picture">
                  <p:embed/>
                </p:oleObj>
              </mc:Choice>
              <mc:Fallback>
                <p:oleObj name="Bitmap Image" r:id="rId10" imgW="3580952" imgH="3514286" progId="Paint.Picture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1295400"/>
                        <a:ext cx="2667000" cy="1570038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357" name="Text Box 21">
            <a:hlinkClick r:id="rId12" action="ppaction://hlinksldjump"/>
            <a:extLst>
              <a:ext uri="{FF2B5EF4-FFF2-40B4-BE49-F238E27FC236}">
                <a16:creationId xmlns:a16="http://schemas.microsoft.com/office/drawing/2014/main" id="{E891D149-3797-4517-B7A8-F56BBB051D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2857500"/>
            <a:ext cx="2667000" cy="39687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2"/>
                </a:solidFill>
                <a:latin typeface="VNI-Helve-Condense" pitchFamily="2" charset="0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VNI-Helve-Condense" pitchFamily="2" charset="0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chemeClr val="tx2"/>
                </a:solidFill>
                <a:latin typeface="Times New Roman" panose="02020603050405020304" pitchFamily="18" charset="0"/>
              </a:rPr>
              <a:t>c) get / coffee  </a:t>
            </a:r>
            <a:r>
              <a:rPr lang="en-US" altLang="en-US" i="1">
                <a:solidFill>
                  <a:schemeClr val="tx2"/>
                </a:solidFill>
                <a:latin typeface="Times New Roman" panose="02020603050405020304" pitchFamily="18" charset="0"/>
              </a:rPr>
              <a:t>X</a:t>
            </a:r>
            <a:endParaRPr lang="en-US" altLang="en-US" i="1">
              <a:solidFill>
                <a:schemeClr val="tx2"/>
              </a:solidFill>
              <a:sym typeface="Wingdings" panose="05000000000000000000" pitchFamily="2" charset="2"/>
            </a:endParaRPr>
          </a:p>
        </p:txBody>
      </p:sp>
      <p:sp>
        <p:nvSpPr>
          <p:cNvPr id="142358" name="Text Box 22">
            <a:extLst>
              <a:ext uri="{FF2B5EF4-FFF2-40B4-BE49-F238E27FC236}">
                <a16:creationId xmlns:a16="http://schemas.microsoft.com/office/drawing/2014/main" id="{09F3EF90-07CD-4007-8266-492AA2D571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067050"/>
            <a:ext cx="533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2"/>
                </a:solidFill>
                <a:latin typeface="VNI-Helve-Condense" pitchFamily="2" charset="0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VNI-Helve-Condense" pitchFamily="2" charset="0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1717FF"/>
                </a:solidFill>
                <a:latin typeface="Times New Roman" panose="02020603050405020304" pitchFamily="18" charset="0"/>
              </a:rPr>
              <a:t>Would / Do you mind moving your car?</a:t>
            </a:r>
          </a:p>
          <a:p>
            <a:pPr eaLnBrk="1" hangingPunct="1"/>
            <a:r>
              <a:rPr lang="en-US" altLang="en-US">
                <a:solidFill>
                  <a:srgbClr val="1717FF"/>
                </a:solidFill>
                <a:latin typeface="Times New Roman" panose="02020603050405020304" pitchFamily="18" charset="0"/>
              </a:rPr>
              <a:t>No, of course not.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2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2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2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2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2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2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2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2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2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2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2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2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2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2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2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2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2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2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2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41" grpId="0"/>
      <p:bldP spid="142347" grpId="0" animBg="1"/>
      <p:bldP spid="142349" grpId="0" animBg="1"/>
      <p:bldP spid="142353" grpId="0" animBg="1"/>
      <p:bldP spid="142357" grpId="0" animBg="1"/>
      <p:bldP spid="1423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9" name="Text Box 5">
            <a:extLst>
              <a:ext uri="{FF2B5EF4-FFF2-40B4-BE49-F238E27FC236}">
                <a16:creationId xmlns:a16="http://schemas.microsoft.com/office/drawing/2014/main" id="{9911EEC4-E340-48CC-878C-30ACA347B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334000"/>
            <a:ext cx="6400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2"/>
                </a:solidFill>
                <a:latin typeface="VNI-Helve-Condense" pitchFamily="2" charset="0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VNI-Helve-Condense" pitchFamily="2" charset="0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Times New Roman" panose="02020603050405020304" pitchFamily="18" charset="0"/>
              </a:rPr>
              <a:t>2/  The car ………………down in the street belongs to Tim.</a:t>
            </a:r>
          </a:p>
        </p:txBody>
      </p:sp>
      <p:sp>
        <p:nvSpPr>
          <p:cNvPr id="139270" name="Text Box 6">
            <a:extLst>
              <a:ext uri="{FF2B5EF4-FFF2-40B4-BE49-F238E27FC236}">
                <a16:creationId xmlns:a16="http://schemas.microsoft.com/office/drawing/2014/main" id="{C6B2E4AE-C64F-4D1F-8002-0D2E84258E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5622925"/>
            <a:ext cx="1981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2"/>
                </a:solidFill>
                <a:latin typeface="VNI-Helve-Condense" pitchFamily="2" charset="0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VNI-Helve-Condense" pitchFamily="2" charset="0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chemeClr val="folHlink"/>
                </a:solidFill>
              </a:rPr>
              <a:t>a. break</a:t>
            </a:r>
          </a:p>
        </p:txBody>
      </p:sp>
      <p:sp>
        <p:nvSpPr>
          <p:cNvPr id="139271" name="Text Box 7">
            <a:extLst>
              <a:ext uri="{FF2B5EF4-FFF2-40B4-BE49-F238E27FC236}">
                <a16:creationId xmlns:a16="http://schemas.microsoft.com/office/drawing/2014/main" id="{5C7A3385-F800-46F7-802C-007DD17511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5622925"/>
            <a:ext cx="1981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2"/>
                </a:solidFill>
                <a:latin typeface="VNI-Helve-Condense" pitchFamily="2" charset="0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VNI-Helve-Condense" pitchFamily="2" charset="0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chemeClr val="folHlink"/>
                </a:solidFill>
              </a:rPr>
              <a:t>b. broke</a:t>
            </a:r>
          </a:p>
        </p:txBody>
      </p:sp>
      <p:sp>
        <p:nvSpPr>
          <p:cNvPr id="139272" name="Text Box 8">
            <a:extLst>
              <a:ext uri="{FF2B5EF4-FFF2-40B4-BE49-F238E27FC236}">
                <a16:creationId xmlns:a16="http://schemas.microsoft.com/office/drawing/2014/main" id="{1ECC3913-B6BD-42C7-9C27-F551753397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5622925"/>
            <a:ext cx="1981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2"/>
                </a:solidFill>
                <a:latin typeface="VNI-Helve-Condense" pitchFamily="2" charset="0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VNI-Helve-Condense" pitchFamily="2" charset="0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chemeClr val="folHlink"/>
                </a:solidFill>
              </a:rPr>
              <a:t>c. broken</a:t>
            </a:r>
          </a:p>
        </p:txBody>
      </p:sp>
      <p:sp>
        <p:nvSpPr>
          <p:cNvPr id="139273" name="Text Box 9">
            <a:extLst>
              <a:ext uri="{FF2B5EF4-FFF2-40B4-BE49-F238E27FC236}">
                <a16:creationId xmlns:a16="http://schemas.microsoft.com/office/drawing/2014/main" id="{7762332A-5A76-4935-A2AE-938094CEB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5622925"/>
            <a:ext cx="1981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2"/>
                </a:solidFill>
                <a:latin typeface="VNI-Helve-Condense" pitchFamily="2" charset="0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VNI-Helve-Condense" pitchFamily="2" charset="0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chemeClr val="folHlink"/>
                </a:solidFill>
              </a:rPr>
              <a:t>d. breaking</a:t>
            </a:r>
          </a:p>
        </p:txBody>
      </p:sp>
      <p:sp>
        <p:nvSpPr>
          <p:cNvPr id="139283" name="Oval 19">
            <a:extLst>
              <a:ext uri="{FF2B5EF4-FFF2-40B4-BE49-F238E27FC236}">
                <a16:creationId xmlns:a16="http://schemas.microsoft.com/office/drawing/2014/main" id="{B0ED697C-708A-4C41-B2A6-0C164C1312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5702300"/>
            <a:ext cx="304800" cy="304800"/>
          </a:xfrm>
          <a:prstGeom prst="ellipse">
            <a:avLst/>
          </a:prstGeom>
          <a:noFill/>
          <a:ln w="38100" algn="ctr">
            <a:solidFill>
              <a:srgbClr val="D4130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bg2"/>
                </a:solidFill>
                <a:latin typeface="VNI-Helve-Condense" pitchFamily="2" charset="0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VNI-Helve-Condense" pitchFamily="2" charset="0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9293" name="Text Box 29">
            <a:extLst>
              <a:ext uri="{FF2B5EF4-FFF2-40B4-BE49-F238E27FC236}">
                <a16:creationId xmlns:a16="http://schemas.microsoft.com/office/drawing/2014/main" id="{6E99E30A-EB89-46A1-9BC1-9E88C32D2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632325"/>
            <a:ext cx="7086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2"/>
                </a:solidFill>
                <a:latin typeface="VNI-Helve-Condense" pitchFamily="2" charset="0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VNI-Helve-Condense" pitchFamily="2" charset="0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Times New Roman" panose="02020603050405020304" pitchFamily="18" charset="0"/>
              </a:rPr>
              <a:t>1/  The man ………………in the red car is Jack.</a:t>
            </a:r>
          </a:p>
        </p:txBody>
      </p:sp>
      <p:sp>
        <p:nvSpPr>
          <p:cNvPr id="139294" name="Text Box 30">
            <a:extLst>
              <a:ext uri="{FF2B5EF4-FFF2-40B4-BE49-F238E27FC236}">
                <a16:creationId xmlns:a16="http://schemas.microsoft.com/office/drawing/2014/main" id="{98707B26-6AE5-4DAD-A1CB-E9FC757880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4937125"/>
            <a:ext cx="1981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2"/>
                </a:solidFill>
                <a:latin typeface="VNI-Helve-Condense" pitchFamily="2" charset="0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VNI-Helve-Condense" pitchFamily="2" charset="0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chemeClr val="folHlink"/>
                </a:solidFill>
              </a:rPr>
              <a:t>a. sitting </a:t>
            </a:r>
          </a:p>
        </p:txBody>
      </p:sp>
      <p:sp>
        <p:nvSpPr>
          <p:cNvPr id="139295" name="Text Box 31">
            <a:extLst>
              <a:ext uri="{FF2B5EF4-FFF2-40B4-BE49-F238E27FC236}">
                <a16:creationId xmlns:a16="http://schemas.microsoft.com/office/drawing/2014/main" id="{29BABCC0-53B7-4402-86F6-AF355B92A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4937125"/>
            <a:ext cx="1981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2"/>
                </a:solidFill>
                <a:latin typeface="VNI-Helve-Condense" pitchFamily="2" charset="0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VNI-Helve-Condense" pitchFamily="2" charset="0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chemeClr val="folHlink"/>
                </a:solidFill>
              </a:rPr>
              <a:t>b. sit</a:t>
            </a:r>
          </a:p>
        </p:txBody>
      </p:sp>
      <p:sp>
        <p:nvSpPr>
          <p:cNvPr id="139296" name="Text Box 32">
            <a:extLst>
              <a:ext uri="{FF2B5EF4-FFF2-40B4-BE49-F238E27FC236}">
                <a16:creationId xmlns:a16="http://schemas.microsoft.com/office/drawing/2014/main" id="{C86FFDCC-88D4-4742-8C89-CBF12E57B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4937125"/>
            <a:ext cx="1981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2"/>
                </a:solidFill>
                <a:latin typeface="VNI-Helve-Condense" pitchFamily="2" charset="0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VNI-Helve-Condense" pitchFamily="2" charset="0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chemeClr val="folHlink"/>
                </a:solidFill>
              </a:rPr>
              <a:t>c. sat</a:t>
            </a:r>
          </a:p>
        </p:txBody>
      </p:sp>
      <p:sp>
        <p:nvSpPr>
          <p:cNvPr id="139297" name="Text Box 33">
            <a:extLst>
              <a:ext uri="{FF2B5EF4-FFF2-40B4-BE49-F238E27FC236}">
                <a16:creationId xmlns:a16="http://schemas.microsoft.com/office/drawing/2014/main" id="{89F34E1E-8F80-4D02-9AB8-26EB118605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4937125"/>
            <a:ext cx="1981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2"/>
                </a:solidFill>
                <a:latin typeface="VNI-Helve-Condense" pitchFamily="2" charset="0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VNI-Helve-Condense" pitchFamily="2" charset="0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chemeClr val="folHlink"/>
                </a:solidFill>
              </a:rPr>
              <a:t>d. to sit</a:t>
            </a:r>
          </a:p>
        </p:txBody>
      </p:sp>
      <p:sp>
        <p:nvSpPr>
          <p:cNvPr id="139298" name="Oval 34">
            <a:extLst>
              <a:ext uri="{FF2B5EF4-FFF2-40B4-BE49-F238E27FC236}">
                <a16:creationId xmlns:a16="http://schemas.microsoft.com/office/drawing/2014/main" id="{C10AE753-66B9-4352-B420-259FE3C426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5029200"/>
            <a:ext cx="304800" cy="304800"/>
          </a:xfrm>
          <a:prstGeom prst="ellipse">
            <a:avLst/>
          </a:prstGeom>
          <a:noFill/>
          <a:ln w="38100" algn="ctr">
            <a:solidFill>
              <a:srgbClr val="D4130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bg2"/>
                </a:solidFill>
                <a:latin typeface="VNI-Helve-Condense" pitchFamily="2" charset="0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VNI-Helve-Condense" pitchFamily="2" charset="0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12302" name="Group 38">
            <a:extLst>
              <a:ext uri="{FF2B5EF4-FFF2-40B4-BE49-F238E27FC236}">
                <a16:creationId xmlns:a16="http://schemas.microsoft.com/office/drawing/2014/main" id="{C18AB105-E9A7-4D43-861C-19F03A9316EF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666750"/>
            <a:ext cx="7010400" cy="3811588"/>
            <a:chOff x="720" y="420"/>
            <a:chExt cx="4416" cy="2401"/>
          </a:xfrm>
        </p:grpSpPr>
        <p:graphicFrame>
          <p:nvGraphicFramePr>
            <p:cNvPr id="12303" name="Object 35">
              <a:extLst>
                <a:ext uri="{FF2B5EF4-FFF2-40B4-BE49-F238E27FC236}">
                  <a16:creationId xmlns:a16="http://schemas.microsoft.com/office/drawing/2014/main" id="{F81DA03D-3936-4173-B622-4253C980F6E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20" y="432"/>
            <a:ext cx="4416" cy="23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07" name="Bitmap Image" r:id="rId3" imgW="9202435" imgH="4114286" progId="Paint.Picture">
                    <p:embed/>
                  </p:oleObj>
                </mc:Choice>
                <mc:Fallback>
                  <p:oleObj name="Bitmap Image" r:id="rId3" imgW="9202435" imgH="4114286" progId="Paint.Picture">
                    <p:embed/>
                    <p:pic>
                      <p:nvPicPr>
                        <p:cNvPr id="0" name="Object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0" y="432"/>
                          <a:ext cx="4416" cy="2389"/>
                        </a:xfrm>
                        <a:prstGeom prst="rect">
                          <a:avLst/>
                        </a:prstGeom>
                        <a:noFill/>
                        <a:ln w="9525" algn="ctr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304" name="Rectangle 37">
              <a:extLst>
                <a:ext uri="{FF2B5EF4-FFF2-40B4-BE49-F238E27FC236}">
                  <a16:creationId xmlns:a16="http://schemas.microsoft.com/office/drawing/2014/main" id="{AE79DE51-46C8-42C5-8F9A-223ABAD0DA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2" y="420"/>
              <a:ext cx="2592" cy="97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1pPr>
              <a:lvl2pPr marL="742950" indent="-285750"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2pPr>
              <a:lvl3pPr marL="1143000" indent="-228600"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3pPr>
              <a:lvl4pPr marL="1600200" indent="-228600"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4pPr>
              <a:lvl5pPr marL="2057400" indent="-228600"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9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9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9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9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9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9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92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9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9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92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9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9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92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9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9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9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9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9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9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92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9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9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9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9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9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9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9" grpId="0"/>
      <p:bldP spid="139270" grpId="0"/>
      <p:bldP spid="139271" grpId="0"/>
      <p:bldP spid="139272" grpId="0"/>
      <p:bldP spid="139273" grpId="0"/>
      <p:bldP spid="139293" grpId="0"/>
      <p:bldP spid="139294" grpId="0"/>
      <p:bldP spid="139295" grpId="0"/>
      <p:bldP spid="139296" grpId="0"/>
      <p:bldP spid="13929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18">
            <a:extLst>
              <a:ext uri="{FF2B5EF4-FFF2-40B4-BE49-F238E27FC236}">
                <a16:creationId xmlns:a16="http://schemas.microsoft.com/office/drawing/2014/main" id="{A49E4B8D-5859-4407-B3AF-A15764DC08B8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898525"/>
            <a:ext cx="7467600" cy="4192588"/>
            <a:chOff x="720" y="420"/>
            <a:chExt cx="4416" cy="2401"/>
          </a:xfrm>
        </p:grpSpPr>
        <p:graphicFrame>
          <p:nvGraphicFramePr>
            <p:cNvPr id="13318" name="Object 19">
              <a:extLst>
                <a:ext uri="{FF2B5EF4-FFF2-40B4-BE49-F238E27FC236}">
                  <a16:creationId xmlns:a16="http://schemas.microsoft.com/office/drawing/2014/main" id="{E785FA79-7C64-4DE7-8E0A-919F207B3A9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20" y="432"/>
            <a:ext cx="4416" cy="23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22" name="Bitmap Image" r:id="rId3" imgW="9202435" imgH="4114286" progId="Paint.Picture">
                    <p:embed/>
                  </p:oleObj>
                </mc:Choice>
                <mc:Fallback>
                  <p:oleObj name="Bitmap Image" r:id="rId3" imgW="9202435" imgH="4114286" progId="Paint.Picture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0" y="432"/>
                          <a:ext cx="4416" cy="2389"/>
                        </a:xfrm>
                        <a:prstGeom prst="rect">
                          <a:avLst/>
                        </a:prstGeom>
                        <a:noFill/>
                        <a:ln w="9525" algn="ctr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19" name="Rectangle 20">
              <a:extLst>
                <a:ext uri="{FF2B5EF4-FFF2-40B4-BE49-F238E27FC236}">
                  <a16:creationId xmlns:a16="http://schemas.microsoft.com/office/drawing/2014/main" id="{E9988D76-3606-40AC-B05A-96A708350E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2" y="420"/>
              <a:ext cx="2592" cy="97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1pPr>
              <a:lvl2pPr marL="742950" indent="-285750"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2pPr>
              <a:lvl3pPr marL="1143000" indent="-228600"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3pPr>
              <a:lvl4pPr marL="1600200" indent="-228600"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4pPr>
              <a:lvl5pPr marL="2057400" indent="-228600"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41319" name="AutoShape 7">
            <a:extLst>
              <a:ext uri="{FF2B5EF4-FFF2-40B4-BE49-F238E27FC236}">
                <a16:creationId xmlns:a16="http://schemas.microsoft.com/office/drawing/2014/main" id="{F2886071-2694-45EE-8F18-B68F3E2E3D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822325"/>
            <a:ext cx="3581400" cy="1219200"/>
          </a:xfrm>
          <a:prstGeom prst="cloudCallout">
            <a:avLst>
              <a:gd name="adj1" fmla="val 19148"/>
              <a:gd name="adj2" fmla="val 107815"/>
            </a:avLst>
          </a:prstGeom>
          <a:solidFill>
            <a:srgbClr val="FFFF00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>
                <a:solidFill>
                  <a:schemeClr val="bg2"/>
                </a:solidFill>
                <a:latin typeface="VNI-Helve-Condense" pitchFamily="2" charset="0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VNI-Helve-Condense" pitchFamily="2" charset="0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D41304"/>
                </a:solidFill>
              </a:rPr>
              <a:t>Would you mind moving your car?</a:t>
            </a:r>
          </a:p>
        </p:txBody>
      </p:sp>
      <p:sp>
        <p:nvSpPr>
          <p:cNvPr id="141320" name="AutoShape 8">
            <a:extLst>
              <a:ext uri="{FF2B5EF4-FFF2-40B4-BE49-F238E27FC236}">
                <a16:creationId xmlns:a16="http://schemas.microsoft.com/office/drawing/2014/main" id="{59D1BF31-13CF-4076-98E3-778C5B1D64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898525"/>
            <a:ext cx="3657600" cy="1219200"/>
          </a:xfrm>
          <a:prstGeom prst="cloudCallout">
            <a:avLst>
              <a:gd name="adj1" fmla="val 4690"/>
              <a:gd name="adj2" fmla="val 82815"/>
            </a:avLst>
          </a:prstGeom>
          <a:solidFill>
            <a:srgbClr val="FFFF00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>
                <a:solidFill>
                  <a:schemeClr val="bg2"/>
                </a:solidFill>
                <a:latin typeface="VNI-Helve-Condense" pitchFamily="2" charset="0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VNI-Helve-Condense" pitchFamily="2" charset="0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D41304"/>
                </a:solidFill>
              </a:rPr>
              <a:t>No, of course not.</a:t>
            </a:r>
          </a:p>
          <a:p>
            <a:pPr algn="ctr" eaLnBrk="1" hangingPunct="1"/>
            <a:r>
              <a:rPr lang="en-US" altLang="en-US" sz="2400">
                <a:solidFill>
                  <a:srgbClr val="D41304"/>
                </a:solidFill>
              </a:rPr>
              <a:t>But …</a:t>
            </a:r>
          </a:p>
        </p:txBody>
      </p:sp>
      <p:sp>
        <p:nvSpPr>
          <p:cNvPr id="13317" name="Text Box 11">
            <a:extLst>
              <a:ext uri="{FF2B5EF4-FFF2-40B4-BE49-F238E27FC236}">
                <a16:creationId xmlns:a16="http://schemas.microsoft.com/office/drawing/2014/main" id="{6E0D0E87-4092-4BF0-BC00-DF48E3021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5165725"/>
            <a:ext cx="2590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2"/>
                </a:solidFill>
                <a:latin typeface="VNI-Helve-Condense" pitchFamily="2" charset="0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VNI-Helve-Condense" pitchFamily="2" charset="0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1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1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9" grpId="0" animBg="1"/>
      <p:bldP spid="1413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0" name="Text Box 10">
            <a:extLst>
              <a:ext uri="{FF2B5EF4-FFF2-40B4-BE49-F238E27FC236}">
                <a16:creationId xmlns:a16="http://schemas.microsoft.com/office/drawing/2014/main" id="{050527E2-8923-43A9-A76B-5089CBDC5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50" y="388938"/>
            <a:ext cx="5894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bg2"/>
                </a:solidFill>
                <a:latin typeface="VNI-Helve-Condense" pitchFamily="2" charset="0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VNI-Helve-Condense" pitchFamily="2" charset="0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D41304"/>
                </a:solidFill>
                <a:latin typeface="Times New Roman" panose="02020603050405020304" pitchFamily="18" charset="0"/>
              </a:rPr>
              <a:t>4/ Ask questions and give suitable responses</a:t>
            </a:r>
          </a:p>
        </p:txBody>
      </p:sp>
      <p:grpSp>
        <p:nvGrpSpPr>
          <p:cNvPr id="143379" name="Group 19">
            <a:extLst>
              <a:ext uri="{FF2B5EF4-FFF2-40B4-BE49-F238E27FC236}">
                <a16:creationId xmlns:a16="http://schemas.microsoft.com/office/drawing/2014/main" id="{48BE6CA5-0B37-4038-976B-82CCE32CDF1A}"/>
              </a:ext>
            </a:extLst>
          </p:cNvPr>
          <p:cNvGrpSpPr>
            <a:grpSpLocks/>
          </p:cNvGrpSpPr>
          <p:nvPr/>
        </p:nvGrpSpPr>
        <p:grpSpPr bwMode="auto">
          <a:xfrm>
            <a:off x="147638" y="877888"/>
            <a:ext cx="2747962" cy="2181225"/>
            <a:chOff x="93" y="553"/>
            <a:chExt cx="1731" cy="1374"/>
          </a:xfrm>
        </p:grpSpPr>
        <p:graphicFrame>
          <p:nvGraphicFramePr>
            <p:cNvPr id="14356" name="Object 4">
              <a:extLst>
                <a:ext uri="{FF2B5EF4-FFF2-40B4-BE49-F238E27FC236}">
                  <a16:creationId xmlns:a16="http://schemas.microsoft.com/office/drawing/2014/main" id="{9598B550-D7B6-4E0E-A2BA-32A144E4CD1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36" y="624"/>
            <a:ext cx="1488" cy="13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70" name="Bitmap Image" r:id="rId3" imgW="3142857" imgH="2752381" progId="Paint.Picture">
                    <p:embed/>
                  </p:oleObj>
                </mc:Choice>
                <mc:Fallback>
                  <p:oleObj name="Bitmap Image" r:id="rId3" imgW="3142857" imgH="2752381" progId="Paint.Picture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6" y="624"/>
                          <a:ext cx="1488" cy="1303"/>
                        </a:xfrm>
                        <a:prstGeom prst="rect">
                          <a:avLst/>
                        </a:prstGeom>
                        <a:noFill/>
                        <a:ln w="9525" algn="ctr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57" name="Text Box 11">
              <a:extLst>
                <a:ext uri="{FF2B5EF4-FFF2-40B4-BE49-F238E27FC236}">
                  <a16:creationId xmlns:a16="http://schemas.microsoft.com/office/drawing/2014/main" id="{94D6D79A-5AF7-4664-8974-C84F2B1CFB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" y="553"/>
              <a:ext cx="2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1pPr>
              <a:lvl2pPr marL="742950" indent="-285750"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2pPr>
              <a:lvl3pPr marL="1143000" indent="-228600"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3pPr>
              <a:lvl4pPr marL="1600200" indent="-228600"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4pPr>
              <a:lvl5pPr marL="2057400" indent="-228600"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9pPr>
            </a:lstStyle>
            <a:p>
              <a:pPr eaLnBrk="1" hangingPunct="1"/>
              <a:r>
                <a:rPr lang="en-US" altLang="en-US" b="1"/>
                <a:t>a)</a:t>
              </a:r>
            </a:p>
          </p:txBody>
        </p:sp>
      </p:grpSp>
      <p:grpSp>
        <p:nvGrpSpPr>
          <p:cNvPr id="143378" name="Group 18">
            <a:extLst>
              <a:ext uri="{FF2B5EF4-FFF2-40B4-BE49-F238E27FC236}">
                <a16:creationId xmlns:a16="http://schemas.microsoft.com/office/drawing/2014/main" id="{585953D6-6461-4D5C-887B-24DA3EEFC761}"/>
              </a:ext>
            </a:extLst>
          </p:cNvPr>
          <p:cNvGrpSpPr>
            <a:grpSpLocks/>
          </p:cNvGrpSpPr>
          <p:nvPr/>
        </p:nvGrpSpPr>
        <p:grpSpPr bwMode="auto">
          <a:xfrm>
            <a:off x="3086100" y="898525"/>
            <a:ext cx="2705100" cy="2152650"/>
            <a:chOff x="1944" y="566"/>
            <a:chExt cx="1704" cy="1356"/>
          </a:xfrm>
        </p:grpSpPr>
        <p:graphicFrame>
          <p:nvGraphicFramePr>
            <p:cNvPr id="14354" name="Object 5">
              <a:extLst>
                <a:ext uri="{FF2B5EF4-FFF2-40B4-BE49-F238E27FC236}">
                  <a16:creationId xmlns:a16="http://schemas.microsoft.com/office/drawing/2014/main" id="{3F56ABDC-78BE-4393-94B7-171C18A6FC3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160" y="636"/>
            <a:ext cx="1488" cy="12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71" name="Bitmap Image" r:id="rId5" imgW="3161905" imgH="2734057" progId="Paint.Picture">
                    <p:embed/>
                  </p:oleObj>
                </mc:Choice>
                <mc:Fallback>
                  <p:oleObj name="Bitmap Image" r:id="rId5" imgW="3161905" imgH="2734057" progId="Paint.Picture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60" y="636"/>
                          <a:ext cx="1488" cy="1286"/>
                        </a:xfrm>
                        <a:prstGeom prst="rect">
                          <a:avLst/>
                        </a:prstGeom>
                        <a:noFill/>
                        <a:ln w="9525" algn="ctr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55" name="Text Box 13">
              <a:extLst>
                <a:ext uri="{FF2B5EF4-FFF2-40B4-BE49-F238E27FC236}">
                  <a16:creationId xmlns:a16="http://schemas.microsoft.com/office/drawing/2014/main" id="{D97614BE-6E37-4D9A-A39A-EF2FC1BE6D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44" y="566"/>
              <a:ext cx="2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1pPr>
              <a:lvl2pPr marL="742950" indent="-285750"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2pPr>
              <a:lvl3pPr marL="1143000" indent="-228600"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3pPr>
              <a:lvl4pPr marL="1600200" indent="-228600"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4pPr>
              <a:lvl5pPr marL="2057400" indent="-228600"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9pPr>
            </a:lstStyle>
            <a:p>
              <a:pPr eaLnBrk="1" hangingPunct="1"/>
              <a:r>
                <a:rPr lang="en-US" altLang="en-US" b="1"/>
                <a:t>b)</a:t>
              </a:r>
            </a:p>
          </p:txBody>
        </p:sp>
      </p:grpSp>
      <p:graphicFrame>
        <p:nvGraphicFramePr>
          <p:cNvPr id="143366" name="Object 6">
            <a:extLst>
              <a:ext uri="{FF2B5EF4-FFF2-40B4-BE49-F238E27FC236}">
                <a16:creationId xmlns:a16="http://schemas.microsoft.com/office/drawing/2014/main" id="{4055CBD0-CBD0-4B81-BE61-F43B05FA35F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77000" y="1009650"/>
          <a:ext cx="2286000" cy="200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2" name="Bitmap Image" r:id="rId7" imgW="3180952" imgH="2467319" progId="Paint.Picture">
                  <p:embed/>
                </p:oleObj>
              </mc:Choice>
              <mc:Fallback>
                <p:oleObj name="Bitmap Image" r:id="rId7" imgW="3180952" imgH="2467319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1009650"/>
                        <a:ext cx="2286000" cy="2008188"/>
                      </a:xfrm>
                      <a:prstGeom prst="rect">
                        <a:avLst/>
                      </a:prstGeom>
                      <a:noFill/>
                      <a:ln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67" name="Object 7">
            <a:extLst>
              <a:ext uri="{FF2B5EF4-FFF2-40B4-BE49-F238E27FC236}">
                <a16:creationId xmlns:a16="http://schemas.microsoft.com/office/drawing/2014/main" id="{033FEC5E-D95C-427B-9A36-C666670DA5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" y="3200400"/>
          <a:ext cx="2362200" cy="188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3" name="Bitmap Image" r:id="rId9" imgW="3161905" imgH="2523810" progId="Paint.Picture">
                  <p:embed/>
                </p:oleObj>
              </mc:Choice>
              <mc:Fallback>
                <p:oleObj name="Bitmap Image" r:id="rId9" imgW="3161905" imgH="2523810" progId="Paint.Pictur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200400"/>
                        <a:ext cx="2362200" cy="1885950"/>
                      </a:xfrm>
                      <a:prstGeom prst="rect">
                        <a:avLst/>
                      </a:prstGeom>
                      <a:noFill/>
                      <a:ln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68" name="Object 8">
            <a:extLst>
              <a:ext uri="{FF2B5EF4-FFF2-40B4-BE49-F238E27FC236}">
                <a16:creationId xmlns:a16="http://schemas.microsoft.com/office/drawing/2014/main" id="{F21EEA06-4E22-45EF-BA8D-A94D2684E25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05200" y="3200400"/>
          <a:ext cx="2286000" cy="193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4" name="Bitmap Image" r:id="rId11" imgW="3153215" imgH="2857899" progId="Paint.Picture">
                  <p:embed/>
                </p:oleObj>
              </mc:Choice>
              <mc:Fallback>
                <p:oleObj name="Bitmap Image" r:id="rId11" imgW="3153215" imgH="2857899" progId="Paint.Picture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200400"/>
                        <a:ext cx="2286000" cy="1933575"/>
                      </a:xfrm>
                      <a:prstGeom prst="rect">
                        <a:avLst/>
                      </a:prstGeom>
                      <a:noFill/>
                      <a:ln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3383" name="Group 23">
            <a:extLst>
              <a:ext uri="{FF2B5EF4-FFF2-40B4-BE49-F238E27FC236}">
                <a16:creationId xmlns:a16="http://schemas.microsoft.com/office/drawing/2014/main" id="{1F38A5D0-1DCB-4E87-9AC6-9F79FE8411CA}"/>
              </a:ext>
            </a:extLst>
          </p:cNvPr>
          <p:cNvGrpSpPr>
            <a:grpSpLocks/>
          </p:cNvGrpSpPr>
          <p:nvPr/>
        </p:nvGrpSpPr>
        <p:grpSpPr bwMode="auto">
          <a:xfrm>
            <a:off x="6167438" y="3065463"/>
            <a:ext cx="2595562" cy="2057400"/>
            <a:chOff x="3741" y="2123"/>
            <a:chExt cx="1635" cy="1296"/>
          </a:xfrm>
        </p:grpSpPr>
        <p:graphicFrame>
          <p:nvGraphicFramePr>
            <p:cNvPr id="14352" name="Object 9">
              <a:extLst>
                <a:ext uri="{FF2B5EF4-FFF2-40B4-BE49-F238E27FC236}">
                  <a16:creationId xmlns:a16="http://schemas.microsoft.com/office/drawing/2014/main" id="{50972385-116D-480C-AC3B-1E875420B72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936" y="2208"/>
            <a:ext cx="1440" cy="12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75" name="Bitmap Image" r:id="rId13" imgW="3172268" imgH="2857899" progId="Paint.Picture">
                    <p:embed/>
                  </p:oleObj>
                </mc:Choice>
                <mc:Fallback>
                  <p:oleObj name="Bitmap Image" r:id="rId13" imgW="3172268" imgH="2857899" progId="Paint.Picture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36" y="2208"/>
                          <a:ext cx="1440" cy="1211"/>
                        </a:xfrm>
                        <a:prstGeom prst="rect">
                          <a:avLst/>
                        </a:prstGeom>
                        <a:noFill/>
                        <a:ln w="9525" algn="ctr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53" name="Text Box 17">
              <a:extLst>
                <a:ext uri="{FF2B5EF4-FFF2-40B4-BE49-F238E27FC236}">
                  <a16:creationId xmlns:a16="http://schemas.microsoft.com/office/drawing/2014/main" id="{8B9C274A-9E8E-4103-ACE4-E308D48FED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1" y="2123"/>
              <a:ext cx="1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1pPr>
              <a:lvl2pPr marL="742950" indent="-285750"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2pPr>
              <a:lvl3pPr marL="1143000" indent="-228600"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3pPr>
              <a:lvl4pPr marL="1600200" indent="-228600"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4pPr>
              <a:lvl5pPr marL="2057400" indent="-228600"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9pPr>
            </a:lstStyle>
            <a:p>
              <a:pPr eaLnBrk="1" hangingPunct="1"/>
              <a:endParaRPr lang="en-US" altLang="en-US" b="1"/>
            </a:p>
          </p:txBody>
        </p:sp>
      </p:grpSp>
      <p:sp>
        <p:nvSpPr>
          <p:cNvPr id="143384" name="Text Box 24">
            <a:extLst>
              <a:ext uri="{FF2B5EF4-FFF2-40B4-BE49-F238E27FC236}">
                <a16:creationId xmlns:a16="http://schemas.microsoft.com/office/drawing/2014/main" id="{5BE0645B-3F61-4A17-A28F-5E582A9D71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105400"/>
            <a:ext cx="4953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000">
                <a:solidFill>
                  <a:schemeClr val="bg2"/>
                </a:solidFill>
                <a:latin typeface="VNI-Helve-Condense" pitchFamily="2" charset="0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VNI-Helve-Condense" pitchFamily="2" charset="0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9pPr>
          </a:lstStyle>
          <a:p>
            <a:pPr eaLnBrk="1" hangingPunct="1">
              <a:buFontTx/>
              <a:buAutoNum type="alphaLcParenR"/>
            </a:pPr>
            <a:r>
              <a:rPr lang="en-US" altLang="en-US">
                <a:solidFill>
                  <a:schemeClr val="folHlink"/>
                </a:solidFill>
              </a:rPr>
              <a:t>Request:   Do you mind if I sit down?</a:t>
            </a:r>
          </a:p>
          <a:p>
            <a:pPr eaLnBrk="1" hangingPunct="1"/>
            <a:r>
              <a:rPr lang="en-US" altLang="en-US">
                <a:solidFill>
                  <a:schemeClr val="folHlink"/>
                </a:solidFill>
              </a:rPr>
              <a:t>    Response: Please do.</a:t>
            </a:r>
          </a:p>
        </p:txBody>
      </p:sp>
      <p:sp>
        <p:nvSpPr>
          <p:cNvPr id="143385" name="Text Box 25">
            <a:extLst>
              <a:ext uri="{FF2B5EF4-FFF2-40B4-BE49-F238E27FC236}">
                <a16:creationId xmlns:a16="http://schemas.microsoft.com/office/drawing/2014/main" id="{B2A0B2CD-ABB9-4380-B3B4-896777E041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75325"/>
            <a:ext cx="4953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000">
                <a:solidFill>
                  <a:schemeClr val="bg2"/>
                </a:solidFill>
                <a:latin typeface="VNI-Helve-Condense" pitchFamily="2" charset="0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VNI-Helve-Condense" pitchFamily="2" charset="0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folHlink"/>
                </a:solidFill>
              </a:rPr>
              <a:t>b)</a:t>
            </a:r>
            <a:r>
              <a:rPr lang="en-US" altLang="en-US">
                <a:solidFill>
                  <a:schemeClr val="tx2"/>
                </a:solidFill>
              </a:rPr>
              <a:t>.</a:t>
            </a:r>
            <a:r>
              <a:rPr lang="en-US" altLang="en-US">
                <a:solidFill>
                  <a:schemeClr val="folHlink"/>
                </a:solidFill>
              </a:rPr>
              <a:t> Request:   Would you mind if I smoked?</a:t>
            </a:r>
          </a:p>
          <a:p>
            <a:pPr eaLnBrk="1" hangingPunct="1"/>
            <a:r>
              <a:rPr lang="en-US" altLang="en-US">
                <a:solidFill>
                  <a:schemeClr val="folHlink"/>
                </a:solidFill>
              </a:rPr>
              <a:t>    Response: I’d rather you didn’t.</a:t>
            </a:r>
          </a:p>
        </p:txBody>
      </p:sp>
      <p:sp>
        <p:nvSpPr>
          <p:cNvPr id="143391" name="Oval 31">
            <a:hlinkClick r:id="rId15" action="ppaction://hlinksldjump"/>
            <a:extLst>
              <a:ext uri="{FF2B5EF4-FFF2-40B4-BE49-F238E27FC236}">
                <a16:creationId xmlns:a16="http://schemas.microsoft.com/office/drawing/2014/main" id="{E567BAB0-A544-40FF-8BEF-F18238EB00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8988" y="990600"/>
            <a:ext cx="455612" cy="533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chemeClr val="bg2"/>
                </a:solidFill>
                <a:latin typeface="VNI-Helve-Condense" pitchFamily="2" charset="0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VNI-Helve-Condense" pitchFamily="2" charset="0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tx2"/>
                </a:solidFill>
              </a:rPr>
              <a:t>c</a:t>
            </a:r>
          </a:p>
        </p:txBody>
      </p:sp>
      <p:sp>
        <p:nvSpPr>
          <p:cNvPr id="143393" name="Oval 33">
            <a:hlinkClick r:id="rId16" action="ppaction://hlinksldjump"/>
            <a:extLst>
              <a:ext uri="{FF2B5EF4-FFF2-40B4-BE49-F238E27FC236}">
                <a16:creationId xmlns:a16="http://schemas.microsoft.com/office/drawing/2014/main" id="{BA25EBF1-C974-46E1-AD7E-2C6DD66377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0263" y="3048000"/>
            <a:ext cx="414337" cy="533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chemeClr val="bg2"/>
                </a:solidFill>
                <a:latin typeface="VNI-Helve-Condense" pitchFamily="2" charset="0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VNI-Helve-Condense" pitchFamily="2" charset="0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tx2"/>
                </a:solidFill>
              </a:rPr>
              <a:t>f</a:t>
            </a:r>
          </a:p>
        </p:txBody>
      </p:sp>
      <p:sp>
        <p:nvSpPr>
          <p:cNvPr id="143394" name="Oval 34">
            <a:hlinkClick r:id="rId17" action="ppaction://hlinksldjump"/>
            <a:extLst>
              <a:ext uri="{FF2B5EF4-FFF2-40B4-BE49-F238E27FC236}">
                <a16:creationId xmlns:a16="http://schemas.microsoft.com/office/drawing/2014/main" id="{575256D8-D066-4C15-B70B-710CDDFD74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3075" y="3200400"/>
            <a:ext cx="376238" cy="533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bg2"/>
                </a:solidFill>
                <a:latin typeface="VNI-Helve-Condense" pitchFamily="2" charset="0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VNI-Helve-Condense" pitchFamily="2" charset="0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tx2"/>
                </a:solidFill>
              </a:rPr>
              <a:t>e</a:t>
            </a:r>
          </a:p>
        </p:txBody>
      </p:sp>
      <p:sp>
        <p:nvSpPr>
          <p:cNvPr id="143395" name="Oval 35">
            <a:hlinkClick r:id="rId18" action="ppaction://hlinksldjump"/>
            <a:extLst>
              <a:ext uri="{FF2B5EF4-FFF2-40B4-BE49-F238E27FC236}">
                <a16:creationId xmlns:a16="http://schemas.microsoft.com/office/drawing/2014/main" id="{2F75CFCF-F8E1-4B38-985A-2555A84910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75" y="3200400"/>
            <a:ext cx="376238" cy="533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bg2"/>
                </a:solidFill>
                <a:latin typeface="VNI-Helve-Condense" pitchFamily="2" charset="0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VNI-Helve-Condense" pitchFamily="2" charset="0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tx2"/>
                </a:solidFill>
              </a:rPr>
              <a:t>d</a:t>
            </a:r>
          </a:p>
        </p:txBody>
      </p:sp>
      <p:sp>
        <p:nvSpPr>
          <p:cNvPr id="143398" name="Rectangle 38">
            <a:extLst>
              <a:ext uri="{FF2B5EF4-FFF2-40B4-BE49-F238E27FC236}">
                <a16:creationId xmlns:a16="http://schemas.microsoft.com/office/drawing/2014/main" id="{B32D15BF-E8F5-4ECC-8C5B-7E0CE09CAF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750" y="6413500"/>
            <a:ext cx="692150" cy="4064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bg2"/>
                </a:solidFill>
                <a:latin typeface="VNI-Helve-Condense" pitchFamily="2" charset="0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VNI-Helve-Condense" pitchFamily="2" charset="0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9pPr>
          </a:lstStyle>
          <a:p>
            <a:pPr algn="ctr" eaLnBrk="1" hangingPunct="1"/>
            <a:r>
              <a:rPr lang="en-US" altLang="en-US">
                <a:hlinkClick r:id="rId19" action="ppaction://hlinksldjump"/>
              </a:rPr>
              <a:t>Cons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3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3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3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3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3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3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33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3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3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3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33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3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3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3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33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3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3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3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33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3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3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3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3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3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3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3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3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3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3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3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33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3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433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3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3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433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3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3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0" grpId="0"/>
      <p:bldP spid="143384" grpId="0"/>
      <p:bldP spid="143385" grpId="0"/>
      <p:bldP spid="143391" grpId="0" animBg="1"/>
      <p:bldP spid="143393" grpId="0" animBg="1"/>
      <p:bldP spid="143394" grpId="0" animBg="1"/>
      <p:bldP spid="143395" grpId="0" animBg="1"/>
      <p:bldP spid="14339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000909-1117-03">
            <a:extLst>
              <a:ext uri="{FF2B5EF4-FFF2-40B4-BE49-F238E27FC236}">
                <a16:creationId xmlns:a16="http://schemas.microsoft.com/office/drawing/2014/main" id="{576EB311-EA40-46C1-8E2F-5E34FE31C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1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389" name="Text Box 5">
            <a:extLst>
              <a:ext uri="{FF2B5EF4-FFF2-40B4-BE49-F238E27FC236}">
                <a16:creationId xmlns:a16="http://schemas.microsoft.com/office/drawing/2014/main" id="{C8C42040-D485-44FB-B7F2-A77C55C1D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362200"/>
            <a:ext cx="5486400" cy="131127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2"/>
                </a:solidFill>
                <a:latin typeface="VNI-Helve-Condense" pitchFamily="2" charset="0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VNI-Helve-Condense" pitchFamily="2" charset="0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8000" b="1">
                <a:solidFill>
                  <a:schemeClr val="tx2"/>
                </a:solidFill>
                <a:latin typeface="Arial" panose="020B0604020202020204" pitchFamily="34" charset="0"/>
              </a:rPr>
              <a:t>Goodbye</a:t>
            </a:r>
          </a:p>
        </p:txBody>
      </p:sp>
      <p:grpSp>
        <p:nvGrpSpPr>
          <p:cNvPr id="144393" name="Group 9">
            <a:extLst>
              <a:ext uri="{FF2B5EF4-FFF2-40B4-BE49-F238E27FC236}">
                <a16:creationId xmlns:a16="http://schemas.microsoft.com/office/drawing/2014/main" id="{1178975D-7E80-4E14-A7EF-E7BDB1C6E462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228600"/>
            <a:ext cx="8229600" cy="2087563"/>
            <a:chOff x="288" y="144"/>
            <a:chExt cx="5184" cy="1315"/>
          </a:xfrm>
        </p:grpSpPr>
        <p:sp>
          <p:nvSpPr>
            <p:cNvPr id="15366" name="Rectangle 7">
              <a:extLst>
                <a:ext uri="{FF2B5EF4-FFF2-40B4-BE49-F238E27FC236}">
                  <a16:creationId xmlns:a16="http://schemas.microsoft.com/office/drawing/2014/main" id="{741D47BC-B76B-4BBE-83F1-5C8173ECEA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144"/>
              <a:ext cx="5184" cy="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1pPr>
              <a:lvl2pPr marL="742950" indent="-285750"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2pPr>
              <a:lvl3pPr marL="1143000" indent="-228600"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3pPr>
              <a:lvl4pPr marL="1600200" indent="-228600"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4pPr>
              <a:lvl5pPr marL="2057400" indent="-228600"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9pPr>
            </a:lstStyle>
            <a:p>
              <a:pPr algn="ctr" eaLnBrk="1" hangingPunct="1"/>
              <a:r>
                <a:rPr lang="en-US" altLang="en-US" sz="8000" b="1">
                  <a:solidFill>
                    <a:srgbClr val="0000FF"/>
                  </a:solidFill>
                  <a:latin typeface="Anklepants" pitchFamily="2" charset="0"/>
                </a:rPr>
                <a:t>THE END</a:t>
              </a:r>
            </a:p>
          </p:txBody>
        </p:sp>
        <p:sp>
          <p:nvSpPr>
            <p:cNvPr id="15367" name="Rectangle 8">
              <a:extLst>
                <a:ext uri="{FF2B5EF4-FFF2-40B4-BE49-F238E27FC236}">
                  <a16:creationId xmlns:a16="http://schemas.microsoft.com/office/drawing/2014/main" id="{752B5B34-DA00-4BD4-A126-514CC5F703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931"/>
              <a:ext cx="4320" cy="5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1pPr>
              <a:lvl2pPr marL="742950" indent="-285750"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2pPr>
              <a:lvl3pPr marL="1143000" indent="-228600"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3pPr>
              <a:lvl4pPr marL="1600200" indent="-228600"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4pPr>
              <a:lvl5pPr marL="2057400" indent="-228600"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altLang="en-US" sz="3600" b="1">
                  <a:solidFill>
                    <a:schemeClr val="tx1"/>
                  </a:solidFill>
                  <a:latin typeface="VNI-Times" pitchFamily="2" charset="0"/>
                </a:rPr>
                <a:t>THANK YOU FOR JOINING US</a:t>
              </a:r>
            </a:p>
          </p:txBody>
        </p:sp>
      </p:grpSp>
      <p:sp>
        <p:nvSpPr>
          <p:cNvPr id="144390" name="AutoShape 6">
            <a:extLst>
              <a:ext uri="{FF2B5EF4-FFF2-40B4-BE49-F238E27FC236}">
                <a16:creationId xmlns:a16="http://schemas.microsoft.com/office/drawing/2014/main" id="{D0539A6E-EE95-4CDA-B203-95F7FB150F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81000"/>
            <a:ext cx="7696200" cy="5516563"/>
          </a:xfrm>
          <a:prstGeom prst="foldedCorner">
            <a:avLst>
              <a:gd name="adj" fmla="val 24699"/>
            </a:avLst>
          </a:prstGeom>
          <a:solidFill>
            <a:srgbClr val="3399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chemeClr val="bg2"/>
                </a:solidFill>
                <a:latin typeface="VNI-Helve-Condense" pitchFamily="2" charset="0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VNI-Helve-Condense" pitchFamily="2" charset="0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u="sng">
                <a:solidFill>
                  <a:srgbClr val="F5130D"/>
                </a:solidFill>
              </a:rPr>
              <a:t>HOMEWORK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/>
              <a:t> </a:t>
            </a:r>
            <a:r>
              <a:rPr lang="en-US" altLang="en-US" sz="4000">
                <a:solidFill>
                  <a:srgbClr val="F8F31E"/>
                </a:solidFill>
                <a:sym typeface="Wingdings" panose="05000000000000000000" pitchFamily="2" charset="2"/>
              </a:rPr>
              <a:t></a:t>
            </a:r>
            <a:r>
              <a:rPr lang="en-US" altLang="en-US" sz="2800">
                <a:solidFill>
                  <a:srgbClr val="F8F31E"/>
                </a:solidFill>
                <a:sym typeface="Wingdings" panose="05000000000000000000" pitchFamily="2" charset="2"/>
              </a:rPr>
              <a:t> Learn the structures and do the  exercises again.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4000">
                <a:solidFill>
                  <a:srgbClr val="F8F31E"/>
                </a:solidFill>
                <a:sym typeface="Wingdings" panose="05000000000000000000" pitchFamily="2" charset="2"/>
              </a:rPr>
              <a:t></a:t>
            </a:r>
            <a:r>
              <a:rPr lang="en-US" altLang="en-US" sz="3600">
                <a:solidFill>
                  <a:srgbClr val="F8F31E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800">
                <a:solidFill>
                  <a:srgbClr val="F8F31E"/>
                </a:solidFill>
                <a:sym typeface="Wingdings" panose="05000000000000000000" pitchFamily="2" charset="2"/>
              </a:rPr>
              <a:t>Prepare Unit 12 A VACATION ABROAD – Getting started + Listen and read.</a:t>
            </a:r>
            <a:endParaRPr lang="en-US" altLang="en-US" sz="2800" b="1">
              <a:solidFill>
                <a:srgbClr val="F8F31E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b="1">
                <a:sym typeface="Wingdings" panose="05000000000000000000" pitchFamily="2" charset="2"/>
              </a:rPr>
              <a:t>	</a:t>
            </a:r>
            <a:r>
              <a:rPr lang="en-US" altLang="en-US" sz="2400" b="1">
                <a:solidFill>
                  <a:schemeClr val="tx2"/>
                </a:solidFill>
                <a:sym typeface="Wingdings" panose="05000000000000000000" pitchFamily="2" charset="2"/>
              </a:rPr>
              <a:t> Which country do you want to visit?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chemeClr val="tx2"/>
                </a:solidFill>
                <a:sym typeface="Wingdings" panose="05000000000000000000" pitchFamily="2" charset="2"/>
              </a:rPr>
              <a:t>	 Why?</a:t>
            </a:r>
            <a:endParaRPr lang="en-US" altLang="en-US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4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44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4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9" grpId="0" animBg="1"/>
      <p:bldP spid="144390" grpId="0" animBg="1"/>
      <p:bldP spid="144390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>
            <a:extLst>
              <a:ext uri="{FF2B5EF4-FFF2-40B4-BE49-F238E27FC236}">
                <a16:creationId xmlns:a16="http://schemas.microsoft.com/office/drawing/2014/main" id="{E4328463-132E-4EDC-A241-9CFE12FA25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6172200"/>
            <a:ext cx="441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2"/>
                </a:solidFill>
                <a:latin typeface="VNI-Helve-Condense" pitchFamily="2" charset="0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VNI-Helve-Condense" pitchFamily="2" charset="0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b) put out  /  cigarette </a:t>
            </a: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</a:t>
            </a:r>
          </a:p>
        </p:txBody>
      </p:sp>
      <p:grpSp>
        <p:nvGrpSpPr>
          <p:cNvPr id="16387" name="Group 6">
            <a:extLst>
              <a:ext uri="{FF2B5EF4-FFF2-40B4-BE49-F238E27FC236}">
                <a16:creationId xmlns:a16="http://schemas.microsoft.com/office/drawing/2014/main" id="{9A37265F-6A00-44F5-934E-E7AF5B81ABEA}"/>
              </a:ext>
            </a:extLst>
          </p:cNvPr>
          <p:cNvGrpSpPr>
            <a:grpSpLocks/>
          </p:cNvGrpSpPr>
          <p:nvPr/>
        </p:nvGrpSpPr>
        <p:grpSpPr bwMode="auto">
          <a:xfrm>
            <a:off x="0" y="1524000"/>
            <a:ext cx="10058400" cy="5257800"/>
            <a:chOff x="528" y="2304"/>
            <a:chExt cx="1584" cy="960"/>
          </a:xfrm>
        </p:grpSpPr>
        <p:grpSp>
          <p:nvGrpSpPr>
            <p:cNvPr id="16391" name="Group 7">
              <a:extLst>
                <a:ext uri="{FF2B5EF4-FFF2-40B4-BE49-F238E27FC236}">
                  <a16:creationId xmlns:a16="http://schemas.microsoft.com/office/drawing/2014/main" id="{6FD6B388-8439-40AD-8EED-E07AA4F81F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3" y="2448"/>
              <a:ext cx="1085" cy="720"/>
              <a:chOff x="672" y="792"/>
              <a:chExt cx="3520" cy="1776"/>
            </a:xfrm>
          </p:grpSpPr>
          <p:pic>
            <p:nvPicPr>
              <p:cNvPr id="16393" name="Picture 8" descr="CMENO006">
                <a:extLst>
                  <a:ext uri="{FF2B5EF4-FFF2-40B4-BE49-F238E27FC236}">
                    <a16:creationId xmlns:a16="http://schemas.microsoft.com/office/drawing/2014/main" id="{0FAB9DB4-CB8B-4F4D-98F0-87B0929FC83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864"/>
                <a:ext cx="1920" cy="1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394" name="Picture 9" descr="CMENO085">
                <a:extLst>
                  <a:ext uri="{FF2B5EF4-FFF2-40B4-BE49-F238E27FC236}">
                    <a16:creationId xmlns:a16="http://schemas.microsoft.com/office/drawing/2014/main" id="{87DDFE11-50DD-4779-B360-E2BD98B02E8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4" y="792"/>
                <a:ext cx="1648" cy="1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395" name="Line 10">
                <a:extLst>
                  <a:ext uri="{FF2B5EF4-FFF2-40B4-BE49-F238E27FC236}">
                    <a16:creationId xmlns:a16="http://schemas.microsoft.com/office/drawing/2014/main" id="{70D7DE4E-4832-4D61-9B2D-2A06F82498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8" y="2364"/>
                <a:ext cx="2112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SG"/>
              </a:p>
            </p:txBody>
          </p:sp>
        </p:grpSp>
        <p:sp>
          <p:nvSpPr>
            <p:cNvPr id="16392" name="Rectangle 11">
              <a:extLst>
                <a:ext uri="{FF2B5EF4-FFF2-40B4-BE49-F238E27FC236}">
                  <a16:creationId xmlns:a16="http://schemas.microsoft.com/office/drawing/2014/main" id="{B7BFDE3D-55AF-4E65-8FC0-EEB2FB9B84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304"/>
              <a:ext cx="1584" cy="9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1pPr>
              <a:lvl2pPr marL="742950" indent="-285750"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2pPr>
              <a:lvl3pPr marL="1143000" indent="-228600"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3pPr>
              <a:lvl4pPr marL="1600200" indent="-228600"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4pPr>
              <a:lvl5pPr marL="2057400" indent="-228600"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6388" name="AutoShape 13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31EB6FC6-B275-41BE-9E40-325C0015C1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6324600"/>
            <a:ext cx="533400" cy="5334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chemeClr val="bg2"/>
                </a:solidFill>
                <a:latin typeface="VNI-Helve-Condense" pitchFamily="2" charset="0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VNI-Helve-Condense" pitchFamily="2" charset="0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8495" name="AutoShape 15">
            <a:extLst>
              <a:ext uri="{FF2B5EF4-FFF2-40B4-BE49-F238E27FC236}">
                <a16:creationId xmlns:a16="http://schemas.microsoft.com/office/drawing/2014/main" id="{49E88F1E-ECCA-48E7-AE12-615ACE7CB2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228600"/>
            <a:ext cx="4876800" cy="1676400"/>
          </a:xfrm>
          <a:prstGeom prst="cloudCallout">
            <a:avLst>
              <a:gd name="adj1" fmla="val -9181"/>
              <a:gd name="adj2" fmla="val 77083"/>
            </a:avLst>
          </a:prstGeom>
          <a:noFill/>
          <a:ln w="9525">
            <a:solidFill>
              <a:srgbClr val="D4130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>
                <a:solidFill>
                  <a:schemeClr val="bg2"/>
                </a:solidFill>
                <a:latin typeface="VNI-Helve-Condense" pitchFamily="2" charset="0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VNI-Helve-Condense" pitchFamily="2" charset="0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1717FF"/>
                </a:solidFill>
                <a:latin typeface="Times New Roman" panose="02020603050405020304" pitchFamily="18" charset="0"/>
              </a:rPr>
              <a:t>Would / Do you mind putting out your cigarette?</a:t>
            </a:r>
          </a:p>
        </p:txBody>
      </p:sp>
      <p:sp>
        <p:nvSpPr>
          <p:cNvPr id="148496" name="AutoShape 16">
            <a:extLst>
              <a:ext uri="{FF2B5EF4-FFF2-40B4-BE49-F238E27FC236}">
                <a16:creationId xmlns:a16="http://schemas.microsoft.com/office/drawing/2014/main" id="{5CAC628F-33D0-40CF-929A-A703ABAD32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81000"/>
            <a:ext cx="4114800" cy="1295400"/>
          </a:xfrm>
          <a:prstGeom prst="cloudCallout">
            <a:avLst>
              <a:gd name="adj1" fmla="val 7639"/>
              <a:gd name="adj2" fmla="val 114463"/>
            </a:avLst>
          </a:prstGeom>
          <a:noFill/>
          <a:ln w="9525">
            <a:solidFill>
              <a:srgbClr val="D4130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>
                <a:solidFill>
                  <a:schemeClr val="bg2"/>
                </a:solidFill>
                <a:latin typeface="VNI-Helve-Condense" pitchFamily="2" charset="0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VNI-Helve-Condense" pitchFamily="2" charset="0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1717FF"/>
                </a:solidFill>
                <a:latin typeface="Times New Roman" panose="02020603050405020304" pitchFamily="18" charset="0"/>
              </a:rPr>
              <a:t>No, of course not.</a:t>
            </a:r>
          </a:p>
          <a:p>
            <a:pPr algn="ctr" eaLnBrk="1" hangingPunct="1"/>
            <a:endParaRPr lang="en-US" altLang="en-US" sz="3600">
              <a:solidFill>
                <a:srgbClr val="1717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8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8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95" grpId="0" animBg="1"/>
      <p:bldP spid="14849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4">
            <a:extLst>
              <a:ext uri="{FF2B5EF4-FFF2-40B4-BE49-F238E27FC236}">
                <a16:creationId xmlns:a16="http://schemas.microsoft.com/office/drawing/2014/main" id="{5AE12053-07AF-4D58-8467-AC4ED4BB837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05000" y="381000"/>
          <a:ext cx="4852988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7" name="Bitmap Image" r:id="rId3" imgW="3580952" imgH="3514286" progId="Paint.Picture">
                  <p:embed/>
                </p:oleObj>
              </mc:Choice>
              <mc:Fallback>
                <p:oleObj name="Bitmap Image" r:id="rId3" imgW="3580952" imgH="3514286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81000"/>
                        <a:ext cx="4852988" cy="4800600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1" name="Text Box 5">
            <a:extLst>
              <a:ext uri="{FF2B5EF4-FFF2-40B4-BE49-F238E27FC236}">
                <a16:creationId xmlns:a16="http://schemas.microsoft.com/office/drawing/2014/main" id="{75E29F9C-436F-438F-8F1F-6C3ADBE090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5105400"/>
            <a:ext cx="2819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2"/>
                </a:solidFill>
                <a:latin typeface="VNI-Helve-Condense" pitchFamily="2" charset="0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VNI-Helve-Condense" pitchFamily="2" charset="0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c) get / coffee  </a:t>
            </a:r>
            <a:r>
              <a:rPr lang="en-US" altLang="en-US" sz="2800" i="1">
                <a:solidFill>
                  <a:srgbClr val="000000"/>
                </a:solidFill>
                <a:latin typeface="Times New Roman" panose="02020603050405020304" pitchFamily="18" charset="0"/>
              </a:rPr>
              <a:t>X</a:t>
            </a:r>
            <a:endParaRPr lang="en-US" altLang="en-US" sz="2800" i="1">
              <a:solidFill>
                <a:srgbClr val="000000"/>
              </a:solidFill>
              <a:sym typeface="Wingdings" panose="05000000000000000000" pitchFamily="2" charset="2"/>
            </a:endParaRPr>
          </a:p>
        </p:txBody>
      </p:sp>
      <p:sp>
        <p:nvSpPr>
          <p:cNvPr id="153606" name="Text Box 6">
            <a:extLst>
              <a:ext uri="{FF2B5EF4-FFF2-40B4-BE49-F238E27FC236}">
                <a16:creationId xmlns:a16="http://schemas.microsoft.com/office/drawing/2014/main" id="{C78E25EB-76A5-40BD-A883-CCC01700DE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638800"/>
            <a:ext cx="7543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2"/>
                </a:solidFill>
                <a:latin typeface="VNI-Helve-Condense" pitchFamily="2" charset="0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VNI-Helve-Condense" pitchFamily="2" charset="0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1717FF"/>
                </a:solidFill>
                <a:latin typeface="Times New Roman" panose="02020603050405020304" pitchFamily="18" charset="0"/>
              </a:rPr>
              <a:t>- Would / Do you mind getting me some coffee?</a:t>
            </a:r>
          </a:p>
        </p:txBody>
      </p:sp>
      <p:sp>
        <p:nvSpPr>
          <p:cNvPr id="17413" name="AutoShape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8C91BF46-F425-44BD-BA20-63F81572FC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6248400"/>
            <a:ext cx="533400" cy="6096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chemeClr val="bg2"/>
                </a:solidFill>
                <a:latin typeface="VNI-Helve-Condense" pitchFamily="2" charset="0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VNI-Helve-Condense" pitchFamily="2" charset="0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08" name="Rectangle 8">
            <a:extLst>
              <a:ext uri="{FF2B5EF4-FFF2-40B4-BE49-F238E27FC236}">
                <a16:creationId xmlns:a16="http://schemas.microsoft.com/office/drawing/2014/main" id="{65AF3244-5783-4CF7-B764-CC6820F233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6157913"/>
            <a:ext cx="28225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bg2"/>
                </a:solidFill>
                <a:latin typeface="VNI-Helve-Condense" pitchFamily="2" charset="0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VNI-Helve-Condense" pitchFamily="2" charset="0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1717FF"/>
                </a:solidFill>
                <a:latin typeface="Times New Roman" panose="02020603050405020304" pitchFamily="18" charset="0"/>
              </a:rPr>
              <a:t>- I’m sorry. I can’t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3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6" grpId="0"/>
      <p:bldP spid="15360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10">
            <a:extLst>
              <a:ext uri="{FF2B5EF4-FFF2-40B4-BE49-F238E27FC236}">
                <a16:creationId xmlns:a16="http://schemas.microsoft.com/office/drawing/2014/main" id="{03E7AFBE-EE2F-407E-BBAE-0D059AEFF2B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" y="304800"/>
          <a:ext cx="8305800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1" name="Bitmap Image" r:id="rId3" imgW="8152381" imgH="4753639" progId="Paint.Picture">
                  <p:embed/>
                </p:oleObj>
              </mc:Choice>
              <mc:Fallback>
                <p:oleObj name="Bitmap Image" r:id="rId3" imgW="8152381" imgH="4753639" progId="Paint.Picture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04800"/>
                        <a:ext cx="8305800" cy="4724400"/>
                      </a:xfrm>
                      <a:prstGeom prst="rect">
                        <a:avLst/>
                      </a:prstGeom>
                      <a:noFill/>
                      <a:ln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5" name="Text Box 11">
            <a:extLst>
              <a:ext uri="{FF2B5EF4-FFF2-40B4-BE49-F238E27FC236}">
                <a16:creationId xmlns:a16="http://schemas.microsoft.com/office/drawing/2014/main" id="{3692EEBA-1AD6-4E50-B7BE-5CDE39EBC8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5029200"/>
            <a:ext cx="3276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2"/>
                </a:solidFill>
                <a:latin typeface="VNI-Helve-Condense" pitchFamily="2" charset="0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VNI-Helve-Condense" pitchFamily="2" charset="0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d) wait / moment  </a:t>
            </a:r>
            <a:r>
              <a:rPr lang="en-US" altLang="en-US" sz="2800" i="1">
                <a:solidFill>
                  <a:srgbClr val="000000"/>
                </a:solidFill>
                <a:latin typeface="Times New Roman" panose="02020603050405020304" pitchFamily="18" charset="0"/>
              </a:rPr>
              <a:t>X</a:t>
            </a:r>
            <a:endParaRPr lang="en-US" altLang="en-US" sz="2800" i="1">
              <a:solidFill>
                <a:srgbClr val="000000"/>
              </a:solidFill>
              <a:sym typeface="Wingdings" panose="05000000000000000000" pitchFamily="2" charset="2"/>
            </a:endParaRPr>
          </a:p>
        </p:txBody>
      </p:sp>
      <p:sp>
        <p:nvSpPr>
          <p:cNvPr id="145420" name="Text Box 12">
            <a:extLst>
              <a:ext uri="{FF2B5EF4-FFF2-40B4-BE49-F238E27FC236}">
                <a16:creationId xmlns:a16="http://schemas.microsoft.com/office/drawing/2014/main" id="{D077EE95-7EA5-44F4-A426-FB220E08FB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410200"/>
            <a:ext cx="75438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2"/>
                </a:solidFill>
                <a:latin typeface="VNI-Helve-Condense" pitchFamily="2" charset="0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VNI-Helve-Condense" pitchFamily="2" charset="0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1717FF"/>
                </a:solidFill>
                <a:latin typeface="Times New Roman" panose="02020603050405020304" pitchFamily="18" charset="0"/>
              </a:rPr>
              <a:t>- Would / Do you mind waiting for me a moment?</a:t>
            </a:r>
          </a:p>
          <a:p>
            <a:pPr eaLnBrk="1" hangingPunct="1"/>
            <a:endParaRPr lang="en-US" altLang="en-US"/>
          </a:p>
        </p:txBody>
      </p:sp>
      <p:sp>
        <p:nvSpPr>
          <p:cNvPr id="18437" name="AutoShape 13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14DCC5EB-26A3-44A4-B2DB-CD50FD0924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6324600"/>
            <a:ext cx="533400" cy="5334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chemeClr val="bg2"/>
                </a:solidFill>
                <a:latin typeface="VNI-Helve-Condense" pitchFamily="2" charset="0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VNI-Helve-Condense" pitchFamily="2" charset="0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5422" name="Rectangle 14">
            <a:extLst>
              <a:ext uri="{FF2B5EF4-FFF2-40B4-BE49-F238E27FC236}">
                <a16:creationId xmlns:a16="http://schemas.microsoft.com/office/drawing/2014/main" id="{967DEA1F-AF55-4ED0-8241-60BF050AEF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5791200"/>
            <a:ext cx="46466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bg2"/>
                </a:solidFill>
                <a:latin typeface="VNI-Helve-Condense" pitchFamily="2" charset="0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VNI-Helve-Condense" pitchFamily="2" charset="0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1717FF"/>
                </a:solidFill>
                <a:latin typeface="Times New Roman" panose="02020603050405020304" pitchFamily="18" charset="0"/>
              </a:rPr>
              <a:t>- I’m sorry, that is not possible.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5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5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20" grpId="0"/>
      <p:bldP spid="1454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5">
            <a:extLst>
              <a:ext uri="{FF2B5EF4-FFF2-40B4-BE49-F238E27FC236}">
                <a16:creationId xmlns:a16="http://schemas.microsoft.com/office/drawing/2014/main" id="{E7817EC0-2092-4D7A-AEDC-3C437FE2C33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17588" y="446088"/>
          <a:ext cx="7288212" cy="465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5" name="Bitmap Image" r:id="rId3" imgW="3180952" imgH="2467319" progId="Paint.Picture">
                  <p:embed/>
                </p:oleObj>
              </mc:Choice>
              <mc:Fallback>
                <p:oleObj name="Bitmap Image" r:id="rId3" imgW="3180952" imgH="2467319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7588" y="446088"/>
                        <a:ext cx="7288212" cy="4659312"/>
                      </a:xfrm>
                      <a:prstGeom prst="rect">
                        <a:avLst/>
                      </a:prstGeom>
                      <a:noFill/>
                      <a:ln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59" name="Text Box 6">
            <a:extLst>
              <a:ext uri="{FF2B5EF4-FFF2-40B4-BE49-F238E27FC236}">
                <a16:creationId xmlns:a16="http://schemas.microsoft.com/office/drawing/2014/main" id="{550D39AC-8448-4679-9B3A-3934A9E56D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52413"/>
            <a:ext cx="665163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bg2"/>
                </a:solidFill>
                <a:latin typeface="VNI-Helve-Condense" pitchFamily="2" charset="0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VNI-Helve-Condense" pitchFamily="2" charset="0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9pPr>
          </a:lstStyle>
          <a:p>
            <a:pPr eaLnBrk="1" hangingPunct="1"/>
            <a:r>
              <a:rPr lang="en-US" altLang="en-US" sz="4800" b="1"/>
              <a:t>c)</a:t>
            </a:r>
          </a:p>
        </p:txBody>
      </p:sp>
      <p:sp>
        <p:nvSpPr>
          <p:cNvPr id="19460" name="AutoShape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AB2EA5F9-2CA5-40C7-9D1B-3AA246CDD8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6172200"/>
            <a:ext cx="533400" cy="6858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chemeClr val="bg2"/>
                </a:solidFill>
                <a:latin typeface="VNI-Helve-Condense" pitchFamily="2" charset="0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VNI-Helve-Condense" pitchFamily="2" charset="0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61" name="Text Box 8">
            <a:extLst>
              <a:ext uri="{FF2B5EF4-FFF2-40B4-BE49-F238E27FC236}">
                <a16:creationId xmlns:a16="http://schemas.microsoft.com/office/drawing/2014/main" id="{0486F63C-5FAC-407D-AE40-C579074B76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181600"/>
            <a:ext cx="7543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2"/>
                </a:solidFill>
                <a:latin typeface="VNI-Helve-Condense" pitchFamily="2" charset="0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VNI-Helve-Condense" pitchFamily="2" charset="0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54633" name="Text Box 9">
            <a:extLst>
              <a:ext uri="{FF2B5EF4-FFF2-40B4-BE49-F238E27FC236}">
                <a16:creationId xmlns:a16="http://schemas.microsoft.com/office/drawing/2014/main" id="{5A341AFD-DF1C-497D-9ADF-5EE257E4B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257800"/>
            <a:ext cx="7543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2"/>
                </a:solidFill>
                <a:latin typeface="VNI-Helve-Condense" pitchFamily="2" charset="0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VNI-Helve-Condense" pitchFamily="2" charset="0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1717FF"/>
                </a:solidFill>
                <a:latin typeface="Times New Roman" panose="02020603050405020304" pitchFamily="18" charset="0"/>
              </a:rPr>
              <a:t>- Would you mind if I asked you some questions?</a:t>
            </a:r>
          </a:p>
          <a:p>
            <a:pPr eaLnBrk="1" hangingPunct="1"/>
            <a:r>
              <a:rPr lang="en-US" altLang="en-US" sz="2800">
                <a:solidFill>
                  <a:srgbClr val="1717FF"/>
                </a:solidFill>
                <a:latin typeface="Times New Roman" panose="02020603050405020304" pitchFamily="18" charset="0"/>
              </a:rPr>
              <a:t>- Please do. 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4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5">
            <a:extLst>
              <a:ext uri="{FF2B5EF4-FFF2-40B4-BE49-F238E27FC236}">
                <a16:creationId xmlns:a16="http://schemas.microsoft.com/office/drawing/2014/main" id="{D0A8DE3D-75C0-4B4F-8EE5-DD66C11DC87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28788" y="568325"/>
          <a:ext cx="5967412" cy="468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9" name="Bitmap Image" r:id="rId3" imgW="3161905" imgH="2523810" progId="Paint.Picture">
                  <p:embed/>
                </p:oleObj>
              </mc:Choice>
              <mc:Fallback>
                <p:oleObj name="Bitmap Image" r:id="rId3" imgW="3161905" imgH="2523810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8788" y="568325"/>
                        <a:ext cx="5967412" cy="4689475"/>
                      </a:xfrm>
                      <a:prstGeom prst="rect">
                        <a:avLst/>
                      </a:prstGeom>
                      <a:noFill/>
                      <a:ln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3" name="Text Box 6">
            <a:extLst>
              <a:ext uri="{FF2B5EF4-FFF2-40B4-BE49-F238E27FC236}">
                <a16:creationId xmlns:a16="http://schemas.microsoft.com/office/drawing/2014/main" id="{503DD942-BA8B-4A1D-96B7-A6302954F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363" y="230188"/>
            <a:ext cx="6143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bg2"/>
                </a:solidFill>
                <a:latin typeface="VNI-Helve-Condense" pitchFamily="2" charset="0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VNI-Helve-Condense" pitchFamily="2" charset="0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9pPr>
          </a:lstStyle>
          <a:p>
            <a:pPr eaLnBrk="1" hangingPunct="1"/>
            <a:r>
              <a:rPr lang="en-US" altLang="en-US" sz="4000" b="1"/>
              <a:t>d)</a:t>
            </a:r>
          </a:p>
        </p:txBody>
      </p:sp>
      <p:sp>
        <p:nvSpPr>
          <p:cNvPr id="20484" name="AutoShape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7A3CFD22-11FA-49A6-98A1-1B1F224B43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4400" y="6172200"/>
            <a:ext cx="609600" cy="6858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bg2"/>
                </a:solidFill>
                <a:latin typeface="VNI-Helve-Condense" pitchFamily="2" charset="0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VNI-Helve-Condense" pitchFamily="2" charset="0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85" name="Text Box 8">
            <a:extLst>
              <a:ext uri="{FF2B5EF4-FFF2-40B4-BE49-F238E27FC236}">
                <a16:creationId xmlns:a16="http://schemas.microsoft.com/office/drawing/2014/main" id="{208D28E8-7EA8-464C-8C19-C3E7972610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257800"/>
            <a:ext cx="6096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2"/>
                </a:solidFill>
                <a:latin typeface="VNI-Helve-Condense" pitchFamily="2" charset="0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VNI-Helve-Condense" pitchFamily="2" charset="0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55657" name="Text Box 9">
            <a:extLst>
              <a:ext uri="{FF2B5EF4-FFF2-40B4-BE49-F238E27FC236}">
                <a16:creationId xmlns:a16="http://schemas.microsoft.com/office/drawing/2014/main" id="{B285FE1D-8F6C-4DF0-9FE4-16AAFCF478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410200"/>
            <a:ext cx="7848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2"/>
                </a:solidFill>
                <a:latin typeface="VNI-Helve-Condense" pitchFamily="2" charset="0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VNI-Helve-Condense" pitchFamily="2" charset="0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1717FF"/>
                </a:solidFill>
                <a:latin typeface="Times New Roman" panose="02020603050405020304" pitchFamily="18" charset="0"/>
              </a:rPr>
              <a:t>- Would / Do you mind turning off the stereo?</a:t>
            </a:r>
          </a:p>
          <a:p>
            <a:pPr eaLnBrk="1" hangingPunct="1"/>
            <a:r>
              <a:rPr lang="en-US" altLang="en-US" sz="2800">
                <a:solidFill>
                  <a:srgbClr val="1717FF"/>
                </a:solidFill>
                <a:latin typeface="Times New Roman" panose="02020603050405020304" pitchFamily="18" charset="0"/>
              </a:rPr>
              <a:t>- No, I don’t mind.</a:t>
            </a:r>
            <a:endParaRPr lang="en-US" altLang="en-US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5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0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002" name="Group 26">
            <a:extLst>
              <a:ext uri="{FF2B5EF4-FFF2-40B4-BE49-F238E27FC236}">
                <a16:creationId xmlns:a16="http://schemas.microsoft.com/office/drawing/2014/main" id="{C4A7AE56-F1C2-4E42-9D0F-C9A32F43E572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855663"/>
            <a:ext cx="6477000" cy="3335337"/>
            <a:chOff x="816" y="539"/>
            <a:chExt cx="4080" cy="2101"/>
          </a:xfrm>
        </p:grpSpPr>
        <p:pic>
          <p:nvPicPr>
            <p:cNvPr id="3087" name="Picture 4" descr="CPEPO012">
              <a:extLst>
                <a:ext uri="{FF2B5EF4-FFF2-40B4-BE49-F238E27FC236}">
                  <a16:creationId xmlns:a16="http://schemas.microsoft.com/office/drawing/2014/main" id="{7EA94C83-F279-4974-92A5-CA0468CF47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539"/>
              <a:ext cx="4080" cy="2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8" name="Line 25">
              <a:extLst>
                <a:ext uri="{FF2B5EF4-FFF2-40B4-BE49-F238E27FC236}">
                  <a16:creationId xmlns:a16="http://schemas.microsoft.com/office/drawing/2014/main" id="{7D4319A7-64C8-47E6-87E9-F08A1880E6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04" y="1544"/>
              <a:ext cx="128" cy="32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SG"/>
            </a:p>
          </p:txBody>
        </p:sp>
      </p:grpSp>
      <p:grpSp>
        <p:nvGrpSpPr>
          <p:cNvPr id="126995" name="Group 19">
            <a:extLst>
              <a:ext uri="{FF2B5EF4-FFF2-40B4-BE49-F238E27FC236}">
                <a16:creationId xmlns:a16="http://schemas.microsoft.com/office/drawing/2014/main" id="{14047111-B539-451C-AD00-F01A16ABCC9A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762000"/>
            <a:ext cx="3124200" cy="3792538"/>
            <a:chOff x="288" y="396"/>
            <a:chExt cx="1968" cy="2389"/>
          </a:xfrm>
        </p:grpSpPr>
        <p:pic>
          <p:nvPicPr>
            <p:cNvPr id="3085" name="Picture 5" descr="Mary">
              <a:extLst>
                <a:ext uri="{FF2B5EF4-FFF2-40B4-BE49-F238E27FC236}">
                  <a16:creationId xmlns:a16="http://schemas.microsoft.com/office/drawing/2014/main" id="{E9C6434D-C036-4310-8094-9ADC6500A1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396"/>
              <a:ext cx="1968" cy="2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6" name="Text Box 6">
              <a:extLst>
                <a:ext uri="{FF2B5EF4-FFF2-40B4-BE49-F238E27FC236}">
                  <a16:creationId xmlns:a16="http://schemas.microsoft.com/office/drawing/2014/main" id="{71B1444A-F585-4149-B932-805A51C763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2420"/>
              <a:ext cx="1968" cy="365"/>
            </a:xfrm>
            <a:prstGeom prst="rect">
              <a:avLst/>
            </a:prstGeom>
            <a:solidFill>
              <a:srgbClr val="D4130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1pPr>
              <a:lvl2pPr marL="742950" indent="-285750"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2pPr>
              <a:lvl3pPr marL="1143000" indent="-228600"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3pPr>
              <a:lvl4pPr marL="1600200" indent="-228600"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4pPr>
              <a:lvl5pPr marL="2057400" indent="-228600"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3200" b="1">
                  <a:solidFill>
                    <a:schemeClr val="tx2"/>
                  </a:solidFill>
                  <a:latin typeface="VNI-Cooper" pitchFamily="2" charset="0"/>
                </a:rPr>
                <a:t>Mary</a:t>
              </a:r>
            </a:p>
          </p:txBody>
        </p:sp>
      </p:grpSp>
      <p:sp>
        <p:nvSpPr>
          <p:cNvPr id="126984" name="Text Box 8">
            <a:extLst>
              <a:ext uri="{FF2B5EF4-FFF2-40B4-BE49-F238E27FC236}">
                <a16:creationId xmlns:a16="http://schemas.microsoft.com/office/drawing/2014/main" id="{A83B42A3-0CEB-4244-80D1-86D0B908EF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610100"/>
            <a:ext cx="7162800" cy="955675"/>
          </a:xfrm>
          <a:prstGeom prst="rect">
            <a:avLst/>
          </a:prstGeom>
          <a:solidFill>
            <a:srgbClr val="AFE5AF"/>
          </a:solidFill>
          <a:ln w="9525" algn="ctr">
            <a:solidFill>
              <a:srgbClr val="D4130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2"/>
                </a:solidFill>
                <a:latin typeface="VNI-Helve-Condense" pitchFamily="2" charset="0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VNI-Helve-Condense" pitchFamily="2" charset="0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Who is Mary?</a:t>
            </a:r>
          </a:p>
          <a:p>
            <a:pPr eaLnBrk="1" hangingPunct="1"/>
            <a:r>
              <a:rPr lang="en-US" altLang="en-US" sz="2800" b="1">
                <a:solidFill>
                  <a:srgbClr val="000000"/>
                </a:solidFill>
                <a:sym typeface="Wingdings" panose="05000000000000000000" pitchFamily="2" charset="2"/>
              </a:rPr>
              <a:t></a:t>
            </a:r>
            <a:endParaRPr lang="en-US" altLang="en-US" sz="28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6985" name="Rectangle 9">
            <a:extLst>
              <a:ext uri="{FF2B5EF4-FFF2-40B4-BE49-F238E27FC236}">
                <a16:creationId xmlns:a16="http://schemas.microsoft.com/office/drawing/2014/main" id="{2E29F09C-B3FB-4CB1-8EAD-D953ABE8A5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7300" y="5016500"/>
            <a:ext cx="67183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bg2"/>
                </a:solidFill>
                <a:latin typeface="VNI-Helve-Condense" pitchFamily="2" charset="0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VNI-Helve-Condense" pitchFamily="2" charset="0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The woman wearing a green dress is Mary.</a:t>
            </a:r>
          </a:p>
        </p:txBody>
      </p:sp>
      <p:grpSp>
        <p:nvGrpSpPr>
          <p:cNvPr id="126994" name="Group 18">
            <a:extLst>
              <a:ext uri="{FF2B5EF4-FFF2-40B4-BE49-F238E27FC236}">
                <a16:creationId xmlns:a16="http://schemas.microsoft.com/office/drawing/2014/main" id="{20BE0FA6-71A2-407B-B1E2-9F5DCF0BD1A9}"/>
              </a:ext>
            </a:extLst>
          </p:cNvPr>
          <p:cNvGrpSpPr>
            <a:grpSpLocks/>
          </p:cNvGrpSpPr>
          <p:nvPr/>
        </p:nvGrpSpPr>
        <p:grpSpPr bwMode="auto">
          <a:xfrm>
            <a:off x="4648200" y="762000"/>
            <a:ext cx="3124200" cy="3792538"/>
            <a:chOff x="288" y="1392"/>
            <a:chExt cx="768" cy="850"/>
          </a:xfrm>
        </p:grpSpPr>
        <p:graphicFrame>
          <p:nvGraphicFramePr>
            <p:cNvPr id="3083" name="Object 15">
              <a:extLst>
                <a:ext uri="{FF2B5EF4-FFF2-40B4-BE49-F238E27FC236}">
                  <a16:creationId xmlns:a16="http://schemas.microsoft.com/office/drawing/2014/main" id="{2A8EC9C0-386B-4E3E-85E2-410872A8880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8" y="1392"/>
            <a:ext cx="768" cy="7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1" name="Bitmap Image" r:id="rId5" imgW="1085714" imgH="942857" progId="Paint.Picture">
                    <p:embed/>
                  </p:oleObj>
                </mc:Choice>
                <mc:Fallback>
                  <p:oleObj name="Bitmap Image" r:id="rId5" imgW="1085714" imgH="942857" progId="Paint.Picture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" y="1392"/>
                          <a:ext cx="768" cy="7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chemeClr val="bg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84" name="Text Box 16">
              <a:extLst>
                <a:ext uri="{FF2B5EF4-FFF2-40B4-BE49-F238E27FC236}">
                  <a16:creationId xmlns:a16="http://schemas.microsoft.com/office/drawing/2014/main" id="{9B378155-DF3E-4957-8754-EAE000F50F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2112"/>
              <a:ext cx="768" cy="130"/>
            </a:xfrm>
            <a:prstGeom prst="rect">
              <a:avLst/>
            </a:prstGeom>
            <a:solidFill>
              <a:srgbClr val="D4130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1pPr>
              <a:lvl2pPr marL="742950" indent="-285750"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2pPr>
              <a:lvl3pPr marL="1143000" indent="-228600"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3pPr>
              <a:lvl4pPr marL="1600200" indent="-228600"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4pPr>
              <a:lvl5pPr marL="2057400" indent="-228600"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3200" b="1">
                  <a:solidFill>
                    <a:schemeClr val="tx2"/>
                  </a:solidFill>
                  <a:latin typeface="VNI-Cooper" pitchFamily="2" charset="0"/>
                </a:rPr>
                <a:t>Tom</a:t>
              </a:r>
            </a:p>
          </p:txBody>
        </p:sp>
      </p:grpSp>
      <p:sp>
        <p:nvSpPr>
          <p:cNvPr id="126997" name="Text Box 21">
            <a:extLst>
              <a:ext uri="{FF2B5EF4-FFF2-40B4-BE49-F238E27FC236}">
                <a16:creationId xmlns:a16="http://schemas.microsoft.com/office/drawing/2014/main" id="{0F90BB04-AC7D-43DA-8463-8C3ADCADC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638800"/>
            <a:ext cx="7162800" cy="955675"/>
          </a:xfrm>
          <a:prstGeom prst="rect">
            <a:avLst/>
          </a:prstGeom>
          <a:solidFill>
            <a:srgbClr val="AFE5AF"/>
          </a:solidFill>
          <a:ln w="9525" algn="ctr">
            <a:solidFill>
              <a:srgbClr val="D4130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2"/>
                </a:solidFill>
                <a:latin typeface="VNI-Helve-Condense" pitchFamily="2" charset="0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VNI-Helve-Condense" pitchFamily="2" charset="0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Who is Tom? </a:t>
            </a:r>
          </a:p>
          <a:p>
            <a:pPr eaLnBrk="1" hangingPunct="1"/>
            <a:r>
              <a:rPr lang="en-US" altLang="en-US" sz="2800" b="1">
                <a:solidFill>
                  <a:srgbClr val="000000"/>
                </a:solidFill>
                <a:sym typeface="Wingdings" panose="05000000000000000000" pitchFamily="2" charset="2"/>
              </a:rPr>
              <a:t></a:t>
            </a:r>
            <a:endParaRPr lang="en-US" altLang="en-US" sz="28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6998" name="Rectangle 22">
            <a:extLst>
              <a:ext uri="{FF2B5EF4-FFF2-40B4-BE49-F238E27FC236}">
                <a16:creationId xmlns:a16="http://schemas.microsoft.com/office/drawing/2014/main" id="{6F6AC19F-C8FC-4AAB-A3E3-8892483F0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6663" y="6007100"/>
            <a:ext cx="56165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bg2"/>
                </a:solidFill>
                <a:latin typeface="VNI-Helve-Condense" pitchFamily="2" charset="0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VNI-Helve-Condense" pitchFamily="2" charset="0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Tom is the man wearing a red shirt.</a:t>
            </a:r>
          </a:p>
        </p:txBody>
      </p:sp>
      <p:sp>
        <p:nvSpPr>
          <p:cNvPr id="126999" name="Oval 23">
            <a:extLst>
              <a:ext uri="{FF2B5EF4-FFF2-40B4-BE49-F238E27FC236}">
                <a16:creationId xmlns:a16="http://schemas.microsoft.com/office/drawing/2014/main" id="{9E79F0E5-FBBF-40CA-A92E-C2B0535E4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1600200"/>
            <a:ext cx="762000" cy="1676400"/>
          </a:xfrm>
          <a:prstGeom prst="ellipse">
            <a:avLst/>
          </a:prstGeom>
          <a:noFill/>
          <a:ln w="57150" algn="ctr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chemeClr val="bg2"/>
                </a:solidFill>
                <a:latin typeface="VNI-Helve-Condense" pitchFamily="2" charset="0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VNI-Helve-Condense" pitchFamily="2" charset="0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7000" name="Oval 24">
            <a:extLst>
              <a:ext uri="{FF2B5EF4-FFF2-40B4-BE49-F238E27FC236}">
                <a16:creationId xmlns:a16="http://schemas.microsoft.com/office/drawing/2014/main" id="{D8654F36-CB43-47F6-80CF-03614F6B60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1676400"/>
            <a:ext cx="762000" cy="1676400"/>
          </a:xfrm>
          <a:prstGeom prst="ellipse">
            <a:avLst/>
          </a:prstGeom>
          <a:noFill/>
          <a:ln w="57150" algn="ctr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chemeClr val="bg2"/>
                </a:solidFill>
                <a:latin typeface="VNI-Helve-Condense" pitchFamily="2" charset="0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VNI-Helve-Condense" pitchFamily="2" charset="0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6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69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69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6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6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6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69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6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1269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1269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1269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126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6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269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1269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126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26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6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70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70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70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7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6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69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69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6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6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26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70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70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7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26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4" grpId="0" animBg="1"/>
      <p:bldP spid="126985" grpId="0"/>
      <p:bldP spid="126997" grpId="0" animBg="1"/>
      <p:bldP spid="12699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5">
            <a:extLst>
              <a:ext uri="{FF2B5EF4-FFF2-40B4-BE49-F238E27FC236}">
                <a16:creationId xmlns:a16="http://schemas.microsoft.com/office/drawing/2014/main" id="{70C6FD5F-74DC-4F0F-9193-8C524880FC3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09738" y="493713"/>
          <a:ext cx="6062662" cy="476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2" name="Bitmap Image" r:id="rId3" imgW="3153215" imgH="2857899" progId="Paint.Picture">
                  <p:embed/>
                </p:oleObj>
              </mc:Choice>
              <mc:Fallback>
                <p:oleObj name="Bitmap Image" r:id="rId3" imgW="3153215" imgH="2857899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9738" y="493713"/>
                        <a:ext cx="6062662" cy="4765675"/>
                      </a:xfrm>
                      <a:prstGeom prst="rect">
                        <a:avLst/>
                      </a:prstGeom>
                      <a:noFill/>
                      <a:ln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7" name="Text Box 6">
            <a:extLst>
              <a:ext uri="{FF2B5EF4-FFF2-40B4-BE49-F238E27FC236}">
                <a16:creationId xmlns:a16="http://schemas.microsoft.com/office/drawing/2014/main" id="{11E263C2-E36B-4919-870A-7017C4AFD1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3775" y="180975"/>
            <a:ext cx="6572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bg2"/>
                </a:solidFill>
                <a:latin typeface="VNI-Helve-Condense" pitchFamily="2" charset="0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VNI-Helve-Condense" pitchFamily="2" charset="0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9pPr>
          </a:lstStyle>
          <a:p>
            <a:pPr eaLnBrk="1" hangingPunct="1"/>
            <a:r>
              <a:rPr lang="en-US" altLang="en-US" sz="4400" b="1"/>
              <a:t>e)</a:t>
            </a:r>
          </a:p>
        </p:txBody>
      </p:sp>
      <p:sp>
        <p:nvSpPr>
          <p:cNvPr id="21508" name="AutoShape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AFBD5C32-9C6B-4B2E-82F1-76744F3EC7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6248400"/>
            <a:ext cx="533400" cy="6096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bg2"/>
                </a:solidFill>
                <a:latin typeface="VNI-Helve-Condense" pitchFamily="2" charset="0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VNI-Helve-Condense" pitchFamily="2" charset="0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6680" name="Text Box 8">
            <a:extLst>
              <a:ext uri="{FF2B5EF4-FFF2-40B4-BE49-F238E27FC236}">
                <a16:creationId xmlns:a16="http://schemas.microsoft.com/office/drawing/2014/main" id="{DD135CCC-5FC0-4D0C-AF23-9DE6A4B4F1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150" y="5257800"/>
            <a:ext cx="8153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2"/>
                </a:solidFill>
                <a:latin typeface="VNI-Helve-Condense" pitchFamily="2" charset="0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VNI-Helve-Condense" pitchFamily="2" charset="0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1717FF"/>
                </a:solidFill>
                <a:latin typeface="Times New Roman" panose="02020603050405020304" pitchFamily="18" charset="0"/>
              </a:rPr>
              <a:t>- Would / Do you mind turning on the air-conditioner?</a:t>
            </a:r>
          </a:p>
          <a:p>
            <a:pPr eaLnBrk="1" hangingPunct="1"/>
            <a:r>
              <a:rPr lang="en-US" altLang="en-US" sz="2800">
                <a:solidFill>
                  <a:srgbClr val="1717FF"/>
                </a:solidFill>
                <a:latin typeface="Times New Roman" panose="02020603050405020304" pitchFamily="18" charset="0"/>
              </a:rPr>
              <a:t>- No, I don’t mind.</a:t>
            </a:r>
            <a:endParaRPr lang="en-US" altLang="en-US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6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8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5">
            <a:extLst>
              <a:ext uri="{FF2B5EF4-FFF2-40B4-BE49-F238E27FC236}">
                <a16:creationId xmlns:a16="http://schemas.microsoft.com/office/drawing/2014/main" id="{5D8EE8DC-159A-465D-B297-441E99900B4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24025" y="493713"/>
          <a:ext cx="5972175" cy="453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6" name="Bitmap Image" r:id="rId3" imgW="3172268" imgH="2857899" progId="Paint.Picture">
                  <p:embed/>
                </p:oleObj>
              </mc:Choice>
              <mc:Fallback>
                <p:oleObj name="Bitmap Image" r:id="rId3" imgW="3172268" imgH="2857899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4025" y="493713"/>
                        <a:ext cx="5972175" cy="4535487"/>
                      </a:xfrm>
                      <a:prstGeom prst="rect">
                        <a:avLst/>
                      </a:prstGeom>
                      <a:noFill/>
                      <a:ln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1" name="Text Box 6">
            <a:extLst>
              <a:ext uri="{FF2B5EF4-FFF2-40B4-BE49-F238E27FC236}">
                <a16:creationId xmlns:a16="http://schemas.microsoft.com/office/drawing/2014/main" id="{41DB7854-F0CF-4576-B96F-513B3D0AF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79388"/>
            <a:ext cx="5318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bg2"/>
                </a:solidFill>
                <a:latin typeface="VNI-Helve-Condense" pitchFamily="2" charset="0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VNI-Helve-Condense" pitchFamily="2" charset="0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9pPr>
          </a:lstStyle>
          <a:p>
            <a:pPr eaLnBrk="1" hangingPunct="1"/>
            <a:r>
              <a:rPr lang="en-US" altLang="en-US" sz="4400" b="1"/>
              <a:t>f)</a:t>
            </a:r>
          </a:p>
        </p:txBody>
      </p:sp>
      <p:sp>
        <p:nvSpPr>
          <p:cNvPr id="22532" name="AutoShape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B9589164-1F50-417C-A22E-DA84CB5EBF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6248400"/>
            <a:ext cx="533400" cy="6096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bg2"/>
                </a:solidFill>
                <a:latin typeface="VNI-Helve-Condense" pitchFamily="2" charset="0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VNI-Helve-Condense" pitchFamily="2" charset="0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7704" name="Text Box 8">
            <a:extLst>
              <a:ext uri="{FF2B5EF4-FFF2-40B4-BE49-F238E27FC236}">
                <a16:creationId xmlns:a16="http://schemas.microsoft.com/office/drawing/2014/main" id="{783811D1-5CD5-4EB3-9D8F-6690CBAF4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086350"/>
            <a:ext cx="8153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2"/>
                </a:solidFill>
                <a:latin typeface="VNI-Helve-Condense" pitchFamily="2" charset="0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VNI-Helve-Condense" pitchFamily="2" charset="0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1717FF"/>
                </a:solidFill>
                <a:latin typeface="Times New Roman" panose="02020603050405020304" pitchFamily="18" charset="0"/>
              </a:rPr>
              <a:t>- Would you mind if I turned off the T.V?</a:t>
            </a:r>
          </a:p>
          <a:p>
            <a:pPr eaLnBrk="1" hangingPunct="1"/>
            <a:r>
              <a:rPr lang="en-US" altLang="en-US" sz="2800">
                <a:solidFill>
                  <a:srgbClr val="1717FF"/>
                </a:solidFill>
                <a:latin typeface="Times New Roman" panose="02020603050405020304" pitchFamily="18" charset="0"/>
              </a:rPr>
              <a:t>- I’d prefer you didn’t.</a:t>
            </a:r>
            <a:endParaRPr lang="en-US" altLang="en-US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7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5">
            <a:extLst>
              <a:ext uri="{FF2B5EF4-FFF2-40B4-BE49-F238E27FC236}">
                <a16:creationId xmlns:a16="http://schemas.microsoft.com/office/drawing/2014/main" id="{830DBA25-980D-469F-8A96-5A38B16D5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685800"/>
            <a:ext cx="7391400" cy="5286375"/>
          </a:xfrm>
          <a:prstGeom prst="rect">
            <a:avLst/>
          </a:prstGeom>
          <a:solidFill>
            <a:srgbClr val="99FF99"/>
          </a:solidFill>
          <a:ln w="9525" algn="ctr">
            <a:solidFill>
              <a:srgbClr val="D4130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000">
                <a:solidFill>
                  <a:schemeClr val="bg2"/>
                </a:solidFill>
                <a:latin typeface="VNI-Helve-Condense" pitchFamily="2" charset="0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VNI-Helve-Condense" pitchFamily="2" charset="0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400">
                <a:solidFill>
                  <a:srgbClr val="0000EC"/>
                </a:solidFill>
                <a:latin typeface="Times New Roman" panose="02020603050405020304" pitchFamily="18" charset="0"/>
              </a:rPr>
              <a:t>1/ The boy ……..to Miss Lien is Nam.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400">
                <a:solidFill>
                  <a:srgbClr val="0000EC"/>
                </a:solidFill>
                <a:latin typeface="Times New Roman" panose="02020603050405020304" pitchFamily="18" charset="0"/>
              </a:rPr>
              <a:t>   a) talk              b) talking          c) to talk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400">
                <a:solidFill>
                  <a:schemeClr val="tx1"/>
                </a:solidFill>
                <a:latin typeface="Times New Roman" panose="02020603050405020304" pitchFamily="18" charset="0"/>
              </a:rPr>
              <a:t>2/ The case …………..green is one dollar.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400">
                <a:solidFill>
                  <a:schemeClr val="tx1"/>
                </a:solidFill>
                <a:latin typeface="Times New Roman" panose="02020603050405020304" pitchFamily="18" charset="0"/>
              </a:rPr>
              <a:t>   a) painted        b) painting        c) to paint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400">
                <a:solidFill>
                  <a:schemeClr val="tx1"/>
                </a:solidFill>
                <a:latin typeface="Times New Roman" panose="02020603050405020304" pitchFamily="18" charset="0"/>
              </a:rPr>
              <a:t>3/ Do you mind ……………me some coffee?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400">
                <a:solidFill>
                  <a:schemeClr val="tx1"/>
                </a:solidFill>
                <a:latin typeface="Times New Roman" panose="02020603050405020304" pitchFamily="18" charset="0"/>
              </a:rPr>
              <a:t>   a) get               b) getting          c) got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400">
                <a:solidFill>
                  <a:schemeClr val="tx1"/>
                </a:solidFill>
                <a:latin typeface="Times New Roman" panose="02020603050405020304" pitchFamily="18" charset="0"/>
              </a:rPr>
              <a:t>4/ Would you mind ……………out your cigarette?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400">
                <a:solidFill>
                  <a:schemeClr val="tx1"/>
                </a:solidFill>
                <a:latin typeface="Times New Roman" panose="02020603050405020304" pitchFamily="18" charset="0"/>
              </a:rPr>
              <a:t>   a) put               b) putting         c) to put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400">
                <a:solidFill>
                  <a:schemeClr val="tx1"/>
                </a:solidFill>
                <a:latin typeface="Times New Roman" panose="02020603050405020304" pitchFamily="18" charset="0"/>
              </a:rPr>
              <a:t>5/ Do you mind if she ……………on the air conditioner?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400">
                <a:solidFill>
                  <a:schemeClr val="tx1"/>
                </a:solidFill>
                <a:latin typeface="Times New Roman" panose="02020603050405020304" pitchFamily="18" charset="0"/>
              </a:rPr>
              <a:t>   a) turns              b) turning         c) to turn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400">
                <a:solidFill>
                  <a:schemeClr val="tx1"/>
                </a:solidFill>
                <a:latin typeface="Times New Roman" panose="02020603050405020304" pitchFamily="18" charset="0"/>
              </a:rPr>
              <a:t>6/ Would you mind if I ……………?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400">
                <a:solidFill>
                  <a:schemeClr val="tx1"/>
                </a:solidFill>
                <a:latin typeface="Times New Roman" panose="02020603050405020304" pitchFamily="18" charset="0"/>
              </a:rPr>
              <a:t>   a) smoke          b) smoking       c) smoked</a:t>
            </a:r>
          </a:p>
        </p:txBody>
      </p:sp>
      <p:sp>
        <p:nvSpPr>
          <p:cNvPr id="23555" name="Text Box 19">
            <a:extLst>
              <a:ext uri="{FF2B5EF4-FFF2-40B4-BE49-F238E27FC236}">
                <a16:creationId xmlns:a16="http://schemas.microsoft.com/office/drawing/2014/main" id="{9434AF4A-8E0F-4987-A1AA-F9953BB8CE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28600"/>
            <a:ext cx="525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2"/>
                </a:solidFill>
                <a:latin typeface="VNI-Helve-Condense" pitchFamily="2" charset="0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VNI-Helve-Condense" pitchFamily="2" charset="0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u="sng">
                <a:solidFill>
                  <a:srgbClr val="D41304"/>
                </a:solidFill>
              </a:rPr>
              <a:t>Choose the best answer </a:t>
            </a:r>
          </a:p>
        </p:txBody>
      </p:sp>
      <p:sp>
        <p:nvSpPr>
          <p:cNvPr id="164887" name="Oval 23">
            <a:extLst>
              <a:ext uri="{FF2B5EF4-FFF2-40B4-BE49-F238E27FC236}">
                <a16:creationId xmlns:a16="http://schemas.microsoft.com/office/drawing/2014/main" id="{29E48630-82B7-4EBE-A209-1B4D1EC0A6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1143000"/>
            <a:ext cx="457200" cy="457200"/>
          </a:xfrm>
          <a:prstGeom prst="ellipse">
            <a:avLst/>
          </a:prstGeom>
          <a:noFill/>
          <a:ln w="38100" algn="ctr">
            <a:solidFill>
              <a:srgbClr val="D4130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chemeClr val="bg2"/>
                </a:solidFill>
                <a:latin typeface="VNI-Helve-Condense" pitchFamily="2" charset="0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VNI-Helve-Condense" pitchFamily="2" charset="0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888" name="Oval 24">
            <a:extLst>
              <a:ext uri="{FF2B5EF4-FFF2-40B4-BE49-F238E27FC236}">
                <a16:creationId xmlns:a16="http://schemas.microsoft.com/office/drawing/2014/main" id="{251000EA-4700-458C-A13E-29F47E2308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2019300"/>
            <a:ext cx="457200" cy="457200"/>
          </a:xfrm>
          <a:prstGeom prst="ellipse">
            <a:avLst/>
          </a:prstGeom>
          <a:noFill/>
          <a:ln w="38100" algn="ctr">
            <a:solidFill>
              <a:srgbClr val="D4130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chemeClr val="bg2"/>
                </a:solidFill>
                <a:latin typeface="VNI-Helve-Condense" pitchFamily="2" charset="0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VNI-Helve-Condense" pitchFamily="2" charset="0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889" name="Oval 25">
            <a:extLst>
              <a:ext uri="{FF2B5EF4-FFF2-40B4-BE49-F238E27FC236}">
                <a16:creationId xmlns:a16="http://schemas.microsoft.com/office/drawing/2014/main" id="{186BF6C7-F9F8-407F-8E25-F4BABA48B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8450" y="2914650"/>
            <a:ext cx="457200" cy="457200"/>
          </a:xfrm>
          <a:prstGeom prst="ellipse">
            <a:avLst/>
          </a:prstGeom>
          <a:noFill/>
          <a:ln w="38100" algn="ctr">
            <a:solidFill>
              <a:srgbClr val="D4130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chemeClr val="bg2"/>
                </a:solidFill>
                <a:latin typeface="VNI-Helve-Condense" pitchFamily="2" charset="0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VNI-Helve-Condense" pitchFamily="2" charset="0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898" name="Oval 34">
            <a:extLst>
              <a:ext uri="{FF2B5EF4-FFF2-40B4-BE49-F238E27FC236}">
                <a16:creationId xmlns:a16="http://schemas.microsoft.com/office/drawing/2014/main" id="{3CFD6E0D-272E-4964-A753-FD3B2140B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8450" y="3771900"/>
            <a:ext cx="457200" cy="457200"/>
          </a:xfrm>
          <a:prstGeom prst="ellipse">
            <a:avLst/>
          </a:prstGeom>
          <a:noFill/>
          <a:ln w="38100" algn="ctr">
            <a:solidFill>
              <a:srgbClr val="D4130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chemeClr val="bg2"/>
                </a:solidFill>
                <a:latin typeface="VNI-Helve-Condense" pitchFamily="2" charset="0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VNI-Helve-Condense" pitchFamily="2" charset="0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901" name="Oval 37">
            <a:extLst>
              <a:ext uri="{FF2B5EF4-FFF2-40B4-BE49-F238E27FC236}">
                <a16:creationId xmlns:a16="http://schemas.microsoft.com/office/drawing/2014/main" id="{E76798AE-DCB6-4B94-87E1-2272FAB7BC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4648200"/>
            <a:ext cx="457200" cy="457200"/>
          </a:xfrm>
          <a:prstGeom prst="ellipse">
            <a:avLst/>
          </a:prstGeom>
          <a:noFill/>
          <a:ln w="38100" algn="ctr">
            <a:solidFill>
              <a:srgbClr val="D4130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chemeClr val="bg2"/>
                </a:solidFill>
                <a:latin typeface="VNI-Helve-Condense" pitchFamily="2" charset="0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VNI-Helve-Condense" pitchFamily="2" charset="0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902" name="Oval 38">
            <a:extLst>
              <a:ext uri="{FF2B5EF4-FFF2-40B4-BE49-F238E27FC236}">
                <a16:creationId xmlns:a16="http://schemas.microsoft.com/office/drawing/2014/main" id="{E0D3FFC6-943B-4B58-83CA-53F1B2CE1A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1550" y="5543550"/>
            <a:ext cx="457200" cy="457200"/>
          </a:xfrm>
          <a:prstGeom prst="ellipse">
            <a:avLst/>
          </a:prstGeom>
          <a:noFill/>
          <a:ln w="38100" algn="ctr">
            <a:solidFill>
              <a:srgbClr val="D4130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chemeClr val="bg2"/>
                </a:solidFill>
                <a:latin typeface="VNI-Helve-Condense" pitchFamily="2" charset="0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VNI-Helve-Condense" pitchFamily="2" charset="0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62" name="AutoShape 39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83549669-24FE-4B8E-A6AE-C4F3951072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4400" y="6400800"/>
            <a:ext cx="609600" cy="4572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bg2"/>
                </a:solidFill>
                <a:latin typeface="VNI-Helve-Condense" pitchFamily="2" charset="0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VNI-Helve-Condense" pitchFamily="2" charset="0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48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48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4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48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48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4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48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48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4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4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4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4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4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4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4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4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4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4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>
            <a:extLst>
              <a:ext uri="{FF2B5EF4-FFF2-40B4-BE49-F238E27FC236}">
                <a16:creationId xmlns:a16="http://schemas.microsoft.com/office/drawing/2014/main" id="{2F81A317-4D0A-46E3-80F2-D717B6756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38200"/>
            <a:ext cx="7772400" cy="5091113"/>
          </a:xfrm>
          <a:prstGeom prst="rect">
            <a:avLst/>
          </a:prstGeom>
          <a:noFill/>
          <a:ln w="9525">
            <a:solidFill>
              <a:srgbClr val="D4130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16">
            <a:extLst>
              <a:ext uri="{FF2B5EF4-FFF2-40B4-BE49-F238E27FC236}">
                <a16:creationId xmlns:a16="http://schemas.microsoft.com/office/drawing/2014/main" id="{C6BD6B3A-BDDC-4C08-A64E-45603B74CCC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" y="685800"/>
          <a:ext cx="7924800" cy="534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5" name="Bitmap Image" r:id="rId3" imgW="5428571" imgH="3657143" progId="Paint.Picture">
                  <p:embed/>
                </p:oleObj>
              </mc:Choice>
              <mc:Fallback>
                <p:oleObj name="Bitmap Image" r:id="rId3" imgW="5428571" imgH="3657143" progId="Paint.Picture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685800"/>
                        <a:ext cx="7924800" cy="5340350"/>
                      </a:xfrm>
                      <a:prstGeom prst="rect">
                        <a:avLst/>
                      </a:prstGeom>
                      <a:noFill/>
                      <a:ln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18">
            <a:extLst>
              <a:ext uri="{FF2B5EF4-FFF2-40B4-BE49-F238E27FC236}">
                <a16:creationId xmlns:a16="http://schemas.microsoft.com/office/drawing/2014/main" id="{EC2A8D00-49F0-448C-9758-19774114D3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2163" y="2093913"/>
            <a:ext cx="193675" cy="441325"/>
          </a:xfrm>
          <a:prstGeom prst="foldedCorner">
            <a:avLst>
              <a:gd name="adj" fmla="val 12500"/>
            </a:avLst>
          </a:prstGeom>
          <a:solidFill>
            <a:srgbClr val="AEC85A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bg2"/>
                </a:solidFill>
                <a:latin typeface="VNI-Helve-Condense" pitchFamily="2" charset="0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VNI-Helve-Condense" pitchFamily="2" charset="0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6627" name="Text Box 17">
            <a:extLst>
              <a:ext uri="{FF2B5EF4-FFF2-40B4-BE49-F238E27FC236}">
                <a16:creationId xmlns:a16="http://schemas.microsoft.com/office/drawing/2014/main" id="{13FF4114-E72F-4D9F-B1F7-96D3B80BBA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7102475"/>
          </a:xfrm>
          <a:prstGeom prst="rect">
            <a:avLst/>
          </a:prstGeom>
          <a:solidFill>
            <a:srgbClr val="D7D5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2"/>
                </a:solidFill>
                <a:latin typeface="VNI-Helve-Condense" pitchFamily="2" charset="0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VNI-Helve-Condense" pitchFamily="2" charset="0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D41304"/>
                </a:solidFill>
              </a:rPr>
              <a:t>Combine two sentences into one, using –ing or –ed</a:t>
            </a:r>
          </a:p>
          <a:p>
            <a:pPr eaLnBrk="1" hangingPunct="1">
              <a:spcBef>
                <a:spcPct val="30000"/>
              </a:spcBef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	1/   The old man is a good doctor. He lives near my house. </a:t>
            </a:r>
          </a:p>
          <a:p>
            <a:pPr eaLnBrk="1" hangingPunct="1">
              <a:spcBef>
                <a:spcPct val="30000"/>
              </a:spcBef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	</a:t>
            </a:r>
          </a:p>
          <a:p>
            <a:pPr eaLnBrk="1" hangingPunct="1">
              <a:spcBef>
                <a:spcPct val="30000"/>
              </a:spcBef>
            </a:pP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30000"/>
              </a:spcBef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	2/   The book is interesting. The book was written by her</a:t>
            </a:r>
          </a:p>
          <a:p>
            <a:pPr eaLnBrk="1" hangingPunct="1">
              <a:spcBef>
                <a:spcPct val="30000"/>
              </a:spcBef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	</a:t>
            </a:r>
          </a:p>
          <a:p>
            <a:pPr eaLnBrk="1" hangingPunct="1">
              <a:spcBef>
                <a:spcPct val="30000"/>
              </a:spcBef>
            </a:pP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30000"/>
              </a:spcBef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	3/   The house belongs to my uncle. It is made of wood.</a:t>
            </a:r>
          </a:p>
          <a:p>
            <a:pPr eaLnBrk="1" hangingPunct="1">
              <a:spcBef>
                <a:spcPct val="30000"/>
              </a:spcBef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	</a:t>
            </a:r>
          </a:p>
          <a:p>
            <a:pPr eaLnBrk="1" hangingPunct="1">
              <a:spcBef>
                <a:spcPct val="30000"/>
              </a:spcBef>
            </a:pP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30000"/>
              </a:spcBef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	4/   The girl is very intelligent. She sits next to me.</a:t>
            </a:r>
          </a:p>
          <a:p>
            <a:pPr eaLnBrk="1" hangingPunct="1">
              <a:spcBef>
                <a:spcPct val="30000"/>
              </a:spcBef>
            </a:pPr>
            <a:r>
              <a:rPr lang="en-US" altLang="en-US" sz="2400">
                <a:solidFill>
                  <a:srgbClr val="000000"/>
                </a:solidFill>
                <a:sym typeface="Wingdings" panose="05000000000000000000" pitchFamily="2" charset="2"/>
              </a:rPr>
              <a:t>	</a:t>
            </a:r>
          </a:p>
          <a:p>
            <a:pPr eaLnBrk="1" hangingPunct="1">
              <a:spcBef>
                <a:spcPct val="30000"/>
              </a:spcBef>
            </a:pPr>
            <a:endParaRPr lang="en-US" altLang="en-US" sz="2400">
              <a:solidFill>
                <a:srgbClr val="000000"/>
              </a:solidFill>
              <a:sym typeface="Wingdings" panose="05000000000000000000" pitchFamily="2" charset="2"/>
            </a:endParaRPr>
          </a:p>
          <a:p>
            <a:pPr eaLnBrk="1" hangingPunct="1">
              <a:spcBef>
                <a:spcPct val="30000"/>
              </a:spcBef>
            </a:pPr>
            <a:endParaRPr lang="en-US" altLang="en-US" sz="2400">
              <a:solidFill>
                <a:srgbClr val="000000"/>
              </a:solidFill>
              <a:sym typeface="Wingdings" panose="05000000000000000000" pitchFamily="2" charset="2"/>
            </a:endParaRPr>
          </a:p>
          <a:p>
            <a:pPr eaLnBrk="1" hangingPunct="1">
              <a:spcBef>
                <a:spcPct val="30000"/>
              </a:spcBef>
            </a:pPr>
            <a:endParaRPr lang="en-US" altLang="en-US" sz="2400">
              <a:solidFill>
                <a:srgbClr val="000000"/>
              </a:solidFill>
              <a:sym typeface="Wingdings" panose="05000000000000000000" pitchFamily="2" charset="2"/>
            </a:endParaRPr>
          </a:p>
        </p:txBody>
      </p:sp>
      <p:sp>
        <p:nvSpPr>
          <p:cNvPr id="131091" name="Text Box 19">
            <a:extLst>
              <a:ext uri="{FF2B5EF4-FFF2-40B4-BE49-F238E27FC236}">
                <a16:creationId xmlns:a16="http://schemas.microsoft.com/office/drawing/2014/main" id="{0396EC7A-BEE6-4CEF-A628-34DF4E0D86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914400"/>
            <a:ext cx="6553200" cy="457200"/>
          </a:xfrm>
          <a:prstGeom prst="rect">
            <a:avLst/>
          </a:prstGeom>
          <a:solidFill>
            <a:srgbClr val="D7D5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2"/>
                </a:solidFill>
                <a:latin typeface="VNI-Helve-Condense" pitchFamily="2" charset="0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VNI-Helve-Condense" pitchFamily="2" charset="0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chemeClr val="folHlink"/>
                </a:solidFill>
                <a:latin typeface="Times New Roman" panose="02020603050405020304" pitchFamily="18" charset="0"/>
              </a:rPr>
              <a:t>The old man living near my house is a good doctor. </a:t>
            </a:r>
          </a:p>
        </p:txBody>
      </p:sp>
      <p:sp>
        <p:nvSpPr>
          <p:cNvPr id="131092" name="Text Box 20">
            <a:extLst>
              <a:ext uri="{FF2B5EF4-FFF2-40B4-BE49-F238E27FC236}">
                <a16:creationId xmlns:a16="http://schemas.microsoft.com/office/drawing/2014/main" id="{342D5EEC-A527-4B47-AF9C-F388F5B1FE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286000"/>
            <a:ext cx="5638800" cy="457200"/>
          </a:xfrm>
          <a:prstGeom prst="rect">
            <a:avLst/>
          </a:prstGeom>
          <a:solidFill>
            <a:srgbClr val="D7D5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2"/>
                </a:solidFill>
                <a:latin typeface="VNI-Helve-Condense" pitchFamily="2" charset="0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VNI-Helve-Condense" pitchFamily="2" charset="0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chemeClr val="fol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The book written by her is interesting. </a:t>
            </a:r>
          </a:p>
        </p:txBody>
      </p:sp>
      <p:sp>
        <p:nvSpPr>
          <p:cNvPr id="131094" name="Text Box 22">
            <a:extLst>
              <a:ext uri="{FF2B5EF4-FFF2-40B4-BE49-F238E27FC236}">
                <a16:creationId xmlns:a16="http://schemas.microsoft.com/office/drawing/2014/main" id="{22D09EB1-A139-4FBA-B5E8-50D281EB1B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5725" y="5184775"/>
            <a:ext cx="5730875" cy="457200"/>
          </a:xfrm>
          <a:prstGeom prst="rect">
            <a:avLst/>
          </a:prstGeom>
          <a:solidFill>
            <a:srgbClr val="D7D5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2"/>
                </a:solidFill>
                <a:latin typeface="VNI-Helve-Condense" pitchFamily="2" charset="0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VNI-Helve-Condense" pitchFamily="2" charset="0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chemeClr val="fol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The girl sitting next to me is very intelligent. </a:t>
            </a:r>
          </a:p>
        </p:txBody>
      </p:sp>
      <p:sp>
        <p:nvSpPr>
          <p:cNvPr id="131093" name="Text Box 21">
            <a:extLst>
              <a:ext uri="{FF2B5EF4-FFF2-40B4-BE49-F238E27FC236}">
                <a16:creationId xmlns:a16="http://schemas.microsoft.com/office/drawing/2014/main" id="{13134762-7A1D-484A-BFB7-DA97855246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810000"/>
            <a:ext cx="6629400" cy="457200"/>
          </a:xfrm>
          <a:prstGeom prst="rect">
            <a:avLst/>
          </a:prstGeom>
          <a:solidFill>
            <a:srgbClr val="D7D5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2"/>
                </a:solidFill>
                <a:latin typeface="VNI-Helve-Condense" pitchFamily="2" charset="0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VNI-Helve-Condense" pitchFamily="2" charset="0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chemeClr val="folHlin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The house made of wood belongs to my uncle.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1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1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1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31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91" grpId="0" animBg="1"/>
      <p:bldP spid="131092" grpId="0" animBg="1"/>
      <p:bldP spid="131094" grpId="0" animBg="1"/>
      <p:bldP spid="13109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0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>
            <a:extLst>
              <a:ext uri="{FF2B5EF4-FFF2-40B4-BE49-F238E27FC236}">
                <a16:creationId xmlns:a16="http://schemas.microsoft.com/office/drawing/2014/main" id="{24A30607-ED3B-44E4-99E9-128968F76E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865188"/>
            <a:ext cx="8305800" cy="4487862"/>
          </a:xfrm>
          <a:prstGeom prst="rect">
            <a:avLst/>
          </a:prstGeom>
          <a:solidFill>
            <a:srgbClr val="AFE5AF"/>
          </a:solidFill>
          <a:ln w="9525" algn="ctr">
            <a:solidFill>
              <a:srgbClr val="1717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2"/>
                </a:solidFill>
                <a:latin typeface="VNI-Helve-Condense" pitchFamily="2" charset="0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VNI-Helve-Condense" pitchFamily="2" charset="0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</a:rPr>
              <a:t>Who is Mary?</a:t>
            </a:r>
          </a:p>
          <a:p>
            <a:pPr eaLnBrk="1" hangingPunct="1"/>
            <a:r>
              <a:rPr lang="en-US" altLang="en-US" sz="3200" b="1">
                <a:solidFill>
                  <a:srgbClr val="000000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</a:rPr>
              <a:t>The woman wearing a green dress is Mary.</a:t>
            </a:r>
          </a:p>
          <a:p>
            <a:pPr eaLnBrk="1" hangingPunct="1"/>
            <a:endParaRPr lang="en-US" altLang="en-US" sz="3200" b="1">
              <a:solidFill>
                <a:srgbClr val="000000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/>
            <a:endParaRPr lang="en-US" altLang="en-US" sz="3200" b="1">
              <a:solidFill>
                <a:srgbClr val="000000"/>
              </a:solidFill>
              <a:sym typeface="Wingdings" panose="05000000000000000000" pitchFamily="2" charset="2"/>
            </a:endParaRPr>
          </a:p>
          <a:p>
            <a:pPr eaLnBrk="1" hangingPunct="1"/>
            <a:endParaRPr lang="en-US" altLang="en-US" sz="3200" b="1">
              <a:solidFill>
                <a:srgbClr val="000000"/>
              </a:solidFill>
              <a:sym typeface="Wingdings" panose="05000000000000000000" pitchFamily="2" charset="2"/>
            </a:endParaRPr>
          </a:p>
          <a:p>
            <a:pPr eaLnBrk="1" hangingPunct="1"/>
            <a:endParaRPr lang="en-US" altLang="en-US" sz="3200" b="1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/>
            <a:endParaRPr lang="en-US" altLang="en-US" sz="3200" b="1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/>
            <a:endParaRPr lang="en-US" altLang="en-US" sz="3200" b="1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/>
            <a:endParaRPr lang="en-US" altLang="en-US" sz="32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4161" name="AutoShape 17">
            <a:extLst>
              <a:ext uri="{FF2B5EF4-FFF2-40B4-BE49-F238E27FC236}">
                <a16:creationId xmlns:a16="http://schemas.microsoft.com/office/drawing/2014/main" id="{F21A1A11-DD79-490C-B96E-64E1CF315F77}"/>
              </a:ext>
            </a:extLst>
          </p:cNvPr>
          <p:cNvSpPr>
            <a:spLocks/>
          </p:cNvSpPr>
          <p:nvPr/>
        </p:nvSpPr>
        <p:spPr bwMode="auto">
          <a:xfrm rot="5400000">
            <a:off x="1921669" y="910431"/>
            <a:ext cx="133350" cy="1957388"/>
          </a:xfrm>
          <a:prstGeom prst="rightBrace">
            <a:avLst>
              <a:gd name="adj1" fmla="val 122321"/>
              <a:gd name="adj2" fmla="val 48704"/>
            </a:avLst>
          </a:prstGeom>
          <a:noFill/>
          <a:ln w="19050">
            <a:solidFill>
              <a:srgbClr val="D4130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000">
                <a:solidFill>
                  <a:schemeClr val="bg2"/>
                </a:solidFill>
                <a:latin typeface="VNI-Helve-Condense" pitchFamily="2" charset="0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VNI-Helve-Condense" pitchFamily="2" charset="0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4164" name="AutoShape 20">
            <a:extLst>
              <a:ext uri="{FF2B5EF4-FFF2-40B4-BE49-F238E27FC236}">
                <a16:creationId xmlns:a16="http://schemas.microsoft.com/office/drawing/2014/main" id="{E5F0E2E6-B20E-4F11-9738-364E4D393E8C}"/>
              </a:ext>
            </a:extLst>
          </p:cNvPr>
          <p:cNvSpPr>
            <a:spLocks/>
          </p:cNvSpPr>
          <p:nvPr/>
        </p:nvSpPr>
        <p:spPr bwMode="auto">
          <a:xfrm rot="5400000">
            <a:off x="4826000" y="44450"/>
            <a:ext cx="133350" cy="3663950"/>
          </a:xfrm>
          <a:prstGeom prst="rightBrace">
            <a:avLst>
              <a:gd name="adj1" fmla="val 228968"/>
              <a:gd name="adj2" fmla="val 50000"/>
            </a:avLst>
          </a:prstGeom>
          <a:noFill/>
          <a:ln w="19050">
            <a:solidFill>
              <a:srgbClr val="1717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000">
                <a:solidFill>
                  <a:schemeClr val="bg2"/>
                </a:solidFill>
                <a:latin typeface="VNI-Helve-Condense" pitchFamily="2" charset="0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VNI-Helve-Condense" pitchFamily="2" charset="0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4154" name="Text Box 10">
            <a:extLst>
              <a:ext uri="{FF2B5EF4-FFF2-40B4-BE49-F238E27FC236}">
                <a16:creationId xmlns:a16="http://schemas.microsoft.com/office/drawing/2014/main" id="{2B73C364-5C85-4B0B-99AD-96E20DF9C3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828800"/>
            <a:ext cx="2362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2"/>
                </a:solidFill>
                <a:latin typeface="VNI-Helve-Condense" pitchFamily="2" charset="0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VNI-Helve-Condense" pitchFamily="2" charset="0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D41304"/>
                </a:solidFill>
                <a:latin typeface="VNI-Times" pitchFamily="2" charset="0"/>
              </a:rPr>
              <a:t>Noun phrase </a:t>
            </a:r>
          </a:p>
        </p:txBody>
      </p:sp>
      <p:grpSp>
        <p:nvGrpSpPr>
          <p:cNvPr id="134170" name="Group 26">
            <a:extLst>
              <a:ext uri="{FF2B5EF4-FFF2-40B4-BE49-F238E27FC236}">
                <a16:creationId xmlns:a16="http://schemas.microsoft.com/office/drawing/2014/main" id="{1590DE5B-B41D-4A60-9AEB-36A8F0B4A406}"/>
              </a:ext>
            </a:extLst>
          </p:cNvPr>
          <p:cNvGrpSpPr>
            <a:grpSpLocks/>
          </p:cNvGrpSpPr>
          <p:nvPr/>
        </p:nvGrpSpPr>
        <p:grpSpPr bwMode="auto">
          <a:xfrm>
            <a:off x="2011363" y="2171700"/>
            <a:ext cx="2865437" cy="381000"/>
            <a:chOff x="1488" y="1248"/>
            <a:chExt cx="1440" cy="240"/>
          </a:xfrm>
        </p:grpSpPr>
        <p:sp>
          <p:nvSpPr>
            <p:cNvPr id="4113" name="Line 23">
              <a:extLst>
                <a:ext uri="{FF2B5EF4-FFF2-40B4-BE49-F238E27FC236}">
                  <a16:creationId xmlns:a16="http://schemas.microsoft.com/office/drawing/2014/main" id="{042D87AE-5AF7-4DD7-AEC1-3763557F15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1296"/>
              <a:ext cx="0" cy="1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SG"/>
            </a:p>
          </p:txBody>
        </p:sp>
        <p:sp>
          <p:nvSpPr>
            <p:cNvPr id="4114" name="Line 24">
              <a:extLst>
                <a:ext uri="{FF2B5EF4-FFF2-40B4-BE49-F238E27FC236}">
                  <a16:creationId xmlns:a16="http://schemas.microsoft.com/office/drawing/2014/main" id="{C874EB7D-0612-4B70-AFD6-F21942C615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1488"/>
              <a:ext cx="144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SG"/>
            </a:p>
          </p:txBody>
        </p:sp>
        <p:sp>
          <p:nvSpPr>
            <p:cNvPr id="4115" name="Line 25">
              <a:extLst>
                <a:ext uri="{FF2B5EF4-FFF2-40B4-BE49-F238E27FC236}">
                  <a16:creationId xmlns:a16="http://schemas.microsoft.com/office/drawing/2014/main" id="{3CCD8275-3C21-434E-A578-D510CB5A13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28" y="1248"/>
              <a:ext cx="0" cy="2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SG"/>
            </a:p>
          </p:txBody>
        </p:sp>
      </p:grpSp>
      <p:sp>
        <p:nvSpPr>
          <p:cNvPr id="134171" name="Text Box 27">
            <a:extLst>
              <a:ext uri="{FF2B5EF4-FFF2-40B4-BE49-F238E27FC236}">
                <a16:creationId xmlns:a16="http://schemas.microsoft.com/office/drawing/2014/main" id="{4F8FCA17-02A0-439D-B401-78E734FD5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825" y="2743200"/>
            <a:ext cx="7445375" cy="1554163"/>
          </a:xfrm>
          <a:prstGeom prst="rect">
            <a:avLst/>
          </a:prstGeom>
          <a:solidFill>
            <a:srgbClr val="AFE5A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D4130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2"/>
                </a:solidFill>
                <a:latin typeface="VNI-Helve-Condense" pitchFamily="2" charset="0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VNI-Helve-Condense" pitchFamily="2" charset="0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</a:rPr>
              <a:t>Who is Tom? </a:t>
            </a:r>
          </a:p>
          <a:p>
            <a:pPr eaLnBrk="1" hangingPunct="1"/>
            <a:r>
              <a:rPr lang="en-US" altLang="en-US" sz="3200" b="1">
                <a:solidFill>
                  <a:srgbClr val="000000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</a:rPr>
              <a:t>Tom is the man wearing a red shirt.</a:t>
            </a:r>
          </a:p>
          <a:p>
            <a:pPr eaLnBrk="1" hangingPunct="1"/>
            <a:endParaRPr lang="en-US" altLang="en-US" sz="32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4173" name="AutoShape 29">
            <a:extLst>
              <a:ext uri="{FF2B5EF4-FFF2-40B4-BE49-F238E27FC236}">
                <a16:creationId xmlns:a16="http://schemas.microsoft.com/office/drawing/2014/main" id="{6CCFCD0C-6730-4DA2-9727-A272C3A4C1E3}"/>
              </a:ext>
            </a:extLst>
          </p:cNvPr>
          <p:cNvSpPr>
            <a:spLocks/>
          </p:cNvSpPr>
          <p:nvPr/>
        </p:nvSpPr>
        <p:spPr bwMode="auto">
          <a:xfrm rot="5400000">
            <a:off x="3002757" y="3124993"/>
            <a:ext cx="95250" cy="1312863"/>
          </a:xfrm>
          <a:prstGeom prst="rightBrace">
            <a:avLst>
              <a:gd name="adj1" fmla="val 114861"/>
              <a:gd name="adj2" fmla="val 48704"/>
            </a:avLst>
          </a:prstGeom>
          <a:noFill/>
          <a:ln w="19050">
            <a:solidFill>
              <a:srgbClr val="D4130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000">
                <a:solidFill>
                  <a:schemeClr val="bg2"/>
                </a:solidFill>
                <a:latin typeface="VNI-Helve-Condense" pitchFamily="2" charset="0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VNI-Helve-Condense" pitchFamily="2" charset="0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4174" name="AutoShape 30">
            <a:extLst>
              <a:ext uri="{FF2B5EF4-FFF2-40B4-BE49-F238E27FC236}">
                <a16:creationId xmlns:a16="http://schemas.microsoft.com/office/drawing/2014/main" id="{95E0BFEE-84B1-42C6-83E8-E46ED921131E}"/>
              </a:ext>
            </a:extLst>
          </p:cNvPr>
          <p:cNvSpPr>
            <a:spLocks/>
          </p:cNvSpPr>
          <p:nvPr/>
        </p:nvSpPr>
        <p:spPr bwMode="auto">
          <a:xfrm rot="5400000">
            <a:off x="5459413" y="2144712"/>
            <a:ext cx="152400" cy="3254375"/>
          </a:xfrm>
          <a:prstGeom prst="rightBrace">
            <a:avLst>
              <a:gd name="adj1" fmla="val 177951"/>
              <a:gd name="adj2" fmla="val 50000"/>
            </a:avLst>
          </a:prstGeom>
          <a:noFill/>
          <a:ln w="19050">
            <a:solidFill>
              <a:srgbClr val="D4130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000">
                <a:solidFill>
                  <a:schemeClr val="bg2"/>
                </a:solidFill>
                <a:latin typeface="VNI-Helve-Condense" pitchFamily="2" charset="0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VNI-Helve-Condense" pitchFamily="2" charset="0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4175" name="Text Box 31">
            <a:extLst>
              <a:ext uri="{FF2B5EF4-FFF2-40B4-BE49-F238E27FC236}">
                <a16:creationId xmlns:a16="http://schemas.microsoft.com/office/drawing/2014/main" id="{377643DE-A408-4866-B48C-F007C28E42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4413" y="3690938"/>
            <a:ext cx="15255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2"/>
                </a:solidFill>
                <a:latin typeface="VNI-Helve-Condense" pitchFamily="2" charset="0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VNI-Helve-Condense" pitchFamily="2" charset="0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D41304"/>
                </a:solidFill>
                <a:latin typeface="VNI-Times" pitchFamily="2" charset="0"/>
              </a:rPr>
              <a:t>Noun phrase</a:t>
            </a:r>
          </a:p>
        </p:txBody>
      </p:sp>
      <p:sp>
        <p:nvSpPr>
          <p:cNvPr id="134176" name="Text Box 32">
            <a:extLst>
              <a:ext uri="{FF2B5EF4-FFF2-40B4-BE49-F238E27FC236}">
                <a16:creationId xmlns:a16="http://schemas.microsoft.com/office/drawing/2014/main" id="{4FEDD74E-E946-4360-B89A-97FA29E39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3733800"/>
            <a:ext cx="5181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2"/>
                </a:solidFill>
                <a:latin typeface="VNI-Helve-Condense" pitchFamily="2" charset="0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VNI-Helve-Condense" pitchFamily="2" charset="0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D41304"/>
                </a:solidFill>
                <a:latin typeface="VNI-Times" pitchFamily="2" charset="0"/>
              </a:rPr>
              <a:t>present participle phrase (V-ing)</a:t>
            </a:r>
          </a:p>
        </p:txBody>
      </p:sp>
      <p:grpSp>
        <p:nvGrpSpPr>
          <p:cNvPr id="134177" name="Group 33">
            <a:extLst>
              <a:ext uri="{FF2B5EF4-FFF2-40B4-BE49-F238E27FC236}">
                <a16:creationId xmlns:a16="http://schemas.microsoft.com/office/drawing/2014/main" id="{BF74B26C-42CB-415C-BA9B-3DC3F5AD39D4}"/>
              </a:ext>
            </a:extLst>
          </p:cNvPr>
          <p:cNvGrpSpPr>
            <a:grpSpLocks/>
          </p:cNvGrpSpPr>
          <p:nvPr/>
        </p:nvGrpSpPr>
        <p:grpSpPr bwMode="auto">
          <a:xfrm>
            <a:off x="3055938" y="4057650"/>
            <a:ext cx="2506662" cy="371475"/>
            <a:chOff x="1488" y="1248"/>
            <a:chExt cx="1440" cy="240"/>
          </a:xfrm>
        </p:grpSpPr>
        <p:sp>
          <p:nvSpPr>
            <p:cNvPr id="4110" name="Line 34">
              <a:extLst>
                <a:ext uri="{FF2B5EF4-FFF2-40B4-BE49-F238E27FC236}">
                  <a16:creationId xmlns:a16="http://schemas.microsoft.com/office/drawing/2014/main" id="{23262B51-CA8F-482A-A240-AB7EB7D571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1296"/>
              <a:ext cx="0" cy="1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SG"/>
            </a:p>
          </p:txBody>
        </p:sp>
        <p:sp>
          <p:nvSpPr>
            <p:cNvPr id="4111" name="Line 35">
              <a:extLst>
                <a:ext uri="{FF2B5EF4-FFF2-40B4-BE49-F238E27FC236}">
                  <a16:creationId xmlns:a16="http://schemas.microsoft.com/office/drawing/2014/main" id="{6A1F64B3-63B1-454E-84D9-E920856D3A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1488"/>
              <a:ext cx="144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SG"/>
            </a:p>
          </p:txBody>
        </p:sp>
        <p:sp>
          <p:nvSpPr>
            <p:cNvPr id="4112" name="Line 36">
              <a:extLst>
                <a:ext uri="{FF2B5EF4-FFF2-40B4-BE49-F238E27FC236}">
                  <a16:creationId xmlns:a16="http://schemas.microsoft.com/office/drawing/2014/main" id="{54BC3785-A420-4B2E-B4AE-36E91155CB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28" y="1248"/>
              <a:ext cx="0" cy="2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SG"/>
            </a:p>
          </p:txBody>
        </p:sp>
      </p:grpSp>
      <p:sp>
        <p:nvSpPr>
          <p:cNvPr id="134181" name="Text Box 37">
            <a:extLst>
              <a:ext uri="{FF2B5EF4-FFF2-40B4-BE49-F238E27FC236}">
                <a16:creationId xmlns:a16="http://schemas.microsoft.com/office/drawing/2014/main" id="{9D0F40A5-F0E4-4BB9-B6B7-C57A838249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828800"/>
            <a:ext cx="510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2"/>
                </a:solidFill>
                <a:latin typeface="VNI-Helve-Condense" pitchFamily="2" charset="0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VNI-Helve-Condense" pitchFamily="2" charset="0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chemeClr val="tx1"/>
                </a:solidFill>
                <a:latin typeface="VNI-Times" pitchFamily="2" charset="0"/>
              </a:rPr>
              <a:t>present participle phrase (V-ing)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4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4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4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4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4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4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4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4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4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4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34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4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4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4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4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4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4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4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4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4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4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4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4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4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34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54" grpId="0"/>
      <p:bldP spid="134171" grpId="0" animBg="1"/>
      <p:bldP spid="134175" grpId="0"/>
      <p:bldP spid="134176" grpId="0"/>
      <p:bldP spid="13418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0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>
            <a:extLst>
              <a:ext uri="{FF2B5EF4-FFF2-40B4-BE49-F238E27FC236}">
                <a16:creationId xmlns:a16="http://schemas.microsoft.com/office/drawing/2014/main" id="{546C1508-96D0-4E3C-BDC6-CDEB09D3A6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124200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2"/>
                </a:solidFill>
                <a:latin typeface="VNI-Helve-Condense" pitchFamily="2" charset="0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VNI-Helve-Condense" pitchFamily="2" charset="0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25958" name="Rectangle 6">
            <a:extLst>
              <a:ext uri="{FF2B5EF4-FFF2-40B4-BE49-F238E27FC236}">
                <a16:creationId xmlns:a16="http://schemas.microsoft.com/office/drawing/2014/main" id="{401C8AAF-02BE-4C4B-AE66-43C35F700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0"/>
            <a:ext cx="822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000">
                <a:solidFill>
                  <a:schemeClr val="bg2"/>
                </a:solidFill>
                <a:latin typeface="VNI-Helve-Condense" pitchFamily="2" charset="0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VNI-Helve-Condense" pitchFamily="2" charset="0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9pPr>
          </a:lstStyle>
          <a:p>
            <a:pPr algn="ctr" eaLnBrk="1" hangingPunct="1"/>
            <a:br>
              <a:rPr lang="en-US" altLang="en-US" sz="2400" b="1">
                <a:solidFill>
                  <a:schemeClr val="folHlink"/>
                </a:solidFill>
                <a:latin typeface="Arial" panose="020B0604020202020204" pitchFamily="34" charset="0"/>
              </a:rPr>
            </a:br>
            <a:r>
              <a:rPr lang="en-US" altLang="en-US" sz="2400" b="1" u="sng">
                <a:solidFill>
                  <a:schemeClr val="folHlink"/>
                </a:solidFill>
                <a:latin typeface="Arial" panose="020B0604020202020204" pitchFamily="34" charset="0"/>
              </a:rPr>
              <a:t>Unit 11</a:t>
            </a:r>
            <a:r>
              <a:rPr lang="en-US" altLang="en-US" sz="2400">
                <a:solidFill>
                  <a:schemeClr val="folHlink"/>
                </a:solidFill>
                <a:latin typeface="Arial" panose="020B0604020202020204" pitchFamily="34" charset="0"/>
              </a:rPr>
              <a:t> :</a:t>
            </a:r>
            <a:r>
              <a:rPr lang="en-US" altLang="en-US" sz="240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>
                <a:solidFill>
                  <a:srgbClr val="D41304"/>
                </a:solidFill>
                <a:latin typeface="VNI-Cooper" pitchFamily="2" charset="0"/>
              </a:rPr>
              <a:t>TRAVELING AROUND VIET NAM</a:t>
            </a:r>
            <a:r>
              <a:rPr lang="en-US" altLang="en-US" sz="240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br>
              <a:rPr lang="en-US" altLang="en-US" sz="2400" b="1" u="sng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en-US" altLang="en-US" sz="2400" b="1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>
                <a:solidFill>
                  <a:srgbClr val="D41304"/>
                </a:solidFill>
                <a:latin typeface="Arial" panose="020B0604020202020204" pitchFamily="34" charset="0"/>
              </a:rPr>
              <a:t>Language Focus</a:t>
            </a:r>
            <a:endParaRPr lang="en-US" altLang="en-US" sz="2400" b="1" u="sng">
              <a:solidFill>
                <a:srgbClr val="D41304"/>
              </a:solidFill>
              <a:latin typeface="Arial" panose="020B0604020202020204" pitchFamily="34" charset="0"/>
            </a:endParaRPr>
          </a:p>
        </p:txBody>
      </p:sp>
      <p:sp>
        <p:nvSpPr>
          <p:cNvPr id="125959" name="Text Box 7">
            <a:extLst>
              <a:ext uri="{FF2B5EF4-FFF2-40B4-BE49-F238E27FC236}">
                <a16:creationId xmlns:a16="http://schemas.microsoft.com/office/drawing/2014/main" id="{9BA73639-5DAF-4FE2-86C1-321A0F0BE8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600200"/>
            <a:ext cx="472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2"/>
                </a:solidFill>
                <a:latin typeface="VNI-Helve-Condense" pitchFamily="2" charset="0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VNI-Helve-Condense" pitchFamily="2" charset="0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chemeClr val="folHlink"/>
                </a:solidFill>
                <a:latin typeface="Times New Roman" panose="02020603050405020304" pitchFamily="18" charset="0"/>
              </a:rPr>
              <a:t>The boy reading a book is Ba</a:t>
            </a:r>
          </a:p>
        </p:txBody>
      </p:sp>
      <p:sp>
        <p:nvSpPr>
          <p:cNvPr id="125975" name="Rectangle 23">
            <a:extLst>
              <a:ext uri="{FF2B5EF4-FFF2-40B4-BE49-F238E27FC236}">
                <a16:creationId xmlns:a16="http://schemas.microsoft.com/office/drawing/2014/main" id="{C098AD27-E2AB-49EE-9EF2-3B33D4594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990600"/>
            <a:ext cx="8305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000">
                <a:solidFill>
                  <a:schemeClr val="bg2"/>
                </a:solidFill>
                <a:latin typeface="VNI-Helve-Condense" pitchFamily="2" charset="0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VNI-Helve-Condense" pitchFamily="2" charset="0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000F0"/>
                </a:solidFill>
                <a:latin typeface="Times New Roman" panose="02020603050405020304" pitchFamily="18" charset="0"/>
              </a:rPr>
              <a:t>1/  Look at the people in the school yard at Quang Trung School. Say who each person is.</a:t>
            </a:r>
          </a:p>
        </p:txBody>
      </p:sp>
      <p:grpSp>
        <p:nvGrpSpPr>
          <p:cNvPr id="125979" name="Group 27">
            <a:extLst>
              <a:ext uri="{FF2B5EF4-FFF2-40B4-BE49-F238E27FC236}">
                <a16:creationId xmlns:a16="http://schemas.microsoft.com/office/drawing/2014/main" id="{539636DE-E14A-4444-B6C7-7E9A27B72B24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2990850"/>
            <a:ext cx="6324600" cy="3810000"/>
            <a:chOff x="288" y="0"/>
            <a:chExt cx="4836" cy="4237"/>
          </a:xfrm>
        </p:grpSpPr>
        <p:pic>
          <p:nvPicPr>
            <p:cNvPr id="5138" name="Picture 28" descr="Image(008)">
              <a:extLst>
                <a:ext uri="{FF2B5EF4-FFF2-40B4-BE49-F238E27FC236}">
                  <a16:creationId xmlns:a16="http://schemas.microsoft.com/office/drawing/2014/main" id="{59425E1B-BA4C-4016-878D-10C45D5430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0"/>
              <a:ext cx="4512" cy="4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9" name="Text Box 29">
              <a:extLst>
                <a:ext uri="{FF2B5EF4-FFF2-40B4-BE49-F238E27FC236}">
                  <a16:creationId xmlns:a16="http://schemas.microsoft.com/office/drawing/2014/main" id="{F412EC3E-9C45-4420-BAB8-7A4C1BA3B9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8" y="2643"/>
              <a:ext cx="1056" cy="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1pPr>
              <a:lvl2pPr marL="742950" indent="-285750"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2pPr>
              <a:lvl3pPr marL="1143000" indent="-228600"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3pPr>
              <a:lvl4pPr marL="1600200" indent="-228600"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4pPr>
              <a:lvl5pPr marL="2057400" indent="-228600"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>
                  <a:solidFill>
                    <a:srgbClr val="000000"/>
                  </a:solidFill>
                </a:rPr>
                <a:t>Miss Lien</a:t>
              </a:r>
            </a:p>
          </p:txBody>
        </p:sp>
        <p:sp>
          <p:nvSpPr>
            <p:cNvPr id="5140" name="Text Box 30">
              <a:extLst>
                <a:ext uri="{FF2B5EF4-FFF2-40B4-BE49-F238E27FC236}">
                  <a16:creationId xmlns:a16="http://schemas.microsoft.com/office/drawing/2014/main" id="{B7462958-600D-4588-BEE8-4390FEFF1F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2975"/>
              <a:ext cx="720" cy="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1pPr>
              <a:lvl2pPr marL="742950" indent="-285750"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2pPr>
              <a:lvl3pPr marL="1143000" indent="-228600"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3pPr>
              <a:lvl4pPr marL="1600200" indent="-228600"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4pPr>
              <a:lvl5pPr marL="2057400" indent="-228600"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>
                  <a:solidFill>
                    <a:srgbClr val="000000"/>
                  </a:solidFill>
                </a:rPr>
                <a:t>Nam</a:t>
              </a:r>
            </a:p>
          </p:txBody>
        </p:sp>
        <p:sp>
          <p:nvSpPr>
            <p:cNvPr id="5141" name="Text Box 31">
              <a:extLst>
                <a:ext uri="{FF2B5EF4-FFF2-40B4-BE49-F238E27FC236}">
                  <a16:creationId xmlns:a16="http://schemas.microsoft.com/office/drawing/2014/main" id="{9B2B2BD8-CC01-4F5B-AB6A-0A61364C62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1728"/>
              <a:ext cx="433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1pPr>
              <a:lvl2pPr marL="742950" indent="-285750"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2pPr>
              <a:lvl3pPr marL="1143000" indent="-228600"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3pPr>
              <a:lvl4pPr marL="1600200" indent="-228600"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4pPr>
              <a:lvl5pPr marL="2057400" indent="-228600"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>
                  <a:solidFill>
                    <a:srgbClr val="000000"/>
                  </a:solidFill>
                </a:rPr>
                <a:t>Ba</a:t>
              </a:r>
            </a:p>
          </p:txBody>
        </p:sp>
        <p:sp>
          <p:nvSpPr>
            <p:cNvPr id="5142" name="Text Box 32">
              <a:extLst>
                <a:ext uri="{FF2B5EF4-FFF2-40B4-BE49-F238E27FC236}">
                  <a16:creationId xmlns:a16="http://schemas.microsoft.com/office/drawing/2014/main" id="{2E837BBC-2BD1-408A-9563-B8C2659BF0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8" y="503"/>
              <a:ext cx="959" cy="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1pPr>
              <a:lvl2pPr marL="742950" indent="-285750"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2pPr>
              <a:lvl3pPr marL="1143000" indent="-228600"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3pPr>
              <a:lvl4pPr marL="1600200" indent="-228600"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4pPr>
              <a:lvl5pPr marL="2057400" indent="-228600"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>
                  <a:solidFill>
                    <a:srgbClr val="000000"/>
                  </a:solidFill>
                </a:rPr>
                <a:t>Mr Quang</a:t>
              </a:r>
            </a:p>
          </p:txBody>
        </p:sp>
        <p:sp>
          <p:nvSpPr>
            <p:cNvPr id="5143" name="Text Box 33">
              <a:extLst>
                <a:ext uri="{FF2B5EF4-FFF2-40B4-BE49-F238E27FC236}">
                  <a16:creationId xmlns:a16="http://schemas.microsoft.com/office/drawing/2014/main" id="{89A7AD51-5C12-4842-8A09-BC042EB4B6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1" y="1681"/>
              <a:ext cx="721" cy="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1pPr>
              <a:lvl2pPr marL="742950" indent="-285750"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2pPr>
              <a:lvl3pPr marL="1143000" indent="-228600"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3pPr>
              <a:lvl4pPr marL="1600200" indent="-228600"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4pPr>
              <a:lvl5pPr marL="2057400" indent="-228600"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>
                  <a:solidFill>
                    <a:srgbClr val="000000"/>
                  </a:solidFill>
                </a:rPr>
                <a:t>Lan</a:t>
              </a:r>
            </a:p>
          </p:txBody>
        </p:sp>
        <p:sp>
          <p:nvSpPr>
            <p:cNvPr id="5144" name="Text Box 34">
              <a:extLst>
                <a:ext uri="{FF2B5EF4-FFF2-40B4-BE49-F238E27FC236}">
                  <a16:creationId xmlns:a16="http://schemas.microsoft.com/office/drawing/2014/main" id="{2220815C-BD68-46EA-AB21-403680115F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4" y="2556"/>
              <a:ext cx="720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1pPr>
              <a:lvl2pPr marL="742950" indent="-285750"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2pPr>
              <a:lvl3pPr marL="1143000" indent="-228600"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3pPr>
              <a:lvl4pPr marL="1600200" indent="-228600"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4pPr>
              <a:lvl5pPr marL="2057400" indent="-228600"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>
                  <a:solidFill>
                    <a:srgbClr val="000000"/>
                  </a:solidFill>
                </a:rPr>
                <a:t>Nga</a:t>
              </a:r>
            </a:p>
          </p:txBody>
        </p:sp>
        <p:sp>
          <p:nvSpPr>
            <p:cNvPr id="5145" name="Text Box 35">
              <a:extLst>
                <a:ext uri="{FF2B5EF4-FFF2-40B4-BE49-F238E27FC236}">
                  <a16:creationId xmlns:a16="http://schemas.microsoft.com/office/drawing/2014/main" id="{010BB2D6-8155-4C21-9232-A63EDBC50C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1" y="3360"/>
              <a:ext cx="721" cy="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1pPr>
              <a:lvl2pPr marL="742950" indent="-285750"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2pPr>
              <a:lvl3pPr marL="1143000" indent="-228600"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3pPr>
              <a:lvl4pPr marL="1600200" indent="-228600"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4pPr>
              <a:lvl5pPr marL="2057400" indent="-228600"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>
                  <a:solidFill>
                    <a:schemeClr val="tx2"/>
                  </a:solidFill>
                </a:rPr>
                <a:t>Hoa</a:t>
              </a:r>
            </a:p>
          </p:txBody>
        </p:sp>
      </p:grpSp>
      <p:sp>
        <p:nvSpPr>
          <p:cNvPr id="125988" name="AutoShape 36">
            <a:extLst>
              <a:ext uri="{FF2B5EF4-FFF2-40B4-BE49-F238E27FC236}">
                <a16:creationId xmlns:a16="http://schemas.microsoft.com/office/drawing/2014/main" id="{19BC48AB-9110-4625-BB0F-0175ED23A45E}"/>
              </a:ext>
            </a:extLst>
          </p:cNvPr>
          <p:cNvSpPr>
            <a:spLocks/>
          </p:cNvSpPr>
          <p:nvPr/>
        </p:nvSpPr>
        <p:spPr bwMode="auto">
          <a:xfrm rot="5400000">
            <a:off x="1454150" y="1549400"/>
            <a:ext cx="101600" cy="914400"/>
          </a:xfrm>
          <a:prstGeom prst="rightBrace">
            <a:avLst>
              <a:gd name="adj1" fmla="val 75000"/>
              <a:gd name="adj2" fmla="val 48704"/>
            </a:avLst>
          </a:prstGeom>
          <a:noFill/>
          <a:ln w="19050">
            <a:solidFill>
              <a:srgbClr val="D4130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000">
                <a:solidFill>
                  <a:schemeClr val="bg2"/>
                </a:solidFill>
                <a:latin typeface="VNI-Helve-Condense" pitchFamily="2" charset="0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VNI-Helve-Condense" pitchFamily="2" charset="0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5989" name="AutoShape 37">
            <a:extLst>
              <a:ext uri="{FF2B5EF4-FFF2-40B4-BE49-F238E27FC236}">
                <a16:creationId xmlns:a16="http://schemas.microsoft.com/office/drawing/2014/main" id="{F4B729A6-CE21-4E2D-BF4D-4040D4791508}"/>
              </a:ext>
            </a:extLst>
          </p:cNvPr>
          <p:cNvSpPr>
            <a:spLocks/>
          </p:cNvSpPr>
          <p:nvPr/>
        </p:nvSpPr>
        <p:spPr bwMode="auto">
          <a:xfrm rot="5400000">
            <a:off x="2886868" y="1135857"/>
            <a:ext cx="169863" cy="1828800"/>
          </a:xfrm>
          <a:prstGeom prst="rightBrace">
            <a:avLst>
              <a:gd name="adj1" fmla="val 89719"/>
              <a:gd name="adj2" fmla="val 50000"/>
            </a:avLst>
          </a:prstGeom>
          <a:noFill/>
          <a:ln w="19050">
            <a:solidFill>
              <a:srgbClr val="D4130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000">
                <a:solidFill>
                  <a:schemeClr val="bg2"/>
                </a:solidFill>
                <a:latin typeface="VNI-Helve-Condense" pitchFamily="2" charset="0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VNI-Helve-Condense" pitchFamily="2" charset="0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5990" name="Text Box 38">
            <a:extLst>
              <a:ext uri="{FF2B5EF4-FFF2-40B4-BE49-F238E27FC236}">
                <a16:creationId xmlns:a16="http://schemas.microsoft.com/office/drawing/2014/main" id="{D2C548C1-7E97-422C-A14D-6112248E13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003425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2"/>
                </a:solidFill>
                <a:latin typeface="VNI-Helve-Condense" pitchFamily="2" charset="0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VNI-Helve-Condense" pitchFamily="2" charset="0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D41304"/>
                </a:solidFill>
                <a:latin typeface="VNI-Times" pitchFamily="2" charset="0"/>
              </a:rPr>
              <a:t>Noun </a:t>
            </a:r>
            <a:r>
              <a:rPr lang="en-US" altLang="en-US" sz="1800">
                <a:latin typeface="VNI-Times" pitchFamily="2" charset="0"/>
              </a:rPr>
              <a:t> </a:t>
            </a:r>
          </a:p>
        </p:txBody>
      </p:sp>
      <p:sp>
        <p:nvSpPr>
          <p:cNvPr id="125991" name="Text Box 39">
            <a:extLst>
              <a:ext uri="{FF2B5EF4-FFF2-40B4-BE49-F238E27FC236}">
                <a16:creationId xmlns:a16="http://schemas.microsoft.com/office/drawing/2014/main" id="{4F8EA715-973A-419C-BDB9-348297986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500" y="2025650"/>
            <a:ext cx="3733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2"/>
                </a:solidFill>
                <a:latin typeface="VNI-Helve-Condense" pitchFamily="2" charset="0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VNI-Helve-Condense" pitchFamily="2" charset="0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9pPr>
          </a:lstStyle>
          <a:p>
            <a:pPr algn="ctr" eaLnBrk="1" hangingPunct="1"/>
            <a:r>
              <a:rPr lang="en-US" altLang="en-US" sz="1800">
                <a:solidFill>
                  <a:srgbClr val="D41304"/>
                </a:solidFill>
                <a:latin typeface="VNI-Times" pitchFamily="2" charset="0"/>
              </a:rPr>
              <a:t>Present participle phrase </a:t>
            </a:r>
          </a:p>
          <a:p>
            <a:pPr algn="ctr" eaLnBrk="1" hangingPunct="1"/>
            <a:r>
              <a:rPr lang="en-US" altLang="en-US" sz="1800">
                <a:solidFill>
                  <a:srgbClr val="D41304"/>
                </a:solidFill>
                <a:latin typeface="VNI-Times" pitchFamily="2" charset="0"/>
              </a:rPr>
              <a:t>(V -ing)</a:t>
            </a:r>
          </a:p>
        </p:txBody>
      </p:sp>
      <p:grpSp>
        <p:nvGrpSpPr>
          <p:cNvPr id="125997" name="Group 45">
            <a:extLst>
              <a:ext uri="{FF2B5EF4-FFF2-40B4-BE49-F238E27FC236}">
                <a16:creationId xmlns:a16="http://schemas.microsoft.com/office/drawing/2014/main" id="{93097F98-9D66-468C-A4CB-FF0B76622E3C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2419350"/>
            <a:ext cx="1371600" cy="381000"/>
            <a:chOff x="960" y="1440"/>
            <a:chExt cx="864" cy="432"/>
          </a:xfrm>
        </p:grpSpPr>
        <p:sp>
          <p:nvSpPr>
            <p:cNvPr id="5135" name="Line 41">
              <a:extLst>
                <a:ext uri="{FF2B5EF4-FFF2-40B4-BE49-F238E27FC236}">
                  <a16:creationId xmlns:a16="http://schemas.microsoft.com/office/drawing/2014/main" id="{C593B328-8B3F-438B-A7D1-DA6EA80C22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0" y="1440"/>
              <a:ext cx="0" cy="43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SG"/>
            </a:p>
          </p:txBody>
        </p:sp>
        <p:sp>
          <p:nvSpPr>
            <p:cNvPr id="5136" name="Line 42">
              <a:extLst>
                <a:ext uri="{FF2B5EF4-FFF2-40B4-BE49-F238E27FC236}">
                  <a16:creationId xmlns:a16="http://schemas.microsoft.com/office/drawing/2014/main" id="{04C8F8E2-6A46-49C8-AECE-81DEE04DA7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0" y="1872"/>
              <a:ext cx="86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SG"/>
            </a:p>
          </p:txBody>
        </p:sp>
        <p:sp>
          <p:nvSpPr>
            <p:cNvPr id="5137" name="Line 43">
              <a:extLst>
                <a:ext uri="{FF2B5EF4-FFF2-40B4-BE49-F238E27FC236}">
                  <a16:creationId xmlns:a16="http://schemas.microsoft.com/office/drawing/2014/main" id="{420A6731-E3C4-4F2D-BC65-3984F56D10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24" y="1632"/>
              <a:ext cx="0" cy="2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SG"/>
            </a:p>
          </p:txBody>
        </p:sp>
      </p:grpSp>
      <p:sp>
        <p:nvSpPr>
          <p:cNvPr id="125996" name="Text Box 44">
            <a:extLst>
              <a:ext uri="{FF2B5EF4-FFF2-40B4-BE49-F238E27FC236}">
                <a16:creationId xmlns:a16="http://schemas.microsoft.com/office/drawing/2014/main" id="{7FAC094D-AFF2-4C15-89EA-8854355487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" y="1385888"/>
            <a:ext cx="8382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2"/>
                </a:solidFill>
                <a:latin typeface="VNI-Helve-Condense" pitchFamily="2" charset="0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VNI-Helve-Condense" pitchFamily="2" charset="0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>
                <a:sym typeface="Wingdings" panose="05000000000000000000" pitchFamily="2" charset="2"/>
              </a:rPr>
              <a:t></a:t>
            </a:r>
          </a:p>
        </p:txBody>
      </p:sp>
      <p:sp>
        <p:nvSpPr>
          <p:cNvPr id="125998" name="Text Box 46">
            <a:extLst>
              <a:ext uri="{FF2B5EF4-FFF2-40B4-BE49-F238E27FC236}">
                <a16:creationId xmlns:a16="http://schemas.microsoft.com/office/drawing/2014/main" id="{A2319F38-7E68-46B3-8A42-5ECA70B7B0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362200"/>
            <a:ext cx="8382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2"/>
                </a:solidFill>
                <a:latin typeface="VNI-Helve-Condense" pitchFamily="2" charset="0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VNI-Helve-Condense" pitchFamily="2" charset="0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>
                <a:sym typeface="Wingdings" panose="05000000000000000000" pitchFamily="2" charset="2"/>
              </a:rPr>
              <a:t></a:t>
            </a:r>
          </a:p>
        </p:txBody>
      </p:sp>
      <p:sp>
        <p:nvSpPr>
          <p:cNvPr id="125999" name="Text Box 47">
            <a:extLst>
              <a:ext uri="{FF2B5EF4-FFF2-40B4-BE49-F238E27FC236}">
                <a16:creationId xmlns:a16="http://schemas.microsoft.com/office/drawing/2014/main" id="{0C9F2B9F-B436-4AE6-A77C-6AD3D6EC0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667000"/>
            <a:ext cx="7467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2"/>
                </a:solidFill>
                <a:latin typeface="VNI-Helve-Condense" pitchFamily="2" charset="0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VNI-Helve-Condense" pitchFamily="2" charset="0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1717FF"/>
                </a:solidFill>
                <a:latin typeface="Times New Roman" panose="02020603050405020304" pitchFamily="18" charset="0"/>
              </a:rPr>
              <a:t>V-ing </a:t>
            </a:r>
            <a:r>
              <a:rPr lang="en-US" altLang="en-US">
                <a:solidFill>
                  <a:srgbClr val="1717FF"/>
                </a:solidFill>
                <a:latin typeface="Times New Roman" panose="02020603050405020304" pitchFamily="18" charset="0"/>
              </a:rPr>
              <a:t>đứ</a:t>
            </a:r>
            <a:r>
              <a:rPr lang="en-US" altLang="en-US" sz="2400">
                <a:solidFill>
                  <a:srgbClr val="1717FF"/>
                </a:solidFill>
                <a:latin typeface="Times New Roman" panose="02020603050405020304" pitchFamily="18" charset="0"/>
              </a:rPr>
              <a:t>ng sau danh từ chỉ người để giải thích, miêu tả cho danh từ đó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5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59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5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5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5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5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5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5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5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5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5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5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5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5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5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5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5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5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25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25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25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25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259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25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25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8" grpId="0"/>
      <p:bldP spid="125959" grpId="0"/>
      <p:bldP spid="125975" grpId="0"/>
      <p:bldP spid="125990" grpId="0"/>
      <p:bldP spid="125991" grpId="0"/>
      <p:bldP spid="125996" grpId="0"/>
      <p:bldP spid="125998" grpId="0"/>
      <p:bldP spid="12599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2" name="Text Box 4">
            <a:extLst>
              <a:ext uri="{FF2B5EF4-FFF2-40B4-BE49-F238E27FC236}">
                <a16:creationId xmlns:a16="http://schemas.microsoft.com/office/drawing/2014/main" id="{9619F0D9-9B80-425A-98DA-27612EE26C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4800600"/>
            <a:ext cx="533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2"/>
                </a:solidFill>
                <a:latin typeface="VNI-Helve-Condense" pitchFamily="2" charset="0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VNI-Helve-Condense" pitchFamily="2" charset="0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EC"/>
                </a:solidFill>
                <a:latin typeface="Times New Roman" panose="02020603050405020304" pitchFamily="18" charset="0"/>
              </a:rPr>
              <a:t>The boy talking to Miss Lien is Nam.</a:t>
            </a:r>
          </a:p>
        </p:txBody>
      </p:sp>
      <p:sp>
        <p:nvSpPr>
          <p:cNvPr id="135173" name="Text Box 5">
            <a:extLst>
              <a:ext uri="{FF2B5EF4-FFF2-40B4-BE49-F238E27FC236}">
                <a16:creationId xmlns:a16="http://schemas.microsoft.com/office/drawing/2014/main" id="{01CB596A-0003-44BA-97F7-56E6880891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5105400"/>
            <a:ext cx="670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2"/>
                </a:solidFill>
                <a:latin typeface="VNI-Helve-Condense" pitchFamily="2" charset="0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VNI-Helve-Condense" pitchFamily="2" charset="0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EC"/>
                </a:solidFill>
                <a:latin typeface="Times New Roman" panose="02020603050405020304" pitchFamily="18" charset="0"/>
              </a:rPr>
              <a:t>The woman wearing a yellow ao dai is Miss Lien.</a:t>
            </a:r>
          </a:p>
        </p:txBody>
      </p:sp>
      <p:sp>
        <p:nvSpPr>
          <p:cNvPr id="135174" name="Text Box 6">
            <a:extLst>
              <a:ext uri="{FF2B5EF4-FFF2-40B4-BE49-F238E27FC236}">
                <a16:creationId xmlns:a16="http://schemas.microsoft.com/office/drawing/2014/main" id="{CA1228A9-CEC6-41F7-9829-8C2EA42458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6091238"/>
            <a:ext cx="662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2"/>
                </a:solidFill>
                <a:latin typeface="VNI-Helve-Condense" pitchFamily="2" charset="0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VNI-Helve-Condense" pitchFamily="2" charset="0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EC"/>
                </a:solidFill>
                <a:latin typeface="Times New Roman" panose="02020603050405020304" pitchFamily="18" charset="0"/>
              </a:rPr>
              <a:t>The man walking up the stairs is Mr. Quang.</a:t>
            </a:r>
          </a:p>
        </p:txBody>
      </p:sp>
      <p:sp>
        <p:nvSpPr>
          <p:cNvPr id="135175" name="Text Box 7">
            <a:extLst>
              <a:ext uri="{FF2B5EF4-FFF2-40B4-BE49-F238E27FC236}">
                <a16:creationId xmlns:a16="http://schemas.microsoft.com/office/drawing/2014/main" id="{A7070F87-917D-42F6-8755-38CAC26F8D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5410200"/>
            <a:ext cx="617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2"/>
                </a:solidFill>
                <a:latin typeface="VNI-Helve-Condense" pitchFamily="2" charset="0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VNI-Helve-Condense" pitchFamily="2" charset="0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EC"/>
                </a:solidFill>
                <a:latin typeface="Times New Roman" panose="02020603050405020304" pitchFamily="18" charset="0"/>
              </a:rPr>
              <a:t>The girls playing chess are Hoa.</a:t>
            </a:r>
          </a:p>
        </p:txBody>
      </p:sp>
      <p:sp>
        <p:nvSpPr>
          <p:cNvPr id="6150" name="Rectangle 9">
            <a:extLst>
              <a:ext uri="{FF2B5EF4-FFF2-40B4-BE49-F238E27FC236}">
                <a16:creationId xmlns:a16="http://schemas.microsoft.com/office/drawing/2014/main" id="{6F1B698B-8C09-47EE-8596-0C6F534F11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FF3B"/>
          </a:solidFill>
          <a:ln w="9525">
            <a:solidFill>
              <a:srgbClr val="1717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000">
                <a:solidFill>
                  <a:schemeClr val="bg2"/>
                </a:solidFill>
                <a:latin typeface="VNI-Helve-Condense" pitchFamily="2" charset="0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VNI-Helve-Condense" pitchFamily="2" charset="0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D41304"/>
                </a:solidFill>
                <a:latin typeface="Times New Roman" panose="02020603050405020304" pitchFamily="18" charset="0"/>
              </a:rPr>
              <a:t>1/  Look at the people in the school yard at Quang Trung School. Say who each person is.</a:t>
            </a:r>
          </a:p>
        </p:txBody>
      </p:sp>
      <p:grpSp>
        <p:nvGrpSpPr>
          <p:cNvPr id="6151" name="Group 10">
            <a:extLst>
              <a:ext uri="{FF2B5EF4-FFF2-40B4-BE49-F238E27FC236}">
                <a16:creationId xmlns:a16="http://schemas.microsoft.com/office/drawing/2014/main" id="{C676854F-458A-4B25-B817-D7840A0507BB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762000"/>
            <a:ext cx="6324600" cy="3810000"/>
            <a:chOff x="288" y="0"/>
            <a:chExt cx="4836" cy="4237"/>
          </a:xfrm>
        </p:grpSpPr>
        <p:pic>
          <p:nvPicPr>
            <p:cNvPr id="6155" name="Picture 11" descr="Image(008)">
              <a:extLst>
                <a:ext uri="{FF2B5EF4-FFF2-40B4-BE49-F238E27FC236}">
                  <a16:creationId xmlns:a16="http://schemas.microsoft.com/office/drawing/2014/main" id="{B5EC6B9D-5B41-4959-8022-2A328A3A4B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0"/>
              <a:ext cx="4512" cy="4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6" name="Text Box 12">
              <a:extLst>
                <a:ext uri="{FF2B5EF4-FFF2-40B4-BE49-F238E27FC236}">
                  <a16:creationId xmlns:a16="http://schemas.microsoft.com/office/drawing/2014/main" id="{B1253938-8E6E-4FE8-8D8D-5AB081DCFB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8" y="2643"/>
              <a:ext cx="1056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1pPr>
              <a:lvl2pPr marL="742950" indent="-285750"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2pPr>
              <a:lvl3pPr marL="1143000" indent="-228600"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3pPr>
              <a:lvl4pPr marL="1600200" indent="-228600"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4pPr>
              <a:lvl5pPr marL="2057400" indent="-228600"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1">
                  <a:solidFill>
                    <a:srgbClr val="D41304"/>
                  </a:solidFill>
                </a:rPr>
                <a:t>Miss Lien</a:t>
              </a:r>
            </a:p>
          </p:txBody>
        </p:sp>
        <p:sp>
          <p:nvSpPr>
            <p:cNvPr id="6157" name="Text Box 13">
              <a:extLst>
                <a:ext uri="{FF2B5EF4-FFF2-40B4-BE49-F238E27FC236}">
                  <a16:creationId xmlns:a16="http://schemas.microsoft.com/office/drawing/2014/main" id="{63D9283C-8B06-47EA-A7D0-89327B35A0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2976"/>
              <a:ext cx="720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1pPr>
              <a:lvl2pPr marL="742950" indent="-285750"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2pPr>
              <a:lvl3pPr marL="1143000" indent="-228600"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3pPr>
              <a:lvl4pPr marL="1600200" indent="-228600"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4pPr>
              <a:lvl5pPr marL="2057400" indent="-228600"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1">
                  <a:solidFill>
                    <a:srgbClr val="D41304"/>
                  </a:solidFill>
                </a:rPr>
                <a:t>Nam</a:t>
              </a:r>
            </a:p>
          </p:txBody>
        </p:sp>
        <p:sp>
          <p:nvSpPr>
            <p:cNvPr id="6158" name="Text Box 14">
              <a:extLst>
                <a:ext uri="{FF2B5EF4-FFF2-40B4-BE49-F238E27FC236}">
                  <a16:creationId xmlns:a16="http://schemas.microsoft.com/office/drawing/2014/main" id="{2DE2A36E-FD42-4305-B23B-DC9CC86066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1732"/>
              <a:ext cx="434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1pPr>
              <a:lvl2pPr marL="742950" indent="-285750"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2pPr>
              <a:lvl3pPr marL="1143000" indent="-228600"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3pPr>
              <a:lvl4pPr marL="1600200" indent="-228600"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4pPr>
              <a:lvl5pPr marL="2057400" indent="-228600"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1">
                  <a:solidFill>
                    <a:srgbClr val="D41304"/>
                  </a:solidFill>
                </a:rPr>
                <a:t>Ba</a:t>
              </a:r>
            </a:p>
          </p:txBody>
        </p:sp>
        <p:sp>
          <p:nvSpPr>
            <p:cNvPr id="6159" name="Text Box 15">
              <a:extLst>
                <a:ext uri="{FF2B5EF4-FFF2-40B4-BE49-F238E27FC236}">
                  <a16:creationId xmlns:a16="http://schemas.microsoft.com/office/drawing/2014/main" id="{45294A0D-E94B-417D-8609-B05E464DE2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8" y="505"/>
              <a:ext cx="959" cy="7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1pPr>
              <a:lvl2pPr marL="742950" indent="-285750"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2pPr>
              <a:lvl3pPr marL="1143000" indent="-228600"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3pPr>
              <a:lvl4pPr marL="1600200" indent="-228600"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4pPr>
              <a:lvl5pPr marL="2057400" indent="-228600"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>
                  <a:solidFill>
                    <a:srgbClr val="D41304"/>
                  </a:solidFill>
                </a:rPr>
                <a:t>Mr. Quang</a:t>
              </a:r>
            </a:p>
          </p:txBody>
        </p:sp>
        <p:sp>
          <p:nvSpPr>
            <p:cNvPr id="6160" name="Text Box 16">
              <a:extLst>
                <a:ext uri="{FF2B5EF4-FFF2-40B4-BE49-F238E27FC236}">
                  <a16:creationId xmlns:a16="http://schemas.microsoft.com/office/drawing/2014/main" id="{E7F1B8DF-6ECF-4505-8302-D0F7864D34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2" y="1679"/>
              <a:ext cx="719" cy="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1pPr>
              <a:lvl2pPr marL="742950" indent="-285750"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2pPr>
              <a:lvl3pPr marL="1143000" indent="-228600"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3pPr>
              <a:lvl4pPr marL="1600200" indent="-228600"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4pPr>
              <a:lvl5pPr marL="2057400" indent="-228600"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>
                  <a:solidFill>
                    <a:srgbClr val="D41304"/>
                  </a:solidFill>
                </a:rPr>
                <a:t>Lan</a:t>
              </a:r>
            </a:p>
          </p:txBody>
        </p:sp>
        <p:sp>
          <p:nvSpPr>
            <p:cNvPr id="6161" name="Text Box 17">
              <a:extLst>
                <a:ext uri="{FF2B5EF4-FFF2-40B4-BE49-F238E27FC236}">
                  <a16:creationId xmlns:a16="http://schemas.microsoft.com/office/drawing/2014/main" id="{F3F6D35F-03E0-427A-BDBD-A68A3D33E0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4" y="2558"/>
              <a:ext cx="720" cy="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1pPr>
              <a:lvl2pPr marL="742950" indent="-285750"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2pPr>
              <a:lvl3pPr marL="1143000" indent="-228600"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3pPr>
              <a:lvl4pPr marL="1600200" indent="-228600"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4pPr>
              <a:lvl5pPr marL="2057400" indent="-228600"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>
                  <a:solidFill>
                    <a:srgbClr val="D41304"/>
                  </a:solidFill>
                </a:rPr>
                <a:t>Nga</a:t>
              </a:r>
            </a:p>
          </p:txBody>
        </p:sp>
        <p:sp>
          <p:nvSpPr>
            <p:cNvPr id="6162" name="Text Box 18">
              <a:extLst>
                <a:ext uri="{FF2B5EF4-FFF2-40B4-BE49-F238E27FC236}">
                  <a16:creationId xmlns:a16="http://schemas.microsoft.com/office/drawing/2014/main" id="{DD37A18A-9CA0-4FF1-B81E-892A13ADC5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2" y="3358"/>
              <a:ext cx="720" cy="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1pPr>
              <a:lvl2pPr marL="742950" indent="-285750"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2pPr>
              <a:lvl3pPr marL="1143000" indent="-228600"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3pPr>
              <a:lvl4pPr marL="1600200" indent="-228600"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4pPr>
              <a:lvl5pPr marL="2057400" indent="-228600"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>
                  <a:solidFill>
                    <a:srgbClr val="D41304"/>
                  </a:solidFill>
                </a:rPr>
                <a:t>Hoa</a:t>
              </a:r>
            </a:p>
          </p:txBody>
        </p:sp>
      </p:grpSp>
      <p:sp>
        <p:nvSpPr>
          <p:cNvPr id="135187" name="Text Box 19">
            <a:extLst>
              <a:ext uri="{FF2B5EF4-FFF2-40B4-BE49-F238E27FC236}">
                <a16:creationId xmlns:a16="http://schemas.microsoft.com/office/drawing/2014/main" id="{D0FACF50-532F-4205-9507-D597A8C19F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44958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2"/>
                </a:solidFill>
                <a:latin typeface="VNI-Helve-Condense" pitchFamily="2" charset="0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VNI-Helve-Condense" pitchFamily="2" charset="0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EC"/>
                </a:solidFill>
                <a:latin typeface="Times New Roman" panose="02020603050405020304" pitchFamily="18" charset="0"/>
              </a:rPr>
              <a:t>The boy reading a book is Ba.</a:t>
            </a:r>
          </a:p>
        </p:txBody>
      </p:sp>
      <p:sp>
        <p:nvSpPr>
          <p:cNvPr id="135189" name="Text Box 21">
            <a:extLst>
              <a:ext uri="{FF2B5EF4-FFF2-40B4-BE49-F238E27FC236}">
                <a16:creationId xmlns:a16="http://schemas.microsoft.com/office/drawing/2014/main" id="{12FFD9A1-F121-444D-98B4-77858199E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5767388"/>
            <a:ext cx="594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2"/>
                </a:solidFill>
                <a:latin typeface="VNI-Helve-Condense" pitchFamily="2" charset="0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VNI-Helve-Condense" pitchFamily="2" charset="0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EC"/>
                </a:solidFill>
                <a:latin typeface="Times New Roman" panose="02020603050405020304" pitchFamily="18" charset="0"/>
              </a:rPr>
              <a:t>The girl standing next to Nga is Lan.</a:t>
            </a:r>
          </a:p>
        </p:txBody>
      </p:sp>
      <p:sp>
        <p:nvSpPr>
          <p:cNvPr id="135190" name="Text Box 22">
            <a:extLst>
              <a:ext uri="{FF2B5EF4-FFF2-40B4-BE49-F238E27FC236}">
                <a16:creationId xmlns:a16="http://schemas.microsoft.com/office/drawing/2014/main" id="{1D0DF312-9026-4B2B-A44B-0182FD9EB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4958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2"/>
                </a:solidFill>
                <a:latin typeface="VNI-Helve-Condense" pitchFamily="2" charset="0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VNI-Helve-Condense" pitchFamily="2" charset="0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EC"/>
                </a:solidFill>
                <a:latin typeface="Times New Roman" panose="02020603050405020304" pitchFamily="18" charset="0"/>
              </a:rPr>
              <a:t>Who is …? </a:t>
            </a:r>
            <a:r>
              <a:rPr lang="en-US" altLang="en-US" sz="2400">
                <a:solidFill>
                  <a:srgbClr val="0000E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5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5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5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5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5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5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2" grpId="0"/>
      <p:bldP spid="135173" grpId="0"/>
      <p:bldP spid="135174" grpId="0"/>
      <p:bldP spid="135175" grpId="0"/>
      <p:bldP spid="135187" grpId="0"/>
      <p:bldP spid="135189" grpId="0"/>
      <p:bldP spid="13519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37" name="AutoShape 21">
            <a:extLst>
              <a:ext uri="{FF2B5EF4-FFF2-40B4-BE49-F238E27FC236}">
                <a16:creationId xmlns:a16="http://schemas.microsoft.com/office/drawing/2014/main" id="{4E3983A7-4610-4EC8-8FDE-E0CD4514C876}"/>
              </a:ext>
            </a:extLst>
          </p:cNvPr>
          <p:cNvSpPr>
            <a:spLocks/>
          </p:cNvSpPr>
          <p:nvPr/>
        </p:nvSpPr>
        <p:spPr bwMode="auto">
          <a:xfrm rot="5400000">
            <a:off x="4098925" y="4968875"/>
            <a:ext cx="152400" cy="1339850"/>
          </a:xfrm>
          <a:prstGeom prst="rightBrace">
            <a:avLst>
              <a:gd name="adj1" fmla="val 73264"/>
              <a:gd name="adj2" fmla="val 48704"/>
            </a:avLst>
          </a:prstGeom>
          <a:noFill/>
          <a:ln w="19050">
            <a:solidFill>
              <a:srgbClr val="D4130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000">
                <a:solidFill>
                  <a:schemeClr val="bg2"/>
                </a:solidFill>
                <a:latin typeface="VNI-Helve-Condense" pitchFamily="2" charset="0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VNI-Helve-Condense" pitchFamily="2" charset="0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7238" name="AutoShape 22">
            <a:extLst>
              <a:ext uri="{FF2B5EF4-FFF2-40B4-BE49-F238E27FC236}">
                <a16:creationId xmlns:a16="http://schemas.microsoft.com/office/drawing/2014/main" id="{4A769708-3DAF-4CB4-96D3-7F99AAFB4FD7}"/>
              </a:ext>
            </a:extLst>
          </p:cNvPr>
          <p:cNvSpPr>
            <a:spLocks/>
          </p:cNvSpPr>
          <p:nvPr/>
        </p:nvSpPr>
        <p:spPr bwMode="auto">
          <a:xfrm rot="5400000">
            <a:off x="5981700" y="4591050"/>
            <a:ext cx="228600" cy="2133600"/>
          </a:xfrm>
          <a:prstGeom prst="rightBrace">
            <a:avLst>
              <a:gd name="adj1" fmla="val 77778"/>
              <a:gd name="adj2" fmla="val 50000"/>
            </a:avLst>
          </a:prstGeom>
          <a:noFill/>
          <a:ln w="19050">
            <a:solidFill>
              <a:srgbClr val="D4130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000">
                <a:solidFill>
                  <a:schemeClr val="bg2"/>
                </a:solidFill>
                <a:latin typeface="VNI-Helve-Condense" pitchFamily="2" charset="0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VNI-Helve-Condense" pitchFamily="2" charset="0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7239" name="Text Box 23">
            <a:extLst>
              <a:ext uri="{FF2B5EF4-FFF2-40B4-BE49-F238E27FC236}">
                <a16:creationId xmlns:a16="http://schemas.microsoft.com/office/drawing/2014/main" id="{F115E584-32AF-4C09-878E-8029985C8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50" y="5638800"/>
            <a:ext cx="1009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2"/>
                </a:solidFill>
                <a:latin typeface="VNI-Helve-Condense" pitchFamily="2" charset="0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VNI-Helve-Condense" pitchFamily="2" charset="0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chemeClr val="folHlink"/>
                </a:solidFill>
                <a:latin typeface="Times New Roman" panose="02020603050405020304" pitchFamily="18" charset="0"/>
              </a:rPr>
              <a:t>Noun</a:t>
            </a:r>
            <a:r>
              <a:rPr lang="en-US" altLang="en-US" sz="24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37240" name="Text Box 24">
            <a:extLst>
              <a:ext uri="{FF2B5EF4-FFF2-40B4-BE49-F238E27FC236}">
                <a16:creationId xmlns:a16="http://schemas.microsoft.com/office/drawing/2014/main" id="{5F2241E7-7F66-4265-A6F2-7F114F925D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0" y="5578475"/>
            <a:ext cx="42100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2"/>
                </a:solidFill>
                <a:latin typeface="VNI-Helve-Condense" pitchFamily="2" charset="0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VNI-Helve-Condense" pitchFamily="2" charset="0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chemeClr val="folHlink"/>
                </a:solidFill>
                <a:latin typeface="Times New Roman" panose="02020603050405020304" pitchFamily="18" charset="0"/>
              </a:rPr>
              <a:t>past participle phrase</a:t>
            </a:r>
          </a:p>
          <a:p>
            <a:pPr algn="ctr" eaLnBrk="1" hangingPunct="1"/>
            <a:r>
              <a:rPr lang="en-US" altLang="en-US" sz="2400">
                <a:solidFill>
                  <a:schemeClr val="folHlink"/>
                </a:solidFill>
                <a:latin typeface="Times New Roman" panose="02020603050405020304" pitchFamily="18" charset="0"/>
              </a:rPr>
              <a:t>(Ved/V3)</a:t>
            </a:r>
          </a:p>
        </p:txBody>
      </p:sp>
      <p:grpSp>
        <p:nvGrpSpPr>
          <p:cNvPr id="137256" name="Group 40">
            <a:extLst>
              <a:ext uri="{FF2B5EF4-FFF2-40B4-BE49-F238E27FC236}">
                <a16:creationId xmlns:a16="http://schemas.microsoft.com/office/drawing/2014/main" id="{67015686-C625-4CB5-8C8E-8D282FA900EF}"/>
              </a:ext>
            </a:extLst>
          </p:cNvPr>
          <p:cNvGrpSpPr>
            <a:grpSpLocks/>
          </p:cNvGrpSpPr>
          <p:nvPr/>
        </p:nvGrpSpPr>
        <p:grpSpPr bwMode="auto">
          <a:xfrm>
            <a:off x="4191000" y="6324600"/>
            <a:ext cx="1981200" cy="381000"/>
            <a:chOff x="2640" y="3840"/>
            <a:chExt cx="1392" cy="354"/>
          </a:xfrm>
        </p:grpSpPr>
        <p:grpSp>
          <p:nvGrpSpPr>
            <p:cNvPr id="7181" name="Group 39">
              <a:extLst>
                <a:ext uri="{FF2B5EF4-FFF2-40B4-BE49-F238E27FC236}">
                  <a16:creationId xmlns:a16="http://schemas.microsoft.com/office/drawing/2014/main" id="{EAF3D9EC-8498-4E5E-BC0A-B96095DD1E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40" y="3840"/>
              <a:ext cx="1392" cy="354"/>
              <a:chOff x="2640" y="3840"/>
              <a:chExt cx="1392" cy="354"/>
            </a:xfrm>
          </p:grpSpPr>
          <p:sp>
            <p:nvSpPr>
              <p:cNvPr id="7183" name="Line 26">
                <a:extLst>
                  <a:ext uri="{FF2B5EF4-FFF2-40B4-BE49-F238E27FC236}">
                    <a16:creationId xmlns:a16="http://schemas.microsoft.com/office/drawing/2014/main" id="{F1CA461F-67FD-4E61-A0C1-0EBB0984BD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40" y="3840"/>
                <a:ext cx="0" cy="35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SG"/>
              </a:p>
            </p:txBody>
          </p:sp>
          <p:sp>
            <p:nvSpPr>
              <p:cNvPr id="7184" name="Line 27">
                <a:extLst>
                  <a:ext uri="{FF2B5EF4-FFF2-40B4-BE49-F238E27FC236}">
                    <a16:creationId xmlns:a16="http://schemas.microsoft.com/office/drawing/2014/main" id="{7C6D8E8E-EE72-49D2-A33C-DDBF7F0AF7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40" y="4194"/>
                <a:ext cx="1392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SG"/>
              </a:p>
            </p:txBody>
          </p:sp>
        </p:grpSp>
        <p:sp>
          <p:nvSpPr>
            <p:cNvPr id="7182" name="Line 28">
              <a:extLst>
                <a:ext uri="{FF2B5EF4-FFF2-40B4-BE49-F238E27FC236}">
                  <a16:creationId xmlns:a16="http://schemas.microsoft.com/office/drawing/2014/main" id="{F8F12A06-8DE6-4769-8500-497B146686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32" y="4002"/>
              <a:ext cx="0" cy="1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SG"/>
            </a:p>
          </p:txBody>
        </p:sp>
      </p:grpSp>
      <p:grpSp>
        <p:nvGrpSpPr>
          <p:cNvPr id="137254" name="Group 38">
            <a:extLst>
              <a:ext uri="{FF2B5EF4-FFF2-40B4-BE49-F238E27FC236}">
                <a16:creationId xmlns:a16="http://schemas.microsoft.com/office/drawing/2014/main" id="{5CD4533D-2A21-4C25-9F23-8533208F9F25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457200"/>
            <a:ext cx="5876925" cy="4495800"/>
            <a:chOff x="1152" y="288"/>
            <a:chExt cx="3702" cy="2832"/>
          </a:xfrm>
        </p:grpSpPr>
        <p:graphicFrame>
          <p:nvGraphicFramePr>
            <p:cNvPr id="7179" name="Object 30">
              <a:extLst>
                <a:ext uri="{FF2B5EF4-FFF2-40B4-BE49-F238E27FC236}">
                  <a16:creationId xmlns:a16="http://schemas.microsoft.com/office/drawing/2014/main" id="{ED138FD7-2229-47A9-BCD2-66A4A61AEB4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152" y="288"/>
            <a:ext cx="3702" cy="25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87" name="Bitmap Image" r:id="rId3" imgW="6180952" imgH="4266667" progId="Paint.Picture">
                    <p:embed/>
                  </p:oleObj>
                </mc:Choice>
                <mc:Fallback>
                  <p:oleObj name="Bitmap Image" r:id="rId3" imgW="6180952" imgH="4266667" progId="Paint.Picture">
                    <p:embed/>
                    <p:pic>
                      <p:nvPicPr>
                        <p:cNvPr id="0" name="Object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2" y="288"/>
                          <a:ext cx="3702" cy="2555"/>
                        </a:xfrm>
                        <a:prstGeom prst="rect">
                          <a:avLst/>
                        </a:prstGeom>
                        <a:noFill/>
                        <a:ln w="9525" algn="ctr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80" name="Text Box 31">
              <a:extLst>
                <a:ext uri="{FF2B5EF4-FFF2-40B4-BE49-F238E27FC236}">
                  <a16:creationId xmlns:a16="http://schemas.microsoft.com/office/drawing/2014/main" id="{831697DC-7DC4-4798-8A1F-F76670F21A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2832"/>
              <a:ext cx="43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1pPr>
              <a:lvl2pPr marL="742950" indent="-285750"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2pPr>
              <a:lvl3pPr marL="1143000" indent="-228600"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3pPr>
              <a:lvl4pPr marL="1600200" indent="-228600"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4pPr>
              <a:lvl5pPr marL="2057400" indent="-228600"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/>
                <a:t>Hai</a:t>
              </a:r>
            </a:p>
          </p:txBody>
        </p:sp>
      </p:grpSp>
      <p:sp>
        <p:nvSpPr>
          <p:cNvPr id="137250" name="Text Box 34">
            <a:extLst>
              <a:ext uri="{FF2B5EF4-FFF2-40B4-BE49-F238E27FC236}">
                <a16:creationId xmlns:a16="http://schemas.microsoft.com/office/drawing/2014/main" id="{FEAF94F8-7D4C-4924-AB8F-8560079C1C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800600"/>
            <a:ext cx="563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2"/>
                </a:solidFill>
                <a:latin typeface="VNI-Helve-Condense" pitchFamily="2" charset="0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VNI-Helve-Condense" pitchFamily="2" charset="0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- The man standing on the left is Hai.</a:t>
            </a:r>
          </a:p>
        </p:txBody>
      </p:sp>
      <p:sp>
        <p:nvSpPr>
          <p:cNvPr id="137251" name="Text Box 35">
            <a:extLst>
              <a:ext uri="{FF2B5EF4-FFF2-40B4-BE49-F238E27FC236}">
                <a16:creationId xmlns:a16="http://schemas.microsoft.com/office/drawing/2014/main" id="{144CF48A-5625-4D1A-B0A4-9895BC71CF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181600"/>
            <a:ext cx="754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2"/>
                </a:solidFill>
                <a:latin typeface="VNI-Helve-Condense" pitchFamily="2" charset="0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VNI-Helve-Condense" pitchFamily="2" charset="0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- The man carrying the suitcase made in Viet Nam is Hai.</a:t>
            </a:r>
          </a:p>
        </p:txBody>
      </p:sp>
      <p:sp>
        <p:nvSpPr>
          <p:cNvPr id="137252" name="AutoShape 36" descr="Blue tissue paper">
            <a:extLst>
              <a:ext uri="{FF2B5EF4-FFF2-40B4-BE49-F238E27FC236}">
                <a16:creationId xmlns:a16="http://schemas.microsoft.com/office/drawing/2014/main" id="{78C4DCEE-9013-4909-9685-0016C5012C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990600"/>
            <a:ext cx="1447800" cy="2667000"/>
          </a:xfrm>
          <a:prstGeom prst="cloudCallout">
            <a:avLst>
              <a:gd name="adj1" fmla="val 12829"/>
              <a:gd name="adj2" fmla="val 49287"/>
            </a:avLst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>
                <a:solidFill>
                  <a:schemeClr val="bg2"/>
                </a:solidFill>
                <a:latin typeface="VNI-Helve-Condense" pitchFamily="2" charset="0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VNI-Helve-Condense" pitchFamily="2" charset="0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9pPr>
          </a:lstStyle>
          <a:p>
            <a:pPr algn="ctr" eaLnBrk="1" hangingPunct="1"/>
            <a:endParaRPr lang="en-US" altLang="en-US" sz="2400" b="1">
              <a:solidFill>
                <a:schemeClr val="tx2"/>
              </a:solidFill>
            </a:endParaRPr>
          </a:p>
          <a:p>
            <a:pPr algn="ctr" eaLnBrk="1" hangingPunct="1"/>
            <a:r>
              <a:rPr lang="en-US" altLang="en-US" sz="2400" b="1">
                <a:solidFill>
                  <a:srgbClr val="FF3300"/>
                </a:solidFill>
              </a:rPr>
              <a:t>Who is Hai?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7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7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7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7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7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7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7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7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7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7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7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7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7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7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7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7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7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7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7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7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37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39" grpId="0"/>
      <p:bldP spid="137240" grpId="0"/>
      <p:bldP spid="137250" grpId="0"/>
      <p:bldP spid="137251" grpId="0"/>
      <p:bldP spid="13725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>
            <a:extLst>
              <a:ext uri="{FF2B5EF4-FFF2-40B4-BE49-F238E27FC236}">
                <a16:creationId xmlns:a16="http://schemas.microsoft.com/office/drawing/2014/main" id="{6D577D82-4271-4A2A-B338-54235E6924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124200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2"/>
                </a:solidFill>
                <a:latin typeface="VNI-Helve-Condense" pitchFamily="2" charset="0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VNI-Helve-Condense" pitchFamily="2" charset="0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195" name="Rectangle 5">
            <a:extLst>
              <a:ext uri="{FF2B5EF4-FFF2-40B4-BE49-F238E27FC236}">
                <a16:creationId xmlns:a16="http://schemas.microsoft.com/office/drawing/2014/main" id="{44F684D7-18B1-4EAE-8044-D9EF38350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0"/>
            <a:ext cx="8229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000">
                <a:solidFill>
                  <a:schemeClr val="bg2"/>
                </a:solidFill>
                <a:latin typeface="VNI-Helve-Condense" pitchFamily="2" charset="0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VNI-Helve-Condense" pitchFamily="2" charset="0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9pPr>
          </a:lstStyle>
          <a:p>
            <a:pPr algn="ctr" eaLnBrk="1" hangingPunct="1"/>
            <a:br>
              <a:rPr lang="en-US" altLang="en-US" b="1">
                <a:solidFill>
                  <a:schemeClr val="folHlink"/>
                </a:solidFill>
                <a:latin typeface="Arial" panose="020B0604020202020204" pitchFamily="34" charset="0"/>
              </a:rPr>
            </a:br>
            <a:r>
              <a:rPr lang="en-US" altLang="en-US" b="1" u="sng">
                <a:solidFill>
                  <a:schemeClr val="folHlink"/>
                </a:solidFill>
                <a:latin typeface="Arial" panose="020B0604020202020204" pitchFamily="34" charset="0"/>
              </a:rPr>
              <a:t>Unit 11</a:t>
            </a:r>
            <a:r>
              <a:rPr lang="en-US" altLang="en-US">
                <a:solidFill>
                  <a:schemeClr val="folHlink"/>
                </a:solidFill>
                <a:latin typeface="Arial" panose="020B0604020202020204" pitchFamily="34" charset="0"/>
              </a:rPr>
              <a:t> :</a:t>
            </a:r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>
                <a:solidFill>
                  <a:srgbClr val="D41304"/>
                </a:solidFill>
                <a:latin typeface="VNI-Cooper" pitchFamily="2" charset="0"/>
              </a:rPr>
              <a:t>TRAVELING AROUND VIET NAM</a:t>
            </a:r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endParaRPr lang="en-US" altLang="en-US" b="1" u="sng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algn="ctr" eaLnBrk="1" hangingPunct="1"/>
            <a:r>
              <a:rPr lang="en-US" altLang="en-US" b="1" u="sng">
                <a:solidFill>
                  <a:schemeClr val="tx2"/>
                </a:solidFill>
                <a:latin typeface="Arial" panose="020B0604020202020204" pitchFamily="34" charset="0"/>
              </a:rPr>
              <a:t>                  </a:t>
            </a:r>
            <a:r>
              <a:rPr lang="en-US" altLang="en-US" b="1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>
                <a:solidFill>
                  <a:srgbClr val="D41304"/>
                </a:solidFill>
                <a:latin typeface="Arial" panose="020B0604020202020204" pitchFamily="34" charset="0"/>
              </a:rPr>
              <a:t>Language Focus</a:t>
            </a:r>
            <a:endParaRPr lang="en-US" altLang="en-US" b="1" u="sng">
              <a:solidFill>
                <a:srgbClr val="D41304"/>
              </a:solidFill>
              <a:latin typeface="Arial" panose="020B0604020202020204" pitchFamily="34" charset="0"/>
            </a:endParaRPr>
          </a:p>
        </p:txBody>
      </p:sp>
      <p:sp>
        <p:nvSpPr>
          <p:cNvPr id="8196" name="Rectangle 25">
            <a:extLst>
              <a:ext uri="{FF2B5EF4-FFF2-40B4-BE49-F238E27FC236}">
                <a16:creationId xmlns:a16="http://schemas.microsoft.com/office/drawing/2014/main" id="{7C7C3BB2-EC8E-4F5A-9323-4E8521F406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971550"/>
            <a:ext cx="8305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000">
                <a:solidFill>
                  <a:schemeClr val="bg2"/>
                </a:solidFill>
                <a:latin typeface="VNI-Helve-Condense" pitchFamily="2" charset="0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VNI-Helve-Condense" pitchFamily="2" charset="0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000F0"/>
                </a:solidFill>
                <a:latin typeface="Times New Roman" panose="02020603050405020304" pitchFamily="18" charset="0"/>
              </a:rPr>
              <a:t>2/  Look at this stall. Describe the goods for sale. Use the past participles of the verbs in the box</a:t>
            </a:r>
          </a:p>
        </p:txBody>
      </p:sp>
      <p:sp>
        <p:nvSpPr>
          <p:cNvPr id="136220" name="Text Box 28">
            <a:extLst>
              <a:ext uri="{FF2B5EF4-FFF2-40B4-BE49-F238E27FC236}">
                <a16:creationId xmlns:a16="http://schemas.microsoft.com/office/drawing/2014/main" id="{5FF9FD6A-744C-4124-B506-5DFDAB0829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0150" y="1385888"/>
            <a:ext cx="7315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2"/>
                </a:solidFill>
                <a:latin typeface="VNI-Helve-Condense" pitchFamily="2" charset="0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VNI-Helve-Condense" pitchFamily="2" charset="0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 The old lamp made in China is five dollars.</a:t>
            </a:r>
          </a:p>
        </p:txBody>
      </p:sp>
      <p:sp>
        <p:nvSpPr>
          <p:cNvPr id="136226" name="Text Box 34">
            <a:extLst>
              <a:ext uri="{FF2B5EF4-FFF2-40B4-BE49-F238E27FC236}">
                <a16:creationId xmlns:a16="http://schemas.microsoft.com/office/drawing/2014/main" id="{81E08DB7-64BD-41C6-BC99-B65546EC18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57300"/>
            <a:ext cx="8382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2"/>
                </a:solidFill>
                <a:latin typeface="VNI-Helve-Condense" pitchFamily="2" charset="0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VNI-Helve-Condense" pitchFamily="2" charset="0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>
                <a:sym typeface="Wingdings" panose="05000000000000000000" pitchFamily="2" charset="2"/>
              </a:rPr>
              <a:t></a:t>
            </a:r>
          </a:p>
        </p:txBody>
      </p:sp>
      <p:sp>
        <p:nvSpPr>
          <p:cNvPr id="136227" name="Text Box 35">
            <a:extLst>
              <a:ext uri="{FF2B5EF4-FFF2-40B4-BE49-F238E27FC236}">
                <a16:creationId xmlns:a16="http://schemas.microsoft.com/office/drawing/2014/main" id="{0D1D0493-7DDD-45A7-8A29-D5284D245A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1882775"/>
            <a:ext cx="3200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2"/>
                </a:solidFill>
                <a:latin typeface="VNI-Helve-Condense" pitchFamily="2" charset="0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VNI-Helve-Condense" pitchFamily="2" charset="0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chemeClr val="folHlink"/>
                </a:solidFill>
                <a:latin typeface="Times New Roman" panose="02020603050405020304" pitchFamily="18" charset="0"/>
              </a:rPr>
              <a:t>past participle phrase </a:t>
            </a:r>
          </a:p>
          <a:p>
            <a:pPr algn="ctr" eaLnBrk="1" hangingPunct="1"/>
            <a:r>
              <a:rPr lang="en-US" altLang="en-US" sz="2400">
                <a:solidFill>
                  <a:schemeClr val="folHlink"/>
                </a:solidFill>
                <a:latin typeface="Times New Roman" panose="02020603050405020304" pitchFamily="18" charset="0"/>
              </a:rPr>
              <a:t>(Ved/V3)</a:t>
            </a:r>
          </a:p>
        </p:txBody>
      </p:sp>
      <p:sp>
        <p:nvSpPr>
          <p:cNvPr id="136228" name="Text Box 36">
            <a:extLst>
              <a:ext uri="{FF2B5EF4-FFF2-40B4-BE49-F238E27FC236}">
                <a16:creationId xmlns:a16="http://schemas.microsoft.com/office/drawing/2014/main" id="{58797687-FFA3-422E-879A-01A31C2B7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0" y="1905000"/>
            <a:ext cx="1009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2"/>
                </a:solidFill>
                <a:latin typeface="VNI-Helve-Condense" pitchFamily="2" charset="0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VNI-Helve-Condense" pitchFamily="2" charset="0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chemeClr val="folHlink"/>
                </a:solidFill>
                <a:latin typeface="Times New Roman" panose="02020603050405020304" pitchFamily="18" charset="0"/>
              </a:rPr>
              <a:t>Noun</a:t>
            </a:r>
            <a:r>
              <a:rPr lang="en-US" altLang="en-US" sz="2400">
                <a:latin typeface="Times New Roman" panose="02020603050405020304" pitchFamily="18" charset="0"/>
              </a:rPr>
              <a:t> </a:t>
            </a:r>
          </a:p>
        </p:txBody>
      </p:sp>
      <p:grpSp>
        <p:nvGrpSpPr>
          <p:cNvPr id="136229" name="Group 37">
            <a:extLst>
              <a:ext uri="{FF2B5EF4-FFF2-40B4-BE49-F238E27FC236}">
                <a16:creationId xmlns:a16="http://schemas.microsoft.com/office/drawing/2014/main" id="{3572EC49-DB25-45C9-9387-5B7E268560C4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2362200"/>
            <a:ext cx="1917700" cy="561975"/>
            <a:chOff x="2640" y="3840"/>
            <a:chExt cx="1392" cy="354"/>
          </a:xfrm>
        </p:grpSpPr>
        <p:grpSp>
          <p:nvGrpSpPr>
            <p:cNvPr id="8214" name="Group 38">
              <a:extLst>
                <a:ext uri="{FF2B5EF4-FFF2-40B4-BE49-F238E27FC236}">
                  <a16:creationId xmlns:a16="http://schemas.microsoft.com/office/drawing/2014/main" id="{59B7DCA0-B9FC-4DA0-A0CA-AFBD242C9D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40" y="3840"/>
              <a:ext cx="1392" cy="354"/>
              <a:chOff x="2640" y="3840"/>
              <a:chExt cx="1392" cy="354"/>
            </a:xfrm>
          </p:grpSpPr>
          <p:sp>
            <p:nvSpPr>
              <p:cNvPr id="8216" name="Line 39">
                <a:extLst>
                  <a:ext uri="{FF2B5EF4-FFF2-40B4-BE49-F238E27FC236}">
                    <a16:creationId xmlns:a16="http://schemas.microsoft.com/office/drawing/2014/main" id="{16DED058-DA1D-4A86-A36B-3FA57BE7D2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40" y="3840"/>
                <a:ext cx="0" cy="35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SG"/>
              </a:p>
            </p:txBody>
          </p:sp>
          <p:sp>
            <p:nvSpPr>
              <p:cNvPr id="8217" name="Line 40">
                <a:extLst>
                  <a:ext uri="{FF2B5EF4-FFF2-40B4-BE49-F238E27FC236}">
                    <a16:creationId xmlns:a16="http://schemas.microsoft.com/office/drawing/2014/main" id="{4E493422-F691-402C-A130-B9FD3444B8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40" y="4194"/>
                <a:ext cx="1392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SG"/>
              </a:p>
            </p:txBody>
          </p:sp>
        </p:grpSp>
        <p:sp>
          <p:nvSpPr>
            <p:cNvPr id="8215" name="Line 41">
              <a:extLst>
                <a:ext uri="{FF2B5EF4-FFF2-40B4-BE49-F238E27FC236}">
                  <a16:creationId xmlns:a16="http://schemas.microsoft.com/office/drawing/2014/main" id="{0E160B03-8CAB-4596-8516-E1983FDD41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32" y="4002"/>
              <a:ext cx="0" cy="1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SG"/>
            </a:p>
          </p:txBody>
        </p:sp>
      </p:grpSp>
      <p:grpSp>
        <p:nvGrpSpPr>
          <p:cNvPr id="136244" name="Group 52">
            <a:extLst>
              <a:ext uri="{FF2B5EF4-FFF2-40B4-BE49-F238E27FC236}">
                <a16:creationId xmlns:a16="http://schemas.microsoft.com/office/drawing/2014/main" id="{479588B2-E667-44E7-8287-ADB3F4A625AC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2571750"/>
            <a:ext cx="8229600" cy="1127125"/>
            <a:chOff x="288" y="1584"/>
            <a:chExt cx="5184" cy="710"/>
          </a:xfrm>
        </p:grpSpPr>
        <p:sp>
          <p:nvSpPr>
            <p:cNvPr id="8212" name="Text Box 42">
              <a:extLst>
                <a:ext uri="{FF2B5EF4-FFF2-40B4-BE49-F238E27FC236}">
                  <a16:creationId xmlns:a16="http://schemas.microsoft.com/office/drawing/2014/main" id="{E7010454-0B55-4AF5-AA7E-54B950EA69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1584"/>
              <a:ext cx="528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1pPr>
              <a:lvl2pPr marL="742950" indent="-285750"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2pPr>
              <a:lvl3pPr marL="1143000" indent="-228600"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3pPr>
              <a:lvl4pPr marL="1600200" indent="-228600"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4pPr>
              <a:lvl5pPr marL="2057400" indent="-228600"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800">
                  <a:sym typeface="Wingdings" panose="05000000000000000000" pitchFamily="2" charset="2"/>
                </a:rPr>
                <a:t></a:t>
              </a:r>
            </a:p>
          </p:txBody>
        </p:sp>
        <p:sp>
          <p:nvSpPr>
            <p:cNvPr id="8213" name="Text Box 43">
              <a:extLst>
                <a:ext uri="{FF2B5EF4-FFF2-40B4-BE49-F238E27FC236}">
                  <a16:creationId xmlns:a16="http://schemas.microsoft.com/office/drawing/2014/main" id="{3B28B736-CDF3-4BA2-AA52-88E1B754FF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8" y="1776"/>
              <a:ext cx="4704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1pPr>
              <a:lvl2pPr marL="742950" indent="-285750"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2pPr>
              <a:lvl3pPr marL="1143000" indent="-228600"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3pPr>
              <a:lvl4pPr marL="1600200" indent="-228600"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4pPr>
              <a:lvl5pPr marL="2057400" indent="-228600"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Times New Roman" panose="02020603050405020304" pitchFamily="18" charset="0"/>
                </a:rPr>
                <a:t>Ved/V</a:t>
              </a:r>
              <a:r>
                <a:rPr lang="en-US" altLang="en-US" sz="1600">
                  <a:solidFill>
                    <a:schemeClr val="tx1"/>
                  </a:solidFill>
                  <a:latin typeface="Times New Roman" panose="02020603050405020304" pitchFamily="18" charset="0"/>
                </a:rPr>
                <a:t>3</a:t>
              </a:r>
              <a:r>
                <a:rPr lang="en-US" altLang="en-US" sz="2400">
                  <a:solidFill>
                    <a:schemeClr val="tx1"/>
                  </a:solidFill>
                  <a:latin typeface="Times New Roman" panose="02020603050405020304" pitchFamily="18" charset="0"/>
                </a:rPr>
                <a:t> đứng sau danh từ chỉ vật để giải thích, miêu tả cho danh từ đó. </a:t>
              </a:r>
            </a:p>
          </p:txBody>
        </p:sp>
      </p:grpSp>
      <p:sp>
        <p:nvSpPr>
          <p:cNvPr id="136237" name="AutoShape 45">
            <a:extLst>
              <a:ext uri="{FF2B5EF4-FFF2-40B4-BE49-F238E27FC236}">
                <a16:creationId xmlns:a16="http://schemas.microsoft.com/office/drawing/2014/main" id="{EFFD29A7-C07A-48A1-809D-F599E1D6CE6D}"/>
              </a:ext>
            </a:extLst>
          </p:cNvPr>
          <p:cNvSpPr>
            <a:spLocks/>
          </p:cNvSpPr>
          <p:nvPr/>
        </p:nvSpPr>
        <p:spPr bwMode="auto">
          <a:xfrm rot="5400000">
            <a:off x="2286000" y="990600"/>
            <a:ext cx="228600" cy="1905000"/>
          </a:xfrm>
          <a:prstGeom prst="rightBrace">
            <a:avLst>
              <a:gd name="adj1" fmla="val 69444"/>
              <a:gd name="adj2" fmla="val 48704"/>
            </a:avLst>
          </a:prstGeom>
          <a:noFill/>
          <a:ln w="19050">
            <a:solidFill>
              <a:srgbClr val="D4130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000">
                <a:solidFill>
                  <a:schemeClr val="bg2"/>
                </a:solidFill>
                <a:latin typeface="VNI-Helve-Condense" pitchFamily="2" charset="0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VNI-Helve-Condense" pitchFamily="2" charset="0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6238" name="AutoShape 46">
            <a:extLst>
              <a:ext uri="{FF2B5EF4-FFF2-40B4-BE49-F238E27FC236}">
                <a16:creationId xmlns:a16="http://schemas.microsoft.com/office/drawing/2014/main" id="{38E79437-C2E9-4568-BB32-543355C6CD2B}"/>
              </a:ext>
            </a:extLst>
          </p:cNvPr>
          <p:cNvSpPr>
            <a:spLocks/>
          </p:cNvSpPr>
          <p:nvPr/>
        </p:nvSpPr>
        <p:spPr bwMode="auto">
          <a:xfrm rot="5400000">
            <a:off x="4515643" y="875507"/>
            <a:ext cx="246063" cy="2152650"/>
          </a:xfrm>
          <a:prstGeom prst="rightBrace">
            <a:avLst>
              <a:gd name="adj1" fmla="val 72903"/>
              <a:gd name="adj2" fmla="val 50000"/>
            </a:avLst>
          </a:prstGeom>
          <a:noFill/>
          <a:ln w="19050">
            <a:solidFill>
              <a:srgbClr val="D4130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000">
                <a:solidFill>
                  <a:schemeClr val="bg2"/>
                </a:solidFill>
                <a:latin typeface="VNI-Helve-Condense" pitchFamily="2" charset="0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VNI-Helve-Condense" pitchFamily="2" charset="0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136247" name="Group 55">
            <a:extLst>
              <a:ext uri="{FF2B5EF4-FFF2-40B4-BE49-F238E27FC236}">
                <a16:creationId xmlns:a16="http://schemas.microsoft.com/office/drawing/2014/main" id="{B57CF5EC-096C-409C-B659-E7A6B6FA0C51}"/>
              </a:ext>
            </a:extLst>
          </p:cNvPr>
          <p:cNvGrpSpPr>
            <a:grpSpLocks/>
          </p:cNvGrpSpPr>
          <p:nvPr/>
        </p:nvGrpSpPr>
        <p:grpSpPr bwMode="auto">
          <a:xfrm>
            <a:off x="1447800" y="1905000"/>
            <a:ext cx="6172200" cy="4876800"/>
            <a:chOff x="768" y="1248"/>
            <a:chExt cx="3888" cy="3072"/>
          </a:xfrm>
        </p:grpSpPr>
        <p:grpSp>
          <p:nvGrpSpPr>
            <p:cNvPr id="8206" name="Group 53">
              <a:extLst>
                <a:ext uri="{FF2B5EF4-FFF2-40B4-BE49-F238E27FC236}">
                  <a16:creationId xmlns:a16="http://schemas.microsoft.com/office/drawing/2014/main" id="{9A58A167-C011-48B3-BCAB-DD5C2A3B3B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" y="1248"/>
              <a:ext cx="3888" cy="3072"/>
              <a:chOff x="576" y="2352"/>
              <a:chExt cx="4752" cy="3426"/>
            </a:xfrm>
          </p:grpSpPr>
          <p:sp>
            <p:nvSpPr>
              <p:cNvPr id="8208" name="Text Box 27">
                <a:extLst>
                  <a:ext uri="{FF2B5EF4-FFF2-40B4-BE49-F238E27FC236}">
                    <a16:creationId xmlns:a16="http://schemas.microsoft.com/office/drawing/2014/main" id="{9294271C-9343-42DB-9231-BA8CDF8EB87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6" y="2352"/>
                <a:ext cx="4752" cy="542"/>
              </a:xfrm>
              <a:prstGeom prst="rect">
                <a:avLst/>
              </a:prstGeom>
              <a:solidFill>
                <a:srgbClr val="AFE5AF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bg2"/>
                    </a:solidFill>
                    <a:latin typeface="VNI-Helve-Condense" pitchFamily="2" charset="0"/>
                  </a:defRPr>
                </a:lvl1pPr>
                <a:lvl2pPr marL="742950" indent="-285750">
                  <a:defRPr sz="2000">
                    <a:solidFill>
                      <a:schemeClr val="bg2"/>
                    </a:solidFill>
                    <a:latin typeface="VNI-Helve-Condense" pitchFamily="2" charset="0"/>
                  </a:defRPr>
                </a:lvl2pPr>
                <a:lvl3pPr marL="1143000" indent="-228600">
                  <a:defRPr sz="2000">
                    <a:solidFill>
                      <a:schemeClr val="bg2"/>
                    </a:solidFill>
                    <a:latin typeface="VNI-Helve-Condense" pitchFamily="2" charset="0"/>
                  </a:defRPr>
                </a:lvl3pPr>
                <a:lvl4pPr marL="1600200" indent="-228600">
                  <a:defRPr sz="2000">
                    <a:solidFill>
                      <a:schemeClr val="bg2"/>
                    </a:solidFill>
                    <a:latin typeface="VNI-Helve-Condense" pitchFamily="2" charset="0"/>
                  </a:defRPr>
                </a:lvl4pPr>
                <a:lvl5pPr marL="2057400" indent="-228600">
                  <a:defRPr sz="2000">
                    <a:solidFill>
                      <a:schemeClr val="bg2"/>
                    </a:solidFill>
                    <a:latin typeface="VNI-Helve-Condense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bg2"/>
                    </a:solidFill>
                    <a:latin typeface="VNI-Helve-Condense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bg2"/>
                    </a:solidFill>
                    <a:latin typeface="VNI-Helve-Condense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bg2"/>
                    </a:solidFill>
                    <a:latin typeface="VNI-Helve-Condense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bg2"/>
                    </a:solidFill>
                    <a:latin typeface="VNI-Helve-Condense" pitchFamily="2" charset="0"/>
                  </a:defRPr>
                </a:lvl9pPr>
              </a:lstStyle>
              <a:p>
                <a:pPr eaLnBrk="1" hangingPunct="1"/>
                <a:r>
                  <a:rPr lang="en-US" altLang="en-US" sz="2200" b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wrap in		paint		make in</a:t>
                </a:r>
              </a:p>
              <a:p>
                <a:pPr eaLnBrk="1" hangingPunct="1"/>
                <a:r>
                  <a:rPr lang="en-US" altLang="en-US" sz="2200" b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recycle from		dress in	keep in</a:t>
                </a:r>
              </a:p>
            </p:txBody>
          </p:sp>
          <p:grpSp>
            <p:nvGrpSpPr>
              <p:cNvPr id="8209" name="Group 51">
                <a:extLst>
                  <a:ext uri="{FF2B5EF4-FFF2-40B4-BE49-F238E27FC236}">
                    <a16:creationId xmlns:a16="http://schemas.microsoft.com/office/drawing/2014/main" id="{BA43A2CF-7696-466A-BA91-BF0521A1939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76" y="2862"/>
                <a:ext cx="4752" cy="2916"/>
                <a:chOff x="528" y="1260"/>
                <a:chExt cx="4752" cy="2916"/>
              </a:xfrm>
            </p:grpSpPr>
            <p:graphicFrame>
              <p:nvGraphicFramePr>
                <p:cNvPr id="8210" name="Object 48">
                  <a:extLst>
                    <a:ext uri="{FF2B5EF4-FFF2-40B4-BE49-F238E27FC236}">
                      <a16:creationId xmlns:a16="http://schemas.microsoft.com/office/drawing/2014/main" id="{21015DBA-5D24-492F-B7AD-073C6F6163D4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528" y="1260"/>
                <a:ext cx="4752" cy="291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8220" name="Bitmap Image" r:id="rId3" imgW="5942857" imgH="3390476" progId="Paint.Picture">
                        <p:embed/>
                      </p:oleObj>
                    </mc:Choice>
                    <mc:Fallback>
                      <p:oleObj name="Bitmap Image" r:id="rId3" imgW="5942857" imgH="3390476" progId="Paint.Picture">
                        <p:embed/>
                        <p:pic>
                          <p:nvPicPr>
                            <p:cNvPr id="0" name="Object 48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28" y="1260"/>
                              <a:ext cx="4752" cy="2916"/>
                            </a:xfrm>
                            <a:prstGeom prst="rect">
                              <a:avLst/>
                            </a:prstGeom>
                            <a:noFill/>
                            <a:ln w="9525" algn="ctr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8211" name="Text Box 47">
                  <a:extLst>
                    <a:ext uri="{FF2B5EF4-FFF2-40B4-BE49-F238E27FC236}">
                      <a16:creationId xmlns:a16="http://schemas.microsoft.com/office/drawing/2014/main" id="{F69312DD-9727-4032-AB87-428579ABB85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28" y="3122"/>
                  <a:ext cx="713" cy="32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000">
                      <a:solidFill>
                        <a:schemeClr val="bg2"/>
                      </a:solidFill>
                      <a:latin typeface="VNI-Helve-Condense" pitchFamily="2" charset="0"/>
                    </a:defRPr>
                  </a:lvl1pPr>
                  <a:lvl2pPr marL="742950" indent="-285750">
                    <a:defRPr sz="2000">
                      <a:solidFill>
                        <a:schemeClr val="bg2"/>
                      </a:solidFill>
                      <a:latin typeface="VNI-Helve-Condense" pitchFamily="2" charset="0"/>
                    </a:defRPr>
                  </a:lvl2pPr>
                  <a:lvl3pPr marL="1143000" indent="-228600">
                    <a:defRPr sz="2000">
                      <a:solidFill>
                        <a:schemeClr val="bg2"/>
                      </a:solidFill>
                      <a:latin typeface="VNI-Helve-Condense" pitchFamily="2" charset="0"/>
                    </a:defRPr>
                  </a:lvl3pPr>
                  <a:lvl4pPr marL="1600200" indent="-228600">
                    <a:defRPr sz="2000">
                      <a:solidFill>
                        <a:schemeClr val="bg2"/>
                      </a:solidFill>
                      <a:latin typeface="VNI-Helve-Condense" pitchFamily="2" charset="0"/>
                    </a:defRPr>
                  </a:lvl4pPr>
                  <a:lvl5pPr marL="2057400" indent="-228600">
                    <a:defRPr sz="2000">
                      <a:solidFill>
                        <a:schemeClr val="bg2"/>
                      </a:solidFill>
                      <a:latin typeface="VNI-Helve-Condense" pitchFamily="2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bg2"/>
                      </a:solidFill>
                      <a:latin typeface="VNI-Helve-Condense" pitchFamily="2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bg2"/>
                      </a:solidFill>
                      <a:latin typeface="VNI-Helve-Condense" pitchFamily="2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bg2"/>
                      </a:solidFill>
                      <a:latin typeface="VNI-Helve-Condense" pitchFamily="2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bg2"/>
                      </a:solidFill>
                      <a:latin typeface="VNI-Helve-Condense" pitchFamily="2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altLang="en-US" sz="1200" b="1">
                      <a:latin typeface="Times New Roman" panose="02020603050405020304" pitchFamily="18" charset="0"/>
                    </a:rPr>
                    <a:t>MADE IN CHINA</a:t>
                  </a:r>
                </a:p>
              </p:txBody>
            </p:sp>
          </p:grpSp>
        </p:grpSp>
        <p:sp>
          <p:nvSpPr>
            <p:cNvPr id="8207" name="Text Box 54">
              <a:extLst>
                <a:ext uri="{FF2B5EF4-FFF2-40B4-BE49-F238E27FC236}">
                  <a16:creationId xmlns:a16="http://schemas.microsoft.com/office/drawing/2014/main" id="{A4750700-A473-4255-AAE7-CB1236FD48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6" y="2874"/>
              <a:ext cx="384" cy="294"/>
            </a:xfrm>
            <a:prstGeom prst="rect">
              <a:avLst/>
            </a:prstGeom>
            <a:solidFill>
              <a:schemeClr val="tx2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1pPr>
              <a:lvl2pPr marL="742950" indent="-285750"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2pPr>
              <a:lvl3pPr marL="1143000" indent="-228600"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3pPr>
              <a:lvl4pPr marL="1600200" indent="-228600"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4pPr>
              <a:lvl5pPr marL="2057400" indent="-228600"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000000"/>
                  </a:solidFill>
                </a:rPr>
                <a:t>$2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6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6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6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6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36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36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36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6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6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6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6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6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6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6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6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6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6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6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6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36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36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220" grpId="0"/>
      <p:bldP spid="136226" grpId="0"/>
      <p:bldP spid="136227" grpId="0"/>
      <p:bldP spid="1362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8">
            <a:extLst>
              <a:ext uri="{FF2B5EF4-FFF2-40B4-BE49-F238E27FC236}">
                <a16:creationId xmlns:a16="http://schemas.microsoft.com/office/drawing/2014/main" id="{F0289855-DC34-4387-9365-E8EC379264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4098925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2"/>
                </a:solidFill>
                <a:latin typeface="VNI-Helve-Condense" pitchFamily="2" charset="0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VNI-Helve-Condense" pitchFamily="2" charset="0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9219" name="Rectangle 83">
            <a:extLst>
              <a:ext uri="{FF2B5EF4-FFF2-40B4-BE49-F238E27FC236}">
                <a16:creationId xmlns:a16="http://schemas.microsoft.com/office/drawing/2014/main" id="{B945C414-B5E9-4926-A3B2-2CEFEC6D92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-76200"/>
            <a:ext cx="8229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000">
                <a:solidFill>
                  <a:schemeClr val="bg2"/>
                </a:solidFill>
                <a:latin typeface="VNI-Helve-Condense" pitchFamily="2" charset="0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VNI-Helve-Condense" pitchFamily="2" charset="0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9pPr>
          </a:lstStyle>
          <a:p>
            <a:pPr algn="ctr" eaLnBrk="1" hangingPunct="1"/>
            <a:br>
              <a:rPr lang="en-US" altLang="en-US" b="1">
                <a:solidFill>
                  <a:srgbClr val="0000CC"/>
                </a:solidFill>
                <a:latin typeface="Arial" panose="020B0604020202020204" pitchFamily="34" charset="0"/>
              </a:rPr>
            </a:br>
            <a:r>
              <a:rPr lang="en-US" altLang="en-US" b="1" u="sng">
                <a:solidFill>
                  <a:srgbClr val="0000CC"/>
                </a:solidFill>
                <a:latin typeface="Arial" panose="020B0604020202020204" pitchFamily="34" charset="0"/>
              </a:rPr>
              <a:t>Unit 11</a:t>
            </a:r>
            <a:r>
              <a:rPr lang="en-US" altLang="en-US">
                <a:solidFill>
                  <a:srgbClr val="0000CC"/>
                </a:solidFill>
                <a:latin typeface="Arial" panose="020B0604020202020204" pitchFamily="34" charset="0"/>
              </a:rPr>
              <a:t> : </a:t>
            </a:r>
            <a:r>
              <a:rPr lang="en-US" altLang="en-US" b="1">
                <a:solidFill>
                  <a:srgbClr val="FF3300"/>
                </a:solidFill>
                <a:latin typeface="VNI-Cooper" pitchFamily="2" charset="0"/>
              </a:rPr>
              <a:t>TRAVELING AROUND VIET NAM</a:t>
            </a:r>
            <a:r>
              <a:rPr lang="en-US" altLang="en-US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br>
              <a:rPr lang="en-US" altLang="en-US" b="1" u="sng">
                <a:solidFill>
                  <a:srgbClr val="0000CC"/>
                </a:solidFill>
                <a:latin typeface="Arial" panose="020B0604020202020204" pitchFamily="34" charset="0"/>
              </a:rPr>
            </a:br>
            <a:r>
              <a:rPr lang="en-US" altLang="en-US" b="1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>
                <a:solidFill>
                  <a:srgbClr val="FF3300"/>
                </a:solidFill>
                <a:latin typeface="Arial" panose="020B0604020202020204" pitchFamily="34" charset="0"/>
              </a:rPr>
              <a:t>Language Focus</a:t>
            </a:r>
            <a:endParaRPr lang="en-US" altLang="en-US" b="1" u="sng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14423" name="Text Box 87">
            <a:extLst>
              <a:ext uri="{FF2B5EF4-FFF2-40B4-BE49-F238E27FC236}">
                <a16:creationId xmlns:a16="http://schemas.microsoft.com/office/drawing/2014/main" id="{6351FD88-5A02-45E4-9188-A2E950BEA1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165725"/>
            <a:ext cx="472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2"/>
                </a:solidFill>
                <a:latin typeface="VNI-Helve-Condense" pitchFamily="2" charset="0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VNI-Helve-Condense" pitchFamily="2" charset="0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chemeClr val="folHlink"/>
                </a:solidFill>
              </a:rPr>
              <a:t>- The case painted green is one dollar.</a:t>
            </a:r>
          </a:p>
        </p:txBody>
      </p:sp>
      <p:sp>
        <p:nvSpPr>
          <p:cNvPr id="14424" name="Text Box 88">
            <a:extLst>
              <a:ext uri="{FF2B5EF4-FFF2-40B4-BE49-F238E27FC236}">
                <a16:creationId xmlns:a16="http://schemas.microsoft.com/office/drawing/2014/main" id="{8DCC999B-A66D-49C3-BE53-E684C4F579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470525"/>
            <a:ext cx="792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2"/>
                </a:solidFill>
                <a:latin typeface="VNI-Helve-Condense" pitchFamily="2" charset="0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VNI-Helve-Condense" pitchFamily="2" charset="0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chemeClr val="folHlink"/>
                </a:solidFill>
              </a:rPr>
              <a:t>- The truck toy recycled from drink cans is two dollars.</a:t>
            </a:r>
          </a:p>
        </p:txBody>
      </p:sp>
      <p:sp>
        <p:nvSpPr>
          <p:cNvPr id="14425" name="Text Box 89">
            <a:extLst>
              <a:ext uri="{FF2B5EF4-FFF2-40B4-BE49-F238E27FC236}">
                <a16:creationId xmlns:a16="http://schemas.microsoft.com/office/drawing/2014/main" id="{38AE706C-626C-4B2F-BE52-55E67BCAA6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797550"/>
            <a:ext cx="6096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2"/>
                </a:solidFill>
                <a:latin typeface="VNI-Helve-Condense" pitchFamily="2" charset="0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VNI-Helve-Condense" pitchFamily="2" charset="0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chemeClr val="folHlink"/>
                </a:solidFill>
              </a:rPr>
              <a:t>- The doll dressed in a pink dress is two dollars.</a:t>
            </a:r>
          </a:p>
        </p:txBody>
      </p:sp>
      <p:sp>
        <p:nvSpPr>
          <p:cNvPr id="14426" name="Text Box 90">
            <a:extLst>
              <a:ext uri="{FF2B5EF4-FFF2-40B4-BE49-F238E27FC236}">
                <a16:creationId xmlns:a16="http://schemas.microsoft.com/office/drawing/2014/main" id="{47FAB512-BF46-4F75-A0EA-0633010078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6118225"/>
            <a:ext cx="6705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2"/>
                </a:solidFill>
                <a:latin typeface="VNI-Helve-Condense" pitchFamily="2" charset="0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VNI-Helve-Condense" pitchFamily="2" charset="0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chemeClr val="folHlink"/>
                </a:solidFill>
              </a:rPr>
              <a:t>- The flowers wrapped in the yellow paper are one dollar.</a:t>
            </a:r>
          </a:p>
        </p:txBody>
      </p:sp>
      <p:sp>
        <p:nvSpPr>
          <p:cNvPr id="14427" name="Text Box 91">
            <a:extLst>
              <a:ext uri="{FF2B5EF4-FFF2-40B4-BE49-F238E27FC236}">
                <a16:creationId xmlns:a16="http://schemas.microsoft.com/office/drawing/2014/main" id="{9C273DE0-9A7A-4EC5-84C1-0CC7A542F3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6461125"/>
            <a:ext cx="6096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2"/>
                </a:solidFill>
                <a:latin typeface="VNI-Helve-Condense" pitchFamily="2" charset="0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VNI-Helve-Condense" pitchFamily="2" charset="0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chemeClr val="folHlink"/>
                </a:solidFill>
              </a:rPr>
              <a:t>- The animal toys kept in the box are ten dollars.</a:t>
            </a:r>
          </a:p>
        </p:txBody>
      </p:sp>
      <p:sp>
        <p:nvSpPr>
          <p:cNvPr id="9225" name="Rectangle 92">
            <a:extLst>
              <a:ext uri="{FF2B5EF4-FFF2-40B4-BE49-F238E27FC236}">
                <a16:creationId xmlns:a16="http://schemas.microsoft.com/office/drawing/2014/main" id="{66E70F14-2EEA-4874-8041-D61CD06DB5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800100"/>
            <a:ext cx="8305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000">
                <a:solidFill>
                  <a:schemeClr val="bg2"/>
                </a:solidFill>
                <a:latin typeface="VNI-Helve-Condense" pitchFamily="2" charset="0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VNI-Helve-Condense" pitchFamily="2" charset="0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000F0"/>
                </a:solidFill>
                <a:latin typeface="Times New Roman" panose="02020603050405020304" pitchFamily="18" charset="0"/>
              </a:rPr>
              <a:t>2/  Look at stall. Describe the goods for sale. Use the past participles of the verbs in the box</a:t>
            </a:r>
          </a:p>
        </p:txBody>
      </p:sp>
      <p:sp>
        <p:nvSpPr>
          <p:cNvPr id="9226" name="Text Box 113">
            <a:extLst>
              <a:ext uri="{FF2B5EF4-FFF2-40B4-BE49-F238E27FC236}">
                <a16:creationId xmlns:a16="http://schemas.microsoft.com/office/drawing/2014/main" id="{23F4B7F3-8D69-4B7A-9638-AF3003F5C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333500"/>
            <a:ext cx="6477000" cy="831850"/>
          </a:xfrm>
          <a:prstGeom prst="rect">
            <a:avLst/>
          </a:prstGeom>
          <a:solidFill>
            <a:srgbClr val="AFE5AF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2"/>
                </a:solidFill>
                <a:latin typeface="VNI-Helve-Condense" pitchFamily="2" charset="0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VNI-Helve-Condense" pitchFamily="2" charset="0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chemeClr val="tx1"/>
                </a:solidFill>
                <a:latin typeface="Times New Roman" panose="02020603050405020304" pitchFamily="18" charset="0"/>
              </a:rPr>
              <a:t>wrap in		paint		make in</a:t>
            </a:r>
          </a:p>
          <a:p>
            <a:pPr eaLnBrk="1" hangingPunct="1"/>
            <a:r>
              <a:rPr lang="en-US" altLang="en-US" sz="2400" b="1">
                <a:solidFill>
                  <a:schemeClr val="tx1"/>
                </a:solidFill>
                <a:latin typeface="Times New Roman" panose="02020603050405020304" pitchFamily="18" charset="0"/>
              </a:rPr>
              <a:t>recycle from		dress in	keep in</a:t>
            </a:r>
          </a:p>
        </p:txBody>
      </p:sp>
      <p:graphicFrame>
        <p:nvGraphicFramePr>
          <p:cNvPr id="9227" name="Object 115">
            <a:extLst>
              <a:ext uri="{FF2B5EF4-FFF2-40B4-BE49-F238E27FC236}">
                <a16:creationId xmlns:a16="http://schemas.microsoft.com/office/drawing/2014/main" id="{D711E17C-9C60-4F25-9AFD-F2F2BD7B931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76300" y="2171700"/>
          <a:ext cx="6477000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2" name="Bitmap Image" r:id="rId3" imgW="5942857" imgH="3390476" progId="Paint.Picture">
                  <p:embed/>
                </p:oleObj>
              </mc:Choice>
              <mc:Fallback>
                <p:oleObj name="Bitmap Image" r:id="rId3" imgW="5942857" imgH="3390476" progId="Paint.Picture">
                  <p:embed/>
                  <p:pic>
                    <p:nvPicPr>
                      <p:cNvPr id="0" name="Object 1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300" y="2171700"/>
                        <a:ext cx="6477000" cy="2971800"/>
                      </a:xfrm>
                      <a:prstGeom prst="rect">
                        <a:avLst/>
                      </a:prstGeom>
                      <a:noFill/>
                      <a:ln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8" name="Text Box 116">
            <a:extLst>
              <a:ext uri="{FF2B5EF4-FFF2-40B4-BE49-F238E27FC236}">
                <a16:creationId xmlns:a16="http://schemas.microsoft.com/office/drawing/2014/main" id="{4C90352A-D9B1-4937-83CE-75272BF19E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4000500"/>
            <a:ext cx="10890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2"/>
                </a:solidFill>
                <a:latin typeface="VNI-Helve-Condense" pitchFamily="2" charset="0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VNI-Helve-Condense" pitchFamily="2" charset="0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900" b="1">
                <a:latin typeface="Times New Roman" panose="02020603050405020304" pitchFamily="18" charset="0"/>
              </a:rPr>
              <a:t>MADE IN CHINA</a:t>
            </a:r>
          </a:p>
        </p:txBody>
      </p:sp>
      <p:sp>
        <p:nvSpPr>
          <p:cNvPr id="9229" name="Text Box 117">
            <a:extLst>
              <a:ext uri="{FF2B5EF4-FFF2-40B4-BE49-F238E27FC236}">
                <a16:creationId xmlns:a16="http://schemas.microsoft.com/office/drawing/2014/main" id="{F47C097B-A73C-41B5-9CF7-1A6C87B83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3505200"/>
            <a:ext cx="609600" cy="466725"/>
          </a:xfrm>
          <a:prstGeom prst="rect">
            <a:avLst/>
          </a:prstGeom>
          <a:solidFill>
            <a:schemeClr val="tx2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2"/>
                </a:solidFill>
                <a:latin typeface="VNI-Helve-Condense" pitchFamily="2" charset="0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VNI-Helve-Condense" pitchFamily="2" charset="0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00"/>
                </a:solidFill>
              </a:rPr>
              <a:t>$2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4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4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4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4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4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23" grpId="0"/>
      <p:bldP spid="14424" grpId="0"/>
      <p:bldP spid="14425" grpId="0"/>
      <p:bldP spid="14426" grpId="0"/>
      <p:bldP spid="144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03" name="Text Box 15">
            <a:extLst>
              <a:ext uri="{FF2B5EF4-FFF2-40B4-BE49-F238E27FC236}">
                <a16:creationId xmlns:a16="http://schemas.microsoft.com/office/drawing/2014/main" id="{13CE8FAF-C259-48C9-B343-0671FE20FD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990600"/>
            <a:ext cx="8001000" cy="5130800"/>
          </a:xfrm>
          <a:prstGeom prst="rect">
            <a:avLst/>
          </a:prstGeom>
          <a:solidFill>
            <a:srgbClr val="FFFF95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2"/>
                </a:solidFill>
                <a:latin typeface="VNI-Helve-Condense" pitchFamily="2" charset="0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VNI-Helve-Condense" pitchFamily="2" charset="0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0000EC"/>
                </a:solidFill>
                <a:sym typeface="Wingdings" panose="05000000000000000000" pitchFamily="2" charset="2"/>
              </a:rPr>
              <a:t></a:t>
            </a:r>
            <a:r>
              <a:rPr lang="en-US" altLang="en-US" b="1">
                <a:solidFill>
                  <a:srgbClr val="D41304"/>
                </a:solidFill>
              </a:rPr>
              <a:t>Request with MIND</a:t>
            </a:r>
          </a:p>
          <a:p>
            <a:pPr eaLnBrk="1" hangingPunct="1">
              <a:spcBef>
                <a:spcPct val="50000"/>
              </a:spcBef>
            </a:pPr>
            <a:endParaRPr lang="en-US" altLang="en-US" b="1">
              <a:solidFill>
                <a:srgbClr val="D41304"/>
              </a:solidFill>
            </a:endParaRPr>
          </a:p>
          <a:p>
            <a:pPr eaLnBrk="1" hangingPunct="1"/>
            <a:endParaRPr lang="en-US" altLang="en-US" b="1">
              <a:solidFill>
                <a:srgbClr val="D41304"/>
              </a:solidFill>
            </a:endParaRPr>
          </a:p>
          <a:p>
            <a:pPr eaLnBrk="1" hangingPunct="1"/>
            <a:endParaRPr lang="en-US" altLang="en-US" b="1">
              <a:solidFill>
                <a:srgbClr val="D41304"/>
              </a:solidFill>
            </a:endParaRPr>
          </a:p>
          <a:p>
            <a:pPr eaLnBrk="1" hangingPunct="1"/>
            <a:endParaRPr lang="en-US" altLang="en-US" b="1">
              <a:solidFill>
                <a:srgbClr val="D41304"/>
              </a:solidFill>
            </a:endParaRPr>
          </a:p>
          <a:p>
            <a:pPr eaLnBrk="1" hangingPunct="1"/>
            <a:endParaRPr lang="en-US" altLang="en-US" b="1">
              <a:solidFill>
                <a:srgbClr val="D41304"/>
              </a:solidFill>
            </a:endParaRPr>
          </a:p>
          <a:p>
            <a:pPr eaLnBrk="1" hangingPunct="1"/>
            <a:endParaRPr lang="en-US" altLang="en-US" b="1">
              <a:solidFill>
                <a:srgbClr val="D41304"/>
              </a:solidFill>
            </a:endParaRPr>
          </a:p>
          <a:p>
            <a:pPr eaLnBrk="1" hangingPunct="1"/>
            <a:endParaRPr lang="en-US" altLang="en-US" b="1">
              <a:solidFill>
                <a:srgbClr val="D41304"/>
              </a:solidFill>
            </a:endParaRPr>
          </a:p>
          <a:p>
            <a:pPr eaLnBrk="1" hangingPunct="1"/>
            <a:endParaRPr lang="en-US" altLang="en-US" b="1">
              <a:solidFill>
                <a:srgbClr val="D41304"/>
              </a:solidFill>
            </a:endParaRPr>
          </a:p>
          <a:p>
            <a:pPr eaLnBrk="1" hangingPunct="1"/>
            <a:endParaRPr lang="en-US" altLang="en-US" b="1">
              <a:solidFill>
                <a:srgbClr val="D41304"/>
              </a:solidFill>
            </a:endParaRPr>
          </a:p>
          <a:p>
            <a:pPr eaLnBrk="1" hangingPunct="1"/>
            <a:endParaRPr lang="en-US" altLang="en-US" b="1">
              <a:solidFill>
                <a:srgbClr val="D41304"/>
              </a:solidFill>
            </a:endParaRPr>
          </a:p>
          <a:p>
            <a:pPr eaLnBrk="1" hangingPunct="1"/>
            <a:endParaRPr lang="en-US" altLang="en-US" b="1">
              <a:solidFill>
                <a:srgbClr val="D41304"/>
              </a:solidFill>
            </a:endParaRPr>
          </a:p>
          <a:p>
            <a:pPr eaLnBrk="1" hangingPunct="1"/>
            <a:endParaRPr lang="en-US" altLang="en-US" b="1">
              <a:solidFill>
                <a:srgbClr val="D41304"/>
              </a:solidFill>
            </a:endParaRPr>
          </a:p>
          <a:p>
            <a:pPr eaLnBrk="1" hangingPunct="1"/>
            <a:endParaRPr lang="en-US" altLang="en-US" b="1">
              <a:solidFill>
                <a:srgbClr val="D41304"/>
              </a:solidFill>
            </a:endParaRPr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9A15F289-8FED-4EC4-95BF-91FD5068AB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0"/>
            <a:ext cx="8229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000">
                <a:solidFill>
                  <a:schemeClr val="bg2"/>
                </a:solidFill>
                <a:latin typeface="VNI-Helve-Condense" pitchFamily="2" charset="0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VNI-Helve-Condense" pitchFamily="2" charset="0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9pPr>
          </a:lstStyle>
          <a:p>
            <a:pPr algn="ctr" eaLnBrk="1" hangingPunct="1"/>
            <a:br>
              <a:rPr lang="en-US" altLang="en-US" sz="1800" b="1">
                <a:solidFill>
                  <a:srgbClr val="0000CC"/>
                </a:solidFill>
                <a:latin typeface="Arial" panose="020B0604020202020204" pitchFamily="34" charset="0"/>
              </a:rPr>
            </a:br>
            <a:r>
              <a:rPr lang="en-US" altLang="en-US" sz="1800" b="1" u="sng">
                <a:solidFill>
                  <a:srgbClr val="0000CC"/>
                </a:solidFill>
                <a:latin typeface="Arial" panose="020B0604020202020204" pitchFamily="34" charset="0"/>
              </a:rPr>
              <a:t>Unit 11</a:t>
            </a:r>
            <a:r>
              <a:rPr lang="en-US" altLang="en-US" sz="1800">
                <a:solidFill>
                  <a:srgbClr val="0000CC"/>
                </a:solidFill>
                <a:latin typeface="Arial" panose="020B0604020202020204" pitchFamily="34" charset="0"/>
              </a:rPr>
              <a:t> :</a:t>
            </a:r>
            <a:r>
              <a:rPr lang="en-US" altLang="en-US" sz="180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800" b="1">
                <a:solidFill>
                  <a:srgbClr val="D41304"/>
                </a:solidFill>
                <a:latin typeface="VNI-Cooper" pitchFamily="2" charset="0"/>
              </a:rPr>
              <a:t>TRAVELING AROUND VIET NAM</a:t>
            </a:r>
            <a:endParaRPr lang="en-US" altLang="en-US" sz="180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algn="ctr" eaLnBrk="1" hangingPunct="1"/>
            <a:r>
              <a:rPr lang="en-US" altLang="en-US" sz="1800" b="1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800" b="1">
                <a:solidFill>
                  <a:srgbClr val="D41304"/>
                </a:solidFill>
                <a:latin typeface="Arial" panose="020B0604020202020204" pitchFamily="34" charset="0"/>
              </a:rPr>
              <a:t>Language Focus</a:t>
            </a:r>
            <a:endParaRPr lang="en-US" altLang="en-US" sz="1800" b="1" u="sng">
              <a:solidFill>
                <a:srgbClr val="D41304"/>
              </a:solidFill>
              <a:latin typeface="Arial" panose="020B0604020202020204" pitchFamily="34" charset="0"/>
            </a:endParaRPr>
          </a:p>
        </p:txBody>
      </p:sp>
      <p:grpSp>
        <p:nvGrpSpPr>
          <p:cNvPr id="140311" name="Group 23">
            <a:extLst>
              <a:ext uri="{FF2B5EF4-FFF2-40B4-BE49-F238E27FC236}">
                <a16:creationId xmlns:a16="http://schemas.microsoft.com/office/drawing/2014/main" id="{64D764A3-61D4-4AB2-AD13-0A4FE20CC2F2}"/>
              </a:ext>
            </a:extLst>
          </p:cNvPr>
          <p:cNvGrpSpPr>
            <a:grpSpLocks/>
          </p:cNvGrpSpPr>
          <p:nvPr/>
        </p:nvGrpSpPr>
        <p:grpSpPr bwMode="auto">
          <a:xfrm>
            <a:off x="1238250" y="1901825"/>
            <a:ext cx="6534150" cy="701675"/>
            <a:chOff x="780" y="896"/>
            <a:chExt cx="3588" cy="442"/>
          </a:xfrm>
        </p:grpSpPr>
        <p:sp>
          <p:nvSpPr>
            <p:cNvPr id="10253" name="Text Box 17">
              <a:extLst>
                <a:ext uri="{FF2B5EF4-FFF2-40B4-BE49-F238E27FC236}">
                  <a16:creationId xmlns:a16="http://schemas.microsoft.com/office/drawing/2014/main" id="{72F8FD7A-A679-4C7C-A449-B116C54C8D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8" y="1002"/>
              <a:ext cx="216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1pPr>
              <a:lvl2pPr marL="742950" indent="-285750"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2pPr>
              <a:lvl3pPr marL="1143000" indent="-228600"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3pPr>
              <a:lvl4pPr marL="1600200" indent="-228600"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4pPr>
              <a:lvl5pPr marL="2057400" indent="-228600"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+ V-ing…? </a:t>
              </a:r>
              <a:r>
                <a:rPr lang="en-US" altLang="en-US" b="1">
                  <a:solidFill>
                    <a:srgbClr val="006664"/>
                  </a:solidFill>
                  <a:latin typeface="Times New Roman" panose="02020603050405020304" pitchFamily="18" charset="0"/>
                </a:rPr>
                <a:t>Bạn có phiền …?</a:t>
              </a:r>
            </a:p>
          </p:txBody>
        </p:sp>
        <p:sp>
          <p:nvSpPr>
            <p:cNvPr id="10254" name="AutoShape 16">
              <a:extLst>
                <a:ext uri="{FF2B5EF4-FFF2-40B4-BE49-F238E27FC236}">
                  <a16:creationId xmlns:a16="http://schemas.microsoft.com/office/drawing/2014/main" id="{29EF0379-D33B-4E93-8FCD-D4054F95E2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8" y="930"/>
              <a:ext cx="96" cy="384"/>
            </a:xfrm>
            <a:prstGeom prst="rightBrace">
              <a:avLst>
                <a:gd name="adj1" fmla="val 33333"/>
                <a:gd name="adj2" fmla="val 53125"/>
              </a:avLst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1pPr>
              <a:lvl2pPr marL="742950" indent="-285750"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2pPr>
              <a:lvl3pPr marL="1143000" indent="-228600"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3pPr>
              <a:lvl4pPr marL="1600200" indent="-228600"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4pPr>
              <a:lvl5pPr marL="2057400" indent="-228600"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3E3E5C"/>
                </a:solidFill>
              </a:endParaRPr>
            </a:p>
          </p:txBody>
        </p:sp>
        <p:sp>
          <p:nvSpPr>
            <p:cNvPr id="10255" name="Text Box 18">
              <a:extLst>
                <a:ext uri="{FF2B5EF4-FFF2-40B4-BE49-F238E27FC236}">
                  <a16:creationId xmlns:a16="http://schemas.microsoft.com/office/drawing/2014/main" id="{71E7C860-0F6D-47E1-8160-AD2366A69C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0" y="896"/>
              <a:ext cx="1248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1pPr>
              <a:lvl2pPr marL="742950" indent="-285750"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2pPr>
              <a:lvl3pPr marL="1143000" indent="-228600"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3pPr>
              <a:lvl4pPr marL="1600200" indent="-228600"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4pPr>
              <a:lvl5pPr marL="2057400" indent="-228600"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2"/>
                  </a:solidFill>
                  <a:latin typeface="VNI-Helve-Condense" pitchFamily="2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1/ Do you mind </a:t>
              </a:r>
            </a:p>
            <a:p>
              <a:pPr eaLnBrk="1" hangingPunct="1"/>
              <a:r>
                <a:rPr lang="en-US" altLang="en-US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    Would you mind</a:t>
              </a:r>
              <a:endParaRPr lang="en-US" altLang="en-US">
                <a:solidFill>
                  <a:srgbClr val="0000CC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40308" name="Rectangle 20">
            <a:extLst>
              <a:ext uri="{FF2B5EF4-FFF2-40B4-BE49-F238E27FC236}">
                <a16:creationId xmlns:a16="http://schemas.microsoft.com/office/drawing/2014/main" id="{3CD20E6A-7A7F-4D8B-ACFC-5D8A6080F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4950" y="2587625"/>
            <a:ext cx="857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bg2"/>
                </a:solidFill>
                <a:latin typeface="VNI-Helve-Condense" pitchFamily="2" charset="0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VNI-Helve-Condense" pitchFamily="2" charset="0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D41304"/>
                </a:solidFill>
              </a:rPr>
              <a:t>Reply:</a:t>
            </a:r>
          </a:p>
        </p:txBody>
      </p:sp>
      <p:sp>
        <p:nvSpPr>
          <p:cNvPr id="140309" name="Rectangle 21">
            <a:extLst>
              <a:ext uri="{FF2B5EF4-FFF2-40B4-BE49-F238E27FC236}">
                <a16:creationId xmlns:a16="http://schemas.microsoft.com/office/drawing/2014/main" id="{E1508B04-0C3E-4653-9E77-929E630169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2892425"/>
            <a:ext cx="5991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bg2"/>
                </a:solidFill>
                <a:latin typeface="VNI-Helve-Condense" pitchFamily="2" charset="0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VNI-Helve-Condense" pitchFamily="2" charset="0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D41304"/>
                </a:solidFill>
              </a:rPr>
              <a:t>Agree: </a:t>
            </a:r>
            <a:r>
              <a:rPr lang="en-US" altLang="en-US" b="1">
                <a:solidFill>
                  <a:srgbClr val="0000CC"/>
                </a:solidFill>
                <a:latin typeface="Times New Roman" panose="02020603050405020304" pitchFamily="18" charset="0"/>
              </a:rPr>
              <a:t>No, I don’t mind / No, of course not / Not at all</a:t>
            </a:r>
          </a:p>
        </p:txBody>
      </p:sp>
      <p:sp>
        <p:nvSpPr>
          <p:cNvPr id="140310" name="Rectangle 22">
            <a:extLst>
              <a:ext uri="{FF2B5EF4-FFF2-40B4-BE49-F238E27FC236}">
                <a16:creationId xmlns:a16="http://schemas.microsoft.com/office/drawing/2014/main" id="{76A95A94-BB02-4AB2-9A5B-ABD980C973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3675" y="3197225"/>
            <a:ext cx="6613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bg2"/>
                </a:solidFill>
                <a:latin typeface="VNI-Helve-Condense" pitchFamily="2" charset="0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VNI-Helve-Condense" pitchFamily="2" charset="0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D41304"/>
                </a:solidFill>
              </a:rPr>
              <a:t>Disagree: </a:t>
            </a:r>
            <a:r>
              <a:rPr lang="en-US" altLang="en-US" b="1">
                <a:solidFill>
                  <a:srgbClr val="0000CC"/>
                </a:solidFill>
                <a:latin typeface="Times New Roman" panose="02020603050405020304" pitchFamily="18" charset="0"/>
              </a:rPr>
              <a:t>I’m sorry. I can’t / I’m sorry. That is not possible</a:t>
            </a:r>
          </a:p>
        </p:txBody>
      </p:sp>
      <p:sp>
        <p:nvSpPr>
          <p:cNvPr id="140313" name="Text Box 25">
            <a:extLst>
              <a:ext uri="{FF2B5EF4-FFF2-40B4-BE49-F238E27FC236}">
                <a16:creationId xmlns:a16="http://schemas.microsoft.com/office/drawing/2014/main" id="{C83A9A23-C16B-4508-914A-042ED1C2B9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900" y="4137025"/>
            <a:ext cx="3933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2"/>
                </a:solidFill>
                <a:latin typeface="VNI-Helve-Condense" pitchFamily="2" charset="0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VNI-Helve-Condense" pitchFamily="2" charset="0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6664"/>
                </a:solidFill>
                <a:latin typeface="Times New Roman" panose="02020603050405020304" pitchFamily="18" charset="0"/>
              </a:rPr>
              <a:t>Bạn có phiền nếu (ai) (làm gì)?</a:t>
            </a:r>
          </a:p>
        </p:txBody>
      </p:sp>
      <p:sp>
        <p:nvSpPr>
          <p:cNvPr id="140315" name="Text Box 27">
            <a:extLst>
              <a:ext uri="{FF2B5EF4-FFF2-40B4-BE49-F238E27FC236}">
                <a16:creationId xmlns:a16="http://schemas.microsoft.com/office/drawing/2014/main" id="{E9D49485-43AD-453D-8E93-DE76264DA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527425"/>
            <a:ext cx="6019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2"/>
                </a:solidFill>
                <a:latin typeface="VNI-Helve-Condense" pitchFamily="2" charset="0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VNI-Helve-Condense" pitchFamily="2" charset="0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CC"/>
                </a:solidFill>
                <a:latin typeface="Times New Roman" panose="02020603050405020304" pitchFamily="18" charset="0"/>
              </a:rPr>
              <a:t>2/ Do you mind if + S + …(simple present tense)? </a:t>
            </a:r>
          </a:p>
          <a:p>
            <a:pPr eaLnBrk="1" hangingPunct="1"/>
            <a:r>
              <a:rPr lang="en-US" altLang="en-US" b="1">
                <a:solidFill>
                  <a:srgbClr val="0000CC"/>
                </a:solidFill>
                <a:latin typeface="Times New Roman" panose="02020603050405020304" pitchFamily="18" charset="0"/>
              </a:rPr>
              <a:t>    Would you mind if + S + …(simple past tense)?</a:t>
            </a:r>
            <a:endParaRPr lang="en-US" altLang="en-US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0316" name="Rectangle 28">
            <a:extLst>
              <a:ext uri="{FF2B5EF4-FFF2-40B4-BE49-F238E27FC236}">
                <a16:creationId xmlns:a16="http://schemas.microsoft.com/office/drawing/2014/main" id="{865D1976-AEC9-43C4-B24A-6A176734B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9075" y="4479925"/>
            <a:ext cx="857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bg2"/>
                </a:solidFill>
                <a:latin typeface="VNI-Helve-Condense" pitchFamily="2" charset="0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VNI-Helve-Condense" pitchFamily="2" charset="0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D41304"/>
                </a:solidFill>
              </a:rPr>
              <a:t>Reply:</a:t>
            </a:r>
          </a:p>
        </p:txBody>
      </p:sp>
      <p:sp>
        <p:nvSpPr>
          <p:cNvPr id="140317" name="Rectangle 29">
            <a:extLst>
              <a:ext uri="{FF2B5EF4-FFF2-40B4-BE49-F238E27FC236}">
                <a16:creationId xmlns:a16="http://schemas.microsoft.com/office/drawing/2014/main" id="{9E0D7CDD-0D40-43EF-AD5B-82D88C9CCA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0" y="4784725"/>
            <a:ext cx="39195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bg2"/>
                </a:solidFill>
                <a:latin typeface="VNI-Helve-Condense" pitchFamily="2" charset="0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VNI-Helve-Condense" pitchFamily="2" charset="0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D41304"/>
                </a:solidFill>
              </a:rPr>
              <a:t>Agree: </a:t>
            </a:r>
            <a:r>
              <a:rPr lang="en-US" altLang="en-US" b="1">
                <a:solidFill>
                  <a:srgbClr val="0000CC"/>
                </a:solidFill>
                <a:latin typeface="Times New Roman" panose="02020603050405020304" pitchFamily="18" charset="0"/>
              </a:rPr>
              <a:t>Please do / please go a head</a:t>
            </a:r>
          </a:p>
        </p:txBody>
      </p:sp>
      <p:sp>
        <p:nvSpPr>
          <p:cNvPr id="140318" name="Rectangle 30">
            <a:extLst>
              <a:ext uri="{FF2B5EF4-FFF2-40B4-BE49-F238E27FC236}">
                <a16:creationId xmlns:a16="http://schemas.microsoft.com/office/drawing/2014/main" id="{6B5A562F-5991-401D-85E7-C7F0A5D26C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5089525"/>
            <a:ext cx="59959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bg2"/>
                </a:solidFill>
                <a:latin typeface="VNI-Helve-Condense" pitchFamily="2" charset="0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VNI-Helve-Condense" pitchFamily="2" charset="0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VNI-Helve-Condens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NI-Helve-Condense" pitchFamily="2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D41304"/>
                </a:solidFill>
              </a:rPr>
              <a:t>Disagree: </a:t>
            </a:r>
            <a:r>
              <a:rPr lang="en-US" altLang="en-US" b="1">
                <a:solidFill>
                  <a:srgbClr val="0000CC"/>
                </a:solidFill>
                <a:latin typeface="Times New Roman" panose="02020603050405020304" pitchFamily="18" charset="0"/>
              </a:rPr>
              <a:t>I’d prefer you didn’t / I’d rather you didn’t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0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0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03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0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03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0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0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03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0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0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03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0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0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03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0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0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0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0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0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03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0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0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0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0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0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0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0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0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0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0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0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303" grpId="0" animBg="1"/>
      <p:bldP spid="140308" grpId="0"/>
      <p:bldP spid="140309" grpId="0"/>
      <p:bldP spid="140310" grpId="0"/>
      <p:bldP spid="140313" grpId="0"/>
      <p:bldP spid="140315" grpId="0"/>
      <p:bldP spid="140316" grpId="0"/>
      <p:bldP spid="140317" grpId="0"/>
      <p:bldP spid="1403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THEME_BG_IMAGE" val=""/>
  <p:tag name="MMPROD_10023PHOTO" val="/9j/4AAQSkZJRgABAQAAAQABAAD/2wBDAAMCAgMCAgMDAwMEAwMEBQgFBQQEBQoHBwYIDAoMDAsKCwsNDhIQDQ4RDgsLEBYQERMUFRUVDA8XGBYUGBIUFRT/2wBDAQMEBAUEBQkFBQkUDQsNFBQUFBQUFBQUFBQUFBQUFBQUFBQUFBQUFBQUFBQUFBQUFBQUFBQUFBQUFBQUFBQUFBT/wAARCAHgAo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9EKKKZX0p+J2Gu+6od9PplapWLsFNo/joqkUk2DvTKKZVWLsFCPRTaq1y0rEtMpu+ihIqw6pkqvvqVH21LNFoPdM1Xmdfu7qc826vN/HmqavpSPPafw/wVvQoutLlvY1hG7sdH4ns2mtXlVd9eGa38QrvwVqnmv8AJbv8u+ut8MfHGxv7r+z9TX7BdN8q7/uPXAfHWzimt5ZYPuP96vS554deznsd9KNp8k1oS+JPjfbarpEsTSLv2145quvfbFaVWrxDxJrF5pt55Xmtsra0TxCz2D/va8jF5glDlhoz3sNho002up0Fz4hn0q98+CXZ/er0X4OePN/ipJN3ztt3V4VDN9vuH3M2yrvhXVZdB8RxfvdnzV5tPHOT9nJm86F1ex+neiatFfWCyq38NZl54klfUfs0C79tfOvhj4wS6VZ7Wn/dMtekeA/HmlalK7S3UaSs2/52r6OhyuHOlc+dqYaUZPm2R0XjTxNrOl2byxWu9P8Aerxi/wDjZs029trlfJdlfbXv3iOa31XRpVgZX+WvjH4tab9mluP71a1MV7GlblR1YWjTqqzRzieJ5f7We53b/m31zXjzXm1X5tvz1x7+IZ7CXymrY03dqUXmS18Vi8bUnNzlsz3vZq6VtjlLZ23urK1dnbTRWemxS7vnqjf20Fm+7bVKaGJ03N8leRCu3LnktDslBSieh+GNV0/UrpJbmVUSL+Cs/wCIuqxarK7wfcT5FrzxIdj7lZkqWwuZfNRZd0yK33K9WniKfK0m1cy9hK++hlalpU6fNt+SpUsFSJGr1CwttP1u1SJlWH5f4/4q4LxJDFZ3/lQN8itXJ76V5aHRTab5SlbWzebtVfvV2ujwto9n5rf62qXgzSotSvftMrbIoq6jXn0+wT5m+SsZ1ardqdxy5bW6nH6xrFzcu7StXLzX62yuzf8AAa62/wDE/h77E/lQNc3G37/3K4/SoYrzUvPuVXylbfs/2a3qupGneqY0rSvyp6Fiwtrm/R5Z9yWif+P0+/v/ALBE7Kv+wtWtV1Lf/qvkiX7qf3a5q/1L7T8qt89edS52+ee3bodSSnoZ+mwyzXVxO3+/XXeGLP8AdS/7VV7DR2h03cyferp/DdnsSuDE4r2nMuh0OHLsedeJLaW283yl+es2wuXhi+789dl4ksP9IeuCmv1s7p4PuNXfhpSnSvEwt3O68GeJ7vRNSt7m2270b/Uv/FX1H4M8T6R8TtLbyP3N6q7JYXb56+N7aZk+auw8N+J7zR7pNT09vJvYvvf3JUr6fBY+NRKjVdmtn0PLr0HUTlHSSPrrw98V7zwTf/2Zry/abJ/u3CL88VcB8eJoNe064vrNV8pP9quUvPjHpXiqzia8ga2u4vvJXmni3xbPfu8Syslo33Yq9euqdW0pJKXVrr9x5dKm1O6TT89jhb/Vfs3mxNVXTbz9+kv+1WXfo01xLT9Khl837rV897sZ6Htcnun1l+zrNBcsjfxu3zV7x8TtVtvDHhryopVRH+evjj4dePH8E27tLEz/AN3Z8j1sXnjDVfGcss87b/8AnlD/AAJXtT9nGnzcx5ipVJza6I73wlCviHWXup5VSJWr33ZpF/4adYm/er8teO/CjwNfXKJJKrbGr3Ww+GjwxfxbGri5Kc4e8m308iaspRlZS0OETSlSwu1lX5EWvmXxn+51yX5fkr6N+JE2q+DLe40+f50ZPlfb/DXzvqumz3iy3zK33t7V4uKhGHvXuerhbv4inDu+zptqDVXlmi2Vb0dGuX2qu/ZWr4h0FobDz9rIlfOxjP2q7M9RO255vYWbPqyLt/ir3jw34Ga8tU2/frh/h74Yl1jxhFZ7a+u9N8DQaDFbxSxfO336+0jhnKkrbs8rE4lRlbqeLv4DWHf5q76zbbw9/ZUrtt+/X0lZ+DF1i6ltlX7u356o638K2tldmi+dKzWHdB3OVYqLXK9zgPhF4Ml8ValLE3yItVvij4VXw3qktsrV6H8FtNudH8W3Dbfkf71Yv7QLt/wkbtt2V3YyEpOFpbmWGqSVaSPFLnR5dB0uW+iiZ7hl3/JWEnxvs9VsJdP1q2+zSr916+p9K8GaVr3giKX5Xfb/AB18YfHvw3Z6VryRWrL5u7+Cs41I01KnVg359R80MQ7/AGjznXktptUuJYF+Rm+WtDwZ4e+2TpLOu/5qy7C2a5l8r5q9C0S2+wWtfOY2vpaDPUowaV5HQJefZotq/Iif3KybzVVeKX+Oqt/MzxO38FYMN4vzq26uClTU1ZG61dzQhv2hidlrldYvJXnlfdV28eeH/crCvJvO37q6I3jLQnm1sjjNYmlS6f8AuV1fhtP9FT5fnesT7Mt5dPuX7lbujp/p/wB2u2pU9yx0KFnc6i2h/eou2u2e2b+zom/uViaVYNN8zLXZppqvZJurwnUk5K/QOVc9zlHtlvInWXcj/wANcPrG6G6eJvn+evTdSsIobKVXry3Upme/+b5678LUTlubS2sd78JdS+weKLJmbYm7ZX6O6l4NtvFXh/T9QVVf91vWvzH8PJKiJL/GtfpR+zR4tXxX8O4IJG3ywItfpVPkxOCjNauO58jm0J0pRrRPfN1N70tM315iR8HYe71DRTd9UkUFMoplWaJWB6bRTq02HyjaKKZVFRQUb6ZRTsWlcfUc25onWmvOIFdqwpvGFnbSPFPIsX+2/wByrhTlPWKuaqNzj9S+JcvhbUmtruP5P79cV41+MEF5E8H3N1S/Gl4nieRX+f7618u+KvELXLou77nyV11a1Olry2Z7eHwkKkVLsdxr15Z6l80kv+0r1k6b8SItSV9I1C88503pBv8A4q8i8Q+J57aLyll3pXFPcyvL5qs2/dXjSxSlF80tz1FR5nyvY7X4nWEW151+f5q4rTbyVIn+Ztm2tWbxC2padLBctvl2/frnkvFht5Vavn6srqx3wjyqzOn0q/3xP81Od/OvUZm+f+Gua02/2J96rFnfs+pJu+RN1ZRUlK63N9D1uzmneKGCVvkf+Oq9/rEulXXkQMzv/fR6h1XVYIdLiiiZXlZaPBmlRaldebctXoU8VUw65k3c5HBT32PWPhj8Y77RLV7PU2aa3f7r/wB2sL4qeJ7bVfNniZdlUfGFtFbWaLYr91fv15Vqr3zq/my/LXXLHOtScqm7Mlh4c94aHNXmy5uH21Zhv59NgdYmbZWdcvLbM9MsLxppdsq70r5+Tk3pqejFq9mjQm1Vrmy3fNv309HluURWatCw0eK8T+4laD6bZ2y7vv7a4alVRdktTrUbmYlmqRfNT0v1hTaq7KlvEXykbdWPczfJtVqdKDk7sh6j7nW5Yd67mSq+yCbTZpW3PL/DWVeebcs8Vdh4e0TfoflKvzp87VrWnPSF9zeCjFXe5zmj6rLYSoqtKj/7C/erq7m5a/g/et9+u6+GPwc/4S23u7z+C3XfsrF8W6IthqL223Z5S/wVo51LNa2W5hzQm7Lc8/TRPtl75S/crQm0RrNkgiVtn8T7a63wlDbfbH89f+B19FeD/g5Y63pf9obFdNtRHnq7q5nUmqW7PjrxJbf2bYfdb7tc/wCD9Hl1XVPNb7le1/F3wqupa8+n2yr9kgbymm/g3/3KZ4J+Hv8AY9rKzL8/9+uzEUXSoOC+Jk4erzNN9SlNo++wSLbTNHs/syvurev3W23q1Zlg/wBp37a+I5JxUkz2p6QOc8T6I0yPLAu+vFfENnK9+7bW319ZeErC2vHuGkXf5S149488NzpqV3cwWzeVuZFr6vLqcoU+Z7Hk1KjvY8r03UpU/cS/wV2ujuvlbq42az8mV2ZWR66Xwxcz+R8sSzJt+47VvWpc2sdGNaq51CWC3MTyxL8+3fWZNZ2epWrqr7JfubNtTabqu+V1+5srotNh8PTRPK0qpL/ut96uzDqcoWlds5q0uT3jy2bR/wCzZ3WdW+Sug8N+Q8qS+Quz+Grvjmwi2+bbbni/v7dlY/ht282KCs5pvfc1ivax51saGpabczX+5otiN93Z9yvpD4M/Cue5sLSVovnb52rwK/1K8s4tsHz/AOxXovw9/ao8Q+EoorZooJol+TY67K9nA4d4mHK5xT82cFd1Y/w46eR91eA/Aa2FkitFs2V6XZ6JH5CKyV8yfDT9s/QdYZYNcWLTZW/jevo7wz8QdB8VQLLpupwz/wC41e9PB1KELpXXdar8D5mpKaqWnozyT9pbw3bPocMrKu9f46+Z9e0q2s/D8rRffavsL9oDTW1Pwe6ou/bXwx4hvJ7OV4JWbY7V8hjKdNSd907n0OCcpUrpmf4DsN+s+U3yfNXtXxC+HUsPg1L6Jd6ba8T02/aHUbdlf7zV9RX/AI5s7/4afYZV/e7adPCxnTVSPR3OirWl7SKR5p8E/Cqw/EHSp2X5Jf8A2Wvq2/0T+0r951+5XhXwKtmudX0/5f3UDNX1pZ2MH2ddvz19FTjGMF5HjYufLNp7sxvD3htbO9efb871v6losF/AySpWhAiqlNum2QPtrObU3ax5rlJu99Ty+/03SvAz3F9LOsP+29fMnxR8YQeJ9Ulngl86JG2K9dB+054kvIZ5Ytzf7KV4h4e15dS0FFZdksW7dXLi+VU+eOrPdwNNqalPVs1bN9Q1XTr2Lz5Ps6r/AHq+fNbeWG8l89meXcyV7xc389noN20DbP71eDX6NqWpOy/P82/fXnyrVKsbSeh6sIKLk4pJ+hpeHrZXlVttdPfvElvtVqb4V02D+y5p5/vpXP6rqWzftrwK1O9R+R0Ra5fMXUtVW2t/mas7wxrdj9vf7TL5Kf33rkdV1Jry4Rf77bK6vSvhLq+paWl4qMkTrvrvw8Y0U5TWjOepd+6tC34qmgmlfyGV0/2K5R/u7a25tNawR4Jfv1Uhs1dXWuJ2ctC6cGnYzLCwRGeX+/WhZpFDLuWh7Zofu0Qwt5r7aiV73PSekT0HwrM15F935K7i8T7NaxMtcZ4Jttmm/e+fdXYPMzxbX+5XK6alN2WxhFmJqt5E8D/L/vV5fc22yWWXb8u+vRdef915UX8VRa34eXUtJtPsa/d+8ldNGm4rnS0FOpb3Tn9E27U219YfsgeLG03WbjT5W/dT18r6VYNCyRL9/wDir3X4G2E8PiC38v79fa5LiEnOk9mrHFmFKNfCtdj9Fd9N31Dv30Vtyn5glcm30yot9M30+UqxLvo31FvzTN9XymkUTfx0VDvp++nYqyCmU/fTN9NGnKVr26+ywM1cRqXxOtdNumjnbZsrq9W1W2sIHaVlrwzx/rGkX7SsrKjuv8FdlJRjDmnG5vTpqbszrvEnxm0ywi2+evzLXmnjbW5PENhus5/n2796V87/ABL1K5s/9VJviStD4deP53tUglbft+T52rKpj6dGF6ejPZoYFR99anbaP45vJopdD1xt+1X8iWvKfHNtFZ37+W3362PiFDePvubZvk/vpXjVzrF5cyv5jNvrw8RiPbXqOW/ToenSjFO8EdB/ZsV+7tK3yJVK5sFhV2Va5+a5vETerNV2wvLm53rL89fOTlJe9zHoJN9DHe5Z7p4lX71FzprQ29dBo9hFNqjsy/InztUut3NtM/lRKu9ah4hyqcqWhuorl13Oa03TWm2KrbK2IdN+X+49Y76w2my7mqxbeJFud7VtJVd+g7xvZHS2dm7/AHf4a6C2vPsFr8rbHrl/D3iqCwvP3/zxPXR3Lwa3ef6NL8m2pjGp8cmYudny20Kl/wCP762geCf54v79Y+m+IYtVWVpf4KsarojTRPE1UtK0eDSkdfvu1RUxcOXlktfIUaUb3IprD7T8y1oaVoMENu887f7qVa37FRZW2J/cqJ9Sis5fu70rm9o5uy2NVaOw+G/ihV121Uv79Ibfb/3zWw+pWequvkRbEiXfK/8A7JXL6xfreX6KvyUpcqeq1OmDT06lSFJbl/Nl3bKJnj3fN8ldtbaUsOkJ8v8ADurzTWL/AM7VHVf72ypw9R1232Ldk7G5YWHnSvKtb95f3OjokUW3Z5XzfLWDDN9ja0tv7/z1evPE9tc/uG/vbKqHOqymtUi5crjyvY9g/Z/+N+leFVvdK1OXyZZV+V3/AIqh8eaJc+JLq71Wzi/0dn+X+/Xg9/YRTP8AK1dx8OviRfWET6LeN51vL8iyv/BX1adLEUP3atLrfqeQ6LoVPaR1RveG7OV4t0vybfkq7YfFTxH4BvLuzguWfTGX5of/AIivVdS8AW2j+CH1BW37ovm/22r5t8ba9Pcr9j2/ItcWE5sNKU1t57GrlHE+7Y73WPjBpWpaMljY2PnarcN/rX/v/wB967jwfol8+ky3eoT/AMP937tfPXw90e51XW4tsTOkTb/u16b8Wvii2laTb+HNKl/0iVf9KlT+Ff7ld9/rbtBJLq+v4nLKHsKiUFds5zXtba51K7toPnTdsqDTb9tKle2b77/PWN4AefWNUeCJd8v8NdHpujtf6td3M8u9933K+bxGHg+bTRHsxqpOKZlW3xLvvDE8stsy7JW2So6/fWvUPDHiHSvHmkbp4Nj7f4/n3188+JNNb+1JV+581aHgP4iy+FbW70xl3p/yyevZwypSoezklfo+qPKxUJNtw0aOm+LXgzSNHi8+znV3dvuV5Pps0qXHlq+yu416G61K1/tNm85G/grEmtoL+XzVX7Mir803+7WFWko6U2/UujJwVqmpmWztbXW7dv8AmrqPCulXOsavFLAv3a4221KKafymr1r4UJ9m1SJv+erbFrGgqlOdk9S6kouOmxN8Ub+zs9Gi0yzVnuJV3tvX/P8Acrynw3qUWm69F5/zo9fZHxd+C2jQ/DZ/EN58l7/DN/e/zsr5es/hXc6wr3kTbIvvq/8AHXVFx+KaaV7PzFSlCzSludNqugy20Tysv3vn+SudfRLa/V1Ztj16n8GXg1WX/hHtQZXu1/1Dv/H/AH0rV+IXwlnsP9Jtov8AgaJXJWpypPR27PuONVczhLdHiH9iT2cu3dvSui0TVdQ8K3ST2N5PZuv9xqu22iTvepBPE1ei6r8LlttGS8Zl/wBpHr0MLmeKwqXLJ6/cZ1I027SSt5na+Bv2qNQ/sH+z9ZVdSTbsV3+R6898czW3ie1u54INn8fyVyV5oNnYb2gvF3r95Ks6b4nVLCWDcr71/vU8TiVjG5uHLJHPToQotum9H06HHQ699m8rzW3ujfNXsWj+NormJIGZZkddlfPuqu3ny7v71dL4D1XZqkW5fOi+43+zU0ai9jKC3LnBq0l0PpPwZ4/ufB948VsvyTt8r/3a+lPhv8Spbpkgvo2+b/lqlfLfhWbT01mKW+ZUt/7719efDKTw5qOnJ/Z9zBcuv3tle9g61SeH1hePf/gnmZhGnGTdtWelwzpMu5am/gqGHaifLT6hq54lj5a/ac8Kq+spOsX3q8E1Lw9FYL58UWzfX2x8V/CUviSK3aBd8q/JXi/xg8GQaD4Ut227Jfn314eLg1E+kwVRXirnx/451W8SL7NA37p/vIlYVho7W2kfaWX55a9g0HwNF4z1J4mX7lM+Ivw9/sTSHWL5PK+78vyVyuTjFRfU9Oc4uXLHc4L7Mtnomzd89cFeQ797fwV0FzeNNZIu3ZKi7G+anaP4el1i32r871zypSvJlw0V5HnSWG+63N/A1fcH7N+laf488Ay2bbftdutfK+q+D7zRFdpYq7P4G/EW8+GmvPPu/wBHn+Rkr3MJGnicNOEnaS2OLFxckp090O+LXhVfD3iC7iWvPYbb5Xr2r4kQy+Kr2W+i+fd89eZf2V5L7f46+ejFwnyPc9Gi7xu9xmieG21uLatN1XwxLo8u1lr1r4S+Hv3XzRfO1dH4k+HX9qyusVbVqLjOy2M4YhKTjLoeReCU/dP81d7relRQ6bFcqvy/xPT/APhAG8NwPL/BXT3miLefDS9nVl+Vflo9lHk9oKVePOlfRnlGm2cV/e/e3pur2DwB4DivEu1lX5EX5UryDwrD5KIzSr96vonwZ4/8NeGIIpdQ1CBNy/Mn33r1MPQVSjJRV2cWMqSprmWx4V4j8JNoniG4g2bPm317V+zxDAmqI0v30rgviL8V/CGseIJZ9Pn85PuLsX71UvDfxRXw9by31sqpv/v1WC/2abVRct+4pylicPywWp9dfDT4zReMHSJmXfXqF7rcVmiNK33q/PL4M+LZdE8ZRW0s/wDo8rf98V9a6x4qW8sreKVv+B17SrwliPZTVj5TEYNU7Sh1PYLbUIrlNytVjfXFeD7mKS1Ro596f71dUkyBfvVq1Fv3DzpR5XYs0zfsWsrUtbisE3StXCal8bNH0288iWVU/g+9W0KMpbIuEXJ2W518fjC0TUWsbmXybj+Hf/FU2t+J4NEtVuWlXyt21vmrxXx/4h0zxhYNc2M6/bYPnV0b568s1j4r339jPpWoS70X7r/3qt+yi7vpuj0FhZVI3W/U+y31iBLBbnd+6Zd9Rw36alZs0deJ6P42/tXwHo8UUu93gVGr1DwxcrbaGrM3ybfvvXPCpTla27M50eS9+h5D8YNb1CwneKCdvl/gr5y8Q+PPO3r5rJcV9C/GOaz1t3+xvvuFXZvSvkXxhDPpV1LFeQMm9vlet8XVlGGn3dTvwcE1YZreqteaXcfN86fOtef6J4tns739033K0E1LZdeUzfI/yVyc1g1nrL/wJXxntHeSkfQ0qWt+h6/Z+PPtlhLFO3zsteeTXivdOjf36pQzMjfK1bum+GGvNl5KvyLWFTEQhTfN1NYUVF3Rq6VYLc2XzRfJVtLa2sLebavz0/ztiJFt+RKyryZrm6SKL+OvEinJ3lsbxk07It6JbM8srP8AIkvyVy+sI1hdOzfIm75a19V1JrO38iD/AJZL/wCP1zuvJLf6NFcv8jbtlaUnKMuZ7M6Ish1Kz/ti3dl++tYUMLWHyyrXUeHpme3Td870eIbBXi81V+7XWsQ1L2fQxlT7GPbJ5zbt1egeFbP7HB9slf5E+6n9+vN7C8/e7f7legabqv2+3itom+4tZ4h1Iqyeg42tbqW5tSlvJX2rVCbUls0fb9/+/WleJ/ZtvtX/AFr/AHnrhNVvNkvzNXmxbru0Voc7VjVub9nTdWPf6q3+r3fO3yLVSbVVfYq1S8PWcviTxCi/8slr04qNKDlLoXGDk7Hdw3P9m6NFEv33+dqx9NmV72W5k+5F861Y1W5WFLhf7n3a4dNel+3pAq/I7fcrGjF1YOT6nRDSR6deeKp7nTfKX5K47R9N368k9y3ybq2ESJLDzWb56wtY1j7NErRN89RSlq4QVrm9uV36ml4quWtr/wA+La+5dipXNW2m6h9tSVt2x6zdV1W5ubiKVm3otd7pWqxa9Z2Vpp8Tfa9y+b/spXuUqbVK8bX6+RxSnL2idtw02za83Rf3Vr2X4IfBZfHMsUrTsnzbNiVz+lfD2ezspbmX+Jf466X4FeJ9V8GeN4ltv31vLL80X96owylWk4xdmuvQvFStT5oas+ndb+GOoeG/A1xabmuYoovl3rXzQ/wQ1XxJrnzQNCrt9+v0isIbbxP4ciZl+S4iqi/hjStBs5bloo0SJd7PXpTw9WVPli7s8CljPZOTktT8+/G1hF+z94cuP9GV9VuF2Qb/APa/jr5nfUp7y6lvLlmmlnbezv8AxPXuX7UXjOX4kfEi4njVk0Sy3W9r/tbXevHbbR5dSuEiVfvMtbTSwkFQ+0/ifU9TDc1ROrPdnsvwN8K7NG1PXJV2fZ4GeJ3rjPDGsMmvRbZfkuLp0dH/ANqvc9edfAfwHe2gXZdXkWz/AIBXzZ4V82ae3l2t+4n3764XBRoyqP7Tsgi3KqpdEHxFha21m42/f+/Xl7vPbX/mtXuHxLsGm1aLbFv3Kj1454httmuPAv8ABXBRqS5U+x3VIvnfmdH4e8Tz7ZbOdl+zv/Ht+7U2jpF4h8R2+lSS7LSVv4/++659LZvKl8pfnVd9ep6P4V0XVfht/aFnE02prued9v8Adeu+NRuPNy+tuhyyppOyOU8VeHrbSrpLGxVXlRvvpXvHwl+Hs9/ptlqflfJurxTRPEMFhZStKv8ApG5vnf79dxoP7RuoeEtNlttPgj/4G33aulHmm4xaVurMqjmocsVc+hf2tPGEVt4N0zw5Z7fu/va8l8N/Zrn4VXFzFcrC6LsX/wBB/wDi68f174qa1481bdfSq7t8nyL9ysS21K8s2e2W5ZId2/ZurbEV6MWqblt2LoYWo4X2Z1CXN54evUvIG2XcTebF/v194eAPGGh+PPAOn6vcwed5q/vUT76t/Glfnf8A2lLNcIssu969l+A/xgvPhrqlwq/PplxseVP7v+3/AOP1WHq0cTTdOpq07q+hOLw82lOHxLsfVevfBbRtesk1fQ1+dfnZPuV4f8XdN1xFeKKJobdf7lesal8aYLC1i1ezvt6SsyTo/wDFXhnxL/aQ1PxJv0zSLOPY/wDy1dfnaj6tK16Ukku/Q8/mqxdpR5jw/Uob5JXZm+SuammvtNuvPg3bK71/BniW/d52gZPNavVtH+D+np4Iludc2wuq79/+1XBLmjHm5ubyW52RqRVuZWufN76lLfq7N9+ug0SzvtB0mK+iZt86/vUf7lZlzDbQ392sUvnRebtV9le2+D/EPhXxJ4Ni0XUGWz1CJf41+/8A7n/fFVSjNxcoRvbfuOdSMbRlszKfVW1Xwkku759u+tP4V+PNQ8N6tFc2bMjRN82z+Kti28JW0NlbwW063NpL/c+f/gFdroPwTn0Gd28r5Hrry/G1sJUd/heyexeJVKrTSdnY+zPhn4wi8a+Gre+T7zr8yf7VdjXh/wADXi0G1ls2ZUR9vybq9qSVHXdXt1OWbcobM+VlBQ93cWaHe1fPP7Tm5NO2t8iKvy19EL9018//ALTO6aw2qvyKteTjNIHbgl+8PLf2ddKg1XUb37vmqvy12XxF8EwaroKW33JZWb53rhf2ZtSWHxld227Zvi+5X0LqWiLeRWisv8TPSrYdTpxa7J/cdlSbhXeux8NeIfAf/CMXqR6mv7rd8z1q/Dfw9Zp4ge2gZZot3yv/AHq9o+Nngn+1Zfs0S/Pt+WvL/hv4Yn8K+PNPgu1ZElbZ89Z4aEKrs/i/A65VL03Loh/xv8JK91F5S/L8m/ZXnUPw3W8i+2KrbE/gr7q8W/Cix1vSfNaL59tc1onwfifSXg8qsI3pLS6sc6xMWjwfQdBa88Jeb5bb13pXm+q6DKmpf6r5K+0tE+HUGlWT20q/J/cqzD8H9Gml83+zInevErY2nSr826PWw1KfLrseafCvwfEnhK3naJfNruNN0rT4bW43bd/+3XVf8IN9mtfIigjhiX+BGrKtvB62zv586p/wKtZZlRldtas5ZYN9ZnlXxR0T7ZoMsViqpL/fr5X8Sal4v0SwfT1uWfT5W+ZIa+wvip9js9Glgs7yKa4ZdmxGrzKz8K/6H58saun+3WNLHzpxbS919GdMKNPRS1seFeG0Z7J9zNvryfxnfz22rywbm2fw19EeIbZft8vlRbE/2K808T/B/U/ELveWMkbv/cdtlbYXHTpTbvZM7XCE46nk9nrcts/3mrsNY8T/AGbw4i7/AJ5fkrF1X4aa5pTu1zZtsX+5WDfwy/6qfcm3+B67Z1fbtScr2MYw5dHse86DeMmt7mb96rV7lD4zvHsIp4pd7xfIyV85alePDqiTwfI9epfDTUotYldWkVH2/MjtXo1sTet7U8Fw5oJPoe8eD/H8tsnmwMz28v8ArYv7ldn/AMLFvNKlSdZftOnz/J/uVwPh7SoPDzpcrLE6fxI/8dP8SWdtNa3FzpV5+5++1vurtw2Jcnb8eh5k6cOba50fiH4tRPvilkWvD/idcrNL/aGnyb0f7yVx+vXNzctcbp23xNVJNe36G6zt8610V8c6S5Ys6qWH5VzrYls/E95Zr5is3+5VfW9ebVdOedW+dfnrEs9Sim+X+9UV/Mum+bGrff8AnrwPrc5zab1R6qhFK9j1D4OeP54ZdPgll326sqMj/wAFe2+PPi1s0F9P0pt8rr/3zXx78PdV8nVLv5vk211V/wCJGS689Zf3tdGGxEaVV1GtV9xx4mhGpy6aHceG/E+s6bqMs+oMs0W7fsdvvVY+LWpaV4n0PzYlVJUrjbC5n16W33XLIkrbGrM8T209nE6+bvRXrSpjVXnzzevkZeyi5Ll0sedaxCsP/AKwr+aV2ilX/cra1i5b5/lrMs4WvP3S/fevGq1HfmPapaqyJtHtvOv4tzfut3zV6Bqvie2sLDbF/d2LsrzizuZdNv5Yp/k2r8tKly15dbWauSVOM5KctkdCTmrI6iw1hfssrS/7T0/QbaV1uLyX+L+/WPDbNeSpBF9z+KurmmXTdO2/7NcdapryU+pSgkrnP6lsmSVqxL+ZptE8r+42+rGpXPnaa7L99pXSs/Tf9JtX3Vv8EE30FyOLsUtE1VrbfA33/wCGugs7n7TbyxN89c/Npu+6RlroLaFYbfcv36mbg/fS1L62MKa2VHdYl+er/g9203Uvm+5/t0bGS/3RLvRqbczSwvu/u10Pnq02rbmK5Y77nW6xqS7Hdq861hGv99bF5ctcxIytvq7YWFrNcIsv8f8ABXErYaO2ptShGe5w9z/o0G3+Nq9A+GmlLZ6dcXLL+9l+Ra5vWNKX+0kiX7m6u0Sb+ytJTbWOKqSqQjCP2txJRim11MTxVNFbLLXl8N+sOrpK33Fauz8eTM8qbW++tefzQr9o+9Xq4WCVIzWh2FzrbTac7KzO/wDBWfv85f3tS6DbedZXCt9/+Gn2dmty3lfxVlZQbS6HXZSVxlnD9s3/AC/JXQeA/EjeFb+VEii3N913rPsNlg8qt89Z7/vtSRZW/wCBvWuGqu7TV4swqRhOFmex23jDU9YnRry5Z0ZtnlJ8iV0Hh7UtQ8Pay+oafZ/bJYvn8nds3VY8MfCuDVfB9vfWNzvlr0P4LeGPtPi1bO8XfLKv/fW2u2NWUZOaW3Toc8/ZypOCeiPR/hX+2rBMiaZqdittLF8ux22PXpfxL+K8Xi/wHLZ6RLslv/3Xyf3P468a+Nn7KLXkUup6RBsuFXerpWD8FtE1WFbeC8VvNibZK/8Afr6KONpTpKcIqMluuh4X1SDfPGV0cV4n8E3N5p0SzxNDFAv3/wC89W/2e/g/c+KvFG6WBnt4m+/tr6Q8Z6Voej+GbttVvoIXnX5Ypmqp4P8AjZ8MPg/4c2z61B9r2/NEitvrz1QrYm8lFtvrbQ2eMjTXL1OK/ausLPw94fi0qBV3qv3E/vfd/wDQ68f8GeAJdN8B6q08C/6ppVf/AG6qftA/tOaR8Rby7i0ixZ0lb/j4mavOrb49+I5tJ/4R6KVfs86+U/7pd7JV4jD+ypqEpJW7v/I0o+1lrGN79z1O88GT+J79PIi3pFEjtXj/AMRfAc+m+IfPWP8AdfxPtr1+w+JDeA7W31BovOiuoPKl+b/Yrb8K694e8eaN4gaX99cSxfuIdv3W314lOjNxco6xZ61SpKlO01ofNuj6Os1/bxSr5ySt81fRHgDwZB4buktrmDZZXkDfPt/i2b6h8DfByW88V2n7hvK82vrvx/4A0PRPh5cXN5FGn2eLfv8A9qtYRlZRSbvucmIrQjLVn5ifEK2ttH1fUIrPb5Szt8leezXm/wD2K7Dx5qtnNqOoeR86ee+3/vuuEdPOrSVPkk/LuVGTnE63wkiveJVi5TZeu38G6ovACLNeyru+4u+orybyd8qt/wAtWrypX9o/I9ei7U0+xK955L17b4A+F2oeJPBd7fRRLvZfld22V8/vNvdN33N1ep+Hvi7rWleGnsbaXem3au+nOE3H93JRl53M51XGpzJXR1s2j3MPgCKXzf3qSsjJ/B8tewfCX4D22q/Yrm82pcS7WZK8a8K6rfal8IrvUJ5fOu4rp3/e1u/Bz9qK5s/G+j22tfubLzdjOjb/AOCu/Lo18Q50+ZaP7/TucGKlampxW59m+KvAfh7wT4UlvLxVSKBd++vh34u/Eu+8Q3EsFs3k2W7YqJ/cr6N+P3xC/wCE81m08P6dPvtIlV5dj/fevl34weG7bwrfxRQN/Dv+SvRlyYW1l7zPPw1Pn96bPOXh8ldq1saDoMHiTyrGJv8ATZfuptrP01P7SukiX53b5KmsPtPhjW7e+i/1trL5q1yULupyuTTlsdcqbs3HddzuPAcN94ev7uxvGZJV2/fr7l+EXxI0jxz4ceC52w6naqiTo/8A6HXinifwHZ+IfDVp4x0xdkU8W+sLwBbNbaj9pVmR9uzelbRxFPknCstVu+t+wKhHEwi4uzO7165n8Q6tdyrdyWdvFKyRJF/v12n7P/j7V9N8UXHhzVZ2vLRl32sr15Umqz+e9sqx71b5t/yV6d8Lrb7Z4lsrlV2OlVl+Z1HVdGWsLWS7eh6eLwNFYO/KuZdep9SpJzXD/FHw9FrHhfUGZd8qxV1sL/ukqrraedpdxF/fiau7GxUqbt0PjKF41ItHw/8ABZ20f4uRf3GZkr7amsFmit2Vfu18S6I/9j/GGL+557V9wabN51nE3+zXTT9+hCT3N8Ukqj8zj/GHgP8At68inX5Ntec/GbwSmg+HLTU4E/0i1l370r353+SvKfjH4hs38P3tjO2zetcbp+zqRcXqncmjUlL3Xsd34P1Vde8L2U7/AD7ovmrVSzis7d1VK8S+APxIs5tETSLmdUu4P4N1esXnie2hbymb7/3a68XTS5nY4knGVnuZV5rEsMrqsSv/AMCqo/iS+/5ZNsT+HZRc7Zndl/iql5NfCToU+fm5dTSWMr25eZ2GXOpX027dPK9Y95C00D+a2+tt4aqXkP8Ao7bqzklGOiM41Zt3b/M+RfH+pT6b4ldYm2bmqvc+J9VtrP5byVIv7iVa+Jdnv8US/wCzWbqUKppf/Aa9BSjKnHmVz2Ve6adrmemq/wBpIm5dn+3WhZzXNnv8qxa8i/6Yt89c/YfJ8tVtb8c6v4Mlin0yfZu+8n391HKudwja72vt956lPnlTbT1Rt6lr1nNE8ErT20rfwTRPXkXiH4Y6nNFcahujS3X59/8A+1Xpdt8eLbW7V11fSI3uPuebFTNY+Iukaxpb2crfZon+TZtraGHnT97ls+ut7/cY/WZpWav8jzTVbnf/AKSv+q/ieuj8N6k0LpLAzJL/ALFY+g2f7i4T76f3Hos7byTtib7tTKp7zj2HGKtY7PUvH+tTL5H2yRH/AL9c4njnXrCfzf7QkR0rQSaKbY0/+tX71Z+pW0E2/wCX5K9DD5lKMeRR0OVUIRdmjQsPFrXl5ulb53+9T9bh861u2g+R0XzVT+/XI2GlS/aN0f8AC1dHc3jIkSt99fkauGtiPa1L31OlQio26HOabeSvcVoaqk80XmqrU/w9Yedqz7l+TdXa39zp9tauvy76w9q1UtFamzgowuzz/wAMTfY7q9Zv+eW+ugms7x4vPaJvKf8Aj21ztzqUX212i+/9yvSPDfjBbnRls57Zfk/jrWXNGd5GU9UnbRGIiT6bs/e/JUv2+XUt6srf79WLOa2v/ENvbTtsidq6Px5eaR4btfItmV5bipVSU58kSXypJvqeWalbI8sqt/Cu+sezdUvLfyvv7vmrT1t9lru/jb71c5ZzeTPE2353asJr3HbodlP3To/Hmjrful5F8jsq7tlcJDqrabeeVP8Af/v16hqTq9mm/wC5tryXxIn2m/fb/BU4T3oOM9kEIzTuj0XwleRXLvKv3EXdUviq8Z4kVa5fwfqX2OzlXbXTWz/2xLceb/BBvWs4Ukq3NbQ3norGDv3+H0Zfv+a1TaVCs1m7NWPNNLbaDKv/AE1atrTZvO05JV+4y0YinKKs+5rT97YitkXc+6rqJ9sb7NAu92/uVSeFvtCbf46ZpV/Lol7Lt+SX+F6qCTd+pnVT+yTW1zP4e1Lyp1+df79Zl/qTXNxLtX77f3abqs1zqt+8r/O+6us8K+CZ9VX5V3vtrslVjT23OaMXL3pGR4V0H7S9xPKrOi/PViwsJf7Uludv3fu17l4V+Gi2fhy9ln+TyovN3vWHqXgCeziin8pkSX59m2uPlnV5pmvtoxfIjz7/AIRhrzS7jU/40+4lZWvXipLp8H+7ur3LwT4Mg1JLu2nZYdq713147c+Ery/1698qLzorCVk+Sto4dOm5veJzwqXnySOf1Xw3LrzO0X34l+5XA6r4en02f978lejJqX9lTvLuZJYv4E++1Q2fhu+8bXstzLE3lV0UVKnH39Ea638jF8B6bPfzuqxM6bfm+WtK28NzzalceUrb0r1jwl4Y/sfTZbaDbCm3fdXH+x/cT/4utDw9pUFnq+oebEzxTwLtd/79edXc4pzSOunOMlZHgV5CyTuu2pn0S2eKKWKVnuG+dt6/crfv9K87VpVVf+Wr12OsfDqe28G/2mttseL51euqglzqPc5qvSS6nCabr3iXw3B9p0y5khiib5kr2r4OfGC5v9Zt9TudqahZMkrbP40rz/4LX+meIfFsXh7WkW2S6+SJ3+5vr1vXvgJfeA/Ect5p8DfYtqO2yvXlVdJ+yqrXo/8AgnHHklJqS1Z+iHhjWLHxPoNvcwMrxSxK9Yl58PdK037ReW0Cw7m81kr4n+DPx71X4P8AiD+zNSZpvDkrfcf/AJd//sf/AEGvaPjl+1jpnhXwl5umMt5cXC/LsavRhhVNq2qez/zPHqwq0pcq17eZ8ZftAzM/jrU/PvmdFlbajt8n368cudEl8h7tZF27v71P8Z+M7nxbrl3fSr88su/Z/crCea6+7822ssTi5wk4Kbsux3UKLUdbXHTbk+Xd/wADrY8K7X1u0/jfdWEiM7/NWr4SRU8QWm1v4q8KdTmUm3qehSg/aRPZvEm2/wDhvFLt+eJnSuR+HXj/AP4QPxNp98yedb7tk8P99K6bSrxb/wAF6rYs3zxM1eM3Nynmv/stRgKrhK0lo9zsxMHJWZ+xfwosND8W+H9M1yzVX3LvV0rxn9uf4nT6D4afQbb5EnX5nr5Y+An7ZOtfBnTm0ptNXWNM++sUs/leV/uVnftCftMxfG94mXRf7NdfvO8/m7v/AByvpFCnR/eRacemuqPm/Y1HV5ZRb8+h4klnLqssrbvuVjvuSXyqsTXlyiP5TfeqpCj/AHm+/XjyqKV5N7nrpNdjvvhimx9Tl2/dirKuf9Miu1X76yvXQfD1PJ0HW59v3VRKx9B/czyyyr8jV5V/fk/T8Dvi7Rjfz/Ehew3wIu1k/vvWnpSRWbeQs6vVzWJv+JdE1t8iStsasa2dbNtrKvm7qtTjOOq1MpxtO57L4G828+EXi1dy/wChtvb5f9/568cfQZ5rzzYv71ewfDF5X+G/xDi270ltotv+z9+uV8DIv9uaV5qb0eXZsrjw9SpQqTnF21uvPQ6Y0ounG+2v5nUfCvxs3hjxDb/aV+0+a2xkf+Krv7Sd/wDb/GkqxfcSJdtY/ja2i0fxyiquxImieur8f+G21jx4n8cTRRbv++K9dYn6zCNRr3mctWjToScl1PN/hvokt/dPF9xtvzPWrqXh6Xzbjyot6LXd6V8Lruz8QW8VrL9m+1L8v/fFdFf/AA31Xw9vlZVvLd/vbG+daHNJqSdmc/NeWh0fwW8fwal8Kr3wvP8AJLb7Ui/3GetLR9Kis96xNv8A468w0fSm0fW1ls1bY7bGSu3Sw162dJ7ZV+b/AGq4cwrxk+aLs5b3PRwdGMXf7vIfeWa3N1cNu2PXovwN8SW1g/kXLf6RA1eWpDrVheebfQecjf3KIbnUNB1m31BYGht/4v8AdrhwddUqqcpXT2PYq0416XJJWZ94abqsF/AksDb0qxM++J1r588MePJ9KtftNt++hZfmh3V1cPxI1PVUdrbT22bfv7q+w9vCvRbi9+58LicDPD1NtOj7nz14zRdH+LiN9z9/X2foNz52l27f7NfDvxUvG/4Tzz5V2PuWvsXwHf8A2nwzZS7vvRLXVhX+4ijDEws9TY8Q6xLpthLLFGzv/sV8ufEu/wBX8SXVxF9jk2f7tfVb7XWs+50q2mV28hf++K5cT7WKcoJO3qZUZwhvufnPDqWq+GNc8+2llhlib7lfTfw9+Jdt8QtG+x3kvk6kv/fdcz4w+HttefFW40xl2JdfOtF58HLzwrfpPYs2xfuvW0MZ7WiqdXRtXTOutGnUbcXaSPftNdns08353T+OmPeLu21X8Pea+lxeb/rdvzVd2KnzV8xPSUj52coqRX+2fK/yVBczS+Q+5auu6olV7l1eB/7lc07uAoVY82x8mfE7/kaHZf4nrP1WH/iUf8Brb+Jdtv8AEctUrlN+k/8AAa64P91E+g3cWcPZpvR2q7N8Pbzxza+RZ/61fnoSFoYn2/crrfAHjO28JXnn3jbIv4n21tTo+2k2t1sehGUqcG4dDhbD4Jy2e+K5l3y/c2bad4t/Z4lubVG0q++dF+a3lXZXsepfGzwT/aMVzFc79v3vlr0XwT8V/BnxC/0a2gV3X+N67YYTEOPtLO8d+33HLLEuMudI+H/DyLNb3H+7Wf53k3TqvyOlN8K6rvnlgk+Tzf46r6l5sOpOrffVq82z5pRkeilzRTXU2LN/OuP3vyJV13gT5ax5klSz3QN89S6JbS3PzT1x81ldsxcbmxbTKjuvlU3Vfs00W/7jp96nXOpLYL91a5fVdVa8l+X7laUoOb5raDgdt4bhg+y3DfK+9a5HxJefPKqt/FVJNYn02J1WX5WqvDcrf797fPXRRpulJ1H1Nai5vQx/OkT5ttdx4J1JZonVvkfbXKXiPbfL99KbYar9jfcvyPW1VKrDzMuljsdbuWSdGX+9UeyXVdUill+fylV6ykv2ufm3ffrYsNSVLd2+4/3a425wjyweppGnt5FfW5okb5v4q4/UvknSVW2ItXdV1Jry4f5v4qih02W/0m7n/gi+WtacVFJPdiTSVzQh8QrfwKu7f8uxq5TW4WtryWJq2NN0dtNsorrd+6l+emeJIVubeK8Vf4djU4ONOTitmdcVpcyrDzYbVGX7+6ugvL/7Hpfn7v8AYqvbJHbaXErffovNElv7X5fuffopVFz8zJnoPSwa80h/92uz+GnhiXWNJlsW++n3axtKhaHSJYmX5NtdN8IvGcGm+MrSeXaiLL5Uqf7NXK9VSZjNuGxj69o8+iXXkSq2+Jq0IfAzeIbV7mD/AFu2vprxb8K7PxIsWpxRK8Vx/Ht+7Xn/AIDuYPDHi2WzliXypd1v8/8Av0nTcoqcFsQsQpwstz56fSrmz1JIJ12bWr6D+Cej/vX89d/y1zXxa8MO+vfbIItn+5XqXwKsGuWi81dku1XXf/HVVY2tJWswjUUoXPQrbwTLcrbwSt5MUsu/ZWt8RfhosPhR54l3+Uu+uwudKlv7jT2/5ZQMj/J/era8Ya3pln4Xu4rmeNP3TfxV30KLbj18tTyKlV3ufKujo39ovFB87+VXS/BD4V2PiTRvEt5KqvcSzy7P9hq8vh+Jeh+GPEcv2lmf/c3/ACLVv4e/tdaH8K7rVYLyxnmtLqd7iJ0/2q3lhp1ZShTXbqlt6nTKThDmUWc/45/Z71O216WeKBnt1bfsrpbbSrbw9oOnwRQRw3EreUyf3H/yldRD+3h4A1K923ljLDE/8e3/AOwrivFXx78C+KvHMV99s+zafbr8sPlN9/8A/Zrergq3NeorpK+ln+QRxDqK2q+RoePLCx8MJo9szM8VxKss6J99l/zvq7NDFrF/t0+2W2RIN+z/AGK5V/HPhzxt4l09luY0tFnTbv8Ak+SvUvFv9meHvEGlXOlSxfZ54vKZN2+vFxFF6JxeivrsdeGb+G+rPJYdK0i80G4ngtv9N+1S7pU/h+evq3TfhXY+LfhlpkCr8jxK/wB2vmTwxf6Vpvh/WFvrmC28+8l272+/89fRum/tRfDfwH4Q0q21DXoElSBE+zorO/8A47V4fBzqS/dxb1ucuKrcrtezPkr46/CXT/B8t3eQM1hcWsq+V/tv/B/6BXovwo/bS0F/Af8AZHjhZH1CCLYsyRb/ADa6D4x/GP4N/EXRLidtXW5u0+7F5TJvr4k8STaZNe3H9mN/o+75fmr3J+7T5MRBvtfdelhU3HEQspO/4nrnxF8eaf5V3qFnE01ldf6pH/h/uV4Prfjlr+LyFb90n3U3fcrsrCFtY+H13Ys+94PnV68imhZG+avOp4iylGOh3+wijbs7xZoHb+OnPeM9YVtefZn2/wAFXZtzr8v3K4JLW9jaNMm+2fPWr4JufO8W2UX+1XOQ+ak6f3N1dB4Dtm/4Teyb+Dc9Q4pRkbxi4OLZ6d4YuV/t7WLPd/cry/Xkls9Wu4tvzbnrsdKm8n4h3sCs3myrWR8Qk+x63My/xKj1jTSUvlc0fvR1OStrn9++6n+T/pH3vlqvDumd2Vvnqx/Zs9yiRQeZNK33UhXe7V1X7sx5B021E+Vqqpc/3ahd5UV4pdyP/cddlPhs2hVJWVtj/wAdXGNomFj1XwN8/gHWJWb/AGK5f7TPCiKsuxF+7XV+FUWH4VXs7ff3N89eeXN/vX/W765oXc5aaHS1aMTq3v1m01FaXe6fPWUlzF5vzN89ZMN4yL96q73P73dVKnrZGbi5bn0R8Cpv7S8K/ECBX/5c4tv/AI/XBaD4kWzvEilVvtCz/L/33Xa/stW39vW/jWz8/wCzP9hR1f8A77ryLVf3OuXat99Z2T/x+vPTUsRUpveyZ0RuoK3S/wCdz1D4x6xLpXjKWK5iWZ2iR96fJXQfDfxnc+KtXeKVWf8AdbN/8dcJ8Y5p9S8URSy/fe1irof2e9Vlh+IOlReVvif5GT+8td2Fco4e0Y3kRibc/v6pHs9/rF5DqmlQS7pnib5fl2feruIbDWbyLz1g2J/ttR8V/B8Wmy2upK29N2z/AD/n+OvY/h74Sn1jwlaTxWyps/1qPXlYjG140YzslrZ3NKUcO5e7G589a99rs3edrZd6/e2Vyj/EXXrZ38uJkT/dr6S8VeCdPhs7ufyFR0+9Xl7zaKny+RFXE8bNqzgmddOlTk7p2OKtvjBfWz/6dbK/+3V2z+J1j4tv0sZ4JIUdPv1rXn/CPuj7rON3rz/WEsdNvXns12P/AOOVthq9KpL95Cz8isRFwg3CWx6lomvWOjy+Ut9st933H/hr2Dw98ZvCNnp3kfbo0dPvJtr4tv8AW2uU3N8iVj+dFu+a5ZP7tfQ0alKEXFxbufM1ViMVaLeiPY/jN4t0/wAQ+JXubFldN/30r6C+EXxU0p/C9lBPeRpKq7fnr4d+0xInzT76u6P4kW2nTyp9j7v71etgq9NL2VmkViMFOdJb3R+mtnqUV/F5sEqulS+dXh/wE+IS69oK2csq/aIv9qvY/O3rXdWi4Pl6HgqDi2nujxT40p/YnjLRdaX/AJ67GevYLbytSsEl+/vWvN/jrprar4cTyl3yxPvWtjwN4nifw5brPLslVdlecpwdDlk9m1951TpTnaUVozpti2y7a4f4l+Nv+ES0GW5Vv3taWpeLYPNdYmV68n+Md+2saDLAq79y7NleBKa9pyrY5qeX1Z1bzj7p4rqv7TniWa9dYp1SLdXpHwf+N+oeJ5ZbPUJd77flevAofhXq9zE88FtK7/3Ntdv8Lvhv4usNR3Lplym7/pk9etKvRnRlCSSPQqZdDlvBanfeMLy2/tmaWX591YVzqUH2XyN33q628+DnjPWJ/N/sxn/36Zbfsu+P9Vukl+x+Sn+9XjqrQirOSXzOqNCbSXLseb3KReQ/lVzWto/9lyr/AB7a+k9K/ZC8Y3j+U3lw/wB75q6Wz/YZ1WZP9J1WNP8AcrKeLpxd4zOmhGcW3Nbn52Talco7wKuz5q7b4Y3+q2eo+fbSt5v+wtfbqf8ABPfTd+6fVZN7f3FrqPD37D2g+Hn3LfTzP/uV3086UabjFu78mbVIx+XqfmPo7qmpIq10Gq22+V6zIUiS6SVa2XdrlpWX59q76zlLmqc3QiLUYryEtr+JIoo2+/UV5qv2BH2/c/2K5fW9S8lty/wU+21VdSsH+b56h4ez52tCZe/sOufEP2+XyFf52p9m7JdIrVlaPZ79Rln/AOeS1Yhv2udbiX/a+aui6u1DZBFcrUbas0L+HzpWWsdH+x723fJurdf/AJCW3/Z31zXiH9zBcU4Xn7o5+7sdC7rNZvu/31rnn+S/RW+41Hh6/a/tXib761oPbNc3Vuv8e6tPg91hysqb7nSrj/Y3Vq3Oq74vmaptYSVHignX7vyK9c/f6b5MW5d3zVLULqT0bMuZ2vchd2hn3ffSvoP4e/DpdY+FWoXyzr+93P8A98186fMiIu2vUPAfxU1Dw34S1DQYlV7ef51+b7n+dlc1dTk4uLtZ3NLx5JRevYq3Nmz+F0Xd88V1KmysfSrNrywu4Jfn8pt1attefafDMsv8aXVGlbf9I2/8tYtrVnUmtbdzqgktn0ucfrF55M8US/cro9H1Vf3St/qk/grjNY3/AG+X+Nkardtf/Kkv8ddc4RSStsc9+fc9Q0e/s3tbizaL55fnifb9/wD2K86tnaw1mVom+fza6fwlfxXN1aM3yJ5uxq4fxC8th4ju9v8Az1alRa96EdGTVi4pNdT728JeNp4fANpZqvnS7f8A0KvOfE+mzw6tb3jJ9+Xf8leNeG/j9PpVqltPK3yLs3pXQQ/GlvGEq2KL/wADevWp4ecaF7rXfzOCmn7RuK1Z734503T7DwHLqd9LslaL5dn96vDLn9quXQYrSLSNDVNQgXY128vyf98VxXj/AOM2r+M7zTdIvNttZWbqnko33n/vvXlOveamqXH9yrpxo4eEVJKUrXfZFxoOpFuV0m7aHrfif9rf4ieJ98Tav9gi/wCeNvEq/wDj9cFbeP8AXL/WbeW+1O5vP3q/62X5K4y2ffLWhYaJfak7+REzonzs/wDdrWpmNRQcI2in2SRvSwlOLTik2u+rPY/HKLbeJom/gltYn+9Xm/jn55Yv7ldV8Ubxn03QtQib79qib643xh89rZT/AN+Kvn6UpqSnKWp6Mt5RRyvzbqdbXkvmpu+5TE+f7tEP76X+4leh7WcupzKLR1c14sOgpLv++3ypXqX7Out3Ova3b6fPOzpEy+Vv/hXf9yvGteeDyLeztmZ0i/8AHq9N/Z4h/srxHb3jPsd5V+T/AGK46sqiw01d3ZvSlBTjOSMf4uwy6b8RtVsdzfJLXFXPzv8ANL/sV3v7RT7Pi/qcsXyIyq9ea73uZ66KFasqMXzNaGTiqj1QPMuzbVT7Z5KPRcwyo7rtpiQ/J81HtpP4nccKUY7HqHwl1KK8a4s3b55YtmyuC8Q2y2GqXcX92Vq1fhvM1h4ti2/cZdlWfij4euU8SyywQSTRSqnzotYQSVVpvdXNZpuK8jiX/gZVq6lyqJ/rfn/uba0NB8DeIdVgllg0i7mt0+9N5TbErTsPh1rjvLu0Oe82r82z+CnzwbavtuTrHbcz7OGK5e3l2/Ju+ZK7vwwmi/8ACQ2i2v30+78uz/frH0fwTfJa3E7WzW0SL8zy/wANdB4J8DXkeuQ3K7Xdf3vyfP8ALWcuVRl2NLJuLbsVJoYrD4mxS/xu1P8AipZ+ddW8qr99dleh3/w0g1XVH1WW8aF7fa7JFFv2/wC3vqxefCu+8ZxefFEz2kH3pa4/djaTe25vFKV4p7nzvYaVLC83mr/Dsr0X9njRNSm+JFpfWe1EtVZ9833K9o+FHwH8J+JL20/tqeSzRpZUle4X5ERa0/ij4etvBNvqFt4TaJ9Ml+T7R5WyX/x7+GtFVc26cY/F1exk+VfE9Txb40/CLWptXl15YLb7JcNsb7O33KxfGHh538IaZKq7LiL5Jdn8dZieJNT0rVJYoF3722Mn369d8JeG18T+H7ddVZobe4ldGf8AjVP79dFWnUowiuZNLa29uw6c4zupqzf3fecb4e0qR/hBcQbWmuGZ/kT79cf4e+D+ua9a3t01nPbW8C72eaLZXvHwo0rTLzXLjQ/lmvbWVpYNRdn/AIfm+eL7rL8j/wDfdd/45/aT0WHwXd+HtPitv7bv18q8e3idERF/3v4q4pLERk6dCF3Jpu/RPb1GqlNpt9D5Fs/h1q94r/Y9PnuYovvSpF8ldRo/7NPjjVUt54NIZ0um2RfNX3L4Dh8OWHgvSp9P1q9sIr1dktvb2O95WVPnd/kql4S1Wz0rxlcaLoOmahqt0vz2KP8Acilbfv8A91fv/wDff+xXDPFYiUpQjHlce/8Aw5o1BRTto/vPDPgD8H9e+G/jXULbWrbyftVqyVF/wy1Pf+LX+0zxoksvm/JX1hqvgnWNNv8A+1de2zahdfedG3+Uv8CfL/v1xPjDR7zUtRiltoLveqrt8qBnrfD1PaTc5TSukm1toRUm4w5aat6nBeKv2eLbxbq9o0t4sPlKkTbF2fItdt4P+BXhrwZLFLbQNNdxf8tnrr/D3gzxZePDLbaLd3m/7zumz/0KvTbH4PeItUuvtL6bJa/Js+d0rqjWpUEvful5nlyVarLltp36Hjvxj01rnwX56t/qtv8AwH569j+F3jy2tvB8X9r3NpbPKuyLZOm+uhf4EXmp2ogvreKSE/eRnqxZ/swaPbx5+zQQn/YrxMVjKNWPJyt6303O2jh5U1fmVzybxVrGn36yxfaV8qVtjPXn7+ANKRn/AHquj12n7S/wwtvhro1reWM//H0+zZXzH/wkOoQ/uo7mTZ/vVFN0q0OaLaO6EJwVlZnrt54J0iFHVVX/AIHXFeKvCWlPb/utqN/frhH8Q30166tdy7Ktw3kvm/NL/wB91rTp04faZcueStZHL6xoMtnFL5/yItef3M2+Xar10vjzxhealK9nA29Iv7n8dY+j+CfEN/avI9ts/uo7bHb/AIBXvU+WEeabSRWEhDDpua1Zi3NyyfLUMMzU+/hltp/Kl3b0p8KbNlelTmoq6PRf7x2PZf2b9entvH+mWcty0NvdN5Tf7/8AnfX6caJ8NJ7myRmn+9X5CaDNLZ3UU8DeTKrb1f8A2q/RD9nn9sK11nSItI8TbrbULddiXCfOktb4ytWxFGM6Uvh3XU8HG4Dkn7RxvE941D4KWeqReXc3LbKzP+GctBT70kr1Lc/tH+ELZflv9/8AuRNWRc/tS+Gk/wBV57/9smr5KpTrVXd3RyU5RgrRsdFYfArwvZ/N9m3v/t1rf8Kl8L7P3ulQTf79eX3n7VFjs/cafK9Zlz+1LqDr+40hf+By1z/U6l7yf3sv2su34HuFn4A8OWf+q0q2T/cWtq20jT7b/VWsSf8AAa+Xbn9pPxHN/qrSKH/b3Vn3Px78WTL8s6w1r9Utu0Lnl5n1w6QJ/CtMe8gT70qp/wACr4vufi14xud+7WpU/wBxazbnxt4hvF/e6vcvR9Vh3X3Mh87/AKR9iprdml0+65jT/gVOufGei2y/vdQgT/gVfDr3l87u0t9O/wDvtVd4fO+8zP8A8CrT2FF7v8DK0pdvvPsDWPi14XsN+7U43rBf9oTwvC/y3LP/AMBr5d+xxJ/DT/JVP4acY0lsmxKDfU+JLC2+03sUC/61m2V2fh2zl0rVrizlVXeWD7n9+uHsJvOl8xdyPu+WtXSvFVy/jfSlvJd7+bs85/7td8ozd07Wtc0h9ldzNfwrLrcGqyxKuy3Z02f7tcZpsMthqXlNXaza3P4Y8ZahZq3+iXE7JKn8HzPWLqtts1Lc38EtdXPLkfNs1dEQ0afQ2ks1trJ2Vf8AWr81crZzJDq3zf3q6p79ZoEWuP1hNkvnxfwtXHh5e64y6lq6nc6Z32XUvmt86rvWsHxPueD5a29S3Xl/aLArPcSxIuxFp1/preRtnibft2fPXVRfL7w5cu3U5jQbBrPyp/4GZK7DTfIe8t2Zl2LOu7/d31kzeVZ2Hlf3V+Wq+m6ktzLuX77L9ynbnvJ7sUKiZ6t8VNEs7CKK5i2/Ptf5K8xm/wBPTav8NP1jxPPf2EUE8rPFbr8qUeEtNudenuls13+VFvrasoQpRk3rHc56MZzk42vcrp5Wx12/PWfprypdSxfwtUt5DPbXjqytvRavaPZtseVl+dq5JtKLu9zoUWjd0dNmh3sW77u12o011trqKX/a+arvg/QZ9SsPEbbfkitd6/8AfdY94l3pTxM0DbHX79ctOCkpKMrspJ05Lm67HP38P2bxBdq33N1Vb+2a2XzV+5/ElaHidJU1SK5VfvRJupnnLefutrbNtdMub3ZAlbY0/A14v2pF/j3Vk+PLZX164Vfk3fPVfR0l03XomVW2I++ug8YaU15r1uy/flVUpQXs6rktmrm0ourBLseavYTpvZd2xf461fBl5LYeJrJtzbN2xq+qPgz+zT/wlUUv25Vh3L8zv/ClcJ4q+ALeGPG9xYwbpoopdiui/JvV66aeKjXUqalsr+RKpezkou2vmeO+MIZYfFCSru+dlepfFVh/pnmr/FEr13virwTK96nm/wDHxEv3P71Z/iHRN8Xm7fuQbKj2nM4rysauCUDyJ9yS/dr67+G/hvTJvhvFFBtd57XzWf8AvvXnOlfAS5v7C0vG3b513qj12Ns8/gPw5FYxK3m+a6Lv+Ss6koV3FRfwkxioRavqcD4w0rf4It4vvva3T27VzWpaPLqvhy0aKLe6/wByvSvD2lRaw9xpmoM0KSz+b/u7qq6P4Pn1u8fQdIlXfPdPao/8HzPtrKdSMW7PZ38rFwjdWe54fDo8+5FVd9bulfC7XNVi3W1jI6f39te223wQn8JePLjTLmeJ5bC1W4bf/wA9W/y9esfB/Sp7PV00q5b91/u0Va8+XmpNPS+ok4K1+p88J8IrOw8MvLcyyJqe7ZLvibYn9zZTvAHw91Xw94jstVadZrKKX5vm/hr6Q+Mfwu8R+IUlis7ZvsjfIr7q8nv4de8N2H9hzxbEWL7n96tKdSpUo2Uld7mN2pbX7eRS+PHgy21v4kvt+R5bWJF2Vx+lfCLT7PxBpVjc6uu+6l2b9v3U/v8A3K7bWNK1O51FL6fU2e7SCL59vz/7lZ0Oj69c3tveL573sUu+Lzq51zqCXPolY2jzJ2UTl/Gfw90HTfFCWa6hL9nRtkr+V9yuas/Acut6u9totjPf7G+XZF9/5/k+SvddN/Z71zxPf/adVvI0e4l82V0bfXsHwx0Rvgn41tJViW5ivYGt5Xddn8HyPTjXVmoO8kuuxpySi03rc+evCvw6tvD1rFLfQQJet935kTY/+3uruvhp4Y0jxVf3a32oR2z26/3Ul3V518ctH1zXvGV3LLudPNb5P4K5fwNf33gbUrhmvPs0W3Zvf50rrdKEqTkpe8zGVSad2e8ar4tX4ey63oemXyzafcLsld4tiK/3H+T/AL4rl/BnjzTPhjfy68uoLfxS/JLbuv8ArU2f/F1wWsfGPT98u6KS8lf+BPkSvObbxhbW2pSzsrJEzb9lb06c3G0o6ddtS06cotv4mdnefFq8vH1WCCWKG0vJ3uFh8pf4n+SovAHj+5s729sYLH7ZFdRIjfNsdFWuE1XWNP1vVPNb5Edv4K9V+G/huDUkT+yvITf/ABvL87V1VpwjTfuWucUI262PRvhpqWpaxa67Z6fbedb/AGXfOk3z7F3/APj396uo8H+Obl7C40iJVtpbWDfKn3/Nben/AKHvqx8PfBl94Ml1OeKWN31G1+zy/wBypdE+D8tne3d42ptvn+XYkX8NeCsTT5pcyXlodsYW207+Zn+BvEOtax8TU1Oz0VtVsrP7tpcKyI3yf/F/NXca38JfHvxUnlWx8K3ej29w33Nr7Il/32SvrP4RWdjoPhzTIrOKOGJYl+f7n/j1ej3njzQdN/4/tctIX2/8tZ1rCpjK07xpQSsrbN/kJKF7y1Pzf8NfsAfEifUZX/s+yT5/m33Kr8te3aZ+xr4l0+JLS5+wWdvt271udz/+OpX0xpvxj8E6bLK0usx7P78UTv8A+gpWff8A7QPg65nbyLy5uUT+5ay1wSrYyfxO3yt+ZSlB/CvxPm7wx/wTlW01p9THjifT7j5uLODdXUWX/BOzwZpU/mz69qF9cP8AxvAi16dc/tJ+HtH3zrp+oXP/AHylc1qX7VzXL+bY+F5dn/TxebP/AGSrcsbN3c3b1S/IvnSd1H8D0rwZ8EPC/hXRorG2tlmS3V0WZ1+f/vutvw98JfCfhW9mu9N0r7Ne3H+tl812evBJv2q/Ev3bPw5Ypv8A43unfb/45Wbc/tFePb9vmubSzT/plBWKwt25Snq99XcTqy6I+sv7B0x/3rWcEzp913WrsMFtbSqkcEcP+4uyvi2b4x+OLlXV/FFzCj/wRQRJ/wCyVlX/AI28Q6kv+k+I9Qmf/rrs/wDQatYaHV6eSuSpS/pn3o9zDEuXkRR/vVRufE+k2K7rjUraMf7Uq18DPeXNz/r765uf9+d6qPbWzv8ANAr/AO/Wqo0o7N/cSnJ72/E+3dX+Mvg7T0ZJdetN/wDdRt1ZFz+0T4Hs7X/kKs/+5Az18cokEP8AqoFp/wDt01Tor7L+9ArvqehftR/Ffw78RfCUEGltO81m7vveB0/z/wDZV8i7/vtXsGvWy39hcQf3lrz3UvCU8NruVvkrikow92Oh6eHi5Ky1Zxif8hP/AGKqeNvEMWj2DxW0/wC9eug1izg8N6Impzt+9+b5K8v0rQbzx/rMyxS/c+9vr1cLShJ81RaIqKd3K+iNb4XeFbnXtUfU5W2Wlv8AP5r1q+Lfi1qdnqP2azZZoYPk2SrvSrvirXoPAfhVND0/5LiVfmryiF1mbc3zvXp0YurKVSaXL0T/AMghT5251Op6Knifw142nT+1bFtKvW+9LEvmo1YPifw3P4bvdv8Ax82j/wCqm/z/ABU3wZ4Yn17V0WJfkT599egeLfsyW/8AZSwK8u75nSuWf7uolTbt1XRLujanLllyp3Rx/hvSpdVukgiX/bavYvhv4JbTZXvJ/vt92uK8Jaa2lajFtXe8vyLsbfXutgjQ2qLt2VrObULwejOPGYtzn7NfCXYYVRPlWrHy+9VUp2+uE83Usb6N9RJQ70WQyXfR51RfLRSM7ku+m7/nplG5avlJH76N9CU75fepegDUemO+2h6NlUtCT4HTVWs5/KatCabZrNlP9x0ZHWtH4teAJ/BmrxLu+TZ8r/3q5bxDM39l2k6/f2rXu1cM0lNa3MqU41LyjsjofiLD9m1tLll/1qpL89ZvjDfCtvOv3JYkeup+LNt9p0vRL5WV91nFXMXlm2peELf+/b/JWNNc0ItbWsPlceaPVHPWesMku1mrQhT+0l8qJd7s+yuX+zTpPXZ+Bn8nVIpfK37WVqdalye9GxvQXPJRfU6vwlbN/wAJNokrRq/lMifPXcfFdILm8aeK2W23/wACNvrY8JeFYpvFVlE21PPli8p/7nm//t11Hxa+G7W2mpc7v78Xz/7NZ4WVP2rjPdoWJpT54pPQ+T9bf+GsnQZvJ1u3ib/VPL81dnqvg/UHuH8q2kfd/Gi0yw+GOtJeW862c/39/wB2t5WtboY0uWMrMwtSh33jwL/DXqHwB222ramvyo7Wqff/AN+n3/wW165+z30Vsz7/ALyba734V/BnXrDXnna2ZPNi2bP79eZi5KVLl5kdmGkoVVNLRHlXxCsFs9euJVXZWPo+683r/cr6i8T/ALNOteM7pJbaxlSXaqN+6qbw9+xJ4qtpX/0aTY9Sq1CNGPNNc3qiJuU6zcYuzOA8NpbQ+EruOCJUuLi1bc//ALJWHZ6Jc63paRXK/vYvkXev8FfWHg/9i3xDCr+aqov+3Ktdjpf7GWpWsoklnhRV/wCmi15uHr0KLnyyu279TSrGVRqTW2x8Iv4MV/ENvZyrsRotivtrlL/wfLZ3srQRN+6b+7X6b2/7GVtLqlvfT6hGk0Tb12LWrb/saeGUlle41Hfv/uwf/ZVtLHQv7t/uOqCgqL5l7z8z8o5rOVLpPsy/f+Rt616BonhKfW/EGlSrE2+KWJ/nWv0kh/ZD+HthNvuZt5941StC4+CPw28P7JY7dGdPn3sfu1lPF86tCEvuMKUow+Jo+O/+Eh1fwlL5tjKr7F2bH+fdXBJquval4hf7TBPCiM0qvt++7PX34mlfCnSv9Ju7S0aX++7N/wCy1UPjX4U6WxnTS7UurdRFK9XSxNaMHGNF6q2ujM6jpuW6PgvxD4S1XWJXufsNy/8A028pqx9S+G/iDUoNtjotzslVEZPK+SvvjWPjl4T37rHQ1mT+FHi2VmQ/tGy2aP8AZtDtof7uyXb/AOyVp7XE2TcFp3YRlCK5bv7j59sPAfirW9LtILbSr5HgVNu+LZsqxqv7LXjPW4tKvp9P3vFP5rfwV7f/AMNIeI5Efy4oIf8AgVYV58ePFUyPuvlTd/ciqYxxC+FxX3i5qcXzJO5y9z+xbr2vad9pgWC2u5V2NF5qp/4/SeE/2CvEvh+W3ubbVbeG4ifzd4kU7f8Ax6tS5+MHjG5RN2tToifwIqf/ABFV3+JHiW5Typdau3Rv9qlGnWUeXnSXkr/maOrd35TY0H9kW8h167udV1eCa9ll82W4fc7/AOwif5avQNK/Zm0zTb/+0JfEEaOrfKiKleLza9qczOzX07/9tXqpNcz3LfvZ5H/4FTdOUneVR/ciHO/2UfSE3gbw9c7FvPEq71/5ZIqfLXNX/wAPfhhD5rXl5Hc3Evyb3lrwl9sP3fv09EXbu/iqfYxaspv5WX5DXu6xikz2C28E/CbSn82WxtJty7N/nt81Phs/g/CzxNpWnou7ev7qV68c2fPuVvnp6TL/AMDrn+rwe8m/my3VqPt9x7gniH4ZWcSNBbQQu7ffhgl31z/ifxb4FR90FnA8X33d4H/9mryx3b79eJfHv4o/2Vavoenz/wClyr+/lRv9UldOGwVOpO0b6b6mftKnc0Pjr+1L4etvtGi+DtBtJr3dsl1C4i+SJv8AYT+KvkTVdVvL+eWeeVppXbezv/HUzuqb2Zqls/D2p6x81nayun9912JXv89HDQ5IRUV1fVm0aE6m12cvM7f3apO6fxV6A/w61BP9avz/ANxKZD8N7l/vRtSjjaX8xt9Sq9jzv/drZ0TW7nR7hJ7O5aGVP40aurufh1LDBu27K4+80prZ3X+5XTSxMKmzMamHnDc+iPh7+1FeabFFBqsEFzt/5eP79fRXhL4r6Z4ttfNsWjR/4kRt9fnLDN9mauw8GePLzwZrMV9Zt8iN+9T++tTUwdGtrFWl08zlimnZs/Qp/KvH3S7ptv8AfaiGzgT97FEqf8Brz34afE7SvHNmn2Of/SE/1tu/30r0qH98n3q+erKdJ8srpmkR/nO67Vb/AIBRD8m/b9+jyW/hp8P91ttZbl2Idjbn30bP4asPUTou75qrkQDHh/utT3TZs+bfT9nyI1DzKny7akQyZPl+WmInyVN838NOqUrAV0RqHhb+9Uz/ACUzfVagRbWp2yno9DvtqlqNaFSZN6PXL6lqsVtYP5rbETdurrpvk+avB/jB4h2XD6ZZt87/ADyvWapudRK256GDTbavucJ458Tz+MNZSxs1b7Or7IkrtvDdnY/Drwbd3N4qvezrv+f/AH/kSs/4deGILBv7Xvotjr93fXP/ABI8SNr1/wCVF/x7r9xK7pfvJqlD4VudUG3JxitEcZrGqz63fy3M7M7u2+tvwN4YbxJqP2ZZVhf+Hf8AxVkw6bL5sUSq01w7bFRK9Z0rwrbeDNDe51Da97L/AAf3Gr0atWNKKS3e2mpjUm/gjua7pZ/DrRntoNr3sv8AHVfwl4bl1u1+0zt/pErN871m6VYXOt3iXNzE1zub5UevUvCWjtbM/n/6NEq/Kn8dedzRheEpe892RVXsqbUN+vmM8PeFV0S8iufKWZ1/v13E1yt/L5vlLD/sJVWH52qwnyVzKHJ1PLcvabodvoT56b81G+qJsS7VodKZvpu5qqwXLGz5KZspm+n7/koSkhBv/ho/go3LTNy0wH0eZ71Ek1DvQQS/wUb6ro/+1T9y07E6ngXxO8K61452f6DIjr8n3a5F/gP4jvNLt4PsLfL/AL1fprNqvw+s4tzW1s7r/s1n3PxF8HWybYLaP/gEVdk8wxFRJKlZLYwTp/Zdj4af4D+INb8OafYtZy/uIki37a29H/ZL8Qzad5DQS/P/AHFr7F/4XZpFns8q2+7VK5/aE+/5Fj/49XCqmL5eWMUl6/8ABG5wk29ddz5a039g/V7ydfNib5/77Kld1o/7CsuiMk7LEn/bVK9Tufj3qD/KttH/AMDas+8+N+vXibflh/3FptYqfxTSGpRXwp/eeOeLfghqvhLx5o8sErOnybfm/uvXpvx48ASp4BS+gn+0ujK7Jt+5WV4h8banrDQzzz/6RA2+J0X7lVLzxbqGvWbW15ctNE/8D07VVUjVclaKs/P/ACNlVbirbp31Or+BXwu8K6r4NsrnV1X7R9xq9N1LwT8PrC1fbbW29F+Xe1eBWE09nF5UcuyL+5TJnlmf5m31x08P77lObd3fc0qylOTcUlf0PfodY8C2dqi+RbfJ/f8Anq3YfGDwZoMu1ViT/ctW/wDiK+bERt/y1O8KvWzw2H6pszUpR2kfUB/aZ0C3V1tlnf8A3IqxdV/aZWZf3GmSP/vy7K+d3h2fdohm2L975qqGHoR2ihNylu2e4TftLXyROsGnLC//AF1rMm/aQ8RvA+2CBP8Ab3V4/v8Akf5qa7/w1qoU47RX3E2fdnrr/HLxZNB5q3kcKf7CpXP3Pxg8WXPy/wBryon+wqf/ABFcF9v3vtqV3VP4qfPy7RX3D5E9r/ebF54t1C8dpbq+uZn/AL/m1Xm8QteIisvzp/G/z1mJ8+//AGaaj732/wAFDqSlux+ziS+dvldmWiabzvlX7lM37FfbTfvpupOTZolZWHJ8i/eoR137mqvv3rQn3P79RctK5YuXidk2/JRsVJd1RXMO9/8AYp9sm9fmourXFYsO6zJs+5TEf5Ki85oflb5KPtO9H2Ns/wBipswuO372Td/HTXdnfbt+SjzvJ/36Pl8rbt+Sp1GnYlhdXb5lp7ov8NUbbc8v3tkVWXfetHLrYZLC+xPlWj7Sv/PLfTLZ1p77U3s1RZGnvHP+NvEkWg6Hd3bNsSKLfXw/4q1ufWNRurydmeWdt9fRH7RmvfY7K10xW/4+P9Il/wByvDPAHhv/AIS3xbFuX/R7f569inOOHoObW5phaPtqljb+HXwll1vZfamn7r+GLbXu2leD4La38i2i2Iv3nrpfD3hhYbVF2/Iq12VnoMX2fyvuJ/sV8lWqTry5pbdF0R9lTpxirRVjy+HwHA7/ACxf7zv/ABVPN4Pgtk/1S16ymjxJFtVa5/xDCtnE7bd7rUJXdi2kjwX4ipZ6JpcsrKqSt8ion8deA6lZ+cjvtr6G8SeA77xhqX2y+Zobdf8AVQ/7FYN58K2+fcy7E/gr2aFaFBWTu+vZHmVqUqm5823OlSpvl2VS+ZHr2fxb4P8Asdk6rXkV5YS2077lr38Nio1DwcRQdPY6HwZ4tvPDGqW99Yy+TLE26vuz4e+MIvGfhy01WCXZ5q/ND97a1fnhbboZa+l/2V/E7fbNQ0WWX5JV82JHq8XFVafP1RwLU+rYZl20eSr/AHqz0h/ut/wCrCean8PyV836aGy0LG/Z8tV3+9833KfDDsT5mpmyV22/LsprQNB/3/vNsprzbPlpPuNtam7G835acWGhY87ZTN+/+Kovv79y0JbMm/8AuUWEO3p92ot+xqZN9/7rUbGdt1ICx5youymvN8vzL8lVPJ3y/dapdm9NtWA+GGW5+WL7leNeP/hvqvhvXrjULyxaaKX51f8AgWvRdb+Iv/CGS/Y4oI797j5Jbd22bk/3/wCGuP8AD3xm1DRGe2niW/0d2+a0l/h/2Frop0p1FeNlfv1NadaVG7jqnuedX+sSJauqy/I/ybK5z7H5LvP/AMtXr6FufA3g74rxPeeGrxdH1X+Kxf7jvXkXi3wfqvg+8ez1OLY/8Lo3yPWqXs/datLt1PVw9SFVWjv+Je8AWdjYacmoahBElwjN/pH8eyqOpXNz4w1dG+b7Pu+VK522v2mlS23NM/8ADEn8de6+Evh61zYWUEsv2Np/kalO9P8AeSXpfoS1Cg2ua8mXfDdhF5STwfI6fxpXQJvml3Sszv8A33rSvPDEXh6X7DBL5yoqfPUSWdcq5an7z7vM8eUpt2Y1PkT5acj1N9l96PJpXJWhDuajf8lTPbfO+2nJbU7INCp5r0vnb6tfY2oSwqrk2Ku5qcj1Ye2oS2qrIm5Xoqw9tR5NSlcLkX+5TKtww/3qf9l96tKSIbTKOyirfk0eQlSFzPe5bfVhPni3NUTuu+rCPvt9tdLnKW7ORWQzZ533Wp8MOxar+TLC3y/cqx9piRNrVm79Hc0Wgyh/k+as+aaWFvu74qlS5V1+9RJMa0LcyLNFVeFNj/KtM++nytT0mZP4azWisaFtPvPu+5TJn8n+Ksy51Jk+X+Cm/aWufu/cqoxYb7GgkyfO1Q/2kyL833KqvDOn3W+SnfZvl27ar3epSVyxNeNt3bd9UoZmm3s1W5oW2bVp0Nn8ny0r6WCxXhfyd6/fSnzTNNLtiX5KsPZ/NUqWcSP8rfPUfmOJVRPJb+Kmeczy1duU2Rfd31FZ7XahJ2u9w0GPN8/zL8lRTP5P3auzWfnfdaq/k/I8TffoUE1cOYbD9zdToXb51b7lTW0K/wC/Uvk7FqbBzEUMPy1C6bE+WrCTRw/L/HUyW0U3zU+V9RqVylM7Ou3+OoUSdPvL8n9+tv7GuyoUTezq33KN1ZDuZ77n2VX+zTvK/wAq1ppbS20u5f3yf7dW0vIvn/dfPQk18IuZGelt5y7W+/Qls23bWhDDs3tu/wCAU50eG3dv46jlK5jKRNm/ctCIrttXdT/tMro6sq1q2HyRbWX5/wC/VSTiJO5nvD5Kbaelszr96rr20T/d+SiF/J+WkoaDUmz4y/aB1trz4h6mrfct4kt4k/2a3f2eNH3xPcsvzO1cV+0PC1t8VdTX/nr89eofAd1s/Dzy/wACfPWmYO1FRXU9jAb3PoiwhVIkWtKHc6fLXkT+P9Xv5fI0qzZ0X+N2rY0fxJ4v0eVJbny3X+5trxZU+SPvNLy6nvUqje0WeoQ21y6fdrE8SWa6bF5942xK09B8bT3MX71V31z/AIwuZdblRZ2+SuJVHz2eiO1wbj7p5Pr3ja5e6dbGxZ/7r1y9/qviWZXZrZUT+5ur2h4dB0Szdp5VSXb9968/1vxnpH2h4oLlXevVpVnP4Y6eh586XeWp57NC2pLuud3+5XnPjzw9FCvnxLXub20GpRPLFt3/AOxXnXj+w/0CWumjJe0ujkqpSptPoeDzPsfbXpHwNv5bPx5pk6tsRJdjf7rfJXn9zC3m16b8E9Ekm8R7mXYny/P/AMDr6OTXs7s+e5OvQ+4rZ4k2Ky7/AJfv1b8lX+aKVk/2Kr2bxfZ0+X+GpUTev3q+fsuhjcsfZmdab5C/cod2RPlamfMnzNRYLj/sa0JbbKlhuVeormbY+37iVK5mFxmyLd81P8n+7LRD860P8i7WWrugsD2aom779Q7FT5lqbe/lVC6b1pJ2GlcN/wDeWsLxVrdt4e0uW8l+/wDw1uvcxWcTyy7URF3s9fPXxC8YN4k1d9rf6JA3yp/ferpQ9pN22RaVzH1XW57+8lnlb/SJ/wDx1KzftPz/ALr7q/dqu7s7Pt++38dac2m/Y7NG277h/u/7NetHl08+xi4tkP2+e2uklgnaG4T/AJbI1e8eDPCWofE61tP+Ejla5SJflR//AEN683+Ffgb+3r/7dcrvtIG+Xf8AxPXvulXMujt/o0uyqxFeCXJ16PqiUprVbnKXnw30XwrrP7jTo/N/gd1rbhTem1vuVsXl42pS+bP871X2KleW5X33K95+8yvsbbR8yU+abZ91aZ529fu0uV2uFyX5dtHy+9V0fZ96n7lpWRDdyx5P8dGzZTN9Nd9tUJaFhHpm/fVffRvqbDuS0blqLfvo/gqhD99Meamb6a8y1onYh6jvOp6Tb6qecr0b6pakppFvfTPO/vVX86no9TYdyojrvp8Nz89M2K/3aifyofvUlqStC75yzfLVW5h8lvl+eqj3Kv8Ad+/Q7yvLuoUbbE8pdtpt67Wpv7t38paZDbN5u7dT3hZG/dLRtsaWK95DLC/7pqsWb/P+9o+xs/8AF89Q3MLWy/M1O6mrIF7u4TWyvLuqw9hsVZFaqsKM/wDuVY+0tD8rVNpXshgj/wB5a0IYVdazN7PToZmSX71DTYJtlt9m3bTbZG3fe+SjZ5zUP/oy0ulupeoXjyp/uVDDcrDLu21Y3+dF/t0+GFUT5qlzsrCs+4x5muflX5KbDDsV121C/mvL/cq3C9zD9750/v037qutxxSGQu0Lfd2VM6RXPzMu96hm/fL/ALdRJuf5duz/AG6STavcdjTtkVFqF7aLe7LVX7SqPs3b6upNvirL3ojIrbyt3z1Kmm300rtBFviX72yq6W2xtzNWhZ63c21vLBBdMkT/AHk/v1TbTvEqwfvUX7tM3rtdmX56b5zO33qheaXzdu7fUjJrZ3m+98lOez3/ADK1Pd3hi+aq7zNMvy0J63QONiJJvJl+ZatO6vFtWsr7NO8vzNWhbWzJ/uVcmRGLGQpLu+78laCJv+8tHnRIn3lp/nL5VZSkzVKw/Yr1UmdYf9a1FtN5z1LNZxTfMy76FoTqfJH7UvhXyfEdvrUC/urpfKb/AH1p3wHuftOjXti331r3v4o+AIvFvhK7s1X96q+bF/v189fBxJdB8by2M67HlXayV01/3+Hut47np4BtS1PdbDVbHwlBuuWWH+871mXnxp0q/vEs7ZZ5t38fkPsrYufCtnqU6T3kH2nZ91P7tW7PwrPM221sYrOL+KZ1+/XzsnTSbkrt+Z9XQhNe8noS+G9S850l27Een+JL9ft6qrfJWhNYLYeVEvz/AO3XM+LUazdJf7lYU6fMdU5cvvIytS8GRX/mteefcpL/AHKx4fhLpCM/kaY3z/elmr0bwxqX2mz2q2+tryZXX5VrojKpBW5rEOEKi5ranlT+G4tK+WJdiV5148tt8Uq/3q931622K+5a8g8Zor7/AO/XoUe/U83EwUdjwzw94Ya81lomX5N3y19EfCvwkiX8SqvzxV5/oNhFDK7bfn3fLXtHw9SWHVnn/gaJa6KtSc52PMcEqMmepWdgsKfNtq39mVKzIblpnq2lyyfK210qWpLfc8G6Hoi7vvNTnddlN+2LTP3T1aT6oV0CIv3lomTetMdPk/dN89VftM8PyyrWnLzbE3LUO6H71EzrVf7f8lN+0xTf7D1FmPQsQzL/AHqJk3r96oURa53xt4nXwxpcrs/71l+VKSi2+WO5Sdzj/iv4za2T+yLaf52/1rpXkmz908rfcT7v+3U15fy6leSyz/flb5qsIjfZf9Uz/wAEVenThyKyKsVNNdklZmVdi/O2+ups9NXxVPbxWbMjs3lSxf3a5Z02fuv+Byv/AHv9ivavhj4VXR9N+3XK/wCl3H/jiV0T5aa5+vQ5VOT9DsNE0qLQbCKztl+RVrYSZXWqqTN8+2mI7V5D11e5tEsfx/ep6TNVffTHm/hoSbE1YsedR51Z/me9PR9n8VWRcsO/z0b6qedQj1XKRct+f/tUfavaq9MdG/hosii2jrQnz76opuSpkmalysdi39xKYlQ7mo+b3pCHu+2onenffprpTiKQz5aKKid62TsZDqmR9tVKMN/fqSbdipbebbP8zfLU1ztmXdWUl5P56K3zpVp79U+XbV8r5vMPdJUT5dy1Ytn+b5qqwvK6fKvy07yf4v4qhq+407Ghcuu1NlRedsWqSXLO21VqXfsR2ahRSBXY/wC2VXuZmmSqSTb2q6kMvkbmX5K0soE8rLFgkiL8zb6l3rc/Ky/PUSPs/wBVTkhlf5lXZWMt7s2V30LCQ7f4qrzXOx/lXfUTvLC33altvnTdtqX5jsW7b533fcqV7b+Jqr2z/vfmWrdynnRfe2Vns7Moz0Tybj73yVdhuf4VaqTzL92qjwzpLui+5WtuYlOSNua2+XzVqK2maberUyw1JUR1lqw9ysyfuvkrLW9pGl0EOxKZcvEi1FC6u77mp/7h/wCLe9FveKuV/J3/ADbasQozt/FVT7T+9dW+5VtL9Yf4t9DTRK1JZoVSJ2aX/gFc/c6lPbTuir8tbD3KzfLR9mieXdt30Rko/EhO76lKz+2Xi+b9ytKHdCu5m+epobyJP3TfJRsWapcn1WhaSXUHvGmqW2+5THhVItq/JTUdbZPmapvfYLDpnWH7qrVK58923RS/JT5nnufut8lSwwrDF8zVakqauFuYisEi+9O3z1dd1dPlqukKu3y7alezbZ833KylOMnctRkug9JlT5asedvWqkNsqfdVasbP722i8B6k3nfL8zV5F4t8DQWHjeLWbZdm/wC/sr0+5h+Xd5uysK/tvt6bWod4xcl1OzBSiqyT6m3oib7VGVd71oXkLW0XnytXOaJftpq+RL99asaxqrXjJ83yJXhVZKLsfc0dIkVzqttbXUUt5KqJv+VK5/x54k0xIPNVWmiX72xd9OuXs3uPNniWbb/fqlc3Nim+WJfn/wBumuZNO2xVlLYx7O8WFrS5s0kh81vmhddj16BpviT91tavNbnXlhldmZal0rXvtMr7Zd6VVSE5Rv1M0/Z6HVeJ9V3xPXjXiSbzp2r0jxDc/uk/21rzTWvv1thJS+0efitRfDD20Oo+VLt3uvy7/wCOvbfAGmqlk9zL9+Vvl3/3a+XfFWm32qy6fFYs3mpP8yJ/HX1b4e3PYW7M3zuqvXsypLlVS+587iartyROi2L/AA0/ZVF/NRN336al5LUxjdXR5bbjui6kPzfP9yhHX7q1X85nT5paZC61TUmJOKJvszb/APXtVhEVF/v1X2K/8VHk/wC1Wd+7NvkMv4f3Xy1UtoWf+GprlJU/ipltcyvTu4x3ISTH395Fptq8sv3Fr588c+J5PEOrSzs3+jxfJEn99q674qeMGuZf7Mtpfk/ievMYXVPmlXf/AHa7MNTlFe0luae7FWR3fwls/Atz/bsXja8ns38hPsLxLv3v8+//AHf4P464+wufsaPL80yN8kSOv3qitrNrnf5W5/42erENnPqV7FbRL+9lbyok/uV6MIQbbbev3L07HG207I6jwloNt4h1S3nWDZbwNvnT+B3/ANivZbZ12bazPDHhu28PaNFbRLvdF+Z/771qoi/3a82q1O9nojWLXYtwutPd4k3/AC1U85If4aHud61yRTKuh/nbPu1X85t3zLUKTNuqz99K25WYOSYynJTaY77Pu1otSSx/BRvVKqJctT9/yVNwJd9TJNVTfsqWF2eosO5Y86mvcrUL7qrvDKlaRUTTmZeR1pj1SSarCTLRblFcc7tTd7bad83vUTu8dBFg86mTPUXnb/vUzf8APWi0ETI/yUblqF91N+atU7mXKV/mRd23/wAdqxYPFc/eWrqTLTJoVeLcrbKwU++4mrbA80UK7FpXRXirMmfyX+9V22vFdKJJRNE7kvy+9DpE67Wpr3kSVC/777rVntuUV9iwz/L9ytD5ponXdRDbLs+ah5ooU+9VOalqtxpWG2abN6tWlDcqi7azUuY5vutUU0Mu/dE1Tyxk7yLT7F+Z2/2aIUb56q2yS+am5quzXi20XzVk9HZDXmV38zzflqX5tm5qq/b96/uqlhv9i1d32FFD4UXfu21a86Lb92q/2zf/AA1NDMux/lqG+bdGmgxEgRt3lVY86DZ8q0z76bmX5Kam1GqVZ7sLszPJlmv22fuVrTh0dX/io8n59y05IWdPvU5Tb2dgjAimsFRHVdr1mfZp4d6y1sfY9m/5t9ZVz5/m/wAVXCbfW4pR8iJElT96rNW1pt+qJ8y/PUVnbfuPmX5/7lS+dFbJu8pamUlPoJJrYmv7OK/Tdt+emWfyRPHErf79Ftfx/PVv7T/drJuSVjRJMwdS+2WG9mZpqmsNYivF+ZW3/wC2tXby8g/5a/fqol5bfwxL/v7aty5o3cSUrdSw8zOdsSbEqKG28ln3Ts6f3KY7798u75E/gqr/AGrs+TbvqeZyVooekepqo6o1XUmXbWVbTSzNt21pu6olYtJadTVOyvcPO/2aqO/+zRv3/daonm8l9rM1VFIl3luyF7lvu/cqxbQq6fNT4fKf79Swuu7btrSUtLWHTvF3TOd1tJYZUbb9z7z1DNNvsHdf4K6a8hguYniZvv1x+yXTZZYG+5XlYqimk47o+mwOLc/cnucPf6lrj37xLEsMW779E2laneRbmuVhT/YauweGK5/hqu+grN/y3ZE/2KzjioRXLJan01KqkrHmk3hhprh9zSzf8Cre0HSotKT5fv8A8VdVNokFnF8rb3rDvE8nfTniHVVlojixE2yPW9SWZ9q/wVwusP8Av61b+88lXlZq5RLlr+6dv4K66CUVzM8mTc9iJ7y5sLj7TbfJLF919tdL8Ovi7q+q39xFPP53lfeSsp7D90//AI/XS/steDNI1vx54gg1OCR4v3W3Yu/bu3//ABFfUZdiKFpRrRuj5zNMJNQ9pTdmekJ8Td8H7qxb/ad22JU1h4/3s6y2Mez++jPW18S/hX/wje+TT91zZP8Ad/2a8/traWFHZotn+xX2mDy7A4mm5QW/3n5/XxuLou0mdmmq2N+37qVkf+49XU+RP9bv/wCBVxsPh68mt0ae2kRH/jeKug/4QzxHDYfbLOzneL/Y+esMXkNJL91US9TbD5rVlpUp380bSTMv8VSpf/7VcvbaxLD+41CKSF/7+2ugsHs5kRopVevkcVltbDvWOnfofRUMVTqq6lr26l10aZPvVyXjPxD/AMI3prqrf6RKtdNqWqxabZyzyt8ir/31Xz/4q8Qz69eS3LN+63bIv9qvLp0pVJO+yPSivtGZeTNeTvK333+dnqlvaZt235P4Urtb/wCG+taP4A0zxPcxL/Y+osyRTbvn3K/9z/P36xtNsPtP7+L76fJEj/3q9SEoxvrsYyaauiCzuZdHdPIbZLF80r16d4D0R7xn1q5tlhd12RJ/7PXE+GPDEut6ylmyslvF+9unr2v7H5MSRRfIirsVErGvUirRW7JjFtWY6GZ0fbUz3OyqM3m20W7dvqul/v8AvVx8rkropK25oPeK6baalV/Oiqwj/wAVSouOwXvuO85Up6TLVSZ/m+WhN22tFZGNi3529ai3NTEpnze9NO4h/wB+npUKUO+2gB7zMj1Yhm+Wq6Juo8lv4WqXqWtC7uWondnf5ai8lk/io+ZKOUrmJXh30zydn8VN3yUO7UoqQ3ysN7JULvup/wA1RO+9atOysLbYPlo31U3NT9zVtZ9zJ6EvnUedUXzU6oIIPtMsPy+VV+F/Ogeppki2/dqoj7E+Wk5xtzISujMmhneV1Za0NNs/J+Zqam6ZvvVdhRUX71TOo2Eblea2aaepYYdlTeczv8tWkT5PmWsnNvc1SsY9y86O+37lV9jOnzVsX+14nX7j1m2LskvzfOldCd1chO7sFs8Vt8tS72mlVVX5KLmwiml81W2VdsLPyU+9UvlSuaR5r2ZN5Oz5qr6h/qqsXm7yn21hJ9p+eJ1bZWEU7Xua21sXbb54nX+OmWyfv9stW9NtvJ+ZqtTPA7bmi+dKOdN2RLjbqTQ20W2s+a5WG42fcq0mpLs2LVe/s1uU3/x1MNPiKsXoXWZE+arSQxbHrmvOksF+XdUSX8779ztT9g976Bzq1jVvPNhb91LWfDc3Pm/MzUWyfafvStUs22w+b76VqrW5UtTNamwk2+Koh5vm7vv1npf7/u1YhmZ64m3HdHVFLuXXeX+Ffnqlc21zeL5X3KsI7ItMubltu5aITa6CkovcfbWC2a/M3z097/yV2rtes+bzXt/NZmrMhud+/dWyjzK8tTPms7I2PtnnfeVaPJ875V21Xhh85fvVYtraWH5mb5KnRbFavdDH0SV/+WrU+HQVtvn81nqVL9vurQ+peT97dQ5TashqMVuV7m5aF9qt89PheeZfvUJ5F+3zKqf7dacNtFbJ8vz0OUYrla1FyvoZ6PPC+3bRNMtzFtbaj1oTOu2sS50HzpfNSVod1EZwe+jBxmi3DMqfLuWrsL7/ALtc/wD2PPC3+v31oW0zWy7V+em9dmXHTdFiaFfn/v1lXNs14su7+D+OthE3/M1ZPidJ38OahFZq3mvA/wBxd/8ABXdhcJLEzULb9ehjOusOnUW6MKwvIJpXi3K+xtlaE0LOnytXmvwW0HUNYsPEEvmqn9nK9xP5zbP49ldBeaxqdsrrFtm/4FXj5rlv1aq1CSdj6zLMwWIpcz36m06bPvVyvie/is4n+as+51jxReb1ggVP9vdXOXng/V793l1Cf/gCNXkUYxi71JL9T153qbI5rUtVl1i4eKLdsrotB0HZF92rNh4bis22qtdfptgqRV2Va8WrR2IhQsc7f2fk2rrWx+z348l+HXivVZVs47yKfbu3/I/ypTtbttlu/wDfrl/BKbNevVr6DIacMTXdOSunueBntSWHwjmt1sfcHgDxbpnja682x8t0b/W6dcNXQa94S8PPf26xaHZQ3bt/G2yvi3wxrFzYXlxc208ltKkvyuldRf8AjPWtbnRb7U7m52fd3t92v0J5HUU70KnLH5n5XHOIWvUhd/I+tfHlzp/h7wu66rpWn+VFs2ukvz7f9ipfCuq6fqWnW+p+Fblr+3T/AF9jM2zcv/srV8a+J/E+oPpFxFPfTzRKuzY7f3q0vh7481XwfKlzp9y0Pm/62L+/Wv8AYtT2TSneS+4Uc1puS5o2T+8+i/ij8N9K8ct9s0Bl+2svzQ/c/wC+/wDar5k8Q6PqHhLUZYJ1a2uF+9sr6b8N69Z+P9L/ALT0qVbbxHYLvlTb/ncr15J+0T4z0jVbCyZYvJ1jc3non8H8GyuOniZ4SPsaq5kuj3X/AADtlhoYl89N2fRrqeH+IfE9zqUX2Npf4d7P/s1y6Is2+Vv4fliSrE0LTMy7vnf55Zt33KpPN50vyr8i/IqV8vVcalRuCtc+mop0qag3sbb+Ida1Lw9b+HJ9Qn/sS1Z5Vt3b91F8+6qj20vmxeUrb32JBClaFhf2f/HnfKz71TzZYv4a6rwfoKzX730rK8UXyQf/ABdc8p8ibkrW+4IqMjs/CWlLomlosjeddt88sv397Vt/afk+7VSF9lDzJ93dXkSfO+Zm9pD3ddlVHSBvm20OlM2Kn8VaR02MpDfJdPmX7lWEm/2ar/MiPtpiX2xfu10L3tzBuxd/h3Ub6pf2kr/K1P8AtCUlG3QLljztlO875Kq76en3KFFsq6Hb/wC7TH3U9Kimdkb5afIybjoXZKto+/8AiqkjtUv7yoepadi3/wACoeqn7yjfLtpJWLdmWEm2Ufad9VN/96pvOVKrQnUHf5Kr+TK9SvNTPtXtV69gb8x/k7Ki2UPc0xJquzMroloqKn76fKiC7Mn8NMhhXbVfzp5vu1YtnbZ81c/I1HUakmYGsTXNtL+6T5Kz/wC1Z3TazNXZPCsyOrVm3OgqnzKtbKpF+7JamfKyHR7yV63ftip95vnrPs9NaH5qpXjsktY8qlLQ1UuXc2Jna5+Raihs5YX+asya/ls4llVWepbbXWm+8rVqlJR20FzI0JtuyqH2yWFvvfJWrbIsybmqjc2fkt8tKMo3s9R+8W7a83xbmpiarB/Cvz1Qmh3/AC7tlSw2cVsu5mpypw+ZUajLu+d0dlb5KZZzSPL8yfJRZ6qr/uqvPNsi/dLXM24+60Xcr74El3NUsN5E7bazHhlTezLT7b7Mn+w9XyrpqFzY2ed8u2qk1mu1/loTVVh+RWoS8V2+9WXNKBdoy2MpNqS7dvz1oJCuz5vnqW8s18rzdq/79RQov8TVcrSV4krR2LcNtF5XyxLvpibofl+VKEmgRflaqVzZ/aW3LOyVjCN/i2NW7GhM6+Vt8356o+c6f7aU9NK2RfNKzv8A7dP2RTI6/cq48q21IvIclz9sV1aqv9mx7nZWpiWksMu3zd6VppD5MX+3VWUfhYK76EMO22X5qbNeLcptWq9zZ31/L8zbIqtWdnBZxbfvvUyjGPqWnJlW2/0Zt26rT3kD/K216q6kkSL/AK2sxEV2+9WrUWuZ7ma5kbrvA6/KuymPM1snm+a2yqttC395q0/s37r5vuVkuRD94rw3/nL8u6nvDc3P8TVCn+jf6pafbX8s33qpU3KXuIfMluWIbDZ95qu2dmtzdJBF88rttVEWqX2/zvlgVppf9ha9C+FHgO+fxNp+r6nF9jtLWVJf33yV9RhcqiqTq13bsurPGr5g+dUqKv3fRHFarYanptx5DWexP76Nvr1PQfAcHhjwRcavqFi15qc8X+i2+3f/AN9/3d9c54q+OXh/R/Ft3YxaCty6bkZ3b/WtvrnfE/7T+r39xFY6fp9tZ/Ls37nd69r6tiJU4wo0+VdXezZ53tqEJudWpzPotWkeKPftpWqeI7aCD7HLLPvniT+Pbv2f+h1meHvEMHieylkgb97BK0Uqf3XWrF5rE+t+MNVuZ9zyyt/45srxfw94kbwf8WNVsd3+iXjfc/264c5y2UsHzJWlF3PYyHGqWMlTveMtj37StbWwleKdflov9Siv5f3VZLvFfxJPF/wKprD7HD826vySSgnzW1P1qlty9BlzDs+ZV+atOzTZb/NWZNeLcy7YlrQi/wBXWTcmrG0YMzNYff8ALXK+CbxZvGuqwf8APJVrpfEN5Foml3F9P9yJN9eX/Bm8lv8Axlqty33HXe3/AH3X33CtByrOo9kfFcUtLCOPVnqem2zQz3C/xxStWrbbnldl+5trM1V2sNUSdfuS/erWsHX51/g/hr9obsfg3KY/jD/kDS/7UsSf+P1d0d9kHm/wJ8i1n+J387SZf+u6f+h1YmuV03S9zbtkS0e1hSV5MuFGpP4Vc6Lw34/vPA2rJqtnKu9G2Oj/AHJU/uVwHiTxVP4h1aXU5/n3N+6R/n3PVHUtSa52Rfc3Lvbf99VqrbeU/wC/b5NnyRJ/BX5zmuLhWrOUVsfouWYaWHoLnerOrT4aa0nw5/4S9vK/sqWV4mmeX53dXrntNsFeJ7mJd7/ciR6tvf6unhyLw5/aEn9j7vtDW+790v8AHWV9s8n/AElWZPKXZEiV4VKE6jdmm327dj1XNosWGmtf6kmnq38W+d0/hSvYtNhWGBFiTZFEuxUSuF+Gk32y9vXvG867lVfnr0q2hiRa5sZejL2dRaipS9qrwZFv2fep/nRP92pH8p1qm+1Pmrgg4voXJSJ0+eh0VInqslz/AA0jzVpa2xNmPSbf8tO2K61EjxU/zl/hpkifY4np6W0SU1Hp38FXzsmw90VKcn3dtRU9HWqi2TZDJptjUJNQ+16E21L1GtCVHWpkudn8NQo61ZRN61i3FG6TYn25ab9sWh7ZaZ9kT+/Ue75lJTQv2qOnb4nqF7ZUpqW3+1WqUX1Jbb6EuyOj93TPs3+1S/Z0qrEXfYR0idKa8K/3qHh2fxVFsFWm0Q436Dtn+3QlRb2SmedVLmZnZFdL9oZdtW0uWdflrP2bE+Zqel/FD8tVNp6pamUF3NW2matKGZdnzVzCal/dq7Deb1+9XDJO9zsSsbFzMtZT232lvmo85nb71Qvf/YH2y/craF0rR3Mnq7stvthTay76Lbyn/hqkmpRTNVpHVH3LVPRWLNO2RtlSp5W7Y1V4bmqrvKk+5ayWpZdvLCKZflrEv7OdF3bmetj7Y6RfNWfc6xsq6U5xIcYvYz7Pz0bd81dLpr/uvmrCtrxnl+78laqXOyJ9tFSSk7WNIRsrlXVdeih3qv36wkvJZm3bfnpl4nnSv83z7609Hs1/iatbwpR0IUXPch/s2eZdyvWhYWcsKfvW+atO8vILO1+RqzIdSW5lWsnOU47aFRgr2LtzeN/q2qhfwz+VuVmrV+zfaWSX+7Ur3KwptZd6VzwqW+FGkqfu7nFQpffaNvzOldLbQy2cG6Vqa+qxQt8vyVUe/a/ldf8AllWspSqb2SM1yrbcu/2k0yVX/tKW2f5om2VSSwubZv3T70qx9saFdsirSUVtuirJ7ssW2qtNL91v++a6CzfenzLWJbXKou7bsq7Df/LUTpuWysXGSj1NC8f918q1n7GSnpqSfOrUx7xX/wBiphzQVmJqLG3KK8Dr5Vc49nOkv7r7jfwPXR/bINlDvFcrtVVraNTk3QuRDNNhlSL71S+TfOjs23ZTYUaHftarsNy3lfMrVje+yL5Wt2UrZ5/n3LXdfCvwlF4w1e4+0xf6FZxNcT/L95FrF0TRG1u4eBW8n5dzP/dr0jwfqVjDYP4e09ZbPfv+3XcqqjvF/sV9Fl2F54yn16HlYut7yhF7nOTfbvDHjJNMaz02wa82XEErt86oz/JU3jn4haH4YbbqeoT63cN/yx/5ZL/3z8tef/tJ63B4z8eS6hpDfJawRWqojfe2799eSfb11vRrix3bJf4f99a/QsNlqqxp1Kr9UunzPj8Rj+S9OCvb5kvjnVft/iP+11XyUnZ32f3dz1Foj/bL17lvv7flrCubx9S8GxXLf62B3il/3lrS8Kzf8S7dXuzgopRWyPAbsRaO/neMLvb/AAS14J8ZrCXR/iXcSxfJuVJVevfvB/77xBqrf3J9n/jlef8A7RvhiSa6stVgX5Il2S1y4ui6tGVM97J8QqeKi7nRfD3xJFrejRXi/fX5J4v7tdXeaUrr58FfM/gbxhc+EtUSeL54vuSxf31r6b8K69Y69pqXOnyq8T/eT+5X4Fm2XzwlVzSfKz+gMuxMcRHXcz7Z9ku1lrdtoWmf5fuU97CJ97bfnp15qUGg6Rd30+1IreLe1eBTTm7JHtScYeR5L8e/Eiwy2mhwN86L5s9Q/Aez2WGq3O370qpvry3xJr0uvazd307fPO2+vdfh1praJ4V+zfclSLzZf99q/bMiwioUEl0Px3iXGKpFx6vY63XofOtUb+5TbOZngRlpyXLXi+Vt37q2PD1nZ6U/m3itNs+6iL8lerjs1pYSm76yR8bluU1sbKzVo9+hNo/geXXok+0/ubfd5rb6xPidqVjC6WdttdIv/HmrsNV8Q3mqweRZxfY7f/Y+/XL/APCEwea88q+dM/8AG9fmWIzurXnz1ZWXRLY/VsLk9LDUuSlHXq3uzyyZ/n/iff8APK9NSbzpdzL9z5FTbXqFzoMFt96JaqPoNn8jeUr1yRzGDd7BLLanc5KzvJbBfK2+d/HLv+4tZl/cxX9/tgXZbr97/e/uV6bZ6Dp9zdNFKioj1jeOfDawxaZ9hi8m3l+SvrMjlSr1uZrU+dzbD1cJQc11Mbw3ftYXqTp/e+avXYZme3Vt3368ke2WGLyl+5t2V6H4YvIr/S4lZv3qfJXscQYKLjGtFHzOU4p80qbZsb2/vU9EV0pmxafvFfApJH1WpD9xvu1FNNvqV5qbvX591IFqVv46Xfs/ipkz7Gotk+0/NVrXXoTYlSZqm86l2LCtR/wUpW7lajEuW+em/bPnpyP89GxaSVwB7zYtTQ3KvVd0WhE/2afKBdS5VKlS/wBlZu/Z/DUsNytK3kVF+Zde8am/aZXamJc7/wCGj5noUYroGpLvb+9RvZKESjeu2lzLoCi2M+2NR5zVFMmz5lp6P8lbKUWQ011B7mmedQ6L/equ/wAlbRgjOUmTbxRvFV/mo3iqaijEyftLP96pkTdV2H7M/wDDT0eJG+X7lct0tkaJ3K6Q7KtujQxblp/k76nhTYrq33GrO6NNTn4debzdu3+KtC5RtSgq3DoMCfdWpXhW2fYtae4neCE25KzKltoLW0SNuq35LJT/ADm2VahhbZurJ1O5fK1sRI7QrRC7TNUV5N8jrupLO5ihSm9IhG5NczMkT1hOjXL/AC10SOtyjr/BTPs0CL8tTGWlral9blew01tn3qvP5UKvuqxYP99WrP1WFn3/ANys4rml7xUnK1zmtbvFeX93RZ6q0KpWfeQtbO+5fkqGF99ejKnG1uhzRbOoSFdSb71bGm6bFDWFo6N8tdfCiJb7q8ypOUXa+h2KKtdEF5eLZxbKwZtXld/KXdWtco038PyVURIt33aqM4RW2pLjKWxhPZz3Mu6tC2h+zRbd1bSWazL97ZWFfvLCj7W+7Wsakapm1OnsD3jb9qy1NDZrMm5pfnSsSHzZrj+Kugs4Y0RPNam/3ewkru7LsNmzwffqJIWtt7VYe/ihX5azPtjeb/sPUxcrXNGkywl/v3/7NWEuftK/NVX7Nvi3bav2Fn5MW+hzTVwSuZtzYSum5az0vJ7OXa9bVzftbNt2/JVKa5gm+aXbWim5K0lclpR2Zes7yR/nq++txQxfM1clNre/5YPkrP8AObzdzMz1UKCYuaXc+jfgbcxPZeLdTu4l+xf2Y1v8/wDFuqh+0Ujab4N8GXkU7Q3ctr9nl8ptj/c373/74rsPhL4Mtte+F+hLFO0L3U8qTp5X+tda8H+Mfi281LXr2z1OL/QrOV7ddn8G13Svvcjw8Z1E4dN112Plc0rOjCV95bHn6alLZs/n/PF/frM1uz/5iFj87/8ALVE/i/8AsqgubxrCVIpW863f/VXH/slQ/b/s0qMsuxG/74ev0By5eh8T1v1I0Rb/AEjVfI/1V1/pX+5L916m8PP/AMSayl/gddlQpeLZ6ki7VS3ut6bP7rN/7LTdBufJtbuxb78U++uOUle5fKzQ8PJ9gunZvv3F03/oFbHiSzgv7JPNXeiv8yf7FYX29U8TWkH+zvrpbx4ns7hZW+Rlam6kX8QqVOSeh8y/ELwHL4V1J57ZWfTJfnifb93/AGKyfCXjbUPBmpfabNvk/wCWsX96vZtV1hb+zmsfI+0o/wAm9/8A0OuMh+G9i7u21nRv4K+LzT6vUvCavfc/WskxGJhBSmrNdz1Xwx8S9P8AE+nfaYG2S/8ALWF/4a88+M3jzzrBNKgb/Wtvl2f3Ks2Hhi20eL/Rl8nf/cqpf+CbPVWeWdd8v9+vhsNgKNDEe0+z08j7atjZ1qLS3Z5/4J0r+0rz+0blW+xW7f8Af1/7iV9AeFfNudIl3L88/wDHXFaP4GluXt7NZdlkv8Fez6Po620SRRL8i19Pi84o4SgoUX7zPjKWT1cdifaV/hjsReG9B8nZub5EroNSSJIvlqxDDsXbUV/DElq7M1fmWLxk8RU55y1Pv8Pho0Y8lOOhzVz4kXTfvVyM3xdiudXTT0ZoXZtm91bYldN5MFyz7vuUx/DemTNu+zRb/wC/trGm6F71E2bt1rWhY808VfEXUJtXez0+fzrRW/4+P4KpQ+M9X+dvN8mJf43avU5vDdii/LBHXE634YguZZbbdsT/AGK9XD1MNKVlFI8vEfWorSXyO2+HthqfiT4fan4jVmRF+RXf7+3fXqvxd8HwaP4I0SW2i3ujfM//AACsz9m+wa8+EvjDRWX/AI993z/+PpXYfFrxz4ctvhHZR319AmobU/0fd86ts2f8Br7fL/Z0a0XHa628z4bMKlfEU5QnfY+b5k+b7vyVNomqtYain9xvvJXOal8SNDR3WKVv996isPGekXjfLdLvf+/X6HX9lXpOD6n57Rp4jDz9oos9ohm+TduoSbf95qydEvIrzToWVt/8FW3r8ixFJxm4dj9AoVOeCk+pd3/JVd0Z3+9sqJJv9qmTXMtcqTRvcmf+7uohm8ldtY7zT/3WqWFLmb/YpWDQ23uYnT5mpn2yJE27qwrnciP81Q2fyfeap5QSsdMkyutM31ShuV/hanedT22KLbv+9p/nMn3aqI++rcP+rquZfaJsL822o/uPVjZQ6b6nmiVysihudlWkuV21Ve2b+Gq7wypV8sZ7C5nHc0vtCU13V6zN8lSo+2kqdg5ybfKjf7FOT56r+dvqaG8WnzcmyJTbLSQ1E9CXm+jfvoU31HaIx3+T5aq/NV3YtM2VreJnqc6iXKVdh3J96th7aJKi2Rb/ALtVzK1rGKSXUdZ/f+9V7eqL96q9tbLN91qhSwne/wDvfJXO4RfU0Tu7Ime8kh31nzTT3Lbq6K50pf4mqJLOOHeu2p9pC14lxUijpqb/AL1a1zfrDb7VquiKm+ql4mz+Kubmi5am1pcpmzTM7O1MhvFRaidJZpXVfuNWlZ6Cu3czV1twjuRaRXh1JvnVar395cw/NWx9ggtk3VV1V/OtU8paiM03ZLQrlLWg38sy7mrTv3/0fctZWmw+TElWHuNnytWCu3dGulrGZeQ/afl2/PXKXNhc2d18q/JXcJC32jzVqveTKkqNIvyV2Uqsr8rRzumlsZuifaf466q2v2RdrVjw6rbJ/ql2VoW1/BMm5mrnqRu7yiaxi+jNOa53xVjzO1mjsq76tecs33Wq3DDG6bZWrFci32NffWzMKHW2837tEzrc7/8AbrVv9Htnifb9+s2HQZUb/X/JWq9l8UdDFud7PUtQ+RDa7VVd9UtjbvmrV/sRfK+WX56zbmFrP733GqoOm9E9RtTW5YhSKpUhg+SqVtbK67t1Wk2wsrbqGlHZguZmr5yP8u3YlPmuVdNq/JQ80SRI3y7Kz3m3t8v3K5EkzoC5fzovKb565XxDN9jZFb5Ef7r1uzXKp8qtXBeLdY86XyP7tdlC5jNXHQ3Lb9qtXR6DpVzqUqxRRb5ZfuVxmjo0371a9A+Gnxg8NeA9U1htVnX7Qtrss9/3PN3/APjterhITdRySukcVX4LLc+nfD2txeD/AAvaWcUrJaaXF5sr/wB+Wvl3VfEK6xr2pxXn37qeW4V3/j3Purd8eftA+E9S8G2+maHqC75/nnd/v15Pf6xFrFglzazq8tv/ABo38FfpuS06dOMpvRvvv9x8PmvPOSg1ouvQq+IbBvD166su/TJf7/8AyyqjeWE/2V5YF+0xOvzJu2P/AMAeuuubxdb8Pu0qr5qrXI2E0+mpui/fW/8AFF/cr3pyTV+p4EebXujl/wDhIWSB7O83OiN+6d/kdKvW3iH/AE/7T/BKvzbGrnPHl5a/2jKrfIjf7VcppXiFrNri2nbfs+7L/eSvFxFRRd0e/Qwzq07pHp1zryp4jsrndvT+Kt2/1WfVX2ruS3/uf364TwxD/aSRTt9xfu131tbLt218xjMwafJTZ9bluVU4L2tRaleGwRE+7VhIau2dhLcy7YlZ6t/2DefavIZVT/brwKjmo88kfUxcXLkT1MF7bfViz0qW8baq/L/frq7PwrGj/vW31u21hFDFtVVr5jEZil7sD2aOFm/iZj6Po/k7Pl2V2FnbKi1XhhVK0Ef5K+bqYiVR3bPeo0VTV2D/AOzWfNZtefKzVqpteonTf8q1xuzfMbrU4LxDZ+SzxQS/PXLzQ61DE/lXLPXW+Kkl0rfLs37q42HxPL8/mwSf9812Qvy3smjmvyy0Zj3PiTxZpquvlR3Kf9ddj1zP/C0Ynnl+0xSw3CfeR67PUvE9m8T7vkfb9x68K8bTRf2z+62/7Ve5l1KnWnyyhb0PPxladOPNe56Lpvxy1zRNJ1Cx0a5bTYr/AP18qffZP/Za4e/1ufUpXlllZ3/vu1P8E+CdV8bXiQWMXyfxSv8AcSvorwl8CtD0G3SW5i/tK7/je4WvrqmPwuXLlv73ZbnzkcPUrtu258xPDeTLuW2ndf8AYiaqjw3MLpuWWH/vpK+07nw3p9tFtW2jRf8AYWuS1jwlp94rq1tF/wB81z0OIryuotL1JnlzirtnnnwK8YTzX76LctvRl3xPXuHk71rwi50SLwN4gtNatmb7PFL+9T/Zavd7Z1mt0kX50Zd6vVYytDESVan13PJnQ9jLluEMOyrGxfuVFsFOR9i15jk2RYHT+7Qn3KT7RSbxRZjWpC9ssyvWbc2DfwVq76EdX+9QnYq7Myws5YfvVe8ldtS0vk76tpMSuiFH/hq1Du20Q2ypV62RdlYvlQ4tyKmyXdT9kqVa2LQ7qi1F12Ks+5V85koe530I673p2xa6YpWuZO6Ikf56HhqX5d1PT56fMiVqVNkSU10/u1a8lXpvkpWfOjTlZU85kqVJvlqb7MlM+x04uEiGpIEuVp/nVD9m2U/Z8laPlRHLI0rzSm+9urKvIZU+7WqmpfLUU3zt8tcsXP7Q7QWxlabeS2dxtZfvV1Vm67Xas3+zd67v46uojJF81RUXPsXCSXQLy82S/eqlNfxbX2/fqvfv5y1z7pKj/eanCgn1K5zWmvGR/lanpf8AnJ81Y3nf3mrEv9e+zM6rWvsF8yfau1jtIZlRqv2dzvrzq28TyvW3pWtsm/dUVIcsSoJvqdfMm+V23fJTUSL7rVUhvPtKVbhT5q5/ekarlTsIhb5/kqxsiuV+ZfnoebZVX7T8vy1rGDkJySNK2Teu2m3+jrNburUWFyqJup02pK60k5Rd0DaascdN4euUZ9v3Knh0e8RK6Lzt60fafk21r7eU90SopdTKttKvIfm3VoeTcpUqX60f2qqL8zVFn2DTuR/6R/tVHvaHc0rbKiufEkSI+1lrCv8AW3vN6r9yq5ZS3VgT7Mlv/E89tLti+5Spqv29dsrVifZmuWqWGzlT7tU6Ud1oxqatZm7YX6o3lNXQJpqzQPuaua0fSm3+fP8AcroJtS2LtWuSSnze6zZODVrDPsDbf9e1RW2m/vX3StUts7P826rC/fqG5oq0Bj6PF5D/AC/8DrhdY0GKG4f902xq9N+0rDF8zVzmpbb99qtsSt6VRw3Zk6d9jlbC5ttEspZf7i14bqvgzxHqV/d3VtZs8UsrOtfRr6Pao6eb8+2rD3kUPy12QzKWFu6Ubt9ztoYFVleTsz481jR9c0Rv9O0+5hT++8TbKz7PXrmwbzba5lhf++jV9e6leQTROsqq6f3Hrx3xz8N9D1vfPp6rYXv9+H7j/wDAK9bCZ7KcrVItea2FiMtjy73Rz/hX4utZxPZ6quxHXZ9oT7n/AAOul0rxDE9rKyyq6bt/yNXkU3gDxDDcPAtiz/7afcrovDHw98VWD/wpE/3kd6+sjmtO37ySt6nyeJyOMvepJp9uhY1XTf8AhM/GFlYqzQpPLsZ0qDxh8KL7w3rdusHmXOnz/duP7jfxp/45XoXhXwHPo+qRX07edcL92u9+wS3ibZ/nT+5XzmOzuPtb03eNrHtYHKKkYJS0aOI8PaO1taxRRRfdWuqsNBlf/WtsroLPR/JX7tacNh/s18hVzSTlaJ9bRwCjD3jpfDHgmCzs7dp92913bEro9b8K2d/4cuPIto4buKLejovz1P4Yf7TZozfOjxJtf/a/uV02labPqV19ms7aW5e4+RYol3u//AK92nWdSlzN6HyFRShXe6aPBNNuWuYPmX51bY1ayQs607+zVsNb1WBlaHyrpk8qb5HVt/z1Yub+Czidty18Fj6kYVpRgfpODUqlFSfUIYdi0TPs/irnbzxVEm/dOqf8Cqj/AMJnYonzXK/9915b5pbHoNxR0z3jJ/FVd9ea2euJ1X4l6ZbRP+/WvPdV+Kktz5zWyyOif8A3VvSw1aq7KLIlVpwV5M9F8Va8t+7tcyqiJXL/ANvWdsj7WWvOvEmt6h4htU82P7BE/wDcb56l0HwTfals3LLDaL/H/er3MPl9TltJ2ONYmjNOSeiNvxJc21/YSszL8i15D4Y0Sfxn4ri0+Bt7yy/M/wDcT+/Xqet/DqWaylSK+lSX/e+Ssj4D6a2ieOdQs7xdlwsSeVvr26FOWGozmndrY8jEVI1pRjHY+jPBnhuz8MadFZ2cWxF+8/8AG9dX52xaxLC5rR/hr5BylKbnJ3bPRjFRVkQ377leufvE+/W3NtrMvE3o9ddF2MZq5574qsFv7C7gb/lrE6V0/wAOnuU8G6VHc7vNSLY1Z+sQ/wAVdH4beObTYmr36FVxpOHRu58zjYu6fY1U+Sqs0zfdrQ+VF+Wqj7XWtFUbPL5SulCfcodGRd1RJNv+WulO+xBYRGemvuSpEm+Wld9lO4rCJ8nzNT/Oqk8zUxHZ6LvsM0/tKU77ZVVLZnSj7MyferKy7js+xoJcs/3aNjP/ABVXR9tWkmXZ96k9B/EV/s2x6m2fJQ70b1etYzYreQlLv2U6qsz7P4qjmUthcpY3rRvVKz3uWpnnM9Cp3DnNPzqPtO+qCbnqeGFqpUkuovaeRYd91J/BVem7/JWp9m3sZ8xsXPkQ/dqul/AjfM1W9YT76qv8NcjeaVO/3d1ZUoqpHVg3y7HVp4hg+6tWIbxbn5a4zStEuUn3Nu2V1dnbfZpfmrOqowdom9OLauyXYu2VWWs25s96/Klb7wrUU0K2y7qzp1LA4tnm+tw3KNtiVqx002WZvmr1B/s1421lqo/h6KZ3212rFQtaSsZewlHbU5XTfDbXP3a2P+EVlhTctW7ZJbCX5f4a2La/WZP3lYTqzTummjWEEzMtraW2i2otXU8913Vd+0wI9RPqUCfdqFU5tUtQ5VHqNs90zOsrfdqG/dUWmvfxI27dWJeak15vVatczdyrF17nZF8rVNbXPyfNWPsZ3StC23PsWpk3aw0op3NizmWF/wB789aqW0E3zbfv1kw2zbUretkVFSuGSd73OyKi1ZoxNYhitk+WsL7NFc27/M3+/Wx4ndkifbWVYQulqjNXQpSUFK+rMOWN7WM//hG5/nZZaqf2Jcwtu/grq4bneny0n8Fbxq1HujP2cVsc7DDKlbej7d/zf+P0x4dku7bRN8kW5WrVuU1YzVkWtVv1T5VqsjqkW5mqjbTLc72f53SpfJWZX3N8lSqbSsyucuprFsi7Vb56ampSv/q65ebRJ4bp2WXetatnM1tFUOk4bO47o1Xed0dpfuL/AAVnpeec/wDt1oJc74PmquiK/wB1fnp6KOppS5pS5UV7y5bb8tY76beXjbtzIldQmm7/AJmq35OxdqrXnyrKPwo+mp0JPZ2OTh8N+d/r/n/36uJ4bgT7sS10cNnVpIVSuKeJkjtjho9dTlU8PL/dq0nhtU/hro020ecqVyyxc+51xw8exhJoKp/DVpNKVK0POqJ5t9cjxMmbKlFEKWypT9ipQ77arzXP+1WDqNdTo5UdV4M17S9H1+1XW2uV0OVv9LayXdKvyfw/8D2V2Pj/APbM0PwHZvpfw48OGyZ12tqd5H+/P/AWDH/vvd/uV4lc6xFCvzNXknxO1iK58poJF81W+b5q7cPXlWmoTbcV0vZP1SPFxeBp39rBa9fM7C5+J1z4k1vUNQ1K533d1L9oZ3b+Nq868efF2Czd7azl+2Xf9xPuLXHzWF5qUUqwT/Pt/gas/QfA0ttL9pngX72xd7b03f8As1erSwdKtVc5vbp0JWN9lT5epY+2arrf+tnn3v8AO77vkRP7iVu6VoLQxbZfnetuw0r7Gm7/AF2z523/AMdaqQrMu6Vfnr1VTjH3Ixsjw54mU23J7nP23g+2ubj/AFCv/e3rXQJ4Vsbb7sS/Z4l/76etiwsPsy/9NZfk/wBtFrM8Q3LTTxaZYtsd/wDWv/cSt1H7KOKM5VJcqZlaPo/9vay8rL/oVu3y/wC01drc/wCjReUv3Kr2cMGiackSr9yo/t/2mt42+R3yeiUdkR7N9ZE2mrDrNvqcS7LiL7z/AN5a6P5fI3bazrzbt21clGUWu4U6jTudnol/5y766JJvlrj/AAkn+i12EKb1r4qrBUqlkfQU3dXIHT5m+aqk3+rrTmh2VmS/eoi+xbTZz2pJv31F4buWhilg/utV/VPuVkaPN5N7Ktexg227HiY6neDfY6Xz5amSaqTzNTEdq9TlZ82afnKn3qozP87MtRbJXqxCmyrWhG+wy2eV6v8Azbag3/7FTJNvrTS1xWfcYib/AL1SwoqUffqaH/V1zTbRrFFiHpT+KhSj5q5G2zosh80Kur1UeHZVvfsWhPu/NW0JNGcoqRR87ZTfti76ne2V6g+wLvrotGXxHPZxF+2fWmedvqRLNdlTJCtWnBEtyZURGf8AhqwkPy7qsfwUypdVv4R8iFh2otO86ok6U7/drO7m7srlQb6bN/q6c/yVXd2etINsx5To/lm+Zqim8r/ZrMhSdP3TVT1u5awi3VhSpdL6hKaNyG/iR9tOe8i83durz2bxaqPUUPipn37fnpvDyTuNVbHpX9qqifNWPf69vR1Rq5j+2J7mJ9q0zSraead927bRGjGCuyueUjVttSZHet3Tb9vNqrZ6PvT7tdFYaQsMX3a5qrgzpg5IpPC25221malNsXbEvz10szxIu2uY168W2+dfuUUEnLUibb2KSPP/ABNVG8vGtvmZqH1Le8W1aqX6Leb1/vV1qaTszD2btfqN/t6J227qtWdyu+ua/seWznfd9z+/Wzprru+Zq2drcy2CNzpLba7VYhRYZaqwvE6bYvv1oW1ns+Zq42rs6FK3Q14blUo+37HrOf8A2aktoWmb5qjkhH4i1Kb2H39yt58rLUtskXlbf4Kf9mVE+789ZV489tL91tlaRpxmrIzdSSHXP+jI/lLUUOpLs2tVK8muXt9sS/PWTbJeI/zLXX7P3fMzU7nUI6zK+5qx9Y8/7sTfJTUmlT71SpN52+so88ehLs+pmWG+2+Vq04bxXpf7N+0/Nu2U6HRFT5llqvaRW5ShJh5zb/lpm/5ttXv7NZ/ustVptNnRtzVXNCQ+WcdxvnKn3mq1pXz/ADfwVzV/eSpdPB/HXW+Hk863SuTEyVKFj1Mtpc82+xpojTVaS2+WpkTYtG1q+YqVG/hPs6dOxXdNtM31LM9VXrgc2zrjBjt6feqJ3pn8FN85UWsr33NOVg70eds+9VKa/wBlYGq+JFhR/mqdduoNpG5eaqsO75q4/XvG0FhE7NKqbK4fxb8RYLBG3S73/hRK5Sz8PeI/G1kmq+V5Nlu3xI/8dehQwU5+9U0ictWvCjHmZ2015c63F5s9y1haN91/4/8Avmui8DfCXw1rb+fc3l2//Ta4b52rK0TwrP8AupdXnZ0Rf+AJWP4n+K/k/wDEq0GLYi/J5td9PDtvlpu3e2yPCrYmVZ2PUPH+m+E/DekppmgwRPcMv7242/dryzztkqfLv+XYqf3Ers/hL4budbV576VppW+7XoupeANKvE8hbZZnT70qfI9bxxEMLP2TvJ9XuzinhpVI88WeLoip8q7nVa0LC2W53y7fuVra34GvNBnT701o/wB2Wpbaz2J97ZFF97/br3YJSjzxeh5NS8XytamZqV4uj2Us7fI+37lZ/hXSmTzb65+e4lbf/uVJ5MviTUvtLRf6FatsX+4z1pP+5i2q1XBtdNTspwVKn5sr6k/nN8v3Krwwsn+5VjZ/FTt6o9bJ2NIjZptkXy1X02zbVbjav3P4npjwy3kvkL/FXfeHtEis4F2rXBicQqa5UddCjzO7LWj6UsKp8tbqIqLUUPyfLtqV/mr5mUuY9ynBIqzfPWTeJ89bf2bevy1UmsG2PuqYmz0OXvPnR65qF/s2rI38D12t5bKiPXK3lnsukb/ar1MJJc9jysVFunJGr9pqVJv7tVfJXbTofkr6GMVI+LbsXkmp3nb6ro9H3/u1XsxcxbR2qWH5FqunyU+hRaFcsb6sQvVP5ttIk2ypdO4Rkomgj07fWb5zPUqPWapxRt7Rl3fVd5mSm79lPR99HKiLsRJqm376hdKip8gndlveKYj1DtanfMlRyMOZFmonm2Ux3+Sq7v8AJQoNiLaTLR53yVRT+OlR/wCGrVJsjnRYebelCPVfYKl+5WqUUQ5NnSoi/erH8Q+U9v8A36sXN4yLtWsqbzd26VfkrzqcJ/EbOUWYtzpVs9q/y7HrOsNHXzfu/JXRzPA6P8tZqXP2Yuqt8lbe/wCZN4XvY2ks7aztd22remvFN/qlrHeZrmCtDwxbS+a6utKUPd576lxfM7HVWG1F+ajUtViht32t89Zuq362dq+1vnrkX1Jrn7zVlClz++9i3JJWLOt+JJUR9v365V9Yub9HWt97D+0qdbeG1tk3NXco02uVLU5+aV7lXSk3qqstaT6DL56N/BVKG8ihndV/hrpLPUmmXa1cc4zhK6RvCUX71xZtB86D5F+euS1Xw9d2dxuXdsr0W2uflp80MVz8vy1pQqzhpNaGc+VvmicfoMLIvzffrqPsE9zs2/IlaFno9tD81aSOqJ8tZzrK94o2Ub/EZttomz71O2LZt92rb3NZ801cfvz3OlcqJfOX56a6RXP3lqoj71daej7aFGS6lXiWn0eJ4ty1mzaX81Xft7otVX1Jt9XGdWPUnlpmfNo7btzVXSzWH5lrVmvPOi27qzHs2f7rV1Qre777OV07fCh7ws8Xy1XhdoflardnZyw/farT2Cu/9+q9pBuzaDkZStnWrCTff3N8lHkrDVR3VPmWtkkyU2jP1LR1d5bxfvVe0S8WHYyt8lOmvP3XzL8lUoUWF38pvk/9BrjxtOVWg0+h6uV1VCu09mdkmpReVUX9qxbK5W8vFs4t26sf/hJIt/zS18X7OZ95Gx2s15538VVHvPv/ADVyT+J4k/iqlN4tiT/lrQqVR7RZfPE7D7fs/irPv9YWFX3NXCar4/is4vvfP/sVxl54q1fWN62NnI/+3KuyuyjgK9bVRaXmYyrxhuzvte8bRWcT/vVRP96vJ/EPj+51Vng09Wd/79atn8N9V15/N1O8+T/nin8NdroPgDTtHT5Yt7/33r6LDZbCj71R3fkebVx8I6R3PMvDHw01PxJdJLebkSVvmd2r7a8PfBzfFaQSxfZtMt4kRfK/jSvLfDGmreazZWar8ksuyvrrxDc23h7wvdtLKsO22dF/3tlPGTa5YQR87XxM68mpbI+Ffjlr39gxS6ZY/JLcMyf7qV5f4J8Pfb72L/ard+MEzar48uN7M8USpW94Atlhg+0/L+9+Vf8AZRa3UFFWW738yHUcKdkexeA0XR/liX52i2Rf7Fd3Z6OrptWVoZXffvSvMtKuWhnVq9X8N3K3kSMzfJ/frzMTh+WXOkb4eqpR5Wy9N4ettV0u4sbxfklX/Xf3H/v186eLUnsLyXQ/9Tcea6Sv/sb6+q0220T7tv8A8XXmnifwrp7/ABES5aDf5sSu6fwbqeDqKm5KV7GOIUVaVtUcPN4YbQfC+ns0HkxTr8qbfu7f/sK4q8Rt+6voL4kJFeadceVGyRRbX8p/4Pk214Rcw73evVwsvaJtrcIy+4opueKqs3yf7lWpn2ROtRabZtqs6f8APJGrepU9nE6aMXUdmavhuw375W/jrvrC22LWfpWmrCiLtrdhTYtfL1p87uz3qMOXYNlORN1Nd9tPtn+euG6OyKRPDDsT5qz7+ZYd9WLm52K9crrGq7Eesudy2B6FLVdVXzWrB+2fb5dq/cSsXW9Y2St83yVNoOpRTQfLt319HgcM5J1H0Pn8fiY0ouPVm/8AwUxHaok3f3qYkzV7CU0fJ8yNBHqZHrMS8/vVL9p3pVqUo7oOVGgk1WEesdLxU/ip/wBv/wBqr52Q1c2EmprpvrO+2VMl/wDw1SncnkJU3o9SpMyVX86pt4qtJbCvIl875KlSb5aqU+iyJ52W99G+qSO1S76XIx8zLCTU/eKofaKg+0tupcrLTTNPfTNlUkud9WEf5KcUxSkh/wBxaZv2LUTzfLUXnM7/AHfkquVmftETfaKXzvkpqWzPVhIUSk+VEuVzsrDTYE+Zvv1X8QwwfZ/4d9UrzWGs4vvVj/2lPqUv3vkripUaifO9i51U1axnzQsjvUSaU00qfLXRW1mu35q07aFU/hrdysTCz3KWm6OsK/MtasPlWG//AGqlT5Frl/EmpfZndWas4Q9o7GjmobFfXrZpvNl82sKwtt7/AHqz9Y1uV02q1WNE3PV1ITjHcqMoXudnpUMSVu3OlRXkHy/I9c3YOyN96uksLn7i7q4Pfg+a+preMlY5qbwTJDcblpn2aWwb7teio6uu5qpXNtFc79yrTji5SdpoHRSVkzjIb+X+7T7bUp/tG2tv7BBbM/y/JVGZIkl+WutzhJWSIUWi9Df/AC/NTodS2VQ8o1LDZyvWcY0+5bk0WnvN8tWE/fLWLcpPCz/L8lS2esLCm1qcqatdagqlzVTTWml/2Ka9gyS7m+5TrbUldPvVYe8XynWuJymnY6VGKVzKv5lh2KrVn/65vlqxqWmteL+6bZUuj6PKibZWpNWjzXLjKPYbDDsShPNhuPlWuih02BE+ZqHtok+aufnT2NuWUjl5nu4ZWZl+T+GjTb/fKzN9yuruUW5t0+XfVf8AsSNIHlj/AIv4K0p1YNcslZmMozjvqjMubOKZPlbY9c/c+fZs/wDHW9NurPuYWdPu16dKfKuWT0OSS7FazvILmJ4J1rKv7ZtK3yrL+6+/89Pv3WwTdKuyuSvNSn1i4dNzfZ//AEOumNPmd4vQ0pczldaMZf6lPrEu2LckS/x1n3PhiW5bct5Kn+xXQW1ssK1LSVKlHaKPYWIrJW5mYtt4bWFPmlaapU8PWyfNtrSpr/cpKCWwuepPdszE0SzTftgX/vmr1nZxQ/dWhOlXbaGny+YXcS3bQ077lP8AlRaZQotGVy9ol41hq1pOvyPFKr17f8RdS/4Sq1SVYleLyPl/3v468A3t/D95a9t8DeJ9I1vRrfT7yWO21CJf4/kSX/7KvMxTcGqjW25EoN7HyV8YNNa28Tbm+SKVVdn/AL1Y/hjxO2myvP8A8u7ts8mvcPjr8PYtSil+xzxP+9aW12Nv2f7FfNjpLZ3jxXK+T5H8FdEbVoc8GVF+7Zn0R4V16z1i3/cN8/8AFE7fOtei6JeS2bIsDfItfKWg6xLpsCXyyMlw7bIERq9b8PfEuB/KtryVYbv/AJ6p9xqSfMuWWpyzpOHvweh9C2HieLekVyv/ALOlYLzf8JJ45RbRWeLakS7K4qbxCzxeVFtd2r034LWf2DxDaz3Ks/m/Jvda4a0IUIudt+nQI1HUVpHQfGDR4tH0FLzau+WB4pdn9+vlq5uVR3WvoD46+JGTRotMlnaa781t3+5v+Svm+8fZL/t/wpWmBv7Nzk9GdcFzbFeZGuZ/Ii++9dn4e0dbaJF2VS8N6Ps/ey/feu402w2LXJiqzb5eh7+HpW3HW1tsWpXdasumxazpptleHKSkerGCFd6h+2Ki/eqrczb22rVR0+SsDRJILzUmm31ymsXKpv8A79bFy/kq/wA1cPrGpfabryov++67cPR53ZHNVqRhHmexz+qo15K6/wAFFnDLbfdatu2sPlf+9Q8Kp8tfXYeSpx5EfD4qp7afMFtrE8K/N89bFnfwXK/7dY6Qq+9ayndra9dd+yu2MlJ2PK5Gdr9mV6Z5LJ92s3StY3/umb566BH3rVWvuEdNzJdJfu7afDDK/wDDWqiK/wDDVhEWptHsNRkzKSGXbT4Ul2VqpCtSpCr0udWvYrkl3M1N1S/Mi1d+zpR5NHPEfJMz9zVMly1WvJ+Sm+TTUoMy5WQpc0/zqlSFaXykq1KDE4NFZ0pn2b/aqy6baru7JRzNbE2JURUWnp0rM+0tuq351TzSHaJYRFf71Soi7Kz/ALTQlzUqM2P3TT37KN++qKXNP+0/3aaptdCbm7qVnFMv3qpInk/Ktc5/wkM9zL5UW52rqNKhbykadvnqG501aZmoqWxoWELbdzVJNebH21IlzEi7d1ZV5cxJcblrDn8i+Rlt9YWH7zfPXD+LdSa/l+WtC5dpp3bdRDYLc1tRnGEuZoJRZxqbndN1dJptysK7amm0dUqF7BkrduE9iVeO5rW1/wD3a3bDz5tjLWPpWlNMm6ut011s4trJXn17LZXO2mrK7NXztkFZtzrcVt/FUNzf7/l3Vzut2E958yt92uOEIt2bNnOSNWbUvtjfLUyWa3PzK3zp89c5ZpPZp81bumzSvLupyjOGqeha5X1NN4di7qtW3yJuof8AfLTZvki20km46kmZqutwW25W21zXnRTSvsqXUtEa8unZmqvNo8tsny12KMV8MjBzb3Retptn8VXUv2/irKs7OXbuap/szVqoxluyLs2Uv1f5asJqWxPvVznzJQkzVLoplqbR1EN+396rE2pLs27q5dL/AGJViG5W5+WuSVBHRGrJ7nVWDrc29P8At8SK0TNWLDefY7f5WrNub/5Xbd/FXD7JnTzo10dZpXb+Cobm8VFdv7tZMOpfJ/sVneIdeVLXyIvvvRGnOpLlRcXF7GD4t1v+2G+zQf6pPvVVsLPyUqGzh+b5vv1rfcWvfprkgoLoW1y7DHqGn799PRN6/epvTcuKGIlDpVnZsWmbBUWNG7FdIa0LaHYlMhTfV1E+StFoYttld3pqdKl8mhEqrom4IlVHdblvm+4jffT79TTPv/dLVT5d+3+BKwabd7icU1ZnW+FfBsuvebLFeSzf3a5/xt8KLPVZdt4rQ3C/dm/v1seDPE9z4bv/AD4G+V/vJ/A9b3jbxhBqtq6xffb52dK851KtGpbp0fYy5eRXR4Pf/De+tr3zYmjmSL5IkT7laHh74P6rqUqTysz7v+eS769Q8Nwq9ulzcwLeWsvy7Eb51r1Lwx4qttHtfsa2y7P4XddlZ1Me6TtGKbLjGUle5mfC74PtNdQxXK7EVf42+evRvGFzovgywivLNdlxat8qf33Wsm58f2Pg/SLhopY31CVfl2Nv2V4b4n8VXmq7/PnZ0/2646arYybqTdoIaioO7KXi3xDPr1/cXly293rH0TSmuZ/Pl/4DTLO2bVbjc27yUrtdK03ZF92t8RX5Y8kNj18LQa9+W5Y03Tdi1tonkpTLaHZFUV5N8teDUqHvQikRXNz/ALVY8029qluZqihh3/M1cqdzpGww/wAVVryZYUqW8v4rZH+auF8Q+JN++CBt71rTjKvLlgjKUlBc0tiLxDre/fBB9+szStN2J5sv36dptg3+tlb52rWRNn3a+po0o0Y2W58jjMV7V2jsMSHYtZ94mz5q094rI1ibYifNWsJPmPIuSWyedFuX79ZOvQ7Nkta2j/PA9M8Q2e/TXZf4KtVGqnKDSauYVhebH3fx12um3PnW+6vN7Cb9/trvtB/49q7k5IyaTN1Kem6q6TLVjeKackOyD5qlR9tMR/ko3/PVak6FhJqN9Rb6Z51ZqF+gudFjzqa71Re5aovOZ609lIzdSxoPc/LQlzWfvk/uUzfJS9kLnRrecrrVGZGf7tV3eX+7Ql4yVaUl0M9CJ0lR/u09ElepfOb+7R9pqrvsJpPqSw2zbPmarH2CqsN5+9rVSbetSpSjuiUotWIobP8AvUJCu75asbxQnyb6XOyUklY0tK8JQaP8zLvei8eJH2/x10Fzcr/qq898STS2erp83yNXJTU6r5pP3jRuK9DVSFnR2aX5KzLnzZn/AHVKl/8AuNu6mWdysKvWD9ozoi43sWHs9iU6H5IvlqZ7yB7f5fv1Wtrbe7szVVNtbikW/wDXLV6z0drz+GrGm2cW2tpLmKzgfb97bRKry/DuJK5nw20WmxOtZV/eNvfbRqusb6xHvPOWtVF2uxp2Na2uWerv2nYlZlmn7qrHzbqy9kp7GvtDWR1ddrLWhZpF/DXPec1aOg3nnT7WqXQaVwVS7sa9/wD6BZPO38Fc1D4kWa6+aur1h1ubN4v9mvMrzSpbO4domq6dOFSDb0aJ5nGXkdxvim+Zar/L861x8PiFrP5ZK0rbWFmfburmlCdPc1TUtjbh27HqxDCr1n2f3600+Spc3HY05UVHttjvVf7Olab7aqeS0zVcajJ9nEpPbb6IfKh+atWa2WFKx7zb5X+3W8anPuyXHl2RXv79nb5a5/Utb8mLa1Xbm53tWfc+Vco6yrWjcIdCLSkYVz4nuU3qi/J/fSn2dzLcp5srfPTL/Slh2Mv3N33KfCmz5VpxlGSvDQ9DC0m3dmlbf3loebfLtp8KbFqVLZX+aqUmzpfK3YIYfkqxDbMlPT+7VjfT529ykrld3WFPmamffb5ayvENtLqVk8UDbGrlPDfjOfw9f/2ZrX/Hvv2RXf8Ad/36rkk4OcNbbrqaKmp6Lc9Lhh2JVj7lV4ZlddysrpVj79FOSkro4X7u4z79Nm/crTk+7u/gqk7tNLu/gSnYlO4193/A2piQ7/lqxvFS2dtv+X/gbPST5dzS4+2RbZNzf8BrE1i8ZN6q293+9WxqVyqW7v8A8sovu/71cqm65ldm++7Vzy94UU7c3Q0tN1W7tov3TbErVTWLyZfmlase2T5dtPSbYzrWPJC97Ftt6dDT+2M+9mamJC2pS7f4KqW268l8qL7n8T11elWCpWGIxCprlid+FwrfvzRY0rSlhSuls4fJiqKzhVEqxN8i187VrH0NKmQ3NzsrKubnfvqa5m/2qx7m8VN9efJnUtB2/Z8zVQ1LXorZX+asbW/E8VnE/wA1eVeJPGc95vWBq6KGHnXdkY1KsKavJnS+IfGbXMrwQfPK9R6JZs7+bL87vWD4Y0dv9bL87tXdW1ssMVfUUaEMNHlW58pi8bKs+WPwlhEo2bKfs2LTHeui+ljyCvcv8rbawtV/49f9ytO5m/hrPvH3wPTgtbgO8N3P7rbWxfp51m6/7Nc14efZK610v31epqq0tCor3Tz2H9zf7f8AarvdE/49a4e5h2ay6/7Vd3pv+jWqLXsU1eHMcc2kaSbEqwky76qwwtNV1LNdlZuMU7tkqUn0LCOtSfLtqNIUSpaZd2RPVfZvq270Q9KadjPlRX+x76lhtlT71WP4KbzScmwUYroM2LRsXZ92kqT+GpSsTzkOxXpnkxb6m2ChIa1jbuZjNmz+GontvOerTp8lNR9tS3bYSi2V0sFSrUNmyL9+onuVhqWG5aZKjnnaxVoj3hZKZv2b6l3yf3Ke9nvR6tpS3MrnTXMPnXG9Wrl9e8PS38/m7vu1dfUp3/2EqJ9eWGJ/m3tWNNThsJ8r9DmLywntqrQw3L/LtarF5qT3Nx8taWm/PXVKXL0IiZ8NtOn8Na1hbXMzfNWqnlQxfMtMeZnX5Vrjk5S+FHTFJ7stpM1t8q0/fsV6r2yNs+erENm0z/NXL7O250KokrGPNYNcu+2iw0T/AEja1dUltEkVUnT/AE3dTddxVkCg27glgqJtp8Nsu51ZatIi/JVh7ZE+Za51WTNvZjIbOJ4vu0+20SNLjzY6fD8lWrZ9lZupNbMrlRn6q/2betc1cp86NXS68nnRbl/hrAvNv2VP/Q66aclZPuZ8pzmpWcVy0v8AfrnPOl026Rt37r+5XTX6funZa5m5RZmfd9+uyGsdTCT5JaHf6PfrNAjb6vvefJsWvP8AQbmW2/dV2VtbPMu6uN0uWV3sdKqc2xes5mm3qzVpQusMX+3VW2sPJXdUqJs+9Wd4/Ia5mVL92esq/Rtu6uwS2ieL/brnNeTYtaQrQvZIUoTtdnJPN8z7lrPubn5/lrYeFXWs94VSX7tRKWtyooynmlmlRWWtWzhWs+5RftqVYSZt1VF6XR6lCPuXNNId9O2bKbC/y05PnetU7k25QRKLnzXtZVibZKy/K9Pf5Pu09HWtk7DTaPObPxbc6Jqj2OqxNC+7Z8//ALI9b2q6JY+J7N2Xa7/wOlaXifw3Y+JLXyJ1Xen3Zv40rz2wudT8Dat9jvNz28v+ql/gaq5ZRftKLs+q7noRcKyvHSUSxpWvah4JuvsN9um0/dsV/wDnl/8AY16RpusW2pJugnV/+BVwGvaxFeXFvL5W9PuNS/YG0eD7ZpXzo3z7Eb7v+xWdWcW1KK5ZPp0ZzVF7TVqx6Tc3O9kiiqtvXdtrF0HXotVV13/6R/crSd/JfZRTnzaSWpySpypuzLyfO9aGxraLav32+89YMPifT7aV1lnVHT7u+otS8VRQ2sqrKryy1nOrb3I7mkacpFfUrz7TceQrfukoRFhX5azLN/Obdu+etbulFypJfASo+2mJZy38u1d2ytDTdHa8fc33K67TdEWFPu159auqex14fD395ozNK0dbZNqrXQWdtsqxDZqlWobbZXh1KnPue9ThYEfyagvLz5adeXKolcrrGtxQo7M9ebKfMdqi0WNSv1RH+avN/FvjyDSon3S1y/xI+LUGlQPFFLvlrwHVfE95r107Syt/31Xr4HL6mJ96ekTzsTi40Vq9T1hPE8viSV2Xd5VW9K0Rr+9RVWuf8AWDXOnReV87u1e1+G9BXSoNzf62vpFQhhrrqj5WviZVt9R1hpS2cSLV7yal2M71L9yoV5bnCV3qrN0q09Zs01O2lwKNy/zVn3L/ALqr0v8Aq3rJuX+/WsU2rkEWibvtT11qP8lcdpT7Z3rqbb7lZVn7xvH4Tn5rBn1t9q12FnZ/L8zVlW2xLp2b79asNzsWvTpyk4JR6HnSUee8jTTai09HrMS5p6TbKfKxe08jVR6d/BWal5sqVLzfQ4tFKaZb+/VuFFSqKVYR9i1k3JGi1LeyiovOoSbfUxE7INgpnk/JT960zfWmphyh5NFPR6SrIInqJ03tUr0Qp81AE1tZxfearSQqn3ai/go37Frkbm3c1JU+Spk/1ZqvD861YRFRdtJSaAz9Smb7v3ErBe2Z97bq6PWLmJ/u1n21n53zV2xqRSvscWpnw2HzVsWds235asw20ENa9n5SJWU8QkaQpXKltpUr/erSTTYkX5qm+0xbKimuU21wTrzZ1xpJbu477Mu75abc/wChp/vVXTUlRvvVmalrHnPtrm56j32NUoLYsW1+zs6t/eq8j73+asmH51q89yqRfM1JRlOWxfOol/8A2lqx537r71YH9q7P4qE1L5vvVboNEqrc6D7QlEN5WC9/833vkp8Nzvan7IPamxfzK9q9clc6l+6eJq2Lm5/cOtc49mzs9dNOlFR1M3NsqzPvi2rVGz0Rnbc33K04UiherH2n5K3i+VWRFuYsWelQQom6ti2mX7q/wVz73/yU6HVdlZThOe5pTmkdtbOrxPuqG5TfEzL/AA1hWesfunXdUttqux3ib7leTJShLQ9BOLVzQsL9k+9Wb4kf5U21L50Uy7V++lVL9Gmfb/s1pQp+/cmpUVrGL99aqXKfJVh90LOtV3fe1dErw3MlqYTu32/a392rsKNuqrfp5N7E39/5Kvw/6uqjJWuehSbcSxD/AKun799RJ8lOT5K1jJhJkydKZ81M86hH+et07dSbh52+i/0221W1eC5iWZP9v+Cn7KEfY1aqVtmTZ9Cl/wAI3Z3kHlMux0+69c7cw3Og3TxSq01vL/B/e/8Asq7q2dd/zVLf6bBfwPBKu9HqJcs1yyOunO2nQ86hsFTVLfU7P727fKifJ9oT/wCKr2W5sNP1vRIpYNr7lryLVdKudBldlZni/hf+9/8AZVteHvFrJZ+bbS/6Qrfv4Xb5Nn8D15mJ9rTtNPb7j1aKpSi4z26eRheLfh0tzO7Krb/76ffrzrVdB8R6U+6KWWaJfu76+hdK8baRrF59muf9DvU/5ZS/xf7tbusWGlTac7bYndqwjmEoytUgaVME4x54vTyPnXw9rGtJsWeD5/8Aer1DwxZz377p/uVDD4eiS63KvyV22j2Cw7F20YnFQXw6HJRwyTu9Td0rTV8r7taUNtViwtlSKr2xUSvFdZS3Z68IWKiWy7KqX9+tsr/NVjUr9bOJ2avHfHnxIg0pZf3vz1wycqsuSKOmPum34h8WxWaOzSr/AN9V8/8AxO+LUqb7a2Zk/wBusfW/HN54nvPKVmRHevNPGczPqkq19DgcuXNzVd+3Q87F4t0o+7uZl/qs+pXHmys2+rej2ct/PFFErPK7bFRKyIU85/l+/X0f8FvhuthAmp3kX71/u7/4Vr7KEYUKfPLRdPM+SqVJT33Oz+HXhL+xNIt/PX97trtX/urT0TYny0x0+evGlN1JOT6nMnYKid6H+SoXeqshDZvkWsSZ/mrVmesWZ/mepWoDnfZFXP3L/O9a0z/uqwpf9a9VTVgE03/j5eurhmVIq5XT/wDX1uzXKwxfNWdfexdO4TXmyX71WobnelcvNc73+Vq6jRLZniTdXRTnKkrvYU6MH6luHc/8NWEtpf7rVoWdts+WtNEV61+trscn1Z9zBS2l/iq3Cmytv7MrrVSazp/WYy30EqMkV0epPtFJ9j2fxUfYGeq9pAdpjkm+Wjzv9qnpYNso+wUKUH1IfOhnnbFoR960/wCxD+9T0T5K0917Gd5DEerG/ZTEShKVxN2D79TQpvpiJ89XkRUrKc0ilqO2Ls2tUTwqlG8UffT5q5E2jaw5Pkp/nVGn3zUEz/I9FtbGfMcrNftMn3q0NN1L5Nu6q83h6VE3VLYaOyV6c6MGr3OGMne5oQ3++WtCG8bZUVnoLu1WprBrNa51Sgny31N+e27GvctVW5vGSqN5fsny7aovcyzP8tW8Py7kqpctvcyuvy0+zhlm+/RbQyvFWhDCsNYyStaxtGTNCzRYV+9WP4kdoYtytWkj1FqVh9pgopRjCWpM3KWxx9tqrTNsZq09NeWa6dVpkPg9t+6uq8JaUtnqLrL/AHflqq9SlBScdy6UZzdjKuXls32t8m6n2czbqt+OYVvJUWP5HWqmlQ/3q43VTin1Z0Ros0/3UyfNTPJXynZapXkzI1WLOZngesJ1ZJXRtGCtYwblNkr01Jt9aFzDv31nvbMj10KftNnqQ1YZs302aFkSrsMOyobx/wCGumDaIlylJJmR60LaZnb/AHapJbVsabYec9EoRtcmM5Fm2+Rt1aMKb23NUX2DyXo+0/Zn21ytxRrFORn3lt5zOy1iTPsd1b79dW+za9c/qth5ysy/frGc1V2N6cXT3MLWE3xIy/fibfVizfzkRqwby/nsHeK53Ojfx1NompedvX+7WfLOK12O+lyvY6J6KIX3rT/v1rGRMmQTfJTrZP4qleHfSw/JWim0EUSfcqKrOz+Ko/J31XOzXkQ9PuVYhff8tZjuyPV6z/vVpcSVgv7Zbm3eCdd6NXnOveG7zw9L/aFjK3lL97/Y/wDsa9O87f8ALWPr0zQ6RcMsW99v3KTbS5Wrp7msKjpu6fy6Hl+sJP4ntYrmKBra4g+66fwv/Gm/+7Xovgm/vrzSEW8/1qfJ/vVznga/W5tXtmg2fN/dr0HTbNbaL5VrzMZVjGny8tuXbuephnOTa+yy1DCvm1u2e1Kx0rQtptlfMVKkpHswpxR0dhebH21dvL9YYtzNWFDc/JWP4k1VktX+b+GuVNt2iaqyOU+K/wASItHsJdrfPXyfrHiG68Q3UssrfJvrq/jHrbXl68G7/erjNKs/lSvscuwkKdPnavJnk16zlJxjsjqPAej/AG/UUZl3ov3q4Lxh/wAhu4/2W2V774A0H+zdBu75l+fynevFZtKl17xQ8ES/flb569zDRUqjXRHgYqsmrm78HPAH/CQ6ol9PFvt4m+Xf9yvqOztorOBIol+7XM+BvD0HhvSIoIl+4tdM9zUYir9Ynyx+GOx5Cd/eLG8UzfVdHb+Kn7xWCSQXB+lV36VK9QTf7NSMo3j7EeseZ/7taF4/yvWO71a0E2kMuZv3TrWPv+d60Lx/krN/iqlJInpYsad/raZrd+23ylqWwrVTR4LlPNlX56LQ5ueWxSbSsZvhvRJ7z963yJXoFnZrbRfLWPZ3P2aLaqVoQ3++uWs5zd+h005R7ml9yrds9Y6XlWIbz56xhzIcjbR/nqvNNsqv9s+Sq73NdKhc5nKxaS531bSb5ax4ZqsJNW6ppmDm0af2xUpnnfPVJ5lRah+2ffraNMh1Lms77qhrP+373qZLlnet1SaMfaRLtH3FqLzqIfnb5qiXugm5bFqzSrEzrTU+RahmTfXHKbkax90N+9qN7fOtV03J8tEz7FoWoFh32LVK5m/2qY8zbaW2s5bx3212UqV3cyk1COp//9k="/>
  <p:tag name="MMPROD_10023LOGO" val="/9j/4AAQSkZJRgABAQAAAQABAAD/2wBDAAMCAgMCAgMDAwMEAwMEBQgFBQQEBQoHBwYIDAoMDAsKCwsNDhIQDQ4RDgsLEBYQERMUFRUVDA8XGBYUGBIUFRT/2wBDAQMEBAUEBQkFBQkUDQsNFBQUFBQUFBQUFBQUFBQUFBQUFBQUFBQUFBQUFBQUFBQUFBQUFBQUFBQUFBQUFBQUFBT/wAARCAH9Afw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9SKKKK5DoCiiigAooooAKKKKACiiigAooooAKKKKACiiigAooooAKKKKACiiigAooooAKKKKACiiigAooooAKKKKACiiigAooooAKKKKYBRRRSAKKKKACiiigAooooAKKKKACiiigAooooAKKKKACiiigAooooAKKKKACiiigAooooAKKKKACiiigAooooAKKKKACiiigAooooAKKKKACiiigAooooAKKKKACiiigAooooAKKQ4AqCW9ht/8AWTRoP9pgKynWp0lzTlZeYJX2LFFc5e/EDQrBcy3qD2ANYF18ZNIix5cM8n1UL/jXz9fiPKsOrzrxfo7/AJHVHB4ifwwf3HoPzelLXl8/xsix+50ydT/024qqPi7qdwP3WlZ+pP8AjXi1OOMog2lNu3k1+Z0xyzFP7Fj1qivIv+FqeIP+gTSn4qa9EMNpAc+uT/jXJDxAyiUuVtr1S/Qv+ysT2X3nrYGKWvJP+FuanAP32k7foT/jU9t8bBt/f6bIx/6YNmuylxvk9Rpe0av1advwIeWYpfZuep4PrRz615/bfGfRJl/fJcQt6FAR/Ot2w+IWh6ioMV8gJ/hcEEV7lHiPKq/wV4/N2/M5p4TEQ+KD+46SjNQw3UNwpMciMB3Rgam4Ne9TrU6sVKnK6fY5dVuFFFFaAFFFFABRRRQAUUUUAFFFFABRRRQAUUUUAFFFFABRRRQAUUUUAFFFFABRRRQAUUUUAFFFFABRRRQAUUUUAFFFFABRRRQAUUUUAFFFFABRRRQAUUUUwCjFFVr2+hskMk0ixoP4mNYVq9OhBzqyUYrVtuySBJt2RYYDvTXYIhO4Aep6V5x4i+LtrbCWDSl+03KjvXI6rruu+JcT3E/9n246ATYFfmuacfYHBXhh4ucu+iXrrq0evRyutUs5+6vP/I9X1nxrpOhpuubsZ9E5rjNR+MT3KY0uxZm7s5zXBf8AEptR/wAt9ZuKb/wkEv8AqIf+Jf8A9cIK/L8w46zTGNwpS5I9krfjue9QymjHVxcmu+i+46u71/xHr9iPtMw08ibAwoHFc0Hs7cf6XrX2i4/6Y/v6yltxcR/8TKee3n/5+J6NPuf9H/fX32e3/wCuFfFYrNcXiZKpUqNtWV7vX8T1KeFjTXKtF5Im/tDQ7b/lxnn/AOvip5ta8j9xDZ2dv/5GqjNqXyXHkf8AEwt/+nilsbi+g/484OP+uFeXOpdc0t/Vvf1Ovlj11+YQwT38u5v9In/5967fwprUE4+wx2n2GaD/AJYVxEM97YS3Exts3H/PxXT+DJ7IG5Hn+fe/8t/Prlq1rwbvdLa2xyYqN4Nvodl5o/yKXA/yKKirz/a3hzXuux5KMnxDrcenpBB5HnSz1x8tle6AbeeTyIFH/LvXTeM/sX2Afa8eZ/yzrkBq8+oWfkXsH2gf8sJ/+XivSw9Rxg097JPz9D1MKpcicVo9ywfEOf8AX6bZ1Bcahpdx/r7Ke3/64TVDN08iWef/ALeIKrf8vHkVvCrGd+RNW6noqlB/DdGrB9iE/wDoeqT2Fx/08V0Wm+IvFWm25kh1MX9ufUeefzrkPtMH2DyIIJ6r/wDHt+/gn/0ivTwmZYrCc0qNaUX5N6/O5x1MLCatJJ+qPVtP+Mb2zGLVLF1fsynH512OjePtD1sf6LfRk+jcV4f/AMJDe6db/vv9I/670gn0vUP+PyznsLj/AKYV9jl3H2bYVqNW04+e/wDwTya2U0al2ouL8tV9x9Jq4ccHNLwK8N0XU9b0ZfN03UxqFsf4SARXX6R8XLGWX7PqsRsLj35Ffr2Vcc5fj0o137OXm1b7+h8/WyytT1h7y8t/uPQ6Kq2Oo2+oRCSCVJYz/EhzVqv0SlVp1oKpSkpRezTun80eS04uzCiiitACiiigAooooAKKKKACiiigAooooAKKKKACiiigAooooAKKKKACiiigAooooAKKKKACiiigAooooAKKKKACiiigAoooo+EBoJK/NUUl1HBGzyuERRksxxisDxV46sPDEJEjiW57Qqefx9K8uvNV1bxxie/n+waeBwMV+eZ5xlhMqbo0ffqLdJ6Lyb6vyPUwuXVMQueXux7/AOS6na+KPila2ebfS8XV1/eA4H515/qQv9bH9oeIL37PB/z7VXn1mLQ4PI0eD/t4uKxrjTr3UbGfU5p/tFfz/mvEGOzerevNpN6LZLtpc+sw2BhQXuq3m935eRojWobY+Rotj/28XFZ819LIMXgmmuP+niq//LDyPI/0j/n4q9B4WnEHnXk0OnwV8zKortVNGrd2/vZ6ajTp7/8ABKP2n7PP+5nnq/b297q97cTmx88VM99omkLiztGvrj/prVc+Ir3V5oLMTeRBP/z71z25tY7Lfv8AMLyesVZ+ehYuPD8EEe7UL2CyqL7ToVsP3EE+o1n3th9hvfK883Gf9f5FC583/iW+fbw/9PFRLXZ6fci4qU95M1rfW/Nk8m002zguBSarrmtWKwebPDD/ANcKytQuYLmf9zBmq/S48+CtVT+3a3qv1H7KHb7zQlllvrfD6pMlx/08Ct7wLNCW/c2X2eb/AJ64rn7a/nv5MX801xB/y3+z16Hoc9lc2H/Esx5FcVa6g7rX+upxYiXLBxtv9xqUn+pFLRXCtG11R5RgeMbiO207Pk+ao/8AIVcRDJJY2/8Ao13M3nf88RXqVz5MFvKZ/wDUV58Mm9uJ9HxBB/z8XFddFy1T0V9e3kmz0sHUXI4W2+4rW/iDVRP5H2wf9vAqW81OeJf9MstOn/65TUz7TPrI+zzz2NzcVnXFv9hvM3Vn/o//ADwrrcYuKd02+iTVvmzuUIvRKz8i9/xJLgf8trBv+/8ATrfRftE2dGvoJ6x7byPtH7/z6LjyDP5EE/8A28USTjdJ6adma8jW0n89UdANUlsbCeC8sZiPam6edLubT9/DLcT/APLf/pjRf3974ent4Gu5pz6UfaYbmE/bNMnsP+m8Fc0G4q6bs9Vb8bJswtZX6Psygwm/tO5GnTzef/yw9K1zfzrD/wATO0gvxj/X2/8Ax8Vkz+HZzD59pLDfQekFJoFvYzzeReyeTcf8sLiut4jmjzOSbXlqKcYSjzb2+86DTobjTLj7R4a1TC/8+3au28PfFxROLLXITZ3I/wCWw+631FeUm3mN7cebefZ5oP8Al4qe21j7RB5Got9vt/8Anv8A8vFfT5RxJmWUSUqFRuL3i9Vr+pw4nL6ddaq/n1/4J9K291FdwpNC6yI4yGXkGpFYufQV4RomrX/hSA3egXg1HTyczWzAHn27ivUPCXxA0/xUvlRt9nvgCWt3OWA9Qe9f0dkXF+BzaMKc3yVH0ezfkfHYrL6mHvKPvR79vVdDqqKKK+9PMCiiigAooooAKKKKACiiigAooooAKKKKACiiigAooooAKKKKACiiigAooooAKKKKACiiigAooopgFFFU9T1S30mzlu7qUQQxDc8jdFFZVasaMXObslq29kgSbdkS3N3DZxNLM4RR3NeXeKvifLqN02m6IomcjDMOprF8R+LL7x7qBjsh9n0uHlj3Y+prnhqH2c/YfD8H/Xe+r+duKeNauLnLDYCfLTW72b+e6R9ZgcujC1Sqry7PZepYuPI0ecz6pOdQ1D/nhWdcaj/wkMtv/aU8+P8An3t4Kg8P/Yv9In1Of/t3q9rFxfXUxujZ/YreD/UZr8fjVm6vvS173017H0qik+VrXvtb0RlW9xBbz3H7j+0P+eFb0Ggymz83UZ/sMVZzahZ6RZ/6H/pN5/z2/wCeNRT3E01v5s3nXH/TwKxqOXPfbaz6/wDAK5ZT+F2NC48VwW37jRYP+3is64t/7RtJ9TnvPtE8H/LCrtjOLK0HkxQ2Hm/8tbj/ANoVQXUbPz4IDDP/AGfB/wCR6zTcpN/8P95EUo35V/mylb3H2a3/AHE9WLKeaJbgWvM3/Pf/AJb1PDqVpcCae6gm/wCmFvDUA/0ifz4f9H/6d7etY06km218/wAjrUubRor232C2h/5b/aP+fej/AJeP+WFXJLaTTLIyXhsrKyH/AC1vhXDa78XPCOj8xy3mvzf9O8HkQV6+DyrGY6b9hSk1t1svm1Y6KVKrXly0YOXoro6248i5/wBT/o1WBrc89t5EVjDb/wDXvBXjGq/HrUbi58vR9Gh0e3/5+Lj9/cVxup+O/FHiF9t9rUvlD/ll532eCvusLwPjq6SrSUV53bX6HvUeH8ViLSqLlXndv7kv1PpCHW4NNHkTXkNhbz/6+4uK661+Ifg7RbOKD/hI9OH/AG3r4j+zf896gr6H/iH2Fn/FqN+iSO2XCSrfFN28kv1PuT/hcPg3/oYrP86IfjH4HuP+ZitG/Gvhur9v/o1af8Q8y/8AnkP/AFLp/wA8vvX+R9tRfEvwbqlv5A8SadMJe32zrWCmt2Mk17Z2t7Bf2U/bPSvkP7T/AKRcfuIP39QVC8P8NB+5VduzS/SxFPhDkbtN280n+R9Wzsrf8sZzb/8AXCp54Ybezh8nU/tCj/ljXy1Yaze6Nb/6HNfW9x/07z1rQfFTxTAmJtWM4/6awwT141fgCvHWjVUl5pr8h1eG60bunNNLumv8z6RuLqC5gbybLyTBVe38j/lv5+f+nevE9L+Oc6Tf6bpMFz/1w/0euy0z4taFrX7ma/n024/597ivlMXwjmeFVuRuK6p3/wCCeTWynFUd4XS6rU7q58/ybf8A1/2f/lhUw1a82eV9rm8n+959UftX2mG3/wCXi3/5YVr3FxBqEJ/c/wCkQf8ALe3r5OvRlh7e0jr2tt6njuny6TiQQgQ21veQ3vkTVMdZhmX/AImMH/bxBVK5MB/5YfZqltryb7ILP9zOf+nj/lhXI4txu1p8rpepDQS6RuHn2UkF7D6RU7Nxc2GP3H7iq5863n/c/uJ4KLi5g1L/AF8H2a4/5+K0u0op7LXz/wCCaFiykFlL5tpLPBP71rn7D4iuP33/ABLtR/5+KyYLacXH7j/lhVy/1ez1ix/fRfZ77/phXTedPklTvd9eq9Tlqwvbp59j0fwp8TLnSJk0vxN80iKcako+V/QMB/P6Z9a9TjZZVDAhlIyCDkEV87aNqUi6ZB/aMAns/wD0RW/oXii88CMXUf2hoMx3IicPEe5U9/of0r9v4T45nGKwuaSur8ql1+ff1Pj8bll5OVJWfbv6f5HttFU9L1S21ezhu7SZZ4JV3JInQirh6V++U5wqwU6bumfMtNOzCiiiqAKKKKACiiigAooooAKKKKACiiigAooooAKKKKACiiigAooooAKKKKACiiigBPu80EnHFLVPU9Tt9ItJbm5lEUMQyzt0ArKrUjRi5zdktW3sl5iScmkldkOu67Z+HrGW8vZlhgj6s3r6CvGdb1+/8eXKXV3MNO0S2yQo7n1J71W8ReIZfGl/9uupRaaJb9AKxtQ1r7SbeCCD7Pp8H/LvX838V8V1c1qPCYNuNNOz/vWtr6dj7XL8u9laUl73ft6eYl/q/wDaOLGz/cWP/PCq181vpC/YoJ5/tH/Lf7PTrm3nSS4gig/18/7g1nf8e37ivyyoldR5WrXTT6+vofQwpxWxo/2NPbaJcXs/+jGq1xqH2iyt7H/j28irFxf+fDbtqcn+q/1FjbVBPcwXFv8AubH7PXNSd3Z66/LTsVFTl8ZNb6fBPB+686e//wDRFOuLb9xb2ME/+j/8t6z/ALRP1n/49/8An3rXm8oXvkWtluPkf8e9bUKLqTl7R6Wb72CS5Rp1CHTovPs7P7R/0+3FQz3E/iK3sIoYf9R/r/s9S61cWHhq0i1bxXewWFlD/qbKCvHfGX7RN9d5sfCsH9kaf/z8f8vE9ezlXD2NzVx9hD3U/iadlb8zrwWBxGPf+zwvbeT0S+Z6xraaJ4Ntze+I9T8n/plD/ra8z8R/tH+bbz2PhbTTYj/j3gvbj/W15HcXE9wLieb/AEi4nn/f3Fx/y3rO+0/Zq/acr4LweESniW5z89lbayPvMDwxSVp4qXPJdOi+Rs694gvPFF59r1eWW+m8j/XrWN/x7Ufaf3FLX38aNOilGmrJaJLofbUcPToR5aUbL9BPtFFxc/af+e9QUlv/AM8K35Dr5BasUVXqw5BPtPvVmtjwJon/AAknibTrCeD/AEf/AI+K0firof8AYXja5H/Pf/SK8aeY0ljY4H7bTf3NL8TyFjk8b9We9rnK/Z6PtP7+q9v1o/5d69dq56/IWPtFLRVa361m1YOQWk+yn0paKrkIdGE/i1L+k+ItV8PTedpl9Pbj/p3r0Lw98dD5+dasOf8An4t/+PivLf8Al4o+zfabevEx2S4HM1avTTffZ/ejycXlWFrJuUbvv1+8+p/BvjSDU5rfU7K4h1D/AJ710FxrUOozf6bZQG39YK+P4LifTr7zoZ/s9xB/y8efXpngz41/Zvs8Gtf+DG3r8mzfgWtS/fYJ83lomvJdz4HG8OzhepR18nvb9T2S5toBP+5n/wBHrQt7rSrixt4L2Ce3uP8Anvb1jadrdjqX2e/g8i5t/wDp3rStrU6lcXHkQQwV+X4ulOnL2daPLJLW+6skj5apTafLK6a+Q2w1AWF8Zu1aGjw2c97cWM0mf+eE1ULC3+z6p5F5Ve38j/lt/o9clRfZhe9lqut/8iJx57+ZY/s630/W/Jnm/wBHg/5b1ft9S/saW4g8/wA+H/n3/wCe9ZNyLi0uMHj/AKeKn1jRp9Gn/f8A/gTW0XFRSk7389L9rGTjC6jPW/6HZaJq1x4bkfWdHH2nTJB/pFrn9R7/AONex6B4gs/EunJeWMvmRHgg/eRu6sOxFfPx1A2BstUtBxP/AK+CtfR9YuPD1z/bug4e0b/j+009/cehHY/04r9M4P4vrZVUhhcbJypSutd4u/5HzeYYBVlzR+Lp5+T8+x77zS/erK8OeI7TxNp0d3aPujbgg/eRu6sOxFan8Vf07RqwxEI1aTvFq6a2aPjJRlGTjJWaHUUUVoAUUUUAFFFFABRRRQAUUUUAFFFFABRRRQAUUUUAFFFFABRRRQAUUUE7RmiUlFc0gKt5eQ2FrJPcyrDDGNzu3QCvBvGHjJfGepgTCaDSbfmKPGGc/wB41t/EDxrN4lujpumnGnR4Z5x0nPoPYf57V57p9t9on/59/wDp4r+euNOK/rPPgsJL3Fa7XV+T7I+yyrL/AGcfb1V7z2XbzLGrzz6hB+5g8ixg/wCWFGn232me38+eA/8AXxVf7T/ywg/5b1d1S3s7Ca3gtP31xB/r56/GY1HHl6W16XX3n0zVkqfci1Dz21y48nyLb7P/AM8KoW/FxiGkNzPcQXH/AJHqfWOYNP8A3H2f9xW9eUZTU5Tve99EtfkWk6aSaCfUYbaH7DZQcf8ALa4/571BcW32b7P5/wDpNWNWsPs9lBPN/wAfE/8Ay71e0nSP3H23UZ/s9jBXLRackkt+nVsXNGEW7iQW974ovbef/j3hg7f8sIq4vx18atH8DvcWPhmGHVtVH+vlH+ogrkPi38cJvEj3Hh3w/wDuNJ/4957mD/ltXj37iv1/h/g72ijiswTUXqo/lc+syfh6eK5a2KVodI/5mj4g8RX3iC8/tPWb6a/n9J6zv+W9tVf7N/ywxVj/AI9q/ZKVGGGgqdNWS0SR+nUqNPDwVOmrJbJdCzVekubmoK3gdKVxP+fel/6b0Un/AFxrQ2FpLj/7npaKCWrif8fNWP8Al3o/5+KP+Xj/AFH2mueUuWN2c1aryQcux6/8HPCtwfCWreIYIAZvN8mL/wBuKvfHfw79psdO1WvWtP8ADreDfhVp+lnb9oggg6f89v8AltXOeKtEm1/w1qAmlgmluP8AR/s1xX89SzqrWz+GJT92MuW/k7LU/GqGZyqY/wCtX0UrL0Plyk/8lqLn/Rv3FH/LxX9DwldXP2mD51cP+feq9x1ouOtLWxuJb9aWik/596AFpPtP+j/uKWigAoqpVr/yZoIlFTVmbHh3xZfeEr/7RZT/AGf/AJ72/wDz3r2vwb8R7DxHJbhD/Z19/wA+5/8AbevBP3FV/s09vP8Auf8AyXr5DOOHsLm8LzXLPpJb+V11R8tmOU08VFytZ910Xn3Pr++v77V7e383yJ/+nikFydIvQZvJvz/qJz59ecfDb4kr4itoNMvp/s+o/wDLHJ/4/P8A7fXpGjwW9zfeRdjyPav51zXK8RlNSVOvHVLotGu6Z+X4nCzws5U5q1vy8mF6YLcf6HN59vP/AOQKr/2jP5P2H/l3qxf6fPpF75MvQ1Yvr+DUBcedZmDyP+Xi3rw1ZRjo2nrfscblazWqM+4/0b7P+/8A+WFXdIuL3z5ZrKf/AEi3g/f/AGj/AJb1DpHMPmw/vriD/ll/z2gqe9+yLe281pPmGb/l3/55Uo1FH3Wte+4pe/7nc1PDni288Ka616lsIkuf9fbdPPPYg9iPWvoHRdXttd06G+tXEkMq7kYDHsf1r5k+0T2sHkT/APLCu6+G/jqDw2HtLgO1pLJv3IM/ZzjHPtwK/a+COJng5fU8VP8AdvZ9E3+SPnM3y9VIe2pR95duqPcKKbG6yxq6HKsMg+op1f0XFqUeaJ8QFFFFABRRRQAUUUUAFFFFABRRRQAUUUUAFFFFABRRRQAUUUUAJ/FXnvxV8Umzsf7LtJQLmYYkx1VP/r11viXXIPDmlT39wflQcLnBZuwFfPTwT6zqkVxe/vzfT5r8x4zz1YHDrBUn78k790v+Dse7lODVaftqnwx/P/gDYtP+zWVxPNe/YbKeqOoWH2S78q1/emf/AFFXr3ZqFn9rm6zz/Z4Kpaz/AKVf3H/Pvb/6PX8xV/fqKz33XQ+7paysTX2kQWFnDN5puLib/n3qG/8AsRg8iz/8CKrwQC/FvYw/6QtExngX7FN/ywn61mpaJN7Pr+b9OhpGPL1NXUL/AO0WYsbMSXIl/wCPu4rJPn2Wp/vYftAh/wCWM1WJ9Pn06xgmm58//l3rQ07T4Lb7Rrepf8e//LG3rO6lq0223rvd6GelOLe/+ZPBbZP9t69x/wA8LevDfjF8V5vEN7caRYT/AOjQf6//AOR66D4x/E2e1X7PBN9n1Cf/AMgW9eC1+x8G8NJxjmOKjr9ldvM+34fyZVrYrErb4V0K3/LvVmq9T/8AXGv2pqx+mR0K/wDx7VZpLjrUFV8Rp8RP+/paKKzIU0g+zf8AHvRU/wDy71X+zfaapyuNTsLVer/2aj/j2oUrApWK/wDy713/AMD/AA2fEnxOsPM4isf+JhNXAfuK+mP2WvCsmm+Gb/XpzifUp/3H/XCDgV8hxRmP9nZbUqQfvNWXm3ofI8S41YTAy/mlovmer+Lk87w+o/6b1yl9YQaRBcfaiv22f/UV13iv/kA3FcaGu/N8qY/aL4f8u/av5gw+IlGMud+e3Xpc/HsLH3Oa/V/ofMPjvTf7D8XajB/y7+f9ogrnq9a+Onh6ewvdOuRyP+PeevJPs9f1ZkOLWNy+lWUrtrX1WjP3jJ8T9YwcJdbWfyFqvViivoD2fhK3/LvS0n/XalrSBYUUUn2n7NWgxaS3uaWkuP8AX0ALRRSXP+k0Et2LGcwW/wC4/wC3ivcPht4//wCEtQaFqcwtdcX/AI8ri4/5fa8H/wCPmj9/bXHnwf6NcV87nWT0M1wzp1VqvhfVP/JnzGbZXDFU7x07eT/4J9fahPfXEMEN5/yxPkE+taNtBfeHr77RdxYt/wDlvXJ/Dnxpb/FPQFSb5fE9h/rR2m/6b11V9qH2/wCwTmf7PPB+4nr+X8xwFfL68sLNJNaNW08req1PyCtCdKbpTVraNfqvJ9yjFMIdV+26ZznrV63+xa/rcJMIh83/ANH1X09Ly0vL+HiK+8iocX0E1vfdv9fXlSik7J6pWTv3SfzI+K7W9ixrOif2JP8A8/FvVe3/AOXi3h/0alExuptQMM/ked/ywqexMF/P5E3SeD9xXZSrKlTfNe6t01vvt5FJuEUm7npnwo8cJtGgXrBJY8m3Y9HXqV+vXH5eleprl0r5gnJENtqFufs2o2/7iYivf/BHiqLxZoyXA2rcxHy54lP3HH9D1/8A1V/SfAvETzCh9SxD9+K9190unqj4XN8F7KXt6a0b18n/AME6Oiiiv1g+fCiiigAooooAKKKKACiiigAooooAKKKKACiiigBCcUjEKuaX+KuS+I/iYeHNDZl/102UX+p/z615uZ46nl2Dnip7RV7d30XzZrRpyrVI047s80+JPir/AISDWxawEm2gPkHPdj1P+fSuV86e38qf7Z9ouIP+Xf8A54UtvBi3/wCnief7PVe4P2a4uIIP+e9fx3mOPrZnipYipK7bu+2/4Jdj9LoUYUacaUdkWLj/AIl6/wCv+0XH/LD7PTLLR4Li38+WX7DYwf8ALbNUrj/nhR9p+zD9/wD6T5H/AC715Mr7X1f9WOrll9l2NXRp7Owu729ix9ngg/dVlf8ALfz5/wDn4pLe2+0z/wCo+01fj0+8vJYtOP8Ax7iaslC0pO+ltfJCfuNyfUv5bxBqVxfXh8nSoPWuX+JHjK30vSP7WmA8qH/R7Ow9a6nWJoLmE2kP+j6TY/6//pvXy58RPF0/i3X/ALR/zD4P9Hgr7DhbI5ZpilKXwQ1fp0R62SZe8wxMXJWhHfyXb5nPajqU+pX9xfz/AOk3E/8Ar6rf9dqWiv6XoxVOKjFWS00P2eEVBKMVZLTQrW/WlopLfrXUdaVhaKKT7N7UDD7N7Vs+DtY0rTb8Qa1pf2+3n/5eP+XiCs+k/wCPmCuGvRhXpypyvZ9m0/vR5mLwyxEH0fdH0tovgD4e63YW88HkW1bEH7PfhOfiGCGvmrwZrereG57i4sf9It/+W9vX0H4K8eWPiT/kDmfT7iCD9/b+f0r8QzzLc4y2bqUa8pU+93p5PqflmZYfMcHOThVk4+u3qbP/AAz34aA/cwQ1W/4Z10L+6f8AwInrqtP8a3ynyJ7L+0P+nm3rf0/xVp+oSZhm/wC/tfCvO8ypvlWIkvm/1PmnmWZQ/wCXkvvPLrj9nPSMT/uOv/TevT/CqwLoVjBYQfZ4YofJ+z/88K2DzxWDODol79txmxvP9f8A9MK8vGZnjMZTVPEVJSa1V3e3nscGJxlfGRUa0nJrYk8Zf8gC4rkrfTv7Kh8+bB1SfiH/AKZV1fir9xpP7n/nvBWHp9tPBm7vP399N/qYK82nUUYNS2/P1Hh3+6+b/Q5DxT8PZPEunjSs4nP+kTfZ/wDlhXHf8M1ar/z8j/vxX0Xp2mf2ZY/679/N/wAthVwcL81e/gOJMxy2j7PDytHe1k/nqelh87xmETp0J2jf7z5Y/wCGctU/5+Zv+/FFx+znqv8Az8j/AL8V9O6jqkGnj99NBDWHf+MoLf8A1VvLcD/nsK9enxtnMnZzu/RaHoU+I8zkrxf4X/M+dp/2etVt+lwD/wBsKz7j4FX9t/y/wW3/AGwr3DxH47m0O3uJ9Svf7It7c/8ALGHPnV87+O/i1q3i39xB59tp3/Px/wAvFxX3eSZnxFms1K6UOraVvl5n0eX5jm+Mmkmrd7f8A5XxFokHhyfyPt9jcXH/AE71nf8AHtb/APXxS0n/AC71+zUU4wUZO7XWyVz9Iw8avJ++ldh/12paT/j2o/f1sdoh/wBRc06ik+0+9AB/y70f8u9H/LvS0EtXL/hbxHfeFdct9W02f7PcQV9V2WpWHjvw1beINMg/14/e25/5YT18ifZv9H/cV6P8EPiI3gTxH5N3P/xKrv8AcS//ACRX5xxdkKx2H+tUNKsNV5rqvN2Pz3iHKvap4miryj+K7P8AQ9/t7691KaAQ/wCk3EMFbGj3BuNEn0m8A8+A/uqoa1pk/h28+3adOILeem3xvDZ282pQ/aTP/qZ6/nKpSVWzmuW7Vu+h+ae6+Wz03Xe6EsIbTV9L+zw/uLyH/wAi1St/ItgfO/0i3/5b/wDTCrOZ/wCz7a3ht4P9RVXQc/2lD53XFOUXCnKTb1d7XXe26NIK1yx/Z8HmZ+2QeR/z2rp/B3i+LwbqsPmELYXZ/wBIuiMmU4O1vXjNcSfPtrf7R5FbWmMY4lZSVaY5Bn6i4r6DKMyqZZiIYmlLVW87Wav+FzHE0IVqbpy1TPpZGDqDS9a83+C/in+1dJl0uYhZrE7Yh3aD+A9e3I/KvR/4q/sHLcdTzLC08TT2kr+j6r7z8zr0ZYepKnLdDqKKK9IxCiiigAooooAKKKKACiiigAooooAKKKKAEJxz6V4B8RfEa6z4m/eL52nW4xivXfHmvf8ACO+HLm4AzKw8uMf7R/ya+eLf/nv/AMvHn/uK/C/EXM5JQwUHotZeuyXy3Pqckw93Ku/RfqI4ngvbfyoPs9x/ywrR0e2gt9VuLi9n/wBRWfcf6N9ogm/0m48+rAtrHyDPD53/AE3+0V+FKCfLd3vp5K/c+ueqa7hcfv57ib9//wDdFVvtEH9mW8MJ/f8An/aJ6X9/5Hkf9N6nt/tlhZfa4v3EX+oxXRjIwgoOK7bdyXoLoE1vpC3N63+uh/1Fa5H/AAjuh/6gf2te1n+GNOguL0zyf6mD/XZqDxD4jgtluNcn/wCPeD/UVyU4VK9X2dLVuy16ttWSJcHVq8q8v+AjzP42+LP7HsP+Ecsp/wDX/wCvrwz/AJd60dZ1KfWtWuL6f/Rriees+v6myTK1lWChR+1vJ929z9tynBRwWGjHq9X6hVb/AI9qs0V9FA9srf8AXDyKWp/+Pmlo+EpOwUn2n7TR/wCS1Fv1qCRaT7PVmq/2n/phBSAnt+tFtc31tf8A2iDz7fyKr/af+eEFWftP/btUzpxqrkkc1WhCsrTPavBnxy/tuzg0TVP+Jf8A9PFv/wAt69Et7iAw3FjY2P2j/pvcV8kXHWu6+GXxR1bTNQt9JvZ57nTri4+zwf8ATCvyDiPg+E+bF4FWau2umiu2vM/PM1yP2N6lBWW7X6n0X9p1KxmM8995Gf8AlhP/APGK2W8aRXJ+x3cP/beCsjStPCnz4dMmvvetaXw5fyATTfZLK3g/54V+HTlFv3rtvfWx+fVFS5rTtp8v8zHn1cXNn/Zm3z4oZ/3BrR0bW7K2a5vbyced1/64QVzFxxP+7879/P8AuK39O0X+0dM/0KX/AK7Q3FauNOFOMmrv17m1SnTUbPRM19Z8WSwRW8q2n+jzf8tpj0rOnurjWYf9E1Hz5/8An3/1FZVxbanp37qbzbeL/wAl6rXd1ZWtqbi98j7DB/r7iD/lhRGPPPlpRu72Wl/wCFCMYpxav95YuBDbnyr2y+zy/wDPe3ri/GfxVsPCMf2Fz/wkGo/8sbcf8sK4X4g/HC+1zzrHQJ57ax/49/7Qng/f15f9m+zV+w5BwU5pV8xVv7q0+/sfbZZkE8Ry1cQrLsWdZ1u/8SX/AJ+qTz3P/PD/AKd6zv8Aj2qzVev2ejRp4eCp01ZLRJH6Vh8PTow5KashP+Paej7N7VY/8maPs3/gPWp3kFFT/wDHtS21t9p/1NbJ3AKT7RVe460tNKxLVye361Z+zf8AgPWdb9asfaf3FZNWM2rB9nqvcda0PtP+kUtEncxlHmVj6R+Afj3/AISvwvP4b1ScfbbL/Vf9cK9Et2+06Je6XN/r7OvjLw9rV/4T1W3v7Kf7PcQV9dvqcXi3wnZeItO/c+dBxiv5x40yaeX4j6zSdqc3fyT7LyZ+LZ3l/wBUxKnDSEne3Z+nmUdJ1G9iS3vIoPtFtFQLiD7ZcX1r/wAe8E/OKr6VPLDeQC1/13ei/n8+ScQw+V5/+vt6/P8An95q2j3Xr3R5LheTZe1SH7DbXFn/AMsv9fZT1S0+3+0T28FS2NxPfzWWmXS/uoJutRfuLbVv+netKUlFcsVrvpr6MdPRNPc0vDWpy+Edft75UF3HDMUdYBn5SCD+hr6UikWSJZEYMrDIYHIIr5esoPOtvJnOBN/qf+u9e0fCLxAdV8PLp8vFxYYjI9Yznyz+QI/4DX7z4eZwlUll9R/FrF9G0knY+TzrDcyjXj00fp0O9ooor93PkgooooAKKKKACiiigAooooAKKKKACiimsdqs1KT5VzAeQ/GPV/turWGlRH54j5jk98gY/wA+9ea24/s6+M0P/LCetPxFqS+Itev72Wc/ZZp9qbuoUcAflio59QnMfkeR9nsZ/wDUV/HvEuPeNzCrVbunJ27WTsvyP0nBUfYUIQt019eoaRon9tX1xPNxB/x8T0tx/pOk/uYfs/2iek/tmC50K3svP+zwf8t/+m9T6LqFkb77fOfIsrKD9zAa+ZoufNKTWiv/AMD8Tocpx5pSWi2RWnuftOiZmg8ieyn+z1Z8TahCNMsLKz71DN59xNcfuIbe4n/fwUnhfTv7Z1X99/x7wUVZU+RPmu1rour8ykkv3j2Wpf1C3Oi6HBpcIAvb7/XV4p8dPFmLa30Oy/1Fet6xqH2m9v74/wDXvBXz5D4Uv/iz4s1C+nn/ALP0eD/lvX1vCOHoPFSxuIdoUle76ttWPfySFKFV4jEPSOr9eh59RXQfELw5YeHNe+w2MH2e38i3rn6/o3DYiGKpRrU9pK6ufsGGrrE0o1IqyfcKKrf8t/3FWP8An4rpasdbViCp/wDl3qv9p96Whu5olYsVW/5eKWp8f9MKr4SfhFopP+fej/j5rMIC0n2n7TRbXNH/AF2oMyzXo3wA8K/8JF4/86X/AI8tL/fj615hbf8AHtX1R+y/4cOj+Bf7Qm/12pzfaP8AtjXyHFOPWAy2bvaUtF89/XQ+L4nxn1bBSt8T0XzPYuFFcX4x1n7R/oUP/HvB/r61/FPiL7C4s4P+Pif/AMg1x9yPs+i3Ef8A0/V/LnLzNO1te1tT8fw9O7VSSF8Q/wDIyH/t3qbR7n/hHorG8/5d5/8AR54KfrNyBr9xmf7P+/gplk/mjQ4/+e0s9bShU5E1HT8zvqK9OKezSPRGzPb4X/VVwvxC8K2Vzo/nGHyv+WE1afg/W9v/ABKz/wBsDW9rVv8AaLCeD1gpYeVTD1lO+sbWfp2Z51NzwtdLs7+p8Eajp39mz3EH/PCeoK7n4q6b/Zvibz/+e8H2iuOz/wBMK/rrLMSsZhKVZfaimf0Rgaqr4enUjtJIrf8APxS0lv1pa9M9KBW/49qs0n/LvS0GhWuOlxVj/l4oufP+00tU3cxbuJcf6+oKsVW/5d6qBqWP+Xei4toLaej/AI9qPtFQR8QtJ/z7/uKP/JalpEtWN/wh4WvPEH269tbOC+OmfvZrevav2dfFkC3GoeFZv9R/r4IfavP/AIB3Nl/aGvwSzfZ7ieD9xXqeneCbA69ceJIPOt9esR1/571+RcVZpRk62W4uOjScWls7J6rzZ+U55ivazq0Ky005bd+htX9v/wAI/rYPaCers+oWUPiFry3AI8jz/wDrlPWn4vzqWlWGrQ9P+W1cvccf6/8A8CLevw92r6parRnxdNe0jzS31TL8FxO15Yare8W/nflWodGhvNZ1SyJ/ey/v4qi0DmG40S6O6Cb/AEiCesmEzXP+o/4+LKD/AI+Ky5ndpadradrO4WblKzt/l0YW9xOwt7eH/lhPXSfDbWP7A8aQtL1vB9mmPo2fl/XFYVlP5MF9PDNm48iobjz/APlt/r/+W+K+oybMPqGNhViknFp327XXzHiKKr0pU3sz6o64NL1FZPhjVl1zQrO+XH76FXIAIAOOR+ea1BwSK/syhUjXpRqwd4ySa9HqflkouLcXuh1FFFbCCiiigAooooAKKKKACiiigBG+UVzHxH1dNI8J3ztyZozCB7uCP5Z/KumP3Oa8k+M3iO11C1tdJhl/e+eszOOmAD0/OvlOJMzpZdl9VymozkmkurduiO7AUHXxEI2ur6+h5l/x7QXEH/PeCpr43dv5MF2f+WP7mnO899eeXFwJf9HqtFDPe3cVo0/3f9Hr+QatRzfO9n0Z+k2sLqOnf2bPbwQf8fE9S2tj5WteTdRf6j/SJmpb+3n1jVL68j/1MFLe6htvLeUDz5p4P39c0akklG+r3+dmRq9HuTay6mGDUv8Al4mn/cVpWA/sbwbcX3/LxPWAfP1G3g7fv/s8Fb3i25gtZtPszxBFTxFT2j5UvktNiKityw8/yOZufI/0eD/l3gqVPD0GkaVY262/2cS/6i3/AOeEFRfZvs37+euV+Kvj6fQ7b/X41C+/1H/TvXu5Tga2Nrww9PXmauk306u3RHqUKNXE1oUaX2jyz4ianBqfi65/5efI/wBHrjf+Paj/AJ96Wv6iwmHWFw8KMXpFJfcrfiftmFoqhRjS6RVhP+Pai5/54Uf9dqP+XiuxK51C0n2n7NRb9as3Fz/0wobuBXpLb/nhS0mf+m9VzgLSfZ6LjrUFEDSBoW3kf8t/P+z0n7+5+z0v/HzB5H7iq37j/t3rMwUbNu+/9aFi306fWtV0+xh/188/2evuWSaDwToFtYQRZ8qDyYYK+Xv2etEi1Lxfcazcj/iX6JCJv+29e76hqUls9lrc08EUPm/u/O/1MEFfh3HGJnicTTwVPXlV2t9XaysfkPE1Z4rFxorWMdbeb2/Agn/0jQxeSj/TRffv65bxn8R9F8JeHlt5sXGqzzfaIba3rz/xn8bMw/2V4eP/AC3/AOQia8suP+Xieef7Tcf8t6nIuCpVrV8wvFXuo9X69l5HdlnD9Stadb3Y3vY2fGPjXVvHl7PLfE29v/z72/8Ax712Hw++ME3hybSbDU/NudHgn5/6YV5vSfZq/Wq2T4Krhfqs6a5eiWluzXmfZ4jJsPOiqfLdJWt+q7M+r9G1W31yHT5tLn+0GaecwXFej+H9a/tuz84/6+H/AF1fEPgjxlffDzWoryxZkz/r4pv+PeevoP4efEex1Qm7sp/3/wDy3sa/C8+4Wr5bepRvKn0dtV5NH5jmmTVaCcoK8V16rumc/wDtCeH1htvtI/5YT/8Ao+vBa+wfijoo8QaJ+6xLb3kHk/8AxmvkX7NX6RwPjPb5e6D3g/wex9vwpifbYR0nvF/n/wAMZ9z/AKNR1n/696sXNtR9m/64V+kwPuW7i0n/AB7f/dFV/wDl4ox/0wqWrGpY+0VX+0/uKsf8fNQVUBif8e1LRVij4QK9FWKKOcCvU/8Ay8Uv/Xeeq9HxAa/hbxIfCfivT77/AI+Lf/lvb/8ATvX05pWt28klvf6beQXtj1M3pBXyX9m/0etnwZ9vudW+waXfz6dcT/6PXwHEnDlLNo+2vyyirX6WPgM4ytV5SquXK0vlbzPs3QITPb3+lzf8e/8Ayxrl9JMX/CRwwXUH7nz+Kv6Pfz2HiPToJv8Anh5E9P8AFVt9m17/AK71/OboKhW9ipaNX76rRfeflyjyzlD+ZXHz2G6z1Oxl/wBdafv4Ki0A/wBn31lPMcxXv+j1W/tef/Tp5v8ASPPg+z/aKgghn1mGac/6MbGCuezha+2zJtLlalpcWW3nsb2eyHQz5ont/sF5cWME+M1q6x/pF5pN9/z38iqGvW4g1O+abp51bUqkZSi1ezTb6a3tY3hU5rLyPWvglqaT6Ne2QB3w3Bcnthhx/wCgmvSOrfSvnXwR4oTwfrdxeuM20/8Ao/2cHBBzkEV7b4Z8Zad4piLWVwrSKMtGfvCv6o4Rz7C18FTwlSaU1dJPS6vpbpt0ufB5pgqlGtKql7r6+fU36KKK/STwwooooAKKKKACiiigBp+XmldhGhY9BSHlK474oeIG0Tw00cPNzeH7PH7ZHJ/L+debmWOjl+DqYmW0Vf1fRfNmlGnKvUjTju3Y5Lxl8SbjVJ7ix0omC2g/11ya8c1Px/oXhzXLG3vb6fz7ieq/xF8Xf8IloP8A08f8e8H/AF8V4f4Uhn13x1pUc3+kC81O3af/AMCK/n3C4KvxBCrmeYTbjZ2Wzdk9l0R+x5Zk1OnhpVmrRV9ersr7n0TBczwfvofm8j/l4rY0gCDVbiSPpFB59NvdaNtLLDHB/wASr/j3pbHDaJf/APLt5/7ivyWUJSk+TRNpLXu7WPPm24O6sJ540fweIv8Al4vKg0+4g8PJb+dD9ouf+ff/AJ4Uajo89rpn23z/ALR5H/Lv/wA8KnudPhtvC323/ltPNXNKPs24N3u2v8jNOFtXo2aOl6Pu8VTH/l3hqhq9zBceJL+efn7P/wAu9bnh5calql3/AMsjXNQj7TeQT3f+on/19dFNKpd9kk9L/wBXM4Nuo2+isV9ZvpbhzHMPmi/0iD/phXz38VdS/tLxbcf9MP8AR6+hNZuPt8vn9pq+WtR1EalqFxf/APPef7RX61wJhoVMTUxNvhVvS/Rdtj7/AIZw/NVdTrFW+8rXHWoKTH/TCrItvs0H/LCv20/TCvRU/wD5M1BTGJ+4/wBRS/5/1FFJ+4ppXKSuFx1o/wCXilqvQlc0SsWKKT/l3ox/0woTsTALf/UW9QT9qsVWuf8Aj2qTKr7sH5nsHw88WaR8O/A9udYmFzeXn+nCxg/4+Jx/ywrgPFPjPVvGZzfT/Z7D/lhp9v8A8e9c9b232arNeFh8lw1GvLFTXPOTvd9OyS7I+fweTUo1ZYmprJ9/0E/49hVf/n4qzVevdPpox5VYn/5eKWq9T/aKCxaSDUp9Ont76Gf7PcQf6i4paKmdNVVyz2OOrhadWNmj2vwZ8dINT0v+ydb/ANHuP+PiC4/5d68z+Iemro3ivURD1nP2iD/tvXL3Nt/o9J/aM9zBb+dP9o8iD9x/0wrwMFktLAYudfDNxjJNSj03TTR4OBy2OAxbnS0Ur3X6lqiq9Jb9a+l5D6osf9dqr2/Wlqe5tv8AR/8AlhRACv8Aafei360tFHwgWLa5/wCWFJ/5M1X+ze1H/LxUt3AWp7frVceR/o9LQlcApPs3tS1YoTsAn/LvXQ+Bmn1DxX4fsorj/j3v65+tbwlqEGkeINJvROOb6AT7v+Pj/j4rgx0Zyw1VR3cWl9zPBzaneg5JXaT/ABVj6Y/f20FvP/34rtfE5+02VjeQ+R6/6RXIyj7NBb6Z5B/cT/uK6jTsaj4I8n/njX8h4ip7OtGVTXWz7NPbXofh9b4oy8/zMaG+Oj6JbQeTDcQTzz+eRRpGpRaNqfE/nWE8FFjOsWn6VL/ywhmqxomjwXHiO+g/5Yw1z1GlzKUdNX+P6EvlSkpbbkH2j7T4Iz/x8+RNUFxcT39xBBN5NvcQQf8AHxVyyto865Ywz+fB5P7kVl2Fv/aCGH/nvPTpWhzNPrv6pMqmk7/f95Xntp7efyJq8L8B/Em/8AauD58xt7e47/8ALCvoTUbXyIJ9Ln/5YT/aIJ6+YfGGn/2d4t1C39L64r9e4GpwxMK1Gerdmu90912Pqsno08ZGpRqxumk7eW1z9FPh742t/G+iiZTsuosJPEOit6j2OK6zFfKv7Nmty2mmeGZmyA8s+n3GB1Ocr/48BX1QOma/dchx08ZRlTqO8oScW+9tn80fjOcYOOBxc6UH7t3b77DqKKK+lPGCiiigAooooAaPvmvLfjVJ5d3oXuZv/QVr1P8AiNed/GrTlufD9rdFcvb3KsDnoCDn+Qr5biei8RlVWmn0X4NM9HLZKGLpt+n36Hx78ZdR/tFtHxi4t/8ASP8AwIrnvhKoi+JGkSxQfaPKuPtH/kvWu01vrVn4i8OHyv7QN9cXtiLj/n4/596z/gvfiw8c26wwf6Rmb/0RXxUEsLk9Sh1jFv1TV73+Z/QEf+RfKio2cYv7mrp/ie6XH2yCy+yTQfZ/3/2jNaJg/wCJFpEH/Peelmnn1DQJ/tYxfWM/GK0YPIhXSRN/18V/PVGUZvS3MnfS9m1qtkfn7lZfP8jOuMaQLixm/wCW8H/LvVeea8msrIzD9xD/AKmrWr61BqGq+f8A8u9MuL6a4tLmO9H2aL/XQVDUpz5mk3o2vzsiknZOSszZ0hfs/hCY/wDPWsD7P9oguBB/x7wVv35+zeCYq5C5t57bz54Z/wDR4P8AR8VhRxHs4zSVnJ+u2y/Emir83qV7rUt48/8A54QV8wW//HvX0Vr6+R4e1C4/6cpv/RFfO1fuHASXsKsl3S+5XP0/hiPLGb9PyYf9t4LmkuOtH9m/Zv8Anh/0w+z1X/5d6/Vbp7M+4jLmFopP+Xel/wCm9UnYsr1P+4qv/wAvHn0W/Whu5uWarf6P/wAsKWkt+tIZY/5d6gqe4/49/Io+zf8APCkAf8ew/cVXtv8AX/v/APj3qzRVJ2IlHmVit9p96PtP+j0f8ew/cVY/5YefQ3coWik+0/uKWpGFV6T/AI9qWqTsBYqvRRVfCAUn/HtR/wAu9H/HtWYWT3Qf8vFLRRVJXAP+mFJb9asXHWi5toLf/l4oSuBBRRRWwif/AKYf8vNQVPb23/Xei4/0mD/p4rFOxnz6pPYr/ZvalopLf/X1JqFv1paS5uaP+PaegBa0Le2g+z6j588Ft+4/cfv6zv8Al4o/cW37iaD7T/23rOfwSODHQ56L1/rc+tYLm91gWMXngXH/ACxrr/BHn3NleQz+tcFp1vj7NBXceB9QL32oedX8dZp/FmtEk35dT8DxkGk+XZHP2Fv9pvTYgfZ7ep1M/hS4uOtxbzwfuLiCrFx/oM+vn8ar3/m2Fj/Zl23P+uhuK5nOVTli9U7aeu7IlLmt2LukWEGn6rpnkjm7s/31YeJ7e+/c/wDHxBV/Rp5oL/SBP/x7/wDLCrGn20LeIrmCSD9xBPxWlJe/JS2tv3s7BB8jknroV9QivdPnM94R+/g/4+J+1fPXxK/0fxdqB/c8TwT/AGf/ALd6+lIdUn1AGK9/497z/UV5frWiWOm+Jv8AhLNUng/s6CD/AI9vs/8Ay8V+lcIYqGExEpPV2asururKx7uUYn6vVk2rtqyS6voicXVzoHhLwfoEF08PiHUNVXZNJ92O4LD5jweBcTDsa+2UBESj2r4k+DPhnUviB8Y/D+v6nbwNpqb57fF15pEcQ8yIg+0jofwr7cBwQK/obh7BSwWFk6jvKcnJ+r1svJXPz/iiKhiIU205Wbdu7e3ysPooor6Y+NCiiigAooooAQdK57x7YLqHg3VYGJx5DNx6qNw/UV0I6mobuFbm0mibOxlKnHXBGK5MZSVbD1Kb6pr70VTk4VIzXRpn53fFiy/4R/xbBf2Qx58MF/8A9cK6H4dz6J4k1+HXYT5HiCD/AF9vbf8AHvP/ANPFVvjtb5k0Cb/p3uIK8mt7ifRb7z7Kf7PcQV+XQy95rlMYczjKzjddVe1mf0vh8HLHZdTqKVpONr/O1n5M+vtVvoJ5L6ay586DrTdUH2i90+x/6Ywc15P4N+LVlrcP2DVJv7Ov/wDyXnr2HR9bg/tuK4k/cwQQeRzX4NmGWYvJqvLUp25b2euuiS1Wh8NicHXwfuzjqr/Myri3/wBI/wCfe2/496l8S6zFqF5/ov8AqfI+z1b062g8Rz3EHn/Zz5/2iq3iHTZ9NNv53/Hv/wAsK8SNX96npd302Sv2Obmg5pT3Rv8AicbfCVsP+uFYvnRf8Inbxf8ALX7Ziug8Wr5Hh2FveAfrXNf8I7cfYP7W/cf8/FctGHtLRejvp6o5qNmld9fxMzVNM+1eGjB/z3863/8AIFfLf/LvX1rEm7wvCs/WG9xXylqGn/2dfXFj/wAt4J/s9fuXAFeL9vSXRrfTpZn6TwtWu6sJPW6t+Jn3HWl/6b0n2ee5n8irNfsB+h3T2ZXpP+Xei4P2cV0PhfwpD9hn1zWB9n0aD/UW/wDz/VhWxFPDx5pvfRLq32S6nDjcWqEUre89FY5a2/49qs1Yubn7Tf8An/8APx/z7V0PgTwBceLtQxe+fp1hB/0w/wBIuK5sVj6GDpOrWlZJXYquOo4Wlz1Haxy1VrfrXumo/BPSbn/UfbtOrhdZ+EuraJ/qIP7Rt/8Ap3rysHxHl+MV4VLPs9P+AcmGzzB4jRT5X56fccdRXTXXgG+06H7dr839jWOP+3if/thXMW3/AD3r26GKpYm7oy5ktG1qr9VfZ2PVoYyliXak7pdeny7i/af+m9Jcf6+i460tdR2NXCq9WP8An3/596rfZv8Aj3oKFpLfrVmq9UlcApPs3tS0UN3AKKsfZv3/AJFFaJWAr1P9nqCk/wCXesQD/l3ot+tWLb/nhUFabgFJ/wAfNH2b/lhij/j2H7ipTsc1Sq4WajdFmkt+tei/DZPD/wARLS40TXbL7DqEMX7vVrKD/wBH11+i/BzQ9FvP389xrB/6b/uLevkcbxNg8unKliLqS1ta910s/M+ZnxFQoSlTqQakulr3XdM8MpLb/phX1Xpuj6ba2X2KEQW9ljHk29j/AKPXlvif4U2Gv+Jbj+ytU02yuP8AlvbzT15eX8ZYTG1JRnGUEurTt87bGGF4io1puNSPKlrd6/oeTWWn/b723gxDDbzz/Z/tFx/ywov9OnsL24sr2D7PcQf6+3uK9CvfgtqFhYXOb3TL7/rhPXW2/hW+8eeDYhrtj9h1q3/0ezvpz/r69etxBhaHJVjOMoSdm01dPur9BLPqUK7akpU7pX2abV0/TueIXP8Ax7VBV/UdGn0+9uLG8g+z3MP+vt7iq9jp89/eW9naQTTzzf6i3t6+nhVhOHOpK1r36W9T69V6coe0v7u9+n3le2/64VYt9Nn1K48iCkngm0+YQykQTn/l3uIK6f4Y6dPqPxD0KyMPmj7ZnNx+/rmxNWNPDyrLZJv7kzzsxrxhhJ1k7WVz6P09fsGtGU/8e8M1a/hG4ibxTfeV/qf31ZX2f7dqdxBD/wAt563vDtrFY+KPIhl82HyK/jfFSjUlOU92fh1d8yf+EyvEXn2+vahAP+XimX9/PdWcFnN/x8WU4/0irfiI/Z/E1x/1wqNrH/iVXllMf9NtP9IzRSdlC3RJp9f6RkuXlhzLoURNeTwxedPMsPn+RBU+sXH9na7q/wD03qjc63b6J4b/ANO/0b9/9o+0XFeV+OPj5/aWpz/8I/API/5+LivrctyXH5vLlo0/d197ZLVPfzPTw2Br4qpaEdNVfp0PVPGni3SdE0nT5/tH2cQQV89eM/G194lnt8/6Ppx/1FtWNc3N9cT/AG++8+41DyLf/SLmq/2b7NBX7dkHC9DJ17ST5593ayflY+9yrJqeFXNJ3l37d7eaPp79iyzjuPEniC8tCnkQ2UMVwCvzee00pOD6YQ5/CvrrHNfIv7FmoyW3ivxZYX6vb6lLZWJED25hOyISKx/ORfzr66r9ZoK1KJ+C8U3Wa1e2lvSyCiiitz5UKKKKACiiigApkn+rb6U+mS/6pv8AdNZVfgkNbnwf8cz9mtNCl/6aXn/tKvGq9f8AjbNgaBH6ie4/9EV5RX53kKtgI/P8Wz+seG4cuWwv3f5srfZv9H/1FaPh3xrq3hI5sr7/AEfz/tH2f/l3rPpLjrXtV8PTxMHTrRUovdNJ/me3WwlGvDlnG68z3Hw/8XrDUWsvPgm8OzzD9x53/HvP/wBt69M8T+I11mx08rB/pBr46uLb9xWz4d8a6t4SuMwXH2i3/wCff/l3r8xzjgejiJe3wT5Wvst6P59D4fG8Nx0q0tLbLp9+/wB59ieJ/wDSPCVv9Ya5+4E8/wBn1Ob/AJbz/Z/s9ch4U+Mdh4j0n+ypv9Guf+fe4rsF1fz9LsbHyP8AUV+OYnKsTl9VU8TBxu+q6PqujR8NVwdfCS5KkbO9/kWNIg87w5q9v/y8Rfv6+YviTarpnjnWQvSafz/+/wDX1J4ZGNdvrGf/AJbQ14L8bdGnh163Pkfaf+Xf/t4r7bgzG08Jjpw6Si7edtT3MixSw2LmpfaX+T/Q43wP4Nv/AB5qj2cCmxt/+W883WCrnxP0Oz0PU9MsdNs9+bP5fs//AC2n86evfrPwXY+AvCmlaTC377/j4n/6b1E3gyxuZP8AhIr6D/Srf/R7GvWqcay+vurr7ON0opatvS78jrefT+te2V3FXUV30tqeKeHfg3f6lNb3OqZ062/59/8Al4r2OH4daf4qgttJnshPp9j0rR0/yLa+PnQfaD/070XH+jT3H+vt6+QzPiTH5lXU+blcfhS0t0+883F5hiMXPmlKzW1tkV7jw5pPhseRYwQf9N/s1vXjfiL4tatbeJvtGl3H/Eut/wDyPTfin4+1u81e/wDD2P7P0+3n+z/Z7f8A5b1x/h3w3f8AizVvsGlwf9vH/PCv0jI8k9lRePzaSnzR66pJq+vmfT5flqhQ+sYySfMtLvp5nsnhX4w3vj3VoNJm0/H/AE8ef/qK9Onl0nw+IhNPFf6xe/v4LeuH0Dw3ofwu8JXF7N1/5eG/57V4L4i8W3/iTXv7W/497j/lh/0wrwKWT0s+xdT6lHkoxVk+jd+h46ytZjVlLCJxhH8X+h9B+K/DUHjPEGswfaLj/lh5H+j+RXinjPwDf+ErmCU/8THSZv8AUXHpW1a/HrXBZW8OtQQa15H/AC8f8e9xU2pfGZdb0i+t7zQBPbSw/Z5/tF90r6DJ8FneS1lR5VKl2TWnd9z18tpZlgaihyXgt1fT1Vzy7/l4qzSW3/HtR/yw8iv1I/Sk7h+4o+z0tFBQlzbf+A9V/wDj2qx+4qD/AKYVSVyUrE/2af8A0ij/AJd6gqxQnYoS2tv3/wC/ouP+e9QVP/x7UNWIcbtPsFv1o+z0tFSWV6n+zfv6Ps9LVN3AT/l4rsvh34A/4S2+8+f/AJB8H/keuF/f3NdDo3xI13w3YW9hZXEH2eD/AJdvIry8zWKq4aUME0pvS7drea8zwsxeIrUnSwzSb3b/AEPpTwtPbeG7f7FDYQfYf+eNtWLqni/wtB4pttK07Uvtl1P/AA9a+fdZ8W67rf7i9v57m3/596xv+PavzijwSqspV8ZVbnJbK9r93c+Lhw5UlzVKs/e8tv8Ag2PaviN4S8U37XGoaPq2p3Fh0n0+3n/1FeO6LqU/hvVre+sv+PiCvoT4SeM5vE+nFGmzr9nxOf8AnvWD8W/hlBeWk/ijSIRBbH/kJWX/ADx/6b1WTZnDC1p5PmcIp7J2SurWV9Nb9zPA4qGFqvBYqKTeifR+T9ejOv8Ah74/0LxbBP588NtqHkc6fcf6PXRfafs9hceT/qJv+Xf/AJ4V8kf2bPc3FvBB/pP2ievqbw7o1v4S0e30/wAqfULey/5eLjrXx3FeR4XKOWpRm7zekXqraXPMzTAU8HO8ZPX7Pa3mOe10nXIfJ160tb6LyPs/+kQ/v/8Av/XnOgfDmDw18UdOv7fzj4e8if8A0j/nh/o9em6f5FteeRen9x/x70ahbfZ5riDz/tFvXi4PPcRhKcsPd8ri00721VtF0aPOpYqrRjOlB+7JWa6eq7NGP408GaZ4vtPK1CT9/jyLLVV5n/7a1w37PugSt8Vrue7i40aGfzT/ANPH+o/pXq19BGdNs7yzkwk3+ti9a0vC+g23h3wrrGrQ2/2e4veZq2w3ElWjl1bBzbkpK0VvZ31/AmOYVaeDnhOa8Z2S8ru2nYyLf/SZzAf+Pief7PW/4WtvsXiq4g/55VgW1t/Z39n33/LvU2s+PtL8K6le6vPPiH/UV8csPWxcvZ4eLk2rJLW7OP2c6nuQV21b5lvxT/yMk9ec/EH45W9pfXH9hwfaNREH2ef/AJ97evP/AIhfGG/8WTXHkD+zbaf/AJ9v+PievPf+Xev2jh/geNOEK2YL3l9n9Gfa5bw65cs8TvFbf5mhrWpX/iSfz72//tG4rP8A39WbbyP+WFT2/keRcedB/pFfsVKlTowVOmrJaJI+8pYaFJcq26W0sQVOOtxRb9aPtNap2O096/Y61FJ/i5ey3LhbqfTJUQH+IiaMY/KAn8K+3eQ+P4a+Bf2TNHuL7406XPZRqttYLPPMScfuWgCJj1+d1r76B3LX0GHfNSiz+XeM4Rp5q+R3ulfye36DqKKK2PhwooooAKKKKACoLqEXFtLESQsilCVPIBGOKnoqZQVSLi9gPhH46+GLi0aynmhDGxP9nz+leOXNfpF478A23jK1IwIL1BhJwO391vUfy/Q/FXj/AOEd/oF1craQYNv/AK63uDkQD1B7ivz6mnkzWExD9y75ZdGm72fZo/oHhTiOjiKEcJVajOP3WPK6P+WH/TvU9zUFe3e+x+sR95aBc3P/ACw/5d6rf8e1LSfuP+e/+j0x2S6C16F4F+LM/hue3t72f7VbH/l4/wCXiCuE/wBI8/8A6eKr/wDLvXnY3AYfMKbp148y/LzR5ONwNPFU+WUbr+tj6u8Pa5Y3E2n6tBP9o8+f9/XQeOdGW2v/ALcP+W9fKXhXxbf+G77/AEeDz4P+W9v/AM96+hbbx5b+PtB0+eCf/U9a/As84dr5PXVajeVN3Se1rrZn5ZmGVVsFWjVi7x2v27adDZ062sdSnuILyef7dWfbW/2keR+/triCtUmCw0ayuz/rje1XE/21J/J/0ee7vK+Ety/aae/o0zxoP3pNbFHWLaC2H2izn+0W9Z1t41sfH1hb31l/x8f8e8/2ithmhtbprP8A5ZfbK+Wgs+nTXF9pk09tbwT/ALm4t6+54cyajm9Op7SbjUVuV3017o9vBYGOMhLWzjaz9b3/ACPQfjbpv9ra5oJtYhcX9/B9g/67T16n4C8Gaf4K0ieD/j48n/j+uP8AnvcVj/CS38RnQf7W1WeG5nvv+PKe4/5YV0es6df/ANgfYRP9nt/+PeC4t60zbM6qhTyb2itF8spXunrp9yIxGJqyUME5+7F20e+v6Hifxk8az+K9duLBLj/RYP8A0fXnn/LxWhrunw6RqN7ZxyfbooZvs/m/89qyK/dsswdLBYSlSo7JL5+b9T9cy/D0qGGhCl8KX336k/8A12o/5eKWivVPTgFJb9aWrFBTdgqt/wA/FH/Xaj7PQTAs5/6YVWtrarNaFh4dvtQ/487Ge4/694KzlWpUlebsvMwdanSTlN2XmY3/AC71Yt/9fVi4gmsZvJmhmt54P+Xe4gqhVRlz6rY0U+eKktmFV6v6fbzXH+phnuB/070tUqkU+W4e2p7Irf8ALvVm5tvtNVv+XiloG3cnt+tQUn/LvRb9aCQuOtLSfuKPs9BqlYWiq9WK05CHGxoaNrc/hPXre/sZ/wDj3r6q8P61b+JNIHiHTDjMH+mW+P8AW18eXPW2r3r4B+OJtQg/smPybfULKL/l4/5b29flnG2Vurh1jaEffhu/Lz7+R+d8R4GPs1Xpq7jv5rzOU8XeG7PwF8R9Hvbaf/iQTz+dCT/yw/6d66XxF8bbAaTDZ+HoP7Q1D/lh+4/5b12fizwlb65D/Z+tH7PBPP8A8fFv/wAsK8wtfgMft2qwf21aW2nxf6if/nrXgZdj8rzmFKrmcvfpq2r0euj833PJoYjC4qCli5Pmgut7NdHotX3O5+EUJ1fwq0d7dXVxqU97Of8ASP8A0RXZ6FDBm9u5rTzYrSDi3rhfhb4W1bw3ZavbapbwW6xeReWU8E1dqb/d9t8j/l86V+fZ97OeY1XQknBu6atbVLax4GLs6tSNN3i3o0C2sVzNb/Yv3FvP6f8ALCun8Uf6PDYaTB/y3nrA1fToLfVPKh/5YQQCqfjjxdZ6XBPql5/qID9ngH/PaevKwuX1sbUhCkr3dl3ucUac684KC1ey8+hkeO/GkHgPSJYY/IuIp5/3FvXzXqPiO/8AEmrefez/AGj/ANt6seI9cvvFur3F/P8A+A//ADwrP+z1/SPD/D1DKKCcleo93+iZ+tZRlMcLRvL43u/Xog/49v3/AJFWPs1QUn+j21fZn1bioJJFi361X/5eKs2//gTRBp8882YoZrgf8+9vSlJRXNIzcowV5BWho3hu/wDEl/5FlB/9or0Xwl8GtmLjxFP5K/8APlb/AOu6f8t/+eFfUnwt+FljBplveXdlFb2xUNb2MYwiDszeuew6V4EM1+u4h4TL0pStrLpHzb/JH5/nXF2GwFJqj78tk+l/LvYqfs3/AAltvAGiXF8MPeX5y0//AD0Xsx/H+XvXtKjApoXy0wtKOFr73B0Pq1CNPm5n1b3be7+8/nLG4upjq88RVesmOooorrOQKKKKACiiigAooooAK8Q+IFhG/wARpI7gHyLmJOvfCgf0r27+KvMfjFaG0n0jVI1G9JGgZvZuQP0avgeNsNLEZTKUd4NS/wA/uWp62VVfZYlf3k1954F48+Fw8S2HnHFvcQf8vFeJ+IvCereGp/8ATYP9H/5+P+Xevq3UtOM2teQf3ME01ZGseHILf9xfeRcadP8A6PX4zl/FmIy/lpVlzQaTS628n38j9jyviCvhFGm3zR7dfkz5IuP9Got+teyeMPg5b/bp/wCxLj7Pj/l3P/HvXlmteG7/AMNz+RewfZq/XstzzB5nBSoz1f2Xo/uP0nCZrhsWk4S17Pf7jPqvVirH2b/lvXuOXKewV/8Al3/cef8A9u1bHhXUtW8I3H9rQQz3Gn+f9nn/AOfeese58j/SP+Xb7PXpXwQuYLmx1nSZ/wDj3/4+P+u9eDn1dYfBSnOHNBWuvK6TPls3qKnCTlG6Vrp9U99T1Tw7cW/iSwt7+Cb/AIl//HxmrE/2e2uxPaD9x/x8Q1jeFvCVj4bt7n7D5/2e4n/f2/8AzwrZvofsGqiKAf6iv5fx6oxxEnhm3F6q+nyfofmNRwc37N3XQsDTvs58++n/ANIn/wCXes/xDbWGpC4t/s8H2Cf/AJYVeuJ7JdM6/aLyeXzpphTYYILeCC7m/fQ+b9nnhqMPUqUXzwk012bX5GKm01JNpoj/ANBtoPIgg+zf9PFeefEz4kT6JYf2FZf8fP8A6T16U9ht05mn/wCPiaevlrVtQ/tjU9Q1Sb/lvP8AaK/Q+DMqhmOLnWxKuoa663b2ufVZDgoYuvKpUV1Hp5vb8jPqe3/0aoKK/oBaI/VIqyE/49qWkuOtH2ig0gWLfrUFWK6f4ffDvVfiLf3Hkf6PYQf66/uP+WNcmKxdDBUpVq8uWK/qy8zz8VjKOCpurWlaJy//AB8wVXuP/JivY/HPwV/sZP8AiV/8sP8AyPXOeF/gz4j8VX58iD7BY+dn7dcferxaXEOX1cO8SqqUVo76NfI8n+2sHOh7T2nKvM9C+HPgvwtB4V0q+v7b7ffTwfaJT5FehldKBMBspoYp/wDlvWh8K9Hg0TQvI/4+PIm+z+dXV6vpa6zYXEEnSv5szfNJ43FVJupJx5nbV99LI/HsZmEp4mfNJtX3v0Pnj4u+Bp9ceC/tABrEGYby3P8Ay3grzC5+GHiW5/cQaTPcf9e9fVf2fVbeG3hm02G/ni/5b0mzVVFwbTRIre4n/wCXiKvp8t43xWAw6w9lLl0V29v+Ae7hOIMRhaHsopNLa7/4O3Y4X4e+CNL8GaIbG4N22p/8fE89vW/qOg2OqWO/ba69BB/yyvIP39ej6NokNhpQg/14rnNb0yBfEUEEcPE8E9vXy1XOMTiMVLEuo0276Nr5LyR87LHzxGIlUlJ82rPkjxvaQWPjHVls7T7DZed/qYP+WVcz9m/cV7T42+FFzqF/c6hYyfZ7u4H/AB4zHyP/ACPXMeDPhPq3iPV/s89jNb6fB/r/ALRX9EYDiLAPL4151U+WKvd63S282z9hwWcYRYNSlPWMVe71ulY89+z0te5+Kvg1Z3vnv4Z82z1GH/XaZNPxJ/1xrxOewmsJriK7hmgnh/18E/NxXsZZnGDzWHPh53fVdV8jvy7NcNmKvSdn1T3XyIKKKK9s9znE/wCXilopP+Xetw+IP+u1V7a4n06/t54Z/s1xB/pEFWaS5tq46sY1YOE9noefi6ScNT6n0u5GqaDp19DBCLeaD7R/r6vWNzpv2OeC6gl83z/+XevP/hDb3A8J29vPYz2y+f8AuP8Ar3r0LVre006T/iXT/NB/y71/JebYVYPG1cPF3Sbtrpvfc/F8VT5K86V7pN2sFxpptoPOhn8+D/nvUsA0y20sQyRfvp/+WuP9TTr6+iH/AB7Q+T50Xky2/kUltYfZvDlxd/8ALx5+a8P2jtyy0V1scV9FfuiHT7efUZ/I6/8APe4rn/EngjTPFHi2K5vRNPokCeRDbj/j3zXS3H/En0z7F/y/3v8Arq5/xX4i/wCEc0PUWm2+RB/qIf8ApvX0WUVMTTxcfqj1lZK26u1do6MPKrKslSdm9NPM+Y/+Xej/AJd6Wp7e2FxP/qOJ/wDUV/V0ZckPfP3eEuSF5C1Y+zfv69E8H/AjVtTSC/1yb+wbLGf3/wDr/wDvzXqui+F9B8F2NvPpGmfabiAY/tW/g/fV8XmfF2BwLlTpvnmt0rWXk2z5LG8SYbDvko+/Ly2T83t9x5H4N+COra39nvNZH9jaVjP+kf67/vzXrPhvRtE8J+VFolnDZb+P7VuB+9nrd0/UfMn8/UfNvdVH+ot/SoLj7H/Z1x/z++fX5HmnEuNzN2lJxhsorb1vufnuMzXF452ru0ekVt/m/mL9m/4pvz5x/pE89fS+l2gsNNtbVTuWKJYwcYzgAZ/SvDdD0n7Zr/hbScKQM3M4boQBnH6Yr3xThc+lfqfhrhpfV62KltJ2Wvbf8z86zuqpOEF5v73ZfkOooor9pPmgooooAKKKKACiiigAooooAaeUrkfilpi6j4RuGOd1qy3C477ev6E12FQXtsl7aTQSAlJUKNj0Iwa4MxwyxeEqUH9qLXza0fyLozdKpGa6O58+X0wEGk6r/wBMPIrn8/6Bbz/8u89b0trssNX0iYgz2NwZ+PasC3sJZ4bibP8Ao8H+vFfxdiadSlXnSnpyys/vZ+mYaa5b/wBW6Ggba0ttEt/Ph/fT/wDLx/zwqCw0SDWpriwvRRcj7RoVv6w/6PSWM32FbC7h6GfFY0cROjdxbTu1p3Sun8zdOcLuL1PNvEXwbt7mD7fpcw049rf/AJd68z1nwVr3hs/6bY/9vFv/AMe9fUeveRbzX0Of3N5B9oiqhctOfsMGo/uYf+fivtct40xmEaWIfPFbX3t6n02C4hxOHglL3o+e/wB58p/ZobaH/n5n/wDJetnwZrf9jeMv7WsvIGnW8/8Ay3/5969p8X/DHQr2Se0+zG1J/wCX6CvK9W8O3Hgux1C3v5PNjn/48rjyP9Hn/wDjE9fquW8Q4DP6boN2cls+vp3PoJ5phsyptLST0afW9j3HTdSgube3uID/AKPPBVyx8nT7K4lu4vtBnn8ivL/ghBfXPhe4mP8Az/Zg/wDAevSxi2m+wzf8e8E9fgueYJYPE1YU7yjF2vp69D4nE0fY1ZU072K/2f7NfeRCPtH/ADwq/e2EFjqYiM+23qhcD7Nf3Hkf8sKnRBLbT3c03nTef+/rzMNWUJxvql09e5yNXLN1ofH76eCe38j/AI97ivN/EfwK0eWH/Qr670mf/lh53763rtta8Z2PhvQ7ie9s4Ps1v/y3rg7j42aLokBm0sT6vez9IfI8iCvtMpebQm5ZbB8spW02bXd+Vz08v+vx/wB1cvu3t3PNPFnhHU/B4ggu/JBm/wBTNDN59vPXM3H/AEwgrR1nW7/xJf3F/ez/AGn/ANoVnf8ALxX9B4P2/sI/WGnPrZWVz9gwftvYx+sW5+ttrlmq1v1qzSf8fNdR2c1iuP8Aj48ivrj4Zaba+MfCGnywwCx0aD/VWUH/AD1r5YsNPvtX1vT7O0g+0TTz/Z4K+sfgr4bHgvSL3S/M+0/v/P8APP8Az3r8l47rUVg4xlO073S7q1tT8x4rqR9laEveTul5PqaU2i3+jTCGK3/tSy/5Y/8ATGtG38Ozamf+Jxdkf9MIK67rSECEV/PntXpfY/MniZtW2ffqVtN0yHTYfIiq1iub1PxnBDN5NnF9tn9qqGfxBqC+bHHBZf71c3vWSbJVKc/em7X7nWbh6U/8a4vyNW/6DkNTQQa3/wAs9TiuPwqYQm9G1b5/qjR0LfaX4nXE4rN1nRYNbh/ff6+CsYa1qlgv+m2PH/TvWvp/iHT9TmxH/r66EppJx2fmn8zKVKpS9+PTqtTm9Rtr+wiEF9D/AGvZD/v/ABVDp+mXeuL/AKGP7J0tfzmrvuG96OgqlXktJLToNYhqNkrP+uhwM9sJpf7J1gYm/wCWF7Xh/wAfdXt01Gws7qKEanAP395j/Ww/8sa9/wDERGq+JYbOE/8AHp/pE5r5k+LWiX1pr1xrU/8ApNvqk/8A34/6YV+lcCqMsxi6k7NJtLa7tsfacOcrxtOcnZ2bt5tW/E83pP8ArjVj7N/y3/6b/wDPCi461/SSlGR+0RlFkFJcdaWj/lh/071Z0J3K32n3r3T4ZeCNJ/sm31bz4NauJ/8Al4/54V4X9m/5b4rY8MeKtT8HXhvNOm8mb0rwM6wOJzDCypYWpyS+ST8r7o+ZzalisTT9nTly9+ifzPq+fiD9zffaarmw/tLRLjVP+XmCf9/XnPhn4y+I/GOoW9jLZWv2fyPtE9xbx5r1ee2guIbj+xJ5v+m9vX83Zxl+Jy2oqeI+Ned1b/gn5JiaFXDSUKukvwt5vzI7K+/spINSvSbi4n/0eHFT+URrV7u40y0/0j8aowGK4sr2aTpBD9niql9ouPI/5b/6RXzseWMm/Vb9zm9nd3uS3E17PLPqf2fiD98K8E+LfiS+1rxZqFhPP/o1hPXu139o0ewv8f6R5lh+4t68p+H3w3n8W3ratrMU0xmn+0eV/wA9q/R+FKuFwMquZYppRgko97vXTvsfTZROhh6k8RW+GK09ehx3hDwHf+M5+B/Z9hB/r7+4PWvcvDngSw8B2Pn6ZZf6QBg6pqH+uragtbK20qY+Ti9/494Le3/5YVPew3ukNZyyy/aB0ht/+eVcmc8XYrM24UnyQ1Vu603ZjmOcV8c+W/LDt0/4JY0i3M1leapdfv8AyD+5+0f896i+0TiCCeb/AEjyP9RV6+g/s/RLLSQeAfPnrKt7n9/iCDjyPs8FfD+054SlfRv8EfOxje789PQnt9Q+03lxe/8AHvceRUtxYf8AE7sbKHt5Hn086NP/AGqbOzgwPs/2f7RU2g2/2DVL6aY5FpBWicUrxdnba2ulkhScUm4vp+Z2fw+iOp/EO7uhkw2EGxSOm5uMH8M/lXr4Xr/tVwPwd0Y2XhqS+lA+0X8zTMQT0HAB/EN+dd//ABfSv694QwH1DKaUXvJcz9WkfneYVPaYiSXTT7v+CLRRRX2h54UUUUAFFFFABRRRQAUUUUAFFFFAHjfxNtf+Ee8YwaoOLbUF8ucZ6FQB/LH61xImvfD1xcWkM37jz69o+KegnWvDEkseBLZn7QmR12g5H5fyrxW//wCJjaWF9/y8QfuJ6/lbjzLFgszlVWkJ6/fv+J9zlNZVaMU9baNemxR8/wCzwZhH2e3n/wBfV+30WC4soPJnxe+R/qaq25g/fWbz+R/8fqRrbz7exxP5B/1Hn1+ZupOMkm7Lu10tofQyu9nYu3H/ABOfC/8A03spqyrZp7j7RBD/AKRB5H/HvWros00OuSw3fPn/ALiSoPs0uga5/wA8VNYpScnDvqn0fkZwfK3D5oyLa4+z/wConpda0Mm3+wXtv9pt54KPs89sbeeaD/R560LjWoLnQreCb/j4t66I4ipRqxnD3dd1fT7jZynBpw7nOeFNEg8KeGv7Jg8+4sZ5/tEFxcf8sK0rnyPIt6safp8+o2dxND/yw/5d6sWPkXMd7BN5JHlfufpV1sXKvOVSpJuTd3bd3NJTu273b1fqzGrZ1mD7PcW8EH/PCp9J0f8AtKzmnmm+z+RVDULeeCbyJulc1KrNzsnbujOM4uej2KWreCdM8V21xot1OPIlP7ieD/lhPXzLrmgS6DrV7pl1/rbOfyZ6+pr6xEUFhPB/y2h8+vJ/2gNOQ+JtL1WT/Rvttp+8/wCu1fr3AuZ1lXeDm/dkm0n0a3t6n1nDuNnTxXsZO8ZJ2v0a7ep5T+/ot+tLSW/Wv3M/Uhf+WH+or3/wh8MPDGk+HYLPUoPtGq/6+WbyPP8A+2FeMeFrmDTvEmnTzwfaLeCevsbwW2k6l4bt57HyLi3m/wCXivyPjrHYzB0accO3GLbbkm1qnZK66H5jxNjq1GMHG6i3utNnZI4Lwv4B0PQdR8rQrf8A028h/f3/APzyr17TtMh0uCGGHpRb6VbxcwweTUGparBp1j5k3SCvwfF5hXx0lKtJyltdtt/ifmuIxNTFySu33uGta3Dolv583/fmuangm1mH7brM32Cy/wCWUFRk7mOt6r1/5YW9XbDRJ/EMv2vUTiD/AJ965YJaySsl18+yLjCFKN27Pq/0RXh1Gef9xoNj5Fv/AM/FWl8I3l4M6nqU0v0rqfsy28GIf9HrP1TxHZ6d/rbgVzylOWkVqt7LX7zGNabdoK3n1+8x7fwHpw6QCph4CtOfKkmqA+M4oelpNN+FWYPG0VwP3sE1vTputF35nft3NZ/WLmZ/Zet6f/x6Xn2iAf8ALuaz57qw1KQw6jD/AGVfn/lvDXdW+pw6mv7ufzag1HRIdSh/fLVe0lo5aPutGhRrNO1RWflp/wAOYltrV94dnEOp/v4Jf+X2us+0Ccfuq4QCbw632LVB9o0uarNtqf8Awj08MM0+bCf/AFFXKHtU3GWu68xVKXPrFa+Wz9DQ8Q6NPj7fZ/8AH9B6/wDLeuU8QabY+LbK4UiGDz/9HvILivT/ALy/WsO48JWVzeefNBuNLDYt4WacZOMo6pr8UOhXdJ3b1WxwWn6NaaNpMVjpV5BLDartjsl/1VfPfxX8Jx+GvEWLTnSb2DzoD/zy/wCmFfU/ifTYNPWxu7f9z++rxr9oYaRp+n21o86fb/O+0Wlv3gg/5b1+r8GZtiKmZqDcpxmne+uqW59lkGNnHGRtdqTd+t/N/wBdzwf/AK40f+lNH2ei361/RR+zC0lz/wAe1LSXH/PCplKyMq01yM+ivhj4Wh8P+EYZrucW+q6p+/z/ANMq7vRs2DaTdjrP/o89YGh3MFz4D0C//wCPi4vIK6DSPDv2+2g+2S+TB/ywr+Rc8xVSti61SvJp8zVvvVl5I/CMZPnqTlUerb/BtFD7PBb6rc+cP9A/4+P+u9WNZ1r+0oLfMH2fyKILeHR/EXkST/uIKr+HtO/tnVv33H/LxXj+5UfNbRJW18jJcj9+WyX5k2rwTNFDqcs8P7ynC2vNGtbe/wDOEOZ6S28q31nyBN/oME360eJtZ/tm8/c/6iD/AFVSpTfLSTvHr6ApSuo206+nYSzP9tXtx5S+UZjmSf8A6YU7QbD7fqcMP/LvVVje2FoJYuYbs+Vi37Vs2FqNG0Pzj/x/3n7mKom5Rj7r30X6kzlyq0eui8g3f2xf395NP9nsYP8AR6Jv+JNqlv8A2bi4M0H7jz6keHz4B+88iys//I01RyzQabr1hHN/yxsq0cbqMr91bySW/mYRerj0s9CrtmsLKcWk/wBnPn/v7j/nvPVhYJrTQiP9ff6nPVKIz6vNb6X/ANN69D8EW/8Ab3j2aVU/0LSlKjK5BcjA+nc/hX0uRZbPMsfRw8XvK7fktf0OTFVlh6bk91r92y+Z6jpFgum6da2qHKwRLGDjGQox/Sr1FFf2pShGlTUIqyWiPzltyd2FFFFaAFFFFABRRRQAUUUUAFFFFABQTgUUUAMZQ4Knoa8D1fQl8NeKL/Q3i32d+A1u3rx/Tn8q99wQnvXFfFLw4NW0I38YP2uxDTIOxHG79Bn8K+A4zyVZrl0pQ/iQ1T8tGz1MtxHsK1pbS0+fRnjdiLLTp9Qg1KPzqgv/ACLea4gh87P/AE8Vr+IYf7Ss4NUh/wCvees3VzF/ZsE8P+jywfuJ7ev5T9nonJPmuk2tvmj72Euaz2fVdEyLUPOubj/TP9H/AHH/ADwq7fY1nRPO/wCX6z/1tWvEF9eX89v5C+eTB/x71nwT/wBjT297B/x5T/uJ7euOt7trWvurbDTvFNfF2K+n6fPqNlf+TP8A6jj7PVfSRaEXH2r/AEiCCCtczHwxqgmh/fWM8HasHH2iudyu2m9HbVG8ZSndt6dDQimGny/bLOb/AEf/AJb29V/s9l5H7+ea3lnn9asTXFn9kinh/wBHn/495remaVcw3DWUL/6rzuK1VNKPOpa9ejGpXuyL7R9ls57Sb/SIJqbcWP2e1ivIP9TP/wCQKs6zo39m6p5EX/Lf/UVB9pntoLiH/wAl6dG8rSi/+CXFqSUolf8Af/Z/+W9zb15h8a7S/ne3v5zOLGGDybKe3P8Ao/8A28V6/p8t7BYf6HMIP39Z2rW4uZJ4L2y8r/nvb/8ALvX0+QZx/ZWL9q48yV9Nmk9G0dmDxEsLiFUSTevr5+h4x4D+Fkfjnw3qFzLd/Yb3zzb2Xn/8e89cjq/h6bw9qk9nqMHkTQT19K+BfB48J+FfJsf9IsfP/wBRcVhfEfwrN45jsoLfjVYZ/wDX/wDTCv0vAcYKvjZRqy/dSbSb0tZXT9D6TB8QSji5RqyvTb0vvE8HuLqe3g+zw+fbef8A8u1e+fs021xa6fc+RP8AuJ5/+PeucsfgZZmWH+2NU+zW8HSC3/19ey/C/wAOwaJoHk2EA+z/APLAGvJ4x4kwWKwTwuFlzybV2r2te+9jlz7NMNXw86VLVtrdafed4TtridVb/hIfEnkD/jys/wDX11eqT/YbGec/WuEn/wCJf4egg/5eL2evxilBSTknZNtLy7n55h4/b67feaGmW48Vax9sn/48IP8AUV1ZYWvXpSabpa6ZZwQ/88657xDPNrWrw6LEcf8APc1nWpPn5dlGw7qtUaj8KX4LqIbq/wDFExisB5Fh/wA/FaWn+HLCwTKxfv6v2ttDp1pBBD0o1HUYNPgM003kRVdSm3RTp6J3t597ozlUb0joi1+69qgnsoJ/9dFD+Nc7N4ziH+qs5rj8Ks2Hi6yuJvIm/c3HpcV5kadWbbskDpVY6oNR8KQJ+/00CyuKb4f8RS+ebHVP3F7/AOjq6VelYXiPRPtEPnwgfboP9RmumEbe7Vdk9L7teYoz548lR38+ppajpkOpQ+XIea4yytz+/wDDt50/5Y10fh7W/wC0tM88/wCug/11Z3ji2Jhh1CH/AI+IKqkpRnybP/LZm+Gcoz9lL5eT6E3g/VZpoJrKf/j4tPlro26Vxn2r7PrlhqUPMF7Xa5yuayrRgvftvuvPqY1oqMk+/wCZ53Pf/wBorf6pd/6R9im/cw18xfFrTrzTviDrAuv3819+/wDtFfVtxaiDxHfWR6XcFcF4q8B6B4tgiOuxX9jewwfZ/t1v/wA8q/ReD84w+UYt1K9+WSS0V+x9bkmYU8uxHtKkbxa6K9loz5fpP+Xeu9+KPw8tPBraVeadeT31jeefzP8A8sKd8DtEs9S8ZeZqUJmt9Mg87yv+e1xX9DTzmh/Z0sxpe9BJvqnpp+Z+rVM3ovBvGU05R1066HV/DT4QanBYnxTqkAg8g/aLO2qtP8L77xz8VdeWKCa3sBN532gd69nuJr+WS+Wef7PbeR/x7mqunz3p0UTxTf2fCOn2f/lvX8/vi/MZ1atZNe8rLsl5efmfl0s3xTqVKzacpKy7JXTK66JBos9vYi322Fhz/o9X5oJtRv7Ceaf/AKePs/8AzxhqHxMZzqs+3/nh+/qdmu5rGVbMyzH/AJaz18ZWqyrNVaju5LdvZvdnkyTnFTk9SjbpHc3FxfXn+kCf/UW//Par2oz/AGiDT72z/wBB/wCWGIK1/COnQ2GhT6lN/r65G4nnubGGL/ljBXLF8zbj9l2+VrGUXzzf93Qvxiz0iQ74vtr/APLc0WlkL7UnSPpNzV6e3/tmO30vTj+4i/189UbHUP8AhHr+4/cf6R/x71cb8ra1di+ft8XYSwsPtWqHTRL/AKPbzVav9R+0a958P+pg/wBHgqf/AJF3RP8AqIXtZ9ho+25l87/R7eGD7ROK6qUU/wB5Je7svPu2QmruU3dapE+oi7ttFt4OPsWKsWetWukCCbyvts8/+uuKg1Gf7Nounxfxf66oLjOo39hBZw/6N5FEkq0m3blbfkl/VhKMXBcyNfSJzb2d9rk3/Lc/uK9b+GPh8aF4ZhdwPtV4BczMP7zDIH4DH61wOkaAviLxJaaNGQNM08b7gH+L0UfX/GvbVG3Civ33w2yVxjLM6sbX0jfstHofH5tieZqkvX5dBaKKK/ej5wKKKKACiiigAooooAKKKKACiiigAooooAKRhuBWlopSipR5ZAeIaroI8JeIpNLlYHSNQXdAO6nup/z6Vylzo09tqn9mQ8T/APo+va/iboUWreGLmYr/AKRZK1xE3oygkj8R/SvMbcjxPomf+X6zr+U+MsollGYynRsoTSslbT+mfb5di3Upczeuz9ejMGe5msLf7Fen7PPB/qLioLif7QLjyeTP/wAu9drA0HirSvImGJ/+Ww/55VyWoabfeHPtHnQQ3H/TxX5q6i52p6tfq0tz2qNaMm4vSXYm0ry9Rsv7Kuhm3/5YXFULbztJmvoZsQT+Rmplt/s9rB+886yn/wDIE9aOf+Ehg+wzkf2rB6/8tqp+z5rrSL3/AMx8/Lq9uvr3OZubb9xbz/8APerFzbee2LOH/UQ/v6n+0fZ7K40uaD/7RTdKvvsaQSw/8fEH+vt/+e9azoyu247bbWd0rbNm3O+iFtr+7vr2HzpgJ4v9UKiuLqe5sPPmg/7eKl1S5s9QvLeW0Pkmf/XwVBp999ns57Of/SYJqypUvaNStZq2m23mUnaKlbchtv8ARoPI/wCXeerE0s2rzW/m/wCkCA/8fFvVax/4/beeaDz7f+9Ut79k+2f6L53ld9taLD1faXgr+dtDXld9jY8M6x/ZE89ld+d5M33c0llcQx6le+UsP7iGfyZqcbgDRLf7ZB58E/W4/wCeFULFp0vbmK1h824l710QppNw5lr11t6bbnHyRlKT2On8L6Ja3Wm2880Pny4rrR/qfwr4f0n4neKvCs/+harP/wBN7e4/0jz6+yvCGuDxJ4Y0vVc+T9ttILjFejnnDlfKIwqzkpRn1V+19U0LN8vrYFxnUkpKWzV/1KXjqfGlCD/nvNis2e28/wAV2Nl/y7wwVb+IPMdh/wBd6r2w/wCK/n+lfMRckvcd9/0OOgv3Xyb/ACOy+0Dk4rlvBlt9ouNRvv8AnvPW9qf/AB5Tf9cqyPA6/Z9BP/Xerh+8jetLS6/K5zRVqUmutkdFcfKK4A3EWtSXGrajj7DB/qYTXW6zP/xKb4f9MK4Wf/kV9J/59/P/AH9J1lUtyP3Vt+v3muGXutre9v8AM2Lf+29Qj8+y/wBBh/5ZQ1WmMxn+x69Bwf8AlvXd256eV/qa57x35H9h/v8A7tcUJ2draO1rLz3LpV+aahypX69fvK3hy8nsbyfRZp8/88K6zGV21wvn7de0D/n4MNd0oqa9pS5m9Xr/AJmGIgotNddfnscnYZ0TxjfQ/wDLGb9/W1rcH9oaRPAe8FYuo/8AI9WX/XCunm4jNRUTTjUTtcue8J9bI86/4+PB1v8A9MJ67/Tf9Js4Ja89sf8AkVtX/wCu9d3oX/ICsv8ArhTxCS95q9m/xSNcR8PzZBrGiwa3/rv+/wDWG+mzaNrNkVvJZ7SaXHlVs+I9bl08QGGDz55v3NeafFXxnfeA7CHVpRBfX7z/AGeCEf6iCvQyvCVcdiIYanrKWkb/AORphKVbESjSj9q6S8zkvjyNvg20h7w643/oiasz9nHw5/Zmrf2tqY+z2/kfZ4K5zwbrF58TPGf2PxDP/aMH7+X+z/8Al38+vdNPtzDLcNqGPs9n0t7ev1XN8ViMiytZHK0pSTcmuzd7I+urzngcM8DLd3ba8+iHbrvxDeX4ii2wSzf8fFWdAt4YGuJr2f7R5E/kQQ1X1nUp7m0guJ5oLeA/8saZo2v+Hf7OmE2pWVxfeR+5hM9fneGwdepH2ns24rok3b5ngTpz9leKduy1saHlQXHn9J4oP3139n/571o2f2yG/t4JvIhgnim/0cVkWVxBsg3/AOq8/wC0T1NLfecJZd/7+9/1P/TCCssZh3CesNHs+m9tNOhzSjP4SDSf31h5cxkm/wCeVnDVqe/nn0S5i+xxQ+RN1gNM0C+hstLxacXk/wD5CqgZ4YJ7GCEzzwQT+fMf+e89capXnK2qT/IJc3Ntsy/dG80qxsrszfZ8dbel0Ow/tK/uNTvDixj/ANIWiae+8T6n/wA8bf1/54UyaaK5izHzpUP/AJNzVs17Omk9G912TB35bPSX5EQWbV9a83PCz/8AHvTrefz7f/S/9GtxN58tx/z3qW4sZ7G4inM3/E2n/wCWEHetzTfDk91P5+sz/aBB/qIKzq14+zjK6srK19dOq8mROcacbvb8fl3MRrK9v559Q/cW9v5O3992gqzp7f2Jpdxq17/x8f8AHvDWtcZ8QXf2KIgWEH+v/wCm1XfDOlL478UJI3OlWC5VQOHbsue3c/hXq5Pl9bOcXTwlL7T18l1Vzlq4hwpyk1aK3/RfM7L4WeGjoehLczYN5ehZpSPp8o/I/rXafxUq4C4oAxX9r5dgqWX4WnhqStGCt/m/mz4CrVlWqSqS3YtFFFegZhRRRQAUUUUAFFFFABRRRQAUUUUAFFFFABRRRQB598ZtR+zeHYLJCRJezrEB6gcn9cV89fEfxFeeA9J1C90ebyLgz2+n/aK99+Ntmr6Pp14Sd8N0EA9Q45/9BFeL+PPDx8U6BqmlQP8Avbz/AE+zNfz5xVJviKksSl7NW32tbW/zP0Dh90lCnz6rmfMnt0/QwfhX8RpvESjz/wB7rUH+uP8Az+wV7pBfwa3YefnMNfCNjqN74X1qGWHzrG+spvwgr6h+H/jqHxJph1rTSM/8xKwHPlT18jxfw4sO3jcGl7OVrrom/wBD6vPcsVKX1nDr3X+D7eSfQ6bWtF/sb9/DB9osp/8AXwVizWwsRAPN/cf8udx/zwr0KCeDU7ceSfNgrhdY8nw/fTwQ+VcQT/8ALv8A88a/NYxaja23d/gfO4ecqnuS+ILgweI4PPmm/s++g71Qh864h8jy4bj/AKb/APPGs3Ubyw8N2X23WZzAsH/LGvHvHXxgvtaP2HSx/Z1h629fZ5PkWLzZuFJNQuve2StvZdT6LCYCtiHaC93v0XzPSvFPxB8OeCmME839oX//AD729eU6j8aNeuh/xLY7TR/+2Pn3H/kesrR/hzq2tafb3+lwQfZ/+W/2if7PRdfDnxFpcOPsfn2//Tv/AKRX61l2Q5PgW41JKc09b9+tuiR9hg8uy2mkqklKXVN2/Azda8VeJNbhze6rfXEH/PvWPbXM9tcW/kVs3Giatbf8wm+/8Aa1tG+HmqeIzcrewz6PDbwf67UIPs9vX2kFgqMFCHKl0Wn6Hu1JYClTdnFJdE0/wR1nw9+NM+mWP9la3+/0eeC4uPtP/PCunHxgsbSxi8Q6VZed5cv2eeD/AFH2evFtYsNK0TSTYWU0GsahP/r7j/l3gqbwFrcY16Kyv036Xeqbe8X/AKY/8/FfKYzIcDiJPGqm73TtZJNLdpI+cr5VhZxniFB97dH3+8taP4V1PxnfzjTLLzi3+kT3B/494K+vfhta/wBm+AvD1l/y3t4BBXnXwX0SXUfDf9i3U/k/2dcXFvPFb/8ALf8AfV7JawQ6bFFBCPs8FfkfF2d1cbN4RxUYQbta7vppq/I+IzzMJYqXsGlaDuvS1vxMLx3/AKRptvL/AM8J6rTXP/FTaTP/AMu88FdDrOn/ANpaPcR/89q4y4uDqXhaDvfWM1fBYeE5w30elu9zxsPrTS7Np/PqeifZ90E9cp4GuPJN/ZTf6+CarFv4zsBY28082Lj/AJ4Vx3iLxtpOi6yNUingtx/y3FzP5FbUsDXxF4U4Nt9LPf5XKoYWtUUocr1206o9Sng+0Q+/pXAeTHo082i6p/o0E/8AqZ65LUP2jNEtZfIN3ET/ANMPPuK5DxB+0tBqQ/48Z7jyP+3evZwnC2a1nyqg0u70/M9TCZRjXvCy/FdrHtcN1reiw+QYRqEFVZ2m1IifWTDY2EP/AC718+wfHu+g/cWeni3+t9Wjb/FHxLdT3EE8Fj9ot/8ApvXu0uBc2dlKKS9Vf8Nj0/7CxMXdxSfdPX8z3rwxGdZ1a41SYfZ4P9RAK7THOc18oWH7T2uQfZ4P7IsBB/zw8+teD9q65eDybjw95A/57w3tctfgjOE21TTXk1+rRwV8gzGck4w020adke2WB/tDxjcTxf6iD/R66HWpmttJmm6LXiXg/wCPfhTRYpo7wXtuZp/+eFdJq3xS8O+JNI8jTtThm8//ALYV89iuHsxozUZ0Jcq620X3XOCvl+Lp1oxnTaSsrtaFn/j28Hf9d567nTIPs9jDB/0wri7kwXF7pOlxiCa3rvv4h6V8/jKTo8sZJ8zbdrba2OfFJpWfW7MPxN+/8RaVD/02rhPFngCH4jWt5p8k/wBjvYL37RDXoetaINU8qfzvJnh/1Mxrn2hGoQX/APacEPn2UOBcV6OWYqrhKyxFB2lDr2bem+6Hha06PLUpStKNvk/1Pl+28Pa38FPHug32sQf8t9uYJ/tHn29eu/ETxdB4a0+fVLzm/uJ/9Asc/wCurlPiFrn9o+PtL+3bZ7bw3Z/b7v8Az9fIrlbNNT+LWk3+Z/t3iHTW8/ycf6+D/phX708D/bLw2Nx9lypcz2TT1X3dT9AVJY10sRirRslzPpq7rTorbvzOK1DW5vEV/wCfeT/aJp/+Xi4qt/x7XH7ii460W3+k/uK/UacMPTpqNNJJaJI/QoYWhGKSei8kbPhbxHf+ExbX9l/o3/bf/wAl66HQfjDr2jr/AKa8Or2//PvPXPW3gvXNSh86DSp/IqbWPh94g0VPtc+jS20f/Pa3P2iGvOxeGy/GRVPERi/LS/yfQ8TEYXATlyycW35q/wCZ7Z4K+K/hXxHe/wCk3E+jt/0D7jiu6S4n8Qal9ns4PJt8fuG/54V8ZXHWu48H/FXWvAcYs/NXUdJm/wCWPn1+bZtwPH3q+Wy1t8Ld18n3Pmcdw/yp1cNLXs+h9RgQfZ5rSKbybKD/AF03/PWrX+oggv7yECf/AJc7GuE8G/Frw94r2Dz/ACDD/qtLuK9M0bTZHk/tS95vD/5Ar8WzDA4nLpyp4mm0/wA79EfCYmnUw2lVWf5+S/Un0XQp4PPvLr/SLyb0pdZ1KYy/2Xaf66buf+WNJreuNpfkwxRCW7m/1MFZniPxFpPw50uTUNSlH2i86Q/89pq4cFhKuOnGnTjeUmkl6/oup58ITqTTtdvZLucL8dfHEfgbwofDul3H/E0vh/34grd/Yy1+eTQ7nSpv4HlfHuHA/qa+Y57TWviF4onvVE1/fXk+BcC36Cvrb4CeE4vCuvDS4G84WNqfPn/vTEgEfrmv6PybBYfI54bBU3zVZNOVt9tX6I+hzjD4fBZVLDzd6krSfr/wD6Cooor9zPx8KKKKACiiigAooooAKKKKACiiigAooooAKKKKACiiigCjqelwa1YzWlwu6CVdrrmvH/FPw91TR08q0iGpWQ/1b/xx/wC8P617aDmggHqK+Xzrh7CZ5Be2Vpx2kt1/mjtwmMq4OV4bdj488U+CNI8Uy41K3xP/AM9x/wAfFcH4T8R+Gvhj4muLiK81O3uPJ8j7PqEFfdOq+GdN1sBru1jlkXgSYw49twwcc9K8b8f/AAAsb61l36d/blmRkI+PtEXrtPG4fTnnpX55ieHMZl9KVOpJ1KDVmk9Uurtrf5H3uX8R0qqdDFNqMtGr6Hh1z8bfDdvb3HknVbn/AK94K5vWfjTf3MPk6ZZwaN/02E/2i4pnjj4RX3h6H7bo4/tbRx3P/HxD/wBdq85+zVrlvD2SzSq0Yc3+Jt2fZrufq2VZXluJh7ak+Zdu3k0WNQ1GfUpvPvp59Ruf+fi4rPuLmf8A0irNVv8Al4r7qnSp0oqNNWS00Pr6lCMafLTjZLsd7qOlHxl8LNP1TThP5+h/6Pqen5/8j1xVjNfaN/x5X09v/wBe8/2erHhjxVqng7VP7U02f7PMf9fb/wDLvPXRzz+C/FDiYGbwPef8++fPsh/8YrxYweEcoVIc0JNtNK9ru7T66Hy1KKw0pQrwbptt3WrV901vvs189jF/4TbxX/0Hb7/wIqtqPiG91j7NPeX39oTwf8vFxXRy/CjW5bfzrCXTtfg/5+LHUYqi/wCFXeKLb/mEJ/4Fw1tCvgIWnHlT+5/cepRqZVpODjf5I5r/AK4UW3+jatbz/wDpRW/bfDrXLaD9/wDYdOt/+W/2i+qxp+m+Hbf7TPea9/a9xB/ywt/9Ht//AAIraWPovSn7z7JN/jsi8XjKDg4R95+V3+SPU/gJ49haOGwu5wLuAfZ5c/8ALeCvWtS8fWVhB58J84f9N/3EFfKOr+K5/D1x5Xh6x0vRv+e9xb/v7j/v/XP6vYalcTwTakby5+2f6m4uD/rq/Ncw4NjmGKliZy9nCTvy6N36210XkfEz4fjjq7xFT3FLp1f5H0J4i/aK0+Fj5N39p9tPh/8Aa9cN4h+MV9EluLKCy/1Fvcf6/wA+uKt/BWqNc3sElv8AYZrOWCGeCb/pvWlrvgmzt4Ndl0L+07hdFk8m8mvZIWH/AH7/ANdXsYDh7JcC0lHnb6t3S7bbHfTy3K8JUhFS5r9tV0tf1bX3kVz8UdW1LSfIvf8ASP8Ap48/7PWHN4P1Ow0qy1OSzmeyvIPtEUvk/wCjrXokOjeGJbHyYcQ6lrvhr9zbrB/o8E//AF3/AOusVRa54r0y8n8Sa0viKObT9U0UQw6MBJ58U1e0q8abUKFLlWl9LJ6pW2/E2p4xRko4ei1FPW6eutrafPfTTzPP7jwhqen6BDrE1oP7IvJ/JhmrYtfh/PdeF/8AhIPt1iuk+R++H/PCb/njXQ3vxG0d/Blt4XfSnlj+wQRz3Hm+R5E/+uH7j/rrXI2fjv7B4PuPD39nQTWUvn/bGuFGZZcjyZv+2OP84rppzxlSF1BRaf3x7+p6tOrj61LmhS5WpW2WsX116l2fwjnwPDr+yLHm/wCq/wCW/k/89f8Av/V7w18Mp/EA8NTwygw6rLO003lf6nyKoN8RtTt9J/snyrT+zv7M+xfZ/LrPtvF17p66EIo4zNos04h/dVoqeNlCWqTu2uunY2WHzGcJRuou7t10s7L5Oxu+H/BOlahZaRZ32oLb69rWbizPkD9x/wDvq5+TwbK9/osMI23usNzF/wA8P3s0X/tGtHSPGT6PZWf+hWdxqum/6Ppt7cwfvoaow+Ob2DXND1TdEbjTIPIgO7/W/wDXb/v/AFUaeLU23qmuu17dPXQyjQzGNSV7cur1ta9na3ZXt9xZt/CJ1G6s00jV7XVvN/cc+dB5P5Ulhor6jHpctil2G1OQRQ+Sf9I/cf6+otI8XRaVrWn3uk6ObCWDzfJH2vz+Zof/AGjW9YfEH7RPoEmoXj/b9NtL+3N7jrNP/qf8+9VN4uFrQukutr6K+3X5mNWGLivhutbXte9m7WW+yOTg1m+0ab7bpt9fW/n/APLxbf6PXb6N+0T4w0WWC2F/Bq+7/n9gxVLRNT0OLW/Bumm6gm0vRTNeXl2i+RDLN/r8/wDkKOrl7ouka9aWurSWcO3Wvtetz/Yh++gihg/fQf8Af9pa8vE0cJiNMTh1JPq0r72tseXilQnJRxVHR9Wl3dui3Suel6N+1NZTwf8AE60Kaw/6bwf6QK6DTPG2ialoFzYWWpCfVp5v30FwfIuK+erXwf8A8JHd+H4dFsp7BtV8+4i8+bz7fyKwLjQdSWzgmuIpczefcQD08j/j4r5jE8IZTiOZUZOEtHa91e+1vU8ypkeBnL93Lkl1V77N+b7fgeg/FPSJvDmnXM2ZrhvEk/2meb/nh5H/ACwrzgzTaPe299Zz/wBnTwf6RB9n/wCWFdNoPxb8ReH4TZG9h1jST/y43/8ApDVeuNY8B6/KINS8Oy6DcY/4+NCn+0QH/tjX0+Bp4jL6HsMTT51s2mnddLro0etRlPDU/Z16fOuri07rZXWjWltrmNqXxG8Qala+dqcGnayomx9vvtNhH9ay5/HeqWk+LG/+z23/AEwsYIa6LVPh1pN4La40HxPp1xbz/wDLC9Q2dxcf9/6p3vwp8TWLea+g3M8P92B/Pr1IvA9VZdmrfoehh5YCSVmoeTuvwdjktR1GfUv+P3z7n/r5q9oPiDVPB155uj3k1hN/dh/5eKvf8In4g8//AJA+r/8AgJcVat/Ad+LuC51qUeH7D/lvfX3/AMYrerVwvsnFtNbW0d/JdbnoVlg3T5XJSXZWd/RLU3viIul67oOi+LtOjj0n+1v3F9Yxf8sZ687/AOXium8QeIodbkt7LTR9m0DSx9nsp7j/AJb/APTxWFTy2FSGHUZ9L2vulfRPzSOnLKDWGUajbte190r6X9EVvs0Fz/r69B8M/GXxT4X082+napNdeRwftP8ApFcN/wAvFH2a3rXE4LD4yNq1NSXZpMMTl1GrC1WKkvNHtGg/tE6rbvcXV7pdnLf/AOyapeKfjlf+K77H9hWNz5E/+g/aa57wp8N/Evj+4t/+ff08j/0nr6R+HX7LUehMtxIgt5z/AMvN1iW56exx+tfISynLKVVvBYbmqrtdJPs3sj81zGtk+WScppc66J3OL8F2WrQG3vtYnggni/49NC06L9xB/wBd6+kfhl4Rn0Cymu73/j/vGDuO6L2H19fwqx4Z+Gek+HGLYa9ucYMtyA2PoO1dh9Ole7kPDtXD4uWY41JVGrRitkv1Z+T5pm31yTjTVovytp0QtFFFfox86FFFFABRRRQAUUUUAFFFFABRRRQAUUUUAFFFFABRRRQAUUUUAFFFFAHI+LPAFl4gL3kGbDVtoC3cXDcdA3qP16fSvlX4ofBPF5cXFpaCw1/H76z/AOXe9GOsH+fY19rMqlsnrWP4k8LWXimy+zXcZ+U5jmXAeM+qkivkswyW8nisA1Gp17Pya7+Z9Hk+eYjK60ZRk+Xr6dvNeR+ZM9sLcZmgzcQVXr6S+NfwVmvJpikXl67FzFKoOy+X1H/TavnS4t5refMxFvcVxYPGRxUZQkuWcXaSe6f6p9D+mcozihm1BVKb16rt/mn3M+5tqr29t9pgrRqt9m+zV6R6dWjC/tLbdCvc6b/0wotrae2/1P8Ao1WP+PmCrH/HtBUckH0EsLSaTsZ/2X3gqxbW3+kUfuLmfyP+XelqlFR2OtYeC2OnvPDel2Wk2SeTqV7rmpWcV7H5X/Hv+/8A+WFdvJ9ouNGaYSpN8Ojo/wC5z5P7mXyv/Sjz64Oy8aaxpWkwxLJCyRrthlMEHm2f/XGaso213pUGIYLuxhu4Ps/+o/1sFeJVw9SvaM5K6btrfd/5Hyc8vr4iXLWmrp6N637tbWa6b7s7vVfjDPqdncxz2S6m15o8NrOZP3HlzcDMX/THA86sHUfiFq+pwywtJBGLuPyrueK28i4uz/039Ko6voN9p+iWWpyzxC31P/UG3n/f13nh/wCE3hzWvh7f+LY9Yv74WMcvm2NvH5OZ4PSueX1DLoRqTjdN2Vk3Zt2/FkTo5XlsI1Wrrm5VZN+9+n/APL66jXPBQ8P6X58OqWk95aQD+0rLObi04/8AI1Xfgxpmi6j40t9K1ez/ALQt7z/UT+f/AKmrXxG0mXR/iZrGk6RaafDbQHzIYZrOGb/lh5//AC1rWpjl9cWFjeLUbu6Vmm1bVnRisfL639WpPlcY8zulaS0W7vbfsefm3+0T+RCftFx/071ch8F6/fzZj0fUZR/15z1uyeNbe38Y2PiaxghspmihM8Ef7m3hm8nyK9N/Ze1GS/1LxR50/wBouJxDNL50uaMxx9bBYWWIUFpZtNvq7PbsXjsxxWEwzxSgtEm0273bs1pbbv1PF7jwfrMOmm8l0uSCylHM2f8ARxWTcda1JNVk0K013RiM2d1P5En/AGwnrL+0/uK9ihUlUhedn2avqrJ9T3sJOtUi5VbWvpa+1k+rfc0NB8O3viK9+w6bafbp/wDnhRq3h/VPD959i1eymsJv+fe4q78Pz9k8ceHWH7gjUoTivb9Tgsf2h/h9Df2SxW/ibTf+WXpXiY/NKuBrwjKN6Lsm+zbsm/I8LMM2q4LFxhKK9k0k31TbaTb7aHgP9l3dvph1Ka0lt7Kb/US+R+4qj9p/6YVsXPPhfSosf6nULz916/6qqtlb/wBtXnkzbbe3/wCW83/PCD/l4r2IVv3TrPbX8D2aOIlKjKtPZN7dk7Io/wDLvVixv5dHu4by0n+wzQ/6meCvVPj74RsNCn0HU9Hi8qxmtPK/0ft5FeZ6DbQf21ZQeT537/8A1Fx/y3rmwuOpY7C/WIx0s7p9LOzT89DDDY2lmGE+sKOlndPydmmaj+NNYf7SJ5/OzaT2cGz/AJYwT/8A6q2IfEyeKbC5jvdQ/su5g0ODTYp72bkw+aPPn/z6V0Hxc+G3hzwv4c03xF4enf7NeS+Q3mnIrgfB/gTVPHerfYNOgg+0GDz5/tH/AB7wVwUK+CxmFeKj7sY3TbSTVnre54iWXY3D/W4/u1G921Zpp63Os8e3nh5vh7o39geVLFDqEsEUvleRKP8AR/8Alv8A59K82+0/v/8AUQf6j7PW/wCL/Al94GvPsWpTw/2h/wBMpfOrn/8Al3r0svpU6VBeynzRk203re7vv5Hp5dg6Cw65J86bbUu93ffqV9RH2me48iD/AEf/AJ9rarH7i2gt57Kf7PqP/PvbUtT/ALivRlCPU7amCpu2pZ1HxZrtvP8A8ha+/wBR/wAu89Yxup9RuLiee4+03H/Pz/x8VYuPP8/yP39v/wAvFFvbfafs8EFQqVNPm5Un5JL9CKWGhBpx0XdJIWik/wCuNbnhHwzqnjjxBb6Do0Sy38/MUT8Ki92J7AdSa1i1ex3169LCQdStLlildt7WM2zs2vrpbW1U3d3ckAWqjJJPYV9RfB/9lCS4eDVPFga2hA/c6Yv8I9WPb6dfpXqHwR/Z20j4WWqXV2P7U19vvXU2HWHrxECAUGMe/wCFexhdo461208D7RL2raj2Wn3tfkfz9xFxtVxUpYfL3yw25ur9OyMvQvDOneHIBDYWsdvH32Dk/Unk1rUhBpelenTpU6SUYRSXRJW/I/KJSlN80ndhRRRWogooooAKKKKACiiigAooooAKKKKACiiigAooooAKKKKACiiigAooooAKKKKACiiigDnfGXhWHxVpjQArFdx/NDMRko3+B6Gvk/4r/CqLWornVLKx8jxLZf8AH5p4wReZGe3WWvtAgL81Y+u+FNN8RIDeW4aRVKpKpKuv0I/rXy2ZZROtWjjcK1Ga0aeikuzt17M9/KM5rZXUUoN2/q6fdM/Mn9/bUn7ivvLWv2YvBWtSmWayd392H+FeSP8AD7Q/C+oalbWmk2/2q1uCIfrXz2c5tLJKEKtek25OySatfzfQ/a8Pxvh8XFxp03zdjwrwZ8L9d8SZn8j+ztPn/wCXi4qp4/8AAl/4D1S3sLj/AEiKf/V3v/PSCvrW51rT5bM2lppk8y+8Nclr/hmDxn4dn0G6UW88P/Hpcf8APGavzrL+Nq9XGJ1oqNPZpbpPrfrY5sLxLiY4lOrG1PtbVed/LsfKNT2/+k3FWNQ0+bSL6eymg8i4gH2ee3FQW1zX7JCUakVKLunrofrMakasFOOz1+RreGfEE/g3WrLU4IoZvI/5d5oP9fXs3xo8M2PxC8JWPjjRQt6IoMzQDvBXgdeifBr4lnwJrf2C8/5F+8/14/55f9N6+bzfB1uaGOwms4dO60v87Hy+cYOqpQzDCL36e6/mj1XqcZrT+To+gW+3bstLi4/64fvZa9q/ZpuLfUtF8S+HZvvZ87/2l/7JXm/xahsIfHurWOmRwR2Fn5EEEP8Azw/cVc+D/jyx+HWu399e+bOPJ+zw28FRmVF43K06cXzOzS63v2OPHUamOyjmpRfO7SS63bv+tjL+HM//AAjvxF0EP/x8w3cME3/oivU/ip4ot/CXxUSS8sbOeyu9N8mefyv3/lfvo68m1fxDZXPjb+27HTZreIX32/yrietrxL4v1X4u6uDcWelWdxp9pNKPPnz50H+Fc9bA1a+KpYqcbQ5bO71vfyObFYKpiMTRxFaNo8lpX0aucdb6Tef2B/bP/LHz/sX+kf8ALevUP2aTNaeM7mAxSJbCzbl+n+sirzXVPFmparpVlpl3LCLK0/1cUEHkW8NUoJ5oLf8AczTH/r3nr18dhamNwk8LVaV1ZNdF+p7+KwdXHYOeHq2i5aKyvZXVu1zV8d2cml+NNdRopYke8nYMO/8ApFc19m+zf/c9aNV69HDxjQpxhJ3aSV+9la56uHXsaUacpXaSV/RJHRfDPT73UfGNl5cUkqw/vdzf9cKj8A+Mb/4e+JLe+hxkfuLyAj/XQetYP/XerH2b7TXPXw9PFc8KjUoySTXzvvc56uHp4h1I1WnGaSat2v1v59j0r4+3ekXEnh+90aKB7LUoJ7xvI/5b1xbCw0nQgL20f7Zrf78rBN5PkRf/AL7/ANFVkf8AHtSX19d3vlfa7uW+8r9xD58/+orDB4P6vQhhlJuK6t6vW6+45cNl0qNCGG57xi3d3s2r3S+Tt9x7nqJtvG/7OQWx82WfQT0uP9f+6/r5NeO+C3VPEllNcTZtrQzXh/7ZwebVvRPiL4i8MaT/AGXpl9Hb2P8Az7LaxS1Q0LWI9Hg1bzNMhvPtlp5BuPN8jyq48BgqmBjXpbxlJta66tXuedhcvr4SjXoKzjOTcdVfVq9729T1XQYZfF37NEtlF5k17pN5gwwHr+/J/lJU/wADII7bx0NLsjut9OtJri7n/wCe03+o/wAa858M/EC98M+Edd0axhEC6pPkT/8API/8t/5n869I+Amt+HPCul61LPrlpDqd6P3dvN+5MVfPY/CV8Ng8TTjFtTldJXertdtLojwcdgq+FwmJha8ZyvFJX3tdu21tTy74j6uNW8fa9eDgSXuK5/7N5H/XxSXBnt5/Im6Gf9/Vf7PX3uFpKjQhDpFJfcrH6HhaSpUI047RSS9ErBcf6+i+sJoLi386H7P58H2iD/r3rQ0DR77xTrlvpemwefNP3NfVHh34QL4Y0VLM/ZdX/c/v59Qh80mvnM84lweSKPtXectort3fY+bzjPKWAcae7fRP9eh8saj5FzP58E8//TD7RVb9/X1Vp3gPQ9ZvLKFfCOnT3E/OLf8AcfWrDfsx2l1PiDwrLZH+7LqZaH8gSf0q8tz+OZQlOnTlZaaJvpfdJrT1PHjxjg6NqdaLjZd1/mfKenaHqevTpZaXaXN9em4+zLa2oyT/AJ5r7z/Z9+CsHwu8PQ3F9bwnxLdxD7VOFBMS9RAjD+BfryQT0xi78MfgH4f+HF82qRWUMmrFSon2D90p6hCeR3544JFepDjg19/gacuRVKkbSfR2uj8s4o4qnnD+r0NKS+9/8AWiiivSPzsKKKKACiiigAooooAKKKKACiiigAooooAKKKKACiiigAooooAKKKKACiiigAooooAKKKKACiiigAooooAp6xqC6Tpl3duNyQRNKRnGcAnFfNNvbT6lff8ATxP/AKRXu/xLvEtvBd+Hz+/XyR/wLj+Wa8I062+0f8sPtFfgniJiXOvTw8X8Kb6bt+b7I+vyOny0p1Ordvu/4c3vsFpB/wAhTUfP/wCneA1V1CCC/gih02zmgHm/66etHT9Evlt/3VnDp/8A5Hq1Notnbj/iZ6jNP5PvX4apqOjV30Sbsz2FUSkpOV32X+R4v8Y/BX/CW6P/AMJRpsONTsv+Pu3g/wCW8H/PWvCvs1fXVzL5Oom70OCQhv8AX+fXjnxA+Gsc8v8Aanh+LyfN/wBdYn/ll/1wr9i4R4npxgsFi5Wts3+T7H6Nw7m6oQ+rYh+79lvp5P8AQ8n/AH/2eoK6g+CtdE32GHSr24n9fIruPC/7NevalN/xM5oNPt/+/wDcV+iYnPsvwcW61WN+1039yPsMRnOBwsOapUXyd2eT1YttEv8AUp/3EE9z/wBe8FfTmm/A3wb4bi/02b7TN63FWv7O/feRo+Jrf/rhXwOL8QMPG8cLBy83oj5qfFkJXVCHzeiPA9G+Euvan/ywgtv+29dT/wAM9f2dBb/2pPP/ANu8FetT6bPp1v589l5H/XvPUE2oiee3/wBOnuP+vivkcRxjmWIfuyUYvayX5s8GvxDjaz9ySS8lZ/ecXa/BbRoLK9mmh+0eVP8AvvtE9dTo/wAINCF79im0iyb9x5+PIrpFx/ZHij/rtWrZxCPxUTn/AJcq+WefZlUblOtJ6d2rbPoeDXzTG1E26j0832T/AFPP/wDhDbDT4r+aDTrO38mfyP8AUdK1tS8DWGn6hZWQEPkS/wDTCrM3/Hlqn/YU/wAK6DXuPEuk/SeuGWZYyTv7WX3v/M5Xja/NFuTvr1fl3OPh0XyfD9vdQp9nHm+T5HkVU/4Q2K6lvPOsNOuPsf8Ar/PtIuPrW2P+RNt/+vutK2X974s57UlmeLjzONRpt93f8CvrVZX16+fdLo/M4O48KeHLgQi78Madz/zwPk1jal8GfDk7gCHWNKH/AEwm86Cu/tjY2l7bHU4sQ/Ya6aLw7p93++0278n/AK4T16FPiLM8K7xqysu7f6nT/aWIoNctSSXq2vxf6Hz1qPwEs5pf+JR4og/69r6HyKxNZ+BnjDTbb7RHZQ6r/wBeU/m19Kz6Lq8C/wCotdVg/wC/NZTWkEXHkXmlTf8ATvX0OG49zCjaU2pLzXT18z1KHEePhopqS80m/wALfkfJOraRe6RNm6sprAf9N4PIrP8A+PavsmC4uZoWgW6stWgP/LK8FcvrPwy8G64mLnw9PpU//PxZfuK+3wHH2Hrq2IpOLvummvuZ9Jh+K4/DiKTXmmn+DtY+X6rdP3EH/HzXsWrfBOP7b/xKNWlnf/p/gruPBXwGHg2YaheRf2xf/wDomvdxnGmWYfDe1hPmlbSKun6X2PUxfEmEhRUqU7t9NV+Y34Y/CubwNpSXWpWElxqs6Znnt5v9T/0xrvP7RuIP9VqM0B/6foqSC6u7Rf8Aj+u7Mf8ATxBmtD+2LuSD99aWd8P+mJr+eMxx9bMq7xNZ6yfyXa3oflNetVxFR1KnvNjvhPKv/CY2InyDHDOIfzH9M173jkV8x6RPHb6xbzeRLb3xvf8AyBX04nKA1/RfhtilUwlXDpfC0797q36Hx2dwtWjPurfd/wAOLRRRX7EfOhRRRQAUUUUAFFFFABRRRQAUUUUAFFFFABRRRQAUUUUAFFFFABRRRQAUUUUAFFFFABRRRQAUUUUAFFFFABRRRQB5v8Zbgw2WlqQHiNyGZO7YHH8zXmuk6hew/aJ7TyLfz+f9IrsPizNJea/Dbhj5Frb+Y49GJP8ATFY2j6doltYwzzSQ+xuK/ljjXFRxGa1La8to7X2Sv+J91l/LSwceZXv/AJmdcavNM2Zby7n/AOmFvBWhp2izNbp5Fp9n/wCvj/lhWi3iPT7UeVptlPP/ANe8FMn1XVQu6X7Hpdv/ANNjX5nCcqcnFLXzbdjpdSVrRjy+v+RH/wAIl58Wb68mn/6Y0XB8Oabb+SPJuP8AyPWNKNPlH729vdWn/wCnetbT7e/WPNnptrpf/XcVx3cZWsKTl9qTt22QQ38x/wCQbou0f89p6oX084X/AImeumD/AKYWHWtqbwj9o/5CmozTfSo1uvDuj/uoTFcTekP7+un2U57CVSG0dX5K/wCLMC3torqbFjo09x/08X1bEOia3dEedd/YYf8Anhb1ovdapc23+i6SIYP+e99P5NZxn/fCC78QT3D9BbaVBk17uFyPGV7e5ZPZvS5m62nS6+b/AAuWRoulaWf9Om+0S/8ATeesLxFqWlXK2/2KD7T+/rp9N8H3zDFp4bgX/pvq05JP/AQCf0rQ1n4c65f6cWm1KOeSIEw2VvH5CfTdn+lfVQ4KxtSCqpSlKKurKy09Wr/cc8cdRhUXtJX+en3K/wCaOWX994f1/wBfOqfTTu8VW/8A151RaHV7KK+0iexmF/eTdBzn6H0qeK0vvCev241ki3M0X2eDBBH5ivlqmT42LlP2TsnaWlrNpJL8Dvc4uMlzK7u1rurJaGZqP7hdU/u/2nD/AEre17c3iLSf72J6x59K1i4sb29itrj7C0xMxx1A6kVoXkVx4n1aD+xoJJbiGD7zRhVH1J4FS8kxblFRpS1Witr5WXUlzjdO6sr3fbRbmWP+RTt/+v2tDSRsj8Sy/wDTWqIjurnTIdDgt5zqHn8rjn3qebzdEttWsLqCb7dOKxWUY1N1FTdk7a7N3WhbnCSavq3e3ldahJbz3Gtj7J5X2iGDjz6BppD/AOnaL5A/5+LeenQaBqq3BlvbTVI2EODNbW5NacNxqFtcmG2v7S9ccGC4/cEV3YjJsam6sqV4u+j0epE60bpQktF0f6mTb3H2ZvJh1Pn/AJ4X1a41nVLf/XabDPD/ANMDUN9eq6g6toc0I9RDVWPT9GuJz9hvZbK49M181Vw1SEuWcLWto1/wB+5JXa/VfemLc/8ACP3Nx5F1CIJ/ep28OS+Vu03U5Rn/AJYn9/BUE2jaqq48yG9/671nzwQW+fN0y908/wDPxb1yx95ycXZLp0KktrTv+JZuNFvzHmXTIbgf894JqzrbUjYkQw6neWEp/wCWF9DmtDTte1AP/oupxX5/54Xv7mtGbWgExqelyn/yPUN8unXb7iuaadpRT9P8mVotY1RYf31pDew/9O9Vp7nw/cHyJoJLKY+sFWf7P8PahLi2kFhP6L+5qwnh3V4B+6vIb2D/AKeKIzsrN69LaP8AUlzgn/K/uOVvrGE3c32a886GGH7RivofwtfDUfD2nzr0eFevsMf0r581i3ntx++sYLEetvXr/wAH71brwqYv4oJGUj27f1r9u8N8a6eOdC+kk/vVmvwueXnNPmw8KnZ/md3RRRX9LHxwUUUUAFFFFABRRRQAUUUUAFFFFABRRRQAUUUUAFFFFABRRRQAUUUUAFFFFABRRRQAUUUUAFFFFABRRRQAUUU1/uH6VMnyxuB8/wDxTuIdQ8YXwibcwRbYn3wM/rTdPhhnX/RND+0H/n4uKqao9xeXV27wf8TI3BJPvXSDxHq0dtzFZ2P/AF8T1/H2bQq47HVakIvWTe3d9j9CTdOhTgtbK27X5AdI1S5H+kXgsoB0t7I0f2Joelnzrybz5v8ApvNVSHzdSVmEuo6tKvJisYfIArqtJ8FakLNY49OstNHTdcH7RL+fSunAcI47Gau9rN6Jv8dvxPPq4lUl70reSsv+CZFvrsE0G7TNKln/AOuMVVbm91C3OLzUrPSP+neD9/PXcD4d/bW36tql3fjP+oDCKHHpsH+NdFpXh/TdFXbZWcVvxjKIASPr1r9By/w8ad66Sv1b/Rf5nmVMwgl7iu/v/F/5HlS+HptSeP8A4lOp6rKo3EXg+yw/r1/Cui03wHq8SFRcWGiRdl0+A/8As2K9FKjtxSnpX32C4OwGGte7t2svx3f3nBPH1pJL+vu2OTtfhro4k868E2qzdnvn83H4cD8xXQWOlWWloVtrWG3U9VjjCA/lVrAUUvBr62hl+Gw/8Omk+6Su/VnDKpOXxSbQtFFFdxJH5Kb9+0b8Y3Y5x6VBe6dbagmy5t4rlB0WVAw/WrdFZypUpxcZK6YXad0RpEiIqIoVVGAFGABTLe0htE2QxJCuc7Y1CjP0FTjmij2NO6dtgv0Ifssfned5aeZt2+Zt+bHpn0p3kx79/ljzMbd2OcemakzRTVKmtohdifhWbqnh7TtaTbe2kNwMYzIgJA+vWtIjNAB7Gs6mHo1YuM4pp9Grr7mCk4u8XZnGN8NbaBG/s6+u9Nz0CSblH4Hn9aw9X8AasrFmi07WUAHzMht5ifryP1Fen/WjHpxXzeK4YyzE/wDLvl9Nvueh1wxleDvzf16nhn9htpcs7S2+o+H0HGT+/tvzqtYa5q27bDe2mof9O8/7ieve9g7jNZN/4T0fUVK3On27g9f3YB/Mc18LjvDyjVjajJX7tWf3rT8D0oZpf+JG/wDX3/ieSX+qWBH/ABNtEmi/7Y02HTdPuT/xKda8n/ph5tdx/wAKshsWzpep3enLniBWDw/Tbx/OsDUfh/qkGHl0fTNYbvPbn7PMPxPH61+eY7gDHUNFFtPtqvw1/A9Knj6MrRUmvnp9z0/E5+40XVj/AK60s7+s793pz/8AMS0jH/fitK4sJdEZWSTVNHlbpFcQedAfpQNbv2X999i1e3/6d6+Fr5JisLJRlFNLe2n5/wCR6cavtNY2a+6/5oxtW1Ce4+z+beQXtvHPXoHwXvV83WIWj8syzefj68Vys1zpmtt5f9nTQXlbngSWGw1uyt4VBmnlYzZXyf4Tzjv9K+x4Rp1MLjqWIirWklrZJ30aTS3SMMeoTwjhytNansVFFFf1ifCBRRRQAUUUUAFFFFABRRRQAUUUUAFFFFABRRRQAUUUUAFFFFABRRRQAUUUUAFFFFABRRRQAUUUUAFFFFABQeRRRQBxFz8KtJutVur5p7sTTv5jgSDbn24rT0/wBoVgqgWUcrD+Kb5yfrnj9K6PPtS141PJsvp1XVjRXM3e7V9TeWJrSjyubt6jIoUhQJGioo6KowBT6KK9iMIwVomAUUUUwCiiigAooooAKKKKACiiigAooooAKKKKACiiigAooooAKKKKACiiigCJ4hNGUlRZEPVWGQa57Vfh3oWrR4ewihI6NAojP6cV0nzUvC1xV8Dh8THlrU015q5cKk6b5ouz8jzi4+EaW0hl07Upo8DiG4G9SfqMYH4U/wADfDmfw5qz3t7JDM4QpH5YPGepOcdsj8favROo9KPu+9eNS4by2jXjXpw5XF3STdr97bHVLHYiUJU5Sun9/wB4tFFFfTHE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//Z"/>
  <p:tag name="MMPROD_TAG_VCONFIG" val="PD94bWwgdmVyc2lvbj0iMS4wIiBlbmNvZGluZz0iVVRGLTgiPz4NCjxjb25maWd1cmF0aW9u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hdHRhY2htZW50cyIgdmFsdWU9InRydWUiLz4NCgkJPHVpc2hvdyBuYW1lPSJ1dGlscyIgdmFsdWU9InRydWUiLz4NCgkJPHVpc2hvdyBuYW1lPSJ2b2x1bWUiIHZhbHVlPSJ0cnVlIi8+DQoJCTx1aXNob3cgbmFtZT0icGxheWJhciIgdmFsdWU9InRydWUiLz4NCgkJPHVpc2hvdyBuYW1lPSJ0YWxraW5naGVhZCIgdmFsdWU9InRydWUiLz4NCgkJPHVpc2hvdyBuYW1lPSJzaWRlYmFyb25yaWdodCIgdmFsdWU9InRydWUiLz4NCgkJPHVpc2hvdyBuYW1lPSJ2aWV3Y2hhbmdlIiB2YWx1ZT0idHJ1ZSIvPg0KCQk8dWlzaG93IG5hbWU9ImluaXRpYWxkaXNwbGF5bW9kZWlzbm9ybWFsIiB2YWx1ZT0idHJ1ZSIvPg0KCQk8dWlyZXBsYWNlIG5hbWU9ImxvZ28iIHZhbHVlPSIiLz4NCgkJPHVpcmVwbGFjZSBuYW1lPSJiZ2ltYWdlIiB2YWx1ZT0iIi8+DQoJCTx1aXJlcGxhY2UgbmFtZT0iaW5pdGlhbHRhYiIgdmFsdWU9Im91dGxpbmUiLz4NCgk8L2xheW91dD4NCgk8bGFuZ3VhZ2UgaWQ9ImVu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TE9BRElORyIgdmFsdWU9IkxvYWRpbmciLz4NCgkJPHVpdGV4dCBuYW1lPSJTQ1JVQkJBUlNUQVRVU19CVUZGRVJJTkciIHZhbHVlPSJCdWZmZXJpbmciLz4NCgkJPHVpdGV4dCBuYW1lPSJTQ1JVQkJBUlNUQVRVU19RVUVTVElPTiIgdmFsdWU9IkFuc3dlciBRdWVzdGlvbiIvPg0KCQk8dWl0ZXh0IG5hbWU9IlNDUlVCQkFSU1RBVFVTX1JFVklFV1FVSVoiIHZhbHVlPSJSZXZpZXdpbmcgUXVpeiIvPg0KCQk8IS0tIHN1YnN0aXR1dGlvbjogJW0gPT0gbWludXRlcyByZW1haW5pbmcgLS0+DQoJCTwhLS0gc3Vic3RpdHV0aW9uOiAlcyA9PSBzZWNvbmRzIHJlbWFpbmluZyAtLT4NCgkJPHVpdGV4dCBuYW1lPSJFTEFQU0VEIiB2YWx1ZT0iJW0gTWludXRlcyAlcyBTZWNvbmRzIFJlbWFpbmluZyIvPg0KCQk8dWl0ZXh0IG5hbWU9Ik5PVEZPVU5EIiB2YWx1ZT0iTm90aGluZyBGb3VuZCIvPg0KCQk8dWl0ZXh0IG5hbWU9IkFUVEFDSE1FTlRTIiB2YWx1ZT0iQXR0YWNobWVudH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WN0Ii8+DQoJCTx1aXRleHQgbmFtZT0iVEFCX09VVExJTkUiIHZhbHVlPSJPdXRsaW5lIi8+DQoJCTx1aXRleHQgbmFtZT0iVEFCX1RIVU1CIiB2YWx1ZT0iVGh1bWIiLz4NCgkJPHVpdGV4dCBuYW1lPSJUQUJfTk9URVMiIHZhbHVlPSJOb3RlcyIvPg0KCQk8dWl0ZXh0IG5hbWU9IlRBQl9TRUFSQ0giIHZhbHVlPSJTZWFyY2giLz4NCgkJPHVpdGV4dCBuYW1lPSJTTElERV9IRUFESU5HIiB2YWx1ZT0iU2xpZGUgVGl0bGUiLz4NCgkJPHVpdGV4dCBuYW1lPSJEVVJBVElPTl9IRUFESU5HIiB2YWx1ZT0iRHVyYXRpb24iLz4NCgkJPHVpdGV4dCBuYW1lPSJTRUFSQ0hfSEVBRElORyIgdmFsdWU9IlNlYXJjaCBmb3IgdGV4dDoiLz4NCgkJPHVpdGV4dCBuYW1lPSJUSFVNQl9IRUFESU5HIiB2YWx1ZT0iU2xpZGUiLz4NCgkJPHVpdGV4dCBuYW1lPSJUSFVNQl9JTkZPIiB2YWx1ZT0iU2xpZGUgVGl0bGUvRHVyYXRpb24iLz4NCgkJPHVpdGV4dCBuYW1lPSJBVFRBQ0hOQU1FX0hFQURJTkciIHZhbHVlPSJGaWxlIE5hbWUiLz4NCgkJPHVpdGV4dCBuYW1lPSJBVFRBQ0hTSVpFX0hFQURJTkciIHZhbHVlPSJTaXplIi8+DQoJCTx1aXRleHQgbmFtZT0iU0xJREVfTk9URVMiIHZhbHVlPSJTbGlkZSBOb3RlcyIvPg0KCQk8IS0tIHN1YnN0aXR1dGlvbjogJXAgPT0gcHJlc2VudGF0aW9uIHRpdGxlIC0tPg0KCQk8IS0tIHN1YnN0aXR1dGlvbjogJXMgPT0gc2xpZGUgdGl0bGUgLS0+DQoJCTwhLS0gc3Vic3RpdHV0aW9uOiAlbiA9PSBzbGlkZSBudW1iZXIgLS0+DQoJCTx1aXRleHQgbmFtZT0iQk9PS01BUksiIHZhbHVlPSJNYWNyb21lZGlhIEJyZWV6ZSAtICVwIi8+DQoJCTwhLS0gc3Vic3RpdHV0aW9uOiAlcCA9PSBwcmVzZW50YXRpb24gdGl0bGUgLS0+DQoJCTwhLS0gc3Vic3RpdHV0aW9uOiAlcyA9PSBzbGlkZSB0aXRsZSAtLT4NCgkJPCEtLSBzdWJzdGl0dXRpb246ICVuID09IHNsaWRlIG51bWJlciAtLT4NCgkJPHVpdGV4dCBuYW1lPSJCT09LTUFSS1NMSURFIiB2YWx1ZT0iTWFjcm9tZWRpYSBCcmVlemUgLSAlcCAlcyIvPg0KCQk8dWl0ZXh0IG5hbWU9IlNIT1dTSURFQkFSIiB2YWx1ZT0iU2hvdyBzaWRlYmFyIHRvIHBhcnRpY2lwYW50cyIvPg0KCQk8dWl0ZXh0IG5hbWU9IkRPQ1dSQVBfVElUTEUiIHZhbHVlPSJCcmVlemUgRmlsZSBBdHRhY2htZW50Ii8+DQoJCTx1aXRleHQgbmFtZT0iRE9DV1JBUF9NU0ciIHZhbHVlPSJTYXZlIHRvIE15IENvbXB1dGVyIi8+DQoJCTx1aXRleHQgbmFtZT0iRE9DV1JBUF9QUk9NUFQiIHZhbHVlPSJDbGljayB0byBEb3dubG9hZCIvPg0KCTwvbGFuZ3VhZ2U+DQoJPGxhbmd1YWdlIGlkPSJkZS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TE9BRElORyIgdmFsdWU9IkxhZGVuIi8+DQoJCTx1aXRleHQgbmFtZT0iU0NSVUJCQVJTVEFUVVNfQlVGRkVSSU5HIiB2YWx1ZT0iUHVmZmVybiIvPg0KCQk8dWl0ZXh0IG5hbWU9IlNDUlVCQkFSU1RBVFVTX1FVRVNUSU9OIiB2YWx1ZT0iRnJhZ2UgYmVhbnR3b3J0ZW4iLz4NCgkJPHVpdGV4dCBuYW1lPSJTQ1JVQkJBUlNUQVRVU19SRVZJRVdRVUlaIiB2YWx1ZT0iTm9jaG1hbHMgZHVyY2hzZWhlbiIvPg0KCQk8IS0tIHN1YnN0aXR1dGlvbjogJW0gPT0gbWludXRlcyByZW1haW5pbmcgLS0+DQoJCTwhLS0gc3Vic3RpdHV0aW9uOiAlcyA9PSBzZWNvbmRzIHJlbWFpbmluZyAtLT4NCgkJPHVpdGV4dCBuYW1lPSJFTEFQU0VEIiB2YWx1ZT0iUmVzdGRhdWVyOiAlbSBNaW51dGVuICVzIFNla3VuZGVuIi8+DQoJCTx1aXRleHQgbmFtZT0iTk9URk9VTkQiIHZhbHVlPSJOaWNodHMgZ2VmdW5kZW4iLz4NCgkJPHVpdGV4dCBuYW1lPSJBVFRBQ0hNRU5UUyIgdmFsdWU9IkFubGFnZW4iLz4NCgkJPCEtLSBzdWJzdGl0dXRpb246ICVwID09IGN1cnJlbnQgc3BlYWtlcidzIHRpdGxlIC0tPg0KCQk8dWl0ZXh0IG5hbWU9IkJJT1dJTl9USVRMRSIgdmFsdWU9IlNwcmVjaGVyOiAlcCIvPg0KCQk8dWl0ZXh0IG5hbWU9IkJJT0JUTl9USVRMRSIgdmFsdWU9IlNwcmVjaGVyIi8+DQoJCTx1aXRleHQgbmFtZT0iRElWSURFUkJUTl9USVRMRSIgdmFsdWU9InwiLz4NCgkJPHVpdGV4dCBuYW1lPSJDT05UQUNUQlROX1RJVExFIiB2YWx1ZT0iS29udGFrdCIvPg0KCQk8dWl0ZXh0IG5hbWU9IlRBQl9PVVRMSU5FIiB2YWx1ZT0iU3RydWt0dXIiLz4NCgkJPHVpdGV4dCBuYW1lPSJUQUJfVEhVTUIiIHZhbHVlPSJNaW5pYXR1ciIvPg0KCQk8dWl0ZXh0IG5hbWU9IlRBQl9OT1RFUyIgdmFsdWU9Ik5vdGl6ZW4iLz4NCgkJPHVpdGV4dCBuYW1lPSJUQUJfU0VBUkNIIiB2YWx1ZT0iU3VjaGVuIi8+DQoJCTx1aXRleHQgbmFtZT0iU0xJREVfSEVBRElORyIgdmFsdWU9IkZvbGllbnRpdGVsIi8+DQoJCTx1aXRleHQgbmFtZT0iRFVSQVRJT05fSEVBRElORyIgdmFsdWU9IkRhdWVyIi8+DQoJCTx1aXRleHQgbmFtZT0iU0VBUkNIX0hFQURJTkciIHZhbHVlPSJUZXh0IHN1Y2hlbjoiLz4NCgkJPHVpdGV4dCBuYW1lPSJUSFVNQl9IRUFESU5HIiB2YWx1ZT0iRm9saWUiLz4NCgkJPHVpdGV4dCBuYW1lPSJUSFVNQl9JTkZPIiB2YWx1ZT0iRm9saWVudGl0ZWwvRGF1ZXIiLz4NCgkJPHVpdGV4dCBuYW1lPSJBVFRBQ0hOQU1FX0hFQURJTkciIHZhbHVlPSJEYXRlaW5hbWUiLz4NCgkJPHVpdGV4dCBuYW1lPSJBVFRBQ0hTSVpFX0hFQURJTkciIHZhbHVlPSJHcsO2w59lIi8+DQoJCTx1aXRleHQgbmFtZT0iU0xJREVfTk9URVMiIHZhbHVlPSJGb2xpZW5ub3RpemVuIi8+DQoJCTwhLS0gc3Vic3RpdHV0aW9uOiAlcCA9PSBwcmVzZW50YXRpb24gdGl0bGUgLS0+DQoJCTwhLS0gc3Vic3RpdHV0aW9uOiAlcyA9PSBzbGlkZSB0aXRsZSAtLT4NCgkJPCEtLSBzdWJzdGl0dXRpb246ICVuID09IHNsaWRlIG51bWJlciAtLT4NCgkJPHVpdGV4dCBuYW1lPSJCT09LTUFSSyIgdmFsdWU9Ik1hY3JvbWVkaWEgQnJlZXplIC0gJXAiLz4NCgkJPCEtLSBzdWJzdGl0dXRpb246ICVwID09IHByZXNlbnRhdGlvbiB0aXRsZSAtLT4NCgkJPCEtLSBzdWJzdGl0dXRpb246ICVzID09IHNsaWRlIHRpdGxlIC0tPg0KCQk8IS0tIHN1YnN0aXR1dGlvbjogJW4gPT0gc2xpZGUgbnVtYmVyIC0tPg0KCQk8dWl0ZXh0IG5hbWU9IkJPT0tNQVJLU0xJREUiIHZhbHVlPSJNYWNyb21lZGlhIEJyZWV6ZSAtICVwICVzIi8+DQoJCTx1aXRleHQgbmFtZT0iU0hPV1NJREVCQVIiIHZhbHVlPSJEZW4gVGVpbG5laG1lcm4gZGllIFNlaXRlbmxlaXN0ZSBhbnplaWdlbiIvPg0KCQk8dWl0ZXh0IG5hbWU9IkRPQ1dSQVBfVElUTEUiIHZhbHVlPSJCcmVlemUtQW5oYW5nIi8+DQoJCTx1aXRleHQgbmFtZT0iRE9DV1JBUF9NU0ciIHZhbHVlPSJBdWYgbWVpbmVtIEFyYmVpdHNwbGF0eiBzcGVpY2hlcm4iLz4NCgkJPHVpdGV4dCBuYW1lPSJET0NXUkFQX1BST01QVCIgdmFsdWU9Ilp1bSBIZXJ1bnRlcmxhZGVuIGtsaWNrZW4iLz4NCgk8L2xhbmd1YWdlPg0KCTxsYW5ndWFnZSBpZD0iZn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U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T1VUTElORSIgdmFsdWU9IlBsYW4iLz4NCgkJPHVpdGV4dCBuYW1lPSJUQUJfVEhVTUIiIHZhbHVlPSIgTWluaWF0dXJlIi8+DQoJCTx1aXRleHQgbmFtZT0iVEFCX05PVEVTIiB2YWx1ZT0iTm90ZXMiLz4NCgkJPHVpdGV4dCBuYW1lPSJUQUJfU0VBUkNIIiB2YWx1ZT0iIENoZXJjaGVyIi8+DQoJCTx1aXRleHQgbmFtZT0iU0xJREVfSEVBRElORyIgdmFsdWU9IlRpdHJlIGRlIGxhIGRpYXBvc2l0aXZlIi8+DQoJCTx1aXRleHQgbmFtZT0iRFVSQVRJT05fSEVBRElORyIgdmFsdWU9IkR1csOpZSIvPg0KCQk8dWl0ZXh0IG5hbWU9IlNFQVJDSF9IRUFESU5HIiB2YWx1ZT0iUmVjaGVyY2hlIGRlIHRleHRlIDoiLz4NCgkJPHVpdGV4dCBuYW1lPSJUSFVNQl9IRUFESU5HIiB2YWx1ZT0iRGlhcG9zaXRpdmUiLz4NCgkJPHVpdGV4dCBuYW1lPSJUSFVNQl9JTkZPIiB2YWx1ZT0iVGl0cmUvZHVyw6llIi8+DQoJCTx1aXRleHQgbmFtZT0iQVRUQUNITkFNRV9IRUFESU5HIiB2YWx1ZT0iTm9tIGRlIGZpY2hpZXIiLz4NCgkJPHVpdGV4dCBuYW1lPSJBVFRBQ0hTSVpFX0hFQURJTkciIHZhbHVlPSJUYWlsbGUiLz4NCgkJPHVpdGV4dCBuYW1lPSJTTElERV9OT1RFUyIgdmFsdWU9Ik5vdGVzIGRlcyBkaWFwb3NpdGl2ZXMiLz4NCgkJPCEtLSBzdWJzdGl0dXRpb246ICVwID09IHByZXNlbnRhdGlvbiB0aXRsZSAtLT4NCgkJPCEtLSBzdWJzdGl0dXRpb246ICVzID09IHNsaWRlIHRpdGxlIC0tPg0KCQk8IS0tIHN1YnN0aXR1dGlvbjogJW4gPT0gc2xpZGUgbnVtYmVyIC0tPg0KCQk8dWl0ZXh0IG5hbWU9IkJPT0tNQVJLIiB2YWx1ZT0iTWFjcm9tZWRpYSBCcmVlemUgLSAlcCIvPg0KCQk8IS0tIHN1YnN0aXR1dGlvbjogJXAgPT0gcHJlc2VudGF0aW9uIHRpdGxlIC0tPg0KCQk8IS0tIHN1YnN0aXR1dGlvbjogJXMgPT0gc2xpZGUgdGl0bGUgLS0+DQoJCTwhLS0gc3Vic3RpdHV0aW9uOiAlbiA9PSBzbGlkZSBudW1iZXIgLS0+DQoJCTx1aXRleHQgbmFtZT0iQk9PS01BUktTTElERSIgdmFsdWU9Ik1hY3JvbWVkaWEgQnJlZXplIC0gJXAgJXMiLz4NCgkJPHVpdGV4dCBuYW1lPSJTSE9XU0lERUJBUiIgdmFsdWU9Ik1vbnRyZXIgbCdlbmNhZHLDqSBhdXggcGFydGljaXBhbnRzIi8+DQoJCTx1aXRleHQgbmFtZT0iRE9DV1JBUF9USVRMRSIgdmFsdWU9IlBpw6hjZSBqb2ludGUgQnJlZXplIi8+DQoJCTx1aXRleHQgbmFtZT0iRE9DV1JBUF9NU0ciIHZhbHVlPSJFbnJlZ2lzdHJlciBzdXIgbW9uIG9yZGluYXRldXIiLz4NCgkJPHVpdGV4dCBuYW1lPSJET0NXUkFQX1BST01QVCIgdmFsdWU9IkNsaXF1ZXIgcG91ciB0w6lsw6ljaGFyZ2VyIi8+DQoJPC9sYW5ndWFnZT4NCgk8bGFuZ3VhZ2UgaWQ9Imph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A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TE9BRElORyIgdmFsdWU9IuODreODvOODieS4rSIvPg0KCQk8dWl0ZXh0IG5hbWU9IlNDUlVCQkFSU1RBVFVTX0JVRkZFUklORyIgdmFsdWU9IuODkOODg+ODleOCoeS4rSIvPg0KCQk8dWl0ZXh0IG5hbWU9IlNDUlVCQkFSU1RBVFVTX1FVRVNUSU9OIiB2YWx1ZT0i6LOq5ZWP44Gr562U44GI44Gm5LiL44GV44GEIi8+DQoJCTx1aXRleHQgbmFtZT0iU0NSVUJCQVJTVEFUVVNfUkVWSUVXUVVJWiIgdmFsdWU9IuOCr+OCpOOCuuOCkuODrOODk+ODpeODvOOBl+OBpuOBhOOBvuOBmSIvPg0KCQk8IS0tIHN1YnN0aXR1dGlvbjogJW0gPT0gbWludXRlcyByZW1haW5pbmcgLS0+DQoJCTwhLS0gc3Vic3RpdHV0aW9uOiAlcyA9PSBzZWNvbmRzIHJlbWFpbmluZyAtLT4NCgkJPHVpdGV4dCBuYW1lPSJFTEFQU0VEIiB2YWx1ZT0i5q6L44KKIDogJW0g5YiGICVzIOenkiIvPg0KCQk8dWl0ZXh0IG5hbWU9Ik5PVEZPVU5EIiB2YWx1ZT0i5L2V44KC6KaL44Gk44GL44KK44G+44Gb44KTIi8+DQoJCTx1aXRleHQgbmFtZT0iQVRUQUNITUVOVFMiIHZhbHVlPSLmt7vku5giLz4NCgkJPCEtLSBzdWJzdGl0dXRpb246ICVwID09IGN1cnJlbnQgc3BlYWtlcidzIHRpdGxlIC0tPg0KCQk8dWl0ZXh0IG5hbWU9IkJJT1dJTl9USVRMRSIgdmFsdWU9Iue1jOattCA6ICVwIi8+DQoJCTx1aXRleHQgbmFtZT0iQklPQlROX1RJVExFIiB2YWx1ZT0i57WM5q20Ii8+DQoJCTx1aXRleHQgbmFtZT0iRElWSURFUkJUTl9USVRMRSIgdmFsdWU9InwiLz4NCgkJPHVpdGV4dCBuYW1lPSJDT05UQUNUQlROX1RJVExFIiB2YWx1ZT0i44GK5ZWP44GE5ZCI44KP44Gb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SBzdWJzdGl0dXRpb246ICVwID09IHByZXNlbnRhdGlvbiB0aXRsZSAtLT4NCgkJPCEtLSBzdWJzdGl0dXRpb246ICVzID09IHNsaWRlIHRpdGxlIC0tPg0KCQk8IS0tIHN1YnN0aXR1dGlvbjogJW4gPT0gc2xpZGUgbnVtYmVyIC0tPg0KCQk8dWl0ZXh0IG5hbWU9IkJPT0tNQVJLIiB2YWx1ZT0iTWFjcm9tZWRpYSBCcmVlemUgLSAlcCIvPg0KCQk8IS0tIHN1YnN0aXR1dGlvbjogJXAgPT0gcHJlc2VudGF0aW9uIHRpdGxlIC0tPg0KCQk8IS0tIHN1YnN0aXR1dGlvbjogJXMgPT0gc2xpZGUgdGl0bGUgLS0+DQoJCTwhLS0gc3Vic3RpdHV0aW9uOiAlbiA9PSBzbGlkZSBudW1iZXIgLS0+DQoJCTx1aXRleHQgbmFtZT0iQk9PS01BUktTTElERSIgdmFsdWU9Ik1hY3JvbWVkaWEgQnJlZXplIC0gJXAgJXMiLz4NCgkJPHVpdGV4dCBuYW1lPSJTSE9XU0lERUJBUiIgdmFsdWU9IuOCteOCpOODieODkOODvOOCkuWPguWKoOiAheOBq+imi+OBm+OCiyIvPg0KCQk8dWl0ZXh0IG5hbWU9IkRPQ1dSQVBfVElUTEUiIHZhbHVlPSJCcmVlemUg5re75LuY44OV44Kh44Kk44OrIi8+DQoJCTx1aXRleHQgbmFtZT0iRE9DV1JBUF9NU0ciIHZhbHVlPSLjg57jgqTjgrPjg7Pjg5Tjg6Xjg7zjgr/jgavkv53lrZgiLz4NCgkJPHVpdGV4dCBuYW1lPSJET0NXUkFQX1BST01QVCIgdmFsdWU9IuOCr+ODquODg+OCr+OBl+OBpuODgOOCpuODs+ODreODvOODiSIvPg0KCTwvbGFuZ3VhZ2U+DQoJPGxhbmd1YWdlIGlkPSJrby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x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PVVRMSU5FIiB2YWx1ZT0i6rCc7JqUIi8+DQoJCTx1aXRleHQgbmFtZT0iVEFCX1RIVU1CIiB2YWx1ZT0i7LaV7IaM7YyQIi8+DQoJCTx1aXRleHQgbmFtZT0iVEFCX05PVEVTIiB2YWx1ZT0i64W47Yq4Ii8+DQoJCTx1aXRleHQgbmFtZT0iVEFCX1NFQVJDSCIgdmFsdWU9IuqygOyDiSIvPg0KCQk8dWl0ZXh0IG5hbWU9IlNMSURFX0hFQURJTkciIHZhbHVlPSLsiqzrnbzsnbTrk5wg7KCc66qpIi8+DQoJCTx1aXRleHQgbmFtZT0iRFVSQVRJT05fSEVBRElORyIgdmFsdWU9IuyerOyDneyLnOqwhCIvPg0KCQk8dWl0ZXh0IG5hbWU9IlNFQVJDSF9IRUFESU5HIiB2YWx1ZT0i7YWN7Iqk7Yq4IOqygOyDiToiLz4NCgkJPHVpdGV4dCBuYW1lPSJUSFVNQl9IRUFESU5HIiB2YWx1ZT0i7Iqs65287J2065OcIi8+DQoJCTx1aXRleHQgbmFtZT0iVEhVTUJfSU5GTyIgdmFsdWU9IuygnOuqqS/snqzsg53si5zqsIQiLz4NCgkJPHVpdGV4dCBuYW1lPSJBVFRBQ0hOQU1FX0hFQURJTkciIHZhbHVlPSLtjIzsnbwg7J2066aEIi8+DQoJCTx1aXRleHQgbmFtZT0iQVRUQUNIU0laRV9IRUFESU5HIiB2YWx1ZT0i7YGs6riwIi8+DQoJCTx1aXRleHQgbmFtZT0iU0xJREVfTk9URVMiIHZhbHVlPSLsiqzrnbzsnbTrk5wg64W47Yq4Ii8+DQoJCTwhLS0gc3Vic3RpdHV0aW9uOiAlcCA9PSBwcmVzZW50YXRpb24gdGl0bGUgLS0+DQoJCTwhLS0gc3Vic3RpdHV0aW9uOiAlcyA9PSBzbGlkZSB0aXRsZSAtLT4NCgkJPCEtLSBzdWJzdGl0dXRpb246ICVuID09IHNsaWRlIG51bWJlciAtLT4NCgkJPHVpdGV4dCBuYW1lPSJCT09LTUFSSyIgdmFsdWU9Ik1hY3JvbWVkaWEgQnJlZXplIC0gJXAiLz4NCgkJPCEtLSBzdWJzdGl0dXRpb246ICVwID09IHByZXNlbnRhdGlvbiB0aXRsZSAtLT4NCgkJPCEtLSBzdWJzdGl0dXRpb246ICVzID09IHNsaWRlIHRpdGxlIC0tPg0KCQk8IS0tIHN1YnN0aXR1dGlvbjogJW4gPT0gc2xpZGUgbnVtYmVyIC0tPg0KCQk8dWl0ZXh0IG5hbWU9IkJPT0tNQVJLU0xJREUiIHZhbHVlPSJNYWNyb21lZGlhIEJyZWV6ZSAtICVwICVzIi8+DQoJCTx1aXRleHQgbmFtZT0iU0hPV1NJREVCQVIiIHZhbHVlPSLssLjsl6zsnpDsl5Dqsowg7IS466GcIOunieuMgCDrs7TsnbTquLAiLz4NCgkJPHVpdGV4dCBuYW1lPSJET0NXUkFQX1RJVExFIiB2YWx1ZT0iQnJlZXplIO2MjOydvCDssqjrtoAiLz4NCgkJPHVpdGV4dCBuYW1lPSJET0NXUkFQX01TRyIgdmFsdWU9IuuCtCDsu7Ttk6jthLDsl5Ag7KCA7J6lIi8+DQoJCTx1aXRleHQgbmFtZT0iRE9DV1JBUF9QUk9NUFQiIHZhbHVlPSLtgbTrpq3tlZjsl6wg64uk7Jq066Gc65OcIi8+DQoJPC9sYW5ndWFnZT4NCjwvY29uZmlndXJhdGlvbj4NCg=="/>
  <p:tag name="MMPROD_UIDATA" val="&lt;database version=&quot;6.0&quot;&gt;&lt;object type=&quot;1&quot; unique_id=&quot;10001&quot;&gt;&lt;property id=&quot;20141&quot; value=&quot;UNIT 13 FESTIVALS(listen and read) lop 8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1&quot;/&gt;&lt;property id=&quot;20181&quot; value=&quot;1&quot;/&gt;&lt;property id=&quot;20193&quot; value=&quot;-1&quot;/&gt;&lt;property id=&quot;20224&quot; value=&quot;C:\Documents and Settings\Dao Anh Long\My Documents\My Breeze Presentations\UNIT 13 FESTIVALS(listen and read) lop 8&quot;/&gt;&lt;property id=&quot;20250&quot; value=&quot;0&quot;/&gt;&lt;property id=&quot;20251&quot; value=&quot;0&quot;/&gt;&lt;property id=&quot;20259&quot; value=&quot;0&quot;/&gt;&lt;object type=&quot;8&quot; unique_id=&quot;10002&quot;&gt;&lt;/object&gt;&lt;object type=&quot;4&quot; unique_id=&quot;10004&quot;&gt;&lt;object type=&quot;5&quot; unique_id=&quot;10023&quot;&gt;&lt;property id=&quot;20149&quot; value=&quot;DAO ANH LONG&quot;/&gt;&lt;property id=&quot;20150&quot; value=&quot;TEACHER&quot;/&gt;&lt;property id=&quot;20151&quot; value=&quot;photo (22).jpg&quot;/&gt;&lt;property id=&quot;20155&quot; value=&quot;I am from Xuan Loc&amp;#x0D;&amp;#x0A;&quot;/&gt;&lt;property id=&quot;20159&quot; value=&quot;B quochuy.jpg&quot;/&gt;&lt;/object&gt;&lt;/object&gt;&lt;object type=&quot;2&quot; unique_id=&quot;10005&quot;&gt;&lt;object type=&quot;3&quot; unique_id=&quot;10006&quot;&gt;&lt;property id=&quot;20148&quot; value=&quot;5&quot;/&gt;&lt;property id=&quot;20300&quot; value=&quot;Slide 1&quot;/&gt;&lt;property id=&quot;20301&quot; value=&quot;PHAN TU GOI THIEU&quot;/&gt;&lt;property id=&quot;20302&quot; value=&quot;0&quot;/&gt;&lt;property id=&quot;20303&quot; value=&quot;DAO ANH LONG&quot;/&gt;&lt;property id=&quot;20304&quot; value=&quot;-1&quot;/&gt;&lt;property id=&quot;20307&quot; value=&quot;294&quot;/&gt;&lt;property id=&quot;20309&quot; value=&quot;10023&quot;/&gt;&lt;/object&gt;&lt;object type=&quot;3&quot; unique_id=&quot;10007&quot;&gt;&lt;property id=&quot;20148&quot; value=&quot;5&quot;/&gt;&lt;property id=&quot;20300&quot; value=&quot;Slide 2&quot;/&gt;&lt;property id=&quot;20303&quot; value=&quot;DAO ANH LONG&quot;/&gt;&lt;property id=&quot;20307&quot; value=&quot;277&quot;/&gt;&lt;property id=&quot;20309&quot; value=&quot;10023&quot;/&gt;&lt;/object&gt;&lt;object type=&quot;3&quot; unique_id=&quot;10008&quot;&gt;&lt;property id=&quot;20148&quot; value=&quot;5&quot;/&gt;&lt;property id=&quot;20300&quot; value=&quot;Slide 3&quot;/&gt;&lt;property id=&quot;20303&quot; value=&quot;DAO ANH LONG&quot;/&gt;&lt;property id=&quot;20307&quot; value=&quot;274&quot;/&gt;&lt;property id=&quot;20309&quot; value=&quot;10023&quot;/&gt;&lt;/object&gt;&lt;object type=&quot;3&quot; unique_id=&quot;10009&quot;&gt;&lt;property id=&quot;20148&quot; value=&quot;5&quot;/&gt;&lt;property id=&quot;20300&quot; value=&quot;Slide 4&quot;/&gt;&lt;property id=&quot;20303&quot; value=&quot;DAO ANH LONG&quot;/&gt;&lt;property id=&quot;20307&quot; value=&quot;257&quot;/&gt;&lt;property id=&quot;20309&quot; value=&quot;10023&quot;/&gt;&lt;/object&gt;&lt;object type=&quot;3&quot; unique_id=&quot;10010&quot;&gt;&lt;property id=&quot;20148&quot; value=&quot;5&quot;/&gt;&lt;property id=&quot;20300&quot; value=&quot;Slide 5&quot;/&gt;&lt;property id=&quot;20303&quot; value=&quot;DAO ANH LONG&quot;/&gt;&lt;property id=&quot;20307&quot; value=&quot;304&quot;/&gt;&lt;property id=&quot;20309&quot; value=&quot;10023&quot;/&gt;&lt;/object&gt;&lt;object type=&quot;3&quot; unique_id=&quot;10011&quot;&gt;&lt;property id=&quot;20148&quot; value=&quot;5&quot;/&gt;&lt;property id=&quot;20300&quot; value=&quot;Slide 6&quot;/&gt;&lt;property id=&quot;20303&quot; value=&quot;DAO ANH LONG&quot;/&gt;&lt;property id=&quot;20307&quot; value=&quot;290&quot;/&gt;&lt;property id=&quot;20309&quot; value=&quot;10023&quot;/&gt;&lt;/object&gt;&lt;object type=&quot;3&quot; unique_id=&quot;10012&quot;&gt;&lt;property id=&quot;20148&quot; value=&quot;5&quot;/&gt;&lt;property id=&quot;20300&quot; value=&quot;Slide 7&quot;/&gt;&lt;property id=&quot;20303&quot; value=&quot;DAO ANH LONG&quot;/&gt;&lt;property id=&quot;20307&quot; value=&quot;305&quot;/&gt;&lt;property id=&quot;20309&quot; value=&quot;10023&quot;/&gt;&lt;/object&gt;&lt;object type=&quot;3&quot; unique_id=&quot;10013&quot;&gt;&lt;property id=&quot;20148&quot; value=&quot;5&quot;/&gt;&lt;property id=&quot;20300&quot; value=&quot;Slide 8&quot;/&gt;&lt;property id=&quot;20303&quot; value=&quot;DAO ANH LONG&quot;/&gt;&lt;property id=&quot;20307&quot; value=&quot;291&quot;/&gt;&lt;property id=&quot;20309&quot; value=&quot;10023&quot;/&gt;&lt;/object&gt;&lt;object type=&quot;3&quot; unique_id=&quot;10014&quot;&gt;&lt;property id=&quot;20148&quot; value=&quot;5&quot;/&gt;&lt;property id=&quot;20300&quot; value=&quot;Slide 9&quot;/&gt;&lt;property id=&quot;20303&quot; value=&quot;DAO ANH LONG&quot;/&gt;&lt;property id=&quot;20307&quot; value=&quot;292&quot;/&gt;&lt;property id=&quot;20309&quot; value=&quot;10023&quot;/&gt;&lt;/object&gt;&lt;object type=&quot;3&quot; unique_id=&quot;10015&quot;&gt;&lt;property id=&quot;20148&quot; value=&quot;5&quot;/&gt;&lt;property id=&quot;20300&quot; value=&quot;Slide 10&quot;/&gt;&lt;property id=&quot;20303&quot; value=&quot;DAO ANH LONG&quot;/&gt;&lt;property id=&quot;20307&quot; value=&quot;293&quot;/&gt;&lt;property id=&quot;20309&quot; value=&quot;10023&quot;/&gt;&lt;/object&gt;&lt;object type=&quot;3&quot; unique_id=&quot;10016&quot;&gt;&lt;property id=&quot;20148&quot; value=&quot;5&quot;/&gt;&lt;property id=&quot;20300&quot; value=&quot;Slide 11&quot;/&gt;&lt;property id=&quot;20303&quot; value=&quot;DAO ANH LONG&quot;/&gt;&lt;property id=&quot;20307&quot; value=&quot;271&quot;/&gt;&lt;property id=&quot;20309&quot; value=&quot;10023&quot;/&gt;&lt;/object&gt;&lt;object type=&quot;3&quot; unique_id=&quot;10017&quot;&gt;&lt;property id=&quot;20148&quot; value=&quot;5&quot;/&gt;&lt;property id=&quot;20300&quot; value=&quot;Slide 12&quot;/&gt;&lt;property id=&quot;20303&quot; value=&quot;DAO ANH LONG&quot;/&gt;&lt;property id=&quot;20307&quot; value=&quot;273&quot;/&gt;&lt;property id=&quot;20309&quot; value=&quot;10023&quot;/&gt;&lt;/object&gt;&lt;object type=&quot;3&quot; unique_id=&quot;10018&quot;&gt;&lt;property id=&quot;20148&quot; value=&quot;5&quot;/&gt;&lt;property id=&quot;20300&quot; value=&quot;Slide 13&quot;/&gt;&lt;property id=&quot;20303&quot; value=&quot;DAO ANH LONG&quot;/&gt;&lt;property id=&quot;20307&quot; value=&quot;298&quot;/&gt;&lt;property id=&quot;20309&quot; value=&quot;10023&quot;/&gt;&lt;/object&gt;&lt;object type=&quot;3&quot; unique_id=&quot;10019&quot;&gt;&lt;property id=&quot;20148&quot; value=&quot;5&quot;/&gt;&lt;property id=&quot;20300&quot; value=&quot;Slide 14&quot;/&gt;&lt;property id=&quot;20303&quot; value=&quot;DAO ANH LONG&quot;/&gt;&lt;property id=&quot;20307&quot; value=&quot;299&quot;/&gt;&lt;property id=&quot;20309&quot; value=&quot;10023&quot;/&gt;&lt;/object&gt;&lt;object type=&quot;3&quot; unique_id=&quot;10020&quot;&gt;&lt;property id=&quot;20148&quot; value=&quot;5&quot;/&gt;&lt;property id=&quot;20300&quot; value=&quot;Slide 15&quot;/&gt;&lt;property id=&quot;20303&quot; value=&quot;DAO ANH LONG&quot;/&gt;&lt;property id=&quot;20307&quot; value=&quot;297&quot;/&gt;&lt;property id=&quot;20309&quot; value=&quot;10023&quot;/&gt;&lt;/object&gt;&lt;object type=&quot;3&quot; unique_id=&quot;10021&quot;&gt;&lt;property id=&quot;20148&quot; value=&quot;5&quot;/&gt;&lt;property id=&quot;20300&quot; value=&quot;Slide 16&quot;/&gt;&lt;property id=&quot;20303&quot; value=&quot;DAO ANH LONG&quot;/&gt;&lt;property id=&quot;20307&quot; value=&quot;296&quot;/&gt;&lt;property id=&quot;20309&quot; value=&quot;10023&quot;/&gt;&lt;/object&gt;&lt;object type=&quot;3&quot; unique_id=&quot;10022&quot;&gt;&lt;property id=&quot;20148&quot; value=&quot;5&quot;/&gt;&lt;property id=&quot;20300&quot; value=&quot;Slide 17&quot;/&gt;&lt;property id=&quot;20303&quot; value=&quot;DAO ANH LONG&quot;/&gt;&lt;property id=&quot;20307&quot; value=&quot;306&quot;/&gt;&lt;property id=&quot;20309&quot; value=&quot;10023&quot;/&gt;&lt;/object&gt;&lt;/object&gt;&lt;/object&gt;&lt;/database&gt;"/>
</p:tagLst>
</file>

<file path=ppt/theme/theme1.xml><?xml version="1.0" encoding="utf-8"?>
<a:theme xmlns:a="http://schemas.openxmlformats.org/drawingml/2006/main" name="Default Design">
  <a:themeElements>
    <a:clrScheme name="">
      <a:dk1>
        <a:srgbClr val="0000CC"/>
      </a:dk1>
      <a:lt1>
        <a:srgbClr val="CC99FF"/>
      </a:lt1>
      <a:dk2>
        <a:srgbClr val="FFFFFF"/>
      </a:dk2>
      <a:lt2>
        <a:srgbClr val="3E3E5C"/>
      </a:lt2>
      <a:accent1>
        <a:srgbClr val="60597B"/>
      </a:accent1>
      <a:accent2>
        <a:srgbClr val="6666FF"/>
      </a:accent2>
      <a:accent3>
        <a:srgbClr val="E2CAFF"/>
      </a:accent3>
      <a:accent4>
        <a:srgbClr val="0000AE"/>
      </a:accent4>
      <a:accent5>
        <a:srgbClr val="B6B5BF"/>
      </a:accent5>
      <a:accent6>
        <a:srgbClr val="5C5CE7"/>
      </a:accent6>
      <a:hlink>
        <a:srgbClr val="99CCFF"/>
      </a:hlink>
      <a:folHlink>
        <a:srgbClr val="0000CC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VNI-Helve-Condense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VNI-Helve-Condense" pitchFamily="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3E3E5C"/>
        </a:dk1>
        <a:lt1>
          <a:srgbClr val="FFFFFF"/>
        </a:lt1>
        <a:dk2>
          <a:srgbClr val="99FF66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CAFFB8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3E3E5C"/>
        </a:dk1>
        <a:lt1>
          <a:srgbClr val="FFFFFF"/>
        </a:lt1>
        <a:dk2>
          <a:srgbClr val="00CCFF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AAE2FF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3E3E5C"/>
        </a:dk1>
        <a:lt1>
          <a:srgbClr val="FFFFFF"/>
        </a:lt1>
        <a:dk2>
          <a:srgbClr val="CC99FF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E2CAFF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FF3300"/>
        </a:dk1>
        <a:lt1>
          <a:srgbClr val="CC99FF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E2CAFF"/>
        </a:accent3>
        <a:accent4>
          <a:srgbClr val="DA2A00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Cliff</Template>
  <TotalTime>6142</TotalTime>
  <Words>1082</Words>
  <Application>Microsoft Office PowerPoint</Application>
  <PresentationFormat>On-screen Show (4:3)</PresentationFormat>
  <Paragraphs>206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VNI-Helve-Condense</vt:lpstr>
      <vt:lpstr>Arial</vt:lpstr>
      <vt:lpstr>Calibri</vt:lpstr>
      <vt:lpstr>VNI-Cooper</vt:lpstr>
      <vt:lpstr>Times New Roman</vt:lpstr>
      <vt:lpstr>Wingdings</vt:lpstr>
      <vt:lpstr>VNI-Times</vt:lpstr>
      <vt:lpstr>Anklepants</vt:lpstr>
      <vt:lpstr>Default Design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At 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tuyenthipham</dc:creator>
  <cp:lastModifiedBy>Mr Vuong</cp:lastModifiedBy>
  <cp:revision>203</cp:revision>
  <dcterms:created xsi:type="dcterms:W3CDTF">2005-11-02T17:32:33Z</dcterms:created>
  <dcterms:modified xsi:type="dcterms:W3CDTF">2022-08-18T13:56:07Z</dcterms:modified>
</cp:coreProperties>
</file>