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9" r:id="rId2"/>
    <p:sldMasterId id="2147483774" r:id="rId3"/>
    <p:sldMasterId id="2147483788" r:id="rId4"/>
  </p:sldMasterIdLst>
  <p:notesMasterIdLst>
    <p:notesMasterId r:id="rId23"/>
  </p:notesMasterIdLst>
  <p:sldIdLst>
    <p:sldId id="363" r:id="rId5"/>
    <p:sldId id="339" r:id="rId6"/>
    <p:sldId id="341" r:id="rId7"/>
    <p:sldId id="340" r:id="rId8"/>
    <p:sldId id="358" r:id="rId9"/>
    <p:sldId id="342" r:id="rId10"/>
    <p:sldId id="343" r:id="rId11"/>
    <p:sldId id="344" r:id="rId12"/>
    <p:sldId id="345" r:id="rId13"/>
    <p:sldId id="276" r:id="rId14"/>
    <p:sldId id="308" r:id="rId15"/>
    <p:sldId id="364" r:id="rId16"/>
    <p:sldId id="365" r:id="rId17"/>
    <p:sldId id="359" r:id="rId18"/>
    <p:sldId id="323" r:id="rId19"/>
    <p:sldId id="360" r:id="rId20"/>
    <p:sldId id="361" r:id="rId21"/>
    <p:sldId id="362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A1504-E519-4C08-A1A2-4490258F79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B900-5506-407D-B28F-8710C6B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9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5E26B-5235-4731-9868-70F5CCD5B7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7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1905-DC63-4D43-AE3D-E4536D3CB6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9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AF12-C0EE-47F8-8442-0CE6E1F4E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0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C404-ED31-46B0-970E-54039619F7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6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B08BD-673D-4542-BC39-2A4E1AD2EF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7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BA32B-C541-4327-BD22-A7286CAB98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8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E362D-E66F-4715-A49D-CCEB1B61C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1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A2F6-0CA2-48CF-81EF-49746939B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D4689-6F95-44A4-AE20-623C8F22E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4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C6B97-4CDF-4AAB-8A00-45525744CF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72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1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1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2196-B1D8-42E2-9932-ADB15DDE28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22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2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77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41380E1D-2FBC-4E4D-89FF-F3E6BA4F6A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2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B75279C-9F62-4D38-A3D1-4879476142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17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71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13040AEB-D788-4C77-9697-C127B10ABC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31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DD683C5-2F3E-4695-B69D-6DE7F8026F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86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33502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2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282177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282177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66F21D39-C2EB-4579-893D-B0E7D8414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3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0CCA92BD-45F8-4207-B9B6-C96E8C7A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035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A142FD7E-E8A4-43C8-8322-A93E787E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507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6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8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E30608E0-83AE-4728-AC55-9C7A2D7C3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909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06E5FC2B-F189-407F-9DD1-402216861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1208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0A136A8D-DCF7-46C1-8153-1189301B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4668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3031DBA7-0FD9-43EA-BD94-89E0474CC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3015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D4D93BD7-10E9-4CA8-B596-D368472AE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8647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0F8686B4-DB60-4CA0-BE3D-FE7F76E2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8517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8FEA5C47-92B6-448E-AC28-602AD92A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30827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791649F1-9410-4076-AE95-DBC5BB0A8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66296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51355"/>
            <a:ext cx="1943100" cy="48286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1355"/>
            <a:ext cx="5676900" cy="48286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D18EE4D1-2CCE-4448-B7A6-45A3EE380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6224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51357"/>
            <a:ext cx="7772400" cy="1218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51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1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429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29000"/>
            <a:ext cx="3810000" cy="165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87875499-2FAD-4EF4-884F-50E7AB73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174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9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8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3399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3399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3399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5B12B4E-4A60-4DB8-A9B7-27AD6335E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456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" y="0"/>
            <a:ext cx="9159875" cy="5715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3297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33500"/>
            <a:ext cx="7772400" cy="1524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297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3DF0AE35-64E2-4378-AEA3-D402AD17DFEB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D37FB2B8-2FCF-4D7F-B6CB-DBDF989A5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595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8661A597-1320-449F-8D4A-278784DC6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C337BED6-2C04-439C-BADD-3BCB65993A6E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8934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DE7C89ED-1610-48BA-B80D-D38E9CAA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858B91FF-0869-4128-A2B7-E03445109391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0703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F3FB3E19-4A3A-4CF0-94A1-96F5A8BEC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445AB5B7-9CF3-42DD-9120-0D1144D8441F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29532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B672C108-91A5-4A9D-A3B9-2A4809D9D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62E0E271-D0B5-41F1-9760-18BB5DB6BDED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81908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732BDC49-7968-4BFC-A068-CDC3DFF82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9FD69727-9FFB-4F30-819D-6DB8E57BEBF2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141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E1ECC501-6078-4E80-A562-D10EC2D2D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674E7AE0-B8DB-4644-9963-2382B9EB5768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8886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77AB5FC0-EFD4-43D5-933C-E5112DE01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51CA1A71-B88A-4C68-9E31-B4272542E0BB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566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B857188D-22BC-4CAF-8CD0-5ED6B6535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F094CD76-7CB0-4E32-AA0C-739CE18A805B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085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6C7D4054-E96D-4C34-838C-5563C36E3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D8C1BCF6-306F-47D1-B8F5-86EC000AA100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9274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3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3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6529CAE7-6C2C-4451-8B56-6CE7A1C15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34FCFDA8-F26A-4F1E-A19E-7F2576FD15C3}" type="datetime2">
              <a:rPr lang="en-US"/>
              <a:pPr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45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E298-D2C8-480B-8E4D-154230AA8A9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48320-9DCE-4B9F-8C19-33FC5B81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46F7914-13C9-40B8-B27A-635325A51C64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1357"/>
            <a:ext cx="7772400" cy="12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3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3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3E01307-C179-4F51-A810-64776EC3770B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59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" y="0"/>
            <a:ext cx="9159875" cy="5715000"/>
            <a:chOff x="0" y="0"/>
            <a:chExt cx="5770" cy="4320"/>
          </a:xfrm>
        </p:grpSpPr>
        <p:sp>
          <p:nvSpPr>
            <p:cNvPr id="3287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0249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50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51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52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53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3287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287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0256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57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58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59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3287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0261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3287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0263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3287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0265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66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EBF25A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0267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7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>
                <a:solidFill>
                  <a:srgbClr val="EBF25A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3287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87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87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dohuu_PCT             tamtuchungminh07@yahoo.com</a:t>
            </a:r>
          </a:p>
        </p:txBody>
      </p:sp>
      <p:sp>
        <p:nvSpPr>
          <p:cNvPr id="3287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34737E2-97AF-435B-8330-D6417C5FCCBD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3287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8722FC-E65D-4CCB-8C9A-F48BBCBDF520}" type="datetime2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Sunday, August 21,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6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rand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1981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2280138" y="3810000"/>
            <a:ext cx="4495800" cy="9525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/>
          </p:cNvPr>
          <p:cNvSpPr txBox="1">
            <a:spLocks/>
          </p:cNvSpPr>
          <p:nvPr/>
        </p:nvSpPr>
        <p:spPr>
          <a:xfrm>
            <a:off x="473661" y="836149"/>
            <a:ext cx="7641639" cy="4762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287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2" name="Picture 24" descr="activities-for-teaching-vocabul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3" y="491493"/>
            <a:ext cx="1588055" cy="16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8035" y="11617"/>
            <a:ext cx="4924049" cy="9621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24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Leave me 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6303" y="1000027"/>
            <a:ext cx="2750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Volcano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Lava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 out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Sightseeing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Valley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Wharf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Prison</a:t>
            </a:r>
          </a:p>
          <a:p>
            <a:pPr marL="428625" indent="-428625">
              <a:buFont typeface="Symbol" panose="05050102010706020507" pitchFamily="18" charset="2"/>
              <a:buChar char="Þ"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7887" y="979920"/>
            <a:ext cx="3541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Volocano</a:t>
            </a: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Larva</a:t>
            </a:r>
            <a:endParaRPr lang="en-US" altLang="en-US" sz="3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 outt</a:t>
            </a: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Sightseeeing</a:t>
            </a: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Vaelley</a:t>
            </a: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Wharft</a:t>
            </a: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Overheard</a:t>
            </a: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Prision</a:t>
            </a:r>
          </a:p>
          <a:p>
            <a:pPr marL="557213" indent="-557213">
              <a:buAutoNum type="arabicParenR"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Carved</a:t>
            </a:r>
          </a:p>
          <a:p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42560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964007" y="3645731"/>
            <a:ext cx="7384649" cy="16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Mrs.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Quyen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her husband are traveling around America. They have just visited many famous places. 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32" y="23753"/>
            <a:ext cx="5140867" cy="35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7 Track 3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856" y="308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06878"/>
            <a:ext cx="8597735" cy="53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11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154378"/>
            <a:ext cx="8847117" cy="526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20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209268"/>
            <a:ext cx="9013372" cy="1104636"/>
          </a:xfrm>
        </p:spPr>
        <p:txBody>
          <a:bodyPr/>
          <a:lstStyle/>
          <a:p>
            <a:r>
              <a:rPr lang="en-US" b="1" dirty="0"/>
              <a:t>1. Write what Mrs. </a:t>
            </a:r>
            <a:r>
              <a:rPr lang="en-US" b="1" dirty="0" err="1"/>
              <a:t>Quyen</a:t>
            </a:r>
            <a:r>
              <a:rPr lang="en-US" b="1" dirty="0"/>
              <a:t> did and saw in each of these places.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96435365"/>
              </p:ext>
            </p:extLst>
          </p:nvPr>
        </p:nvGraphicFramePr>
        <p:xfrm>
          <a:off x="85429" y="-65460"/>
          <a:ext cx="9545459" cy="5801242"/>
        </p:xfrm>
        <a:graphic>
          <a:graphicData uri="http://schemas.openxmlformats.org/drawingml/2006/table">
            <a:tbl>
              <a:tblPr/>
              <a:tblGrid>
                <a:gridCol w="230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3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Place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What she did and saw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a. Hawaii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b. New York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c. Chicago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d. Mount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Rushmore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e. San Francisco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232562" y="745587"/>
            <a:ext cx="72676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went swimming, visited Kilauea Volcano.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2636392" y="1418267"/>
            <a:ext cx="59019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went shopping, bought lots of souvenirs.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 rot="10800000" flipV="1">
            <a:off x="2683217" y="2522322"/>
            <a:ext cx="37294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saw Lake Michigan.</a:t>
            </a: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2777603" y="3277740"/>
            <a:ext cx="43950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saw the heads of four American presidents.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384437" y="4267327"/>
            <a:ext cx="66645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visited Fisherman's Wharf, the Napa Valley wine-growing area and the Alcatraz prison.</a:t>
            </a:r>
          </a:p>
        </p:txBody>
      </p:sp>
    </p:spTree>
    <p:extLst>
      <p:ext uri="{BB962C8B-B14F-4D97-AF65-F5344CB8AC3E}">
        <p14:creationId xmlns:p14="http://schemas.microsoft.com/office/powerpoint/2010/main" val="12977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88" y="209268"/>
            <a:ext cx="7886700" cy="657631"/>
          </a:xfrm>
        </p:spPr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2. Answer the following questions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922" y="894664"/>
            <a:ext cx="691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a)</a:t>
            </a:r>
            <a:r>
              <a:rPr lang="en-US" sz="2800" dirty="0"/>
              <a:t> How did Mrs. </a:t>
            </a:r>
            <a:r>
              <a:rPr lang="en-US" sz="2800" dirty="0" err="1"/>
              <a:t>Quyen</a:t>
            </a:r>
            <a:r>
              <a:rPr lang="en-US" sz="2800" dirty="0"/>
              <a:t> go to Kilauea Volcano?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518" y="1417178"/>
            <a:ext cx="3816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She went there by plane.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252" y="1940398"/>
            <a:ext cx="90208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b)</a:t>
            </a:r>
            <a:r>
              <a:rPr lang="en-US" sz="2800" dirty="0"/>
              <a:t> Where in San Francisco did Mrs. </a:t>
            </a:r>
            <a:r>
              <a:rPr lang="en-US" sz="2800" dirty="0" err="1"/>
              <a:t>Quyen</a:t>
            </a:r>
            <a:r>
              <a:rPr lang="en-US" sz="2800" dirty="0"/>
              <a:t> see the famous prison?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252" y="2726872"/>
            <a:ext cx="660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She saw the prison on the island of Alcatraz.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922" y="3250092"/>
            <a:ext cx="6460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c)</a:t>
            </a:r>
            <a:r>
              <a:rPr lang="en-US" sz="2800" dirty="0"/>
              <a:t> What is special about Mount Rushmore?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252" y="3781729"/>
            <a:ext cx="8842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People can see Mount Rushmore from more than 100 </a:t>
            </a:r>
            <a:r>
              <a:rPr lang="en-US" sz="2800" dirty="0" err="1"/>
              <a:t>kilometres</a:t>
            </a:r>
            <a:r>
              <a:rPr lang="en-US" sz="2800" dirty="0"/>
              <a:t> away.</a:t>
            </a:r>
          </a:p>
        </p:txBody>
      </p:sp>
    </p:spTree>
    <p:extLst>
      <p:ext uri="{BB962C8B-B14F-4D97-AF65-F5344CB8AC3E}">
        <p14:creationId xmlns:p14="http://schemas.microsoft.com/office/powerpoint/2010/main" val="20941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406" y="351976"/>
            <a:ext cx="5797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d)</a:t>
            </a:r>
            <a:r>
              <a:rPr lang="en-US" sz="2800" dirty="0"/>
              <a:t> What is the other name of Chicago?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919" y="945743"/>
            <a:ext cx="6402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 </a:t>
            </a:r>
            <a:r>
              <a:rPr lang="en-US" sz="3600" dirty="0"/>
              <a:t>It is also called "The Windy City".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405" y="1562096"/>
            <a:ext cx="8908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e)</a:t>
            </a:r>
            <a:r>
              <a:rPr lang="en-US" sz="2800" dirty="0"/>
              <a:t> What did Mrs. </a:t>
            </a:r>
            <a:r>
              <a:rPr lang="en-US" sz="2800" dirty="0" err="1"/>
              <a:t>Quyen</a:t>
            </a:r>
            <a:r>
              <a:rPr lang="en-US" sz="2800" dirty="0"/>
              <a:t> do while her husband was visiting the Statue of Liberty?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406" y="2547546"/>
            <a:ext cx="3856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She went shopping.</a:t>
            </a:r>
          </a:p>
        </p:txBody>
      </p:sp>
    </p:spTree>
    <p:extLst>
      <p:ext uri="{BB962C8B-B14F-4D97-AF65-F5344CB8AC3E}">
        <p14:creationId xmlns:p14="http://schemas.microsoft.com/office/powerpoint/2010/main" val="11264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 by heart all new words</a:t>
            </a:r>
          </a:p>
          <a:p>
            <a:r>
              <a:rPr lang="en-US" sz="3600" dirty="0"/>
              <a:t>Prepare: Unit 12: WRITE</a:t>
            </a:r>
          </a:p>
          <a:p>
            <a:r>
              <a:rPr lang="en-US" sz="3600" dirty="0"/>
              <a:t>                              LANGUGE FOCUS 2,3</a:t>
            </a:r>
          </a:p>
        </p:txBody>
      </p:sp>
    </p:spTree>
    <p:extLst>
      <p:ext uri="{BB962C8B-B14F-4D97-AF65-F5344CB8AC3E}">
        <p14:creationId xmlns:p14="http://schemas.microsoft.com/office/powerpoint/2010/main" val="211398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09600" y="127000"/>
            <a:ext cx="8229600" cy="1460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6000" b="1" i="1" kern="10" spc="-6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Times New Roman" pitchFamily="18" charset="0"/>
              </a:rPr>
              <a:t>W A R M  U P</a:t>
            </a:r>
            <a:endParaRPr lang="en-US" sz="6000" b="1" i="1" kern="10" spc="-6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2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" y="45720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800000"/>
              </a:solidFill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95002"/>
            <a:ext cx="2368138" cy="2572021"/>
            <a:chOff x="1752600" y="762000"/>
            <a:chExt cx="1828800" cy="1979133"/>
          </a:xfrm>
        </p:grpSpPr>
        <p:pic>
          <p:nvPicPr>
            <p:cNvPr id="4098" name="Picture 2" descr="eiffel-tower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772633"/>
              <a:ext cx="1828800" cy="196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1752600" y="762000"/>
              <a:ext cx="381000" cy="25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08816" y="98578"/>
            <a:ext cx="2381988" cy="2560381"/>
            <a:chOff x="3733800" y="762000"/>
            <a:chExt cx="1905000" cy="1968500"/>
          </a:xfrm>
        </p:grpSpPr>
        <p:pic>
          <p:nvPicPr>
            <p:cNvPr id="4099" name="Picture 3" descr="GoldenGateBridgeFromBak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762000"/>
              <a:ext cx="1905000" cy="196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733800" y="762000"/>
              <a:ext cx="381000" cy="25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3933" y="105365"/>
            <a:ext cx="2378993" cy="2558146"/>
            <a:chOff x="5791200" y="762000"/>
            <a:chExt cx="2133600" cy="1968500"/>
          </a:xfrm>
        </p:grpSpPr>
        <p:pic>
          <p:nvPicPr>
            <p:cNvPr id="4100" name="Picture 4" descr="great w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762000"/>
              <a:ext cx="2133600" cy="196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5791200" y="762000"/>
              <a:ext cx="381000" cy="25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52600" y="3207284"/>
            <a:ext cx="2368138" cy="2438633"/>
            <a:chOff x="1752600" y="3238500"/>
            <a:chExt cx="1752600" cy="1968500"/>
          </a:xfrm>
        </p:grpSpPr>
        <p:pic>
          <p:nvPicPr>
            <p:cNvPr id="4101" name="Picture 5" descr="sydney-opera-hou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238500"/>
              <a:ext cx="1752600" cy="196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1762125" y="3242469"/>
              <a:ext cx="381000" cy="25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25150" y="3207287"/>
            <a:ext cx="2365654" cy="2436465"/>
            <a:chOff x="3733800" y="3238500"/>
            <a:chExt cx="1600200" cy="1968500"/>
          </a:xfrm>
        </p:grpSpPr>
        <p:pic>
          <p:nvPicPr>
            <p:cNvPr id="4102" name="Picture 6" descr="big-b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238500"/>
              <a:ext cx="1600200" cy="196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733800" y="3238500"/>
              <a:ext cx="381000" cy="25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03214" y="3207286"/>
            <a:ext cx="2257661" cy="2438634"/>
            <a:chOff x="5943600" y="3238500"/>
            <a:chExt cx="1905000" cy="1968500"/>
          </a:xfrm>
        </p:grpSpPr>
        <p:pic>
          <p:nvPicPr>
            <p:cNvPr id="4103" name="Picture 7" descr="statue-of-libert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238500"/>
              <a:ext cx="1905000" cy="196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5953125" y="3242469"/>
              <a:ext cx="381000" cy="25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rgbClr val="000000"/>
                  </a:solidFill>
                  <a:cs typeface="Arial" charset="0"/>
                </a:rPr>
                <a:t>F</a:t>
              </a:r>
            </a:p>
          </p:txBody>
        </p:sp>
      </p:grp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" y="319521"/>
            <a:ext cx="17525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Golden Gate    Bridge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01879" y="1227626"/>
            <a:ext cx="11544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Big Ben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9376" y="1957126"/>
            <a:ext cx="1616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Eiffel Tower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1878" y="2784658"/>
            <a:ext cx="19399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Sydney Opera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House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69" y="4030016"/>
            <a:ext cx="1439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Great Wall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-3633" y="4816713"/>
            <a:ext cx="17654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Statue of Liberty</a:t>
            </a:r>
          </a:p>
        </p:txBody>
      </p:sp>
    </p:spTree>
    <p:extLst>
      <p:ext uri="{BB962C8B-B14F-4D97-AF65-F5344CB8AC3E}">
        <p14:creationId xmlns:p14="http://schemas.microsoft.com/office/powerpoint/2010/main" val="29708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4625E-6 L 0.50816 0.01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3391E-6 L 0.52969 0.54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27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1201E-7 L 0.21927 -0.265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13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4036E-6 L 0.2184 0.130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6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5 -0.00973 L 0.81684 -0.687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29" y="-3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0.00111 L 0.7816 -0.164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6" grpId="1"/>
      <p:bldP spid="4107" grpId="0"/>
      <p:bldP spid="4107" grpId="1"/>
      <p:bldP spid="4108" grpId="0"/>
      <p:bldP spid="4108" grpId="1"/>
      <p:bldP spid="4109" grpId="0"/>
      <p:bldP spid="4109" grpId="1"/>
      <p:bldP spid="4110" grpId="0"/>
      <p:bldP spid="4110" grpId="1"/>
      <p:bldP spid="4111" grpId="0"/>
      <p:bldP spid="41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-36512" y="1117867"/>
            <a:ext cx="9180513" cy="363802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653"/>
                <a:gd name="adj2" fmla="val -458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E1F0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Times New Roman" pitchFamily="18" charset="0"/>
              </a:rPr>
              <a:t>U n I t  1 2 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E1F0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Times New Roman" pitchFamily="18" charset="0"/>
              </a:rPr>
              <a:t> A     V A C A T I O N     A B R O A D 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E1F0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Times New Roman" pitchFamily="18" charset="0"/>
              </a:rPr>
              <a:t>L E S S O N : R E A D </a:t>
            </a:r>
            <a:endParaRPr lang="en-US" sz="3600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E1F08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74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964007" y="3645731"/>
            <a:ext cx="7384649" cy="16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Mrs.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Quyen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her husband are traveling around America. They have just visited many famous places. 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32" y="23753"/>
            <a:ext cx="5140867" cy="35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7 Track 3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3856" y="308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3755586" y="1766567"/>
            <a:ext cx="2542886" cy="50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volcano (n):  </a:t>
            </a:r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3605729" y="2792452"/>
            <a:ext cx="348528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pour out: </a:t>
            </a:r>
            <a:endParaRPr lang="en-US" sz="2800" b="1" i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auto">
          <a:xfrm>
            <a:off x="5348371" y="2832202"/>
            <a:ext cx="1968331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phun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trào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677872" y="3276702"/>
            <a:ext cx="315046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overhead (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adv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): </a:t>
            </a:r>
            <a:endParaRPr lang="en-US" sz="2800" b="1" i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171639" y="4886215"/>
            <a:ext cx="3421066" cy="52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701249" y="2337401"/>
            <a:ext cx="214601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lava (n): </a:t>
            </a:r>
            <a:endParaRPr lang="en-US" sz="2800" b="1" i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10978" y="2286757"/>
            <a:ext cx="3425249" cy="62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Dung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nham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nham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thạch</a:t>
            </a:r>
            <a:endParaRPr lang="en-US" sz="24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6" name="Picture 2" descr="nui_lua_phun_tr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54"/>
            <a:ext cx="3241964" cy="55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2740231" y="2125683"/>
            <a:ext cx="1036122" cy="66676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216231" y="1153491"/>
            <a:ext cx="0" cy="11210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334097" y="3300452"/>
            <a:ext cx="315046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đầu</a:t>
            </a:r>
            <a:endParaRPr lang="en-US" sz="2800" b="1" i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033500" y="1778757"/>
            <a:ext cx="315046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lửa</a:t>
            </a:r>
            <a:endParaRPr lang="en-US" sz="2800" b="1" i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441" y="71037"/>
            <a:ext cx="5049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Read</a:t>
            </a:r>
            <a:r>
              <a:rPr lang="en-US" sz="2400" u="sng" dirty="0">
                <a:solidFill>
                  <a:srgbClr val="FF0000"/>
                </a:solidFill>
              </a:rPr>
              <a:t> 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Read these postcards from Mrs. </a:t>
            </a:r>
            <a:r>
              <a:rPr lang="en-US" sz="2400" i="1" dirty="0" err="1">
                <a:solidFill>
                  <a:srgbClr val="FF0000"/>
                </a:solidFill>
              </a:rPr>
              <a:t>Quyen</a:t>
            </a:r>
            <a:r>
              <a:rPr lang="en-US" sz="2400" i="1" dirty="0">
                <a:solidFill>
                  <a:srgbClr val="FF0000"/>
                </a:solidFill>
              </a:rPr>
              <a:t> to her children.</a:t>
            </a:r>
          </a:p>
          <a:p>
            <a:r>
              <a:rPr lang="en-US" sz="2400" b="1" i="1" u="sng" dirty="0">
                <a:solidFill>
                  <a:srgbClr val="FF0000"/>
                </a:solidFill>
              </a:rPr>
              <a:t>New words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8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6" grpId="0"/>
      <p:bldP spid="323598" grpId="0"/>
      <p:bldP spid="323599" grpId="0"/>
      <p:bldP spid="10" grpId="0"/>
      <p:bldP spid="11" grpId="0"/>
      <p:bldP spid="14" grpId="0"/>
      <p:bldP spid="15" grpId="0"/>
      <p:bldP spid="17" grpId="0" animBg="1"/>
      <p:bldP spid="17" grpId="1" animBg="1"/>
      <p:bldP spid="20" grpId="0" animBg="1"/>
      <p:bldP spid="20" grpId="1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4476996" y="2647"/>
            <a:ext cx="4667003" cy="9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include (v):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gồm</a:t>
            </a:r>
            <a:endParaRPr lang="en-US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4475688" y="1395399"/>
            <a:ext cx="38338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valley (n): </a:t>
            </a:r>
            <a:endParaRPr lang="en-US" sz="1600" b="1" i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417622" y="2016350"/>
            <a:ext cx="213494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prison (n): </a:t>
            </a:r>
            <a:endParaRPr lang="en-US" sz="1600" b="1" i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714983" y="2016350"/>
            <a:ext cx="1591767" cy="66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tù</a:t>
            </a:r>
            <a:endParaRPr lang="en-US" sz="48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53858" y="787982"/>
            <a:ext cx="3816350" cy="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Wharf (n): </a:t>
            </a:r>
            <a:endParaRPr lang="en-US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769950" y="2442386"/>
            <a:ext cx="9956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1869" name="Rectangle 1"/>
          <p:cNvSpPr>
            <a:spLocks noChangeArrowheads="1"/>
          </p:cNvSpPr>
          <p:nvPr/>
        </p:nvSpPr>
        <p:spPr bwMode="auto">
          <a:xfrm>
            <a:off x="3765550" y="2690813"/>
            <a:ext cx="1612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place to live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441427" y="1344232"/>
            <a:ext cx="2330450" cy="66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thung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lũng</a:t>
            </a:r>
            <a:endParaRPr lang="en-US" sz="48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40687" y="799857"/>
            <a:ext cx="2330450" cy="66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tàu</a:t>
            </a:r>
            <a:endParaRPr lang="en-US" sz="48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7" name="Picture 19" descr="cau cang  sri la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" y="269341"/>
            <a:ext cx="4429498" cy="43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Lo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069">
            <a:off x="4811713" y="5425282"/>
            <a:ext cx="55086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501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-Read-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6" grpId="0"/>
      <p:bldP spid="323598" grpId="0"/>
      <p:bldP spid="10" grpId="0"/>
      <p:bldP spid="11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4252989" y="2647"/>
            <a:ext cx="4338223" cy="9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president (n):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en-US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378638" y="761938"/>
            <a:ext cx="3816350" cy="44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carve (v):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khắc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chạm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27755" y="1520050"/>
            <a:ext cx="2330450" cy="6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Chạm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khắc</a:t>
            </a:r>
            <a:endParaRPr lang="en-US" sz="48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233"/>
            <a:ext cx="4049486" cy="424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 descr="wisconsin-ca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38" y="1537641"/>
            <a:ext cx="3837339" cy="40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04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6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142505" y="2647"/>
            <a:ext cx="4809505" cy="9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situate (v):   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tọa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lạc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503" y="914401"/>
            <a:ext cx="936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Statue of Liberty:  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do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503" y="1410440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souvenir (n) 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8563" y="1410440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quà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niệm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04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.E9-U8 -Get. sta.-Lis. &amp; Read">
  <a:themeElements>
    <a:clrScheme name="1.E9-U8 -Get. sta.-Lis. &amp; Read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1.E9-U8 -Get. sta.-Lis. &amp; Rea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.E9-U8 -Get. sta.-Lis. &amp; Read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E9-U8 -Get. sta.-Lis. &amp; Read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E9-U8 -Get. sta.-Lis. &amp; Read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E9-U8 -Get. sta.-Lis. &amp; Read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E9-U8 -Get. sta.-Lis. &amp; Read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E9-U8 -Get. sta.-Lis. &amp; Read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E9-U8 -Get. sta.-Lis. &amp; Read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E9-U8 -Get. sta.-Lis. &amp; Read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E9-U8 -Get. sta.-Lis. &amp; Read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376</Words>
  <Application>Microsoft Office PowerPoint</Application>
  <PresentationFormat>On-screen Show (16:10)</PresentationFormat>
  <Paragraphs>95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Impact</vt:lpstr>
      <vt:lpstr>Symbol</vt:lpstr>
      <vt:lpstr>Tahoma</vt:lpstr>
      <vt:lpstr>Times New Roman</vt:lpstr>
      <vt:lpstr>Wingdings</vt:lpstr>
      <vt:lpstr>Office Theme</vt:lpstr>
      <vt:lpstr>Default Design</vt:lpstr>
      <vt:lpstr>Fireworks</vt:lpstr>
      <vt:lpstr>1.E9-U8 -Get. sta.-Lis. &amp; 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Write what Mrs. Quyen did and saw in each of these places.</vt:lpstr>
      <vt:lpstr>PowerPoint Presentation</vt:lpstr>
      <vt:lpstr>2. Answer the following questions.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HAI NGOAI</dc:creator>
  <cp:lastModifiedBy>Mr Vuong</cp:lastModifiedBy>
  <cp:revision>76</cp:revision>
  <dcterms:created xsi:type="dcterms:W3CDTF">2017-03-02T15:24:57Z</dcterms:created>
  <dcterms:modified xsi:type="dcterms:W3CDTF">2022-08-21T07:31:21Z</dcterms:modified>
</cp:coreProperties>
</file>