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4" r:id="rId2"/>
    <p:sldId id="353" r:id="rId3"/>
    <p:sldId id="326" r:id="rId4"/>
    <p:sldId id="331" r:id="rId5"/>
    <p:sldId id="309" r:id="rId6"/>
    <p:sldId id="270" r:id="rId7"/>
    <p:sldId id="348" r:id="rId8"/>
    <p:sldId id="340" r:id="rId9"/>
    <p:sldId id="351" r:id="rId10"/>
    <p:sldId id="346" r:id="rId11"/>
    <p:sldId id="323" r:id="rId12"/>
    <p:sldId id="302" r:id="rId13"/>
    <p:sldId id="304" r:id="rId14"/>
    <p:sldId id="29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D60093"/>
    <a:srgbClr val="FF6600"/>
    <a:srgbClr val="05FB22"/>
    <a:srgbClr val="CCCC00"/>
    <a:srgbClr val="E6CBFD"/>
    <a:srgbClr val="FFFF66"/>
    <a:srgbClr val="E4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916" autoAdjust="0"/>
  </p:normalViewPr>
  <p:slideViewPr>
    <p:cSldViewPr>
      <p:cViewPr varScale="1">
        <p:scale>
          <a:sx n="103" d="100"/>
          <a:sy n="103" d="100"/>
        </p:scale>
        <p:origin x="18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BF65CE0-E34B-4046-B569-0E7351C5DE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FDF1573-34EF-4334-8844-28C006709F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F234464-2D39-44E2-9FC1-60AD071C706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80717CF-C2DD-4867-BD1C-E93306A436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D6DB2EBE-CCE9-48B8-8417-77379C5EB95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4AE38FC-523F-457B-963F-8BDC7E8328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49E1ED7-4717-4968-B90A-7DDDA740D6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F293FA1-396F-4920-8370-7D3DD70A07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EFB2BA-91A6-4136-AE62-DC10AE5283E5}" type="slidenum">
              <a:rPr lang="en-US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7DFC04AE-978C-424E-BA4F-8B0A64FD72A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55238C5-7144-4E3A-95C9-312B3E9EB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B20ED5DF-67BB-4D81-AF65-2AB7ED1E3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F95503-7F9D-41FD-BC0A-A2945EC05A57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21CBF83-A1C5-4303-9E61-ED2736FBFD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540659D-DC04-4706-9718-B0E57940D4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538D3FE1-AFFA-4E58-970D-73898AB64B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62A6B0-8000-4D02-893A-22A35DCE5F81}" type="slidenum">
              <a:rPr lang="en-US" altLang="en-US">
                <a:latin typeface="Arial" panose="020B0604020202020204" pitchFamily="34" charset="0"/>
              </a:rPr>
              <a:pPr eaLnBrk="1" hangingPunct="1"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459" name="Rectangle 7">
            <a:extLst>
              <a:ext uri="{FF2B5EF4-FFF2-40B4-BE49-F238E27FC236}">
                <a16:creationId xmlns:a16="http://schemas.microsoft.com/office/drawing/2014/main" id="{08237DCB-5D89-4346-AF65-E548A68DDA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9756F02-1FFC-43A1-A382-0D072F88316B}" type="slidenum">
              <a:rPr lang="en-US" altLang="en-US" sz="1200">
                <a:latin typeface="VNI-Present" pitchFamily="2" charset="0"/>
              </a:rPr>
              <a:pPr algn="r" eaLnBrk="1" hangingPunct="1"/>
              <a:t>14</a:t>
            </a:fld>
            <a:endParaRPr lang="en-US" altLang="en-US" sz="1200">
              <a:latin typeface="VNI-Present" pitchFamily="2" charset="0"/>
            </a:endParaRP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952E87D2-C7FB-4867-9496-8C3981372A1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8CEEF92-54EF-4C02-8123-C44CD5E41C0E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14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58358F3D-B717-4407-9085-1EA8E506C1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2" name="Rectangle 3">
            <a:extLst>
              <a:ext uri="{FF2B5EF4-FFF2-40B4-BE49-F238E27FC236}">
                <a16:creationId xmlns:a16="http://schemas.microsoft.com/office/drawing/2014/main" id="{6C934882-8B85-4BB4-9217-0CC8A8BA9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E26034-A7E9-4CEC-96B8-65A9A2F0E8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228F26-A524-40C8-9762-CFE8C1969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DCFBFD-F9DE-42B6-BDD2-B8DD75B9CD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46055C-3CEA-431F-947E-22EC7C09C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392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59E1D5-B991-4D24-99BD-143EEAC180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F5CA65-1C7C-4628-9F77-0209D66B41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0F63EA-7AE3-4815-9C1E-AEEA13E39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C74D3-AC12-4BBD-911C-C8ED8FE862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5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E36B76-D4D8-46AD-930E-71450FD87F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CDF27-6201-44C4-95D7-7E08AB445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5541A-7CC0-4BC4-AECD-6C74809A3E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82F3DF-D898-4F10-B202-BCAFD4043E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40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4FEB5F-592F-4DDF-B98B-36B75FD1DB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4F3AE2-6096-4C38-942C-658EE746BD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E7D7BE-6F30-4AFC-8E25-F04CE9B5C6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7AEA6-918A-4361-9ECE-6256D5F8F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59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6092B6-20A7-48DE-AF80-E59D97D85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4CD71D-EEF8-4CF7-B1AE-CF38C2579D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1447EE-518E-4405-908A-D25ABC4DA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256EF-8C4D-4ED7-916B-019B647080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41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2055B5-6044-4905-A83E-997BCAA14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BE768C-6375-438A-A178-E30369160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F39638-161B-4EBE-A11F-D6CF61E9A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215EF-AC9B-4565-8E8C-A0AFE71651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3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63D976-2A00-4484-BBA4-B0A0D9D3AB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C81C43-2B40-4B3E-BF8A-D70879777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BE9D7-A12B-4331-A1E0-BB640743BF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2D905-FC85-47E3-A49A-301B7EA28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959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69E270-622C-484E-B7C3-4E0EA8639D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442E7C-2531-4573-8359-D48BFEC3C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3FF8B3-3569-4357-A3E1-087FD78280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8280B-10D3-4143-8F0E-BF6466BAD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686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C1759A5-05E1-4D1F-85BF-171666891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E7F4FA-3738-4691-8071-0DAE29CA5C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2E719F7-D62E-43AE-B016-E45215869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8D4D1-9E96-461F-9D7F-3F3E18B2D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74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5958F9-972D-4981-82D1-454E1BB1E2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C7FE01-0141-4188-8A4F-91383FDCC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2E1EE23-1276-4D85-9B00-9519AB1AB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5529C-43B8-4DC1-9621-A0C39BEFA7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7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C10961-D038-414B-8430-B45F0C56B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9BDC07-AFAB-457A-BC88-7C9CA6D23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C1B67A-AB2F-406E-8EEE-B861EFAE67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43F20-A394-4D43-B0BA-FED1DDFED1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1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31DDF-CDF5-4BAE-9584-946D763BD6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7FCE2-D011-44D8-8DBC-3875F6F1A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EE1E8-38E9-4F9B-B49F-0582E94CF9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0CC7D9-5DAD-436B-8C62-480E898A5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03D63C9-6FD1-4051-959F-3464C7C3E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867E4F-8800-416B-932D-B0C7B5730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36049BF-53DE-4E55-AFD3-5849079DF7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A1536E-F832-4C83-9457-4AC7AAD710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AB6977-FCF3-4DB8-A69E-F0B745986B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007A5458-BC87-46D4-BC2A-1F45AB4D01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3D696372-6322-4BAB-8929-782F0BEBF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3E2795D6-46F8-4902-A9F5-5F5C8A42D6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A629C97F-893B-4C63-ACFB-0E7AA5D49D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AD9C666A-B177-4D69-AE0A-7949886011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97933C51-D862-4449-8A88-FFF50F7586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34941AC-A54F-4F7B-8873-F9A1174D1CA9}"/>
              </a:ext>
            </a:extLst>
          </p:cNvPr>
          <p:cNvSpPr txBox="1">
            <a:spLocks/>
          </p:cNvSpPr>
          <p:nvPr/>
        </p:nvSpPr>
        <p:spPr>
          <a:xfrm>
            <a:off x="1235074" y="1028700"/>
            <a:ext cx="6994525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6B24B6C6-FB30-427B-AA1F-D711044D2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860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1. How you feel </a:t>
            </a:r>
          </a:p>
          <a:p>
            <a:pPr algn="ctr" eaLnBrk="1" hangingPunct="1"/>
            <a:r>
              <a:rPr lang="en-US" altLang="en-US" sz="2000" b="1"/>
              <a:t>about the people</a:t>
            </a:r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08856BA9-0E26-4676-8E0D-45DB402C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905000"/>
            <a:ext cx="1066800" cy="381000"/>
          </a:xfrm>
          <a:prstGeom prst="ellipse">
            <a:avLst/>
          </a:prstGeom>
          <a:gradFill rotWithShape="1">
            <a:gsLst>
              <a:gs pos="0">
                <a:srgbClr val="E4F3F4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friendly</a:t>
            </a:r>
          </a:p>
        </p:txBody>
      </p:sp>
      <p:sp>
        <p:nvSpPr>
          <p:cNvPr id="11268" name="Oval 4">
            <a:extLst>
              <a:ext uri="{FF2B5EF4-FFF2-40B4-BE49-F238E27FC236}">
                <a16:creationId xmlns:a16="http://schemas.microsoft.com/office/drawing/2014/main" id="{2086B99A-F8E7-471A-B633-A526188DF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667000"/>
            <a:ext cx="1295400" cy="457200"/>
          </a:xfrm>
          <a:prstGeom prst="ellipse">
            <a:avLst/>
          </a:prstGeom>
          <a:gradFill rotWithShape="1">
            <a:gsLst>
              <a:gs pos="0">
                <a:srgbClr val="E4F3F4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hospitable</a:t>
            </a:r>
          </a:p>
        </p:txBody>
      </p:sp>
      <p:sp>
        <p:nvSpPr>
          <p:cNvPr id="11269" name="Oval 5">
            <a:extLst>
              <a:ext uri="{FF2B5EF4-FFF2-40B4-BE49-F238E27FC236}">
                <a16:creationId xmlns:a16="http://schemas.microsoft.com/office/drawing/2014/main" id="{04C70023-50C8-4B70-949F-4F94A842D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429000"/>
            <a:ext cx="1066800" cy="381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helpful</a:t>
            </a:r>
          </a:p>
        </p:txBody>
      </p:sp>
      <p:sp>
        <p:nvSpPr>
          <p:cNvPr id="11270" name="AutoShape 6">
            <a:extLst>
              <a:ext uri="{FF2B5EF4-FFF2-40B4-BE49-F238E27FC236}">
                <a16:creationId xmlns:a16="http://schemas.microsoft.com/office/drawing/2014/main" id="{1DEB5B81-6562-4A8E-BE18-07F3F3763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2362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2.What the weather </a:t>
            </a:r>
          </a:p>
          <a:p>
            <a:pPr algn="ctr" eaLnBrk="1" hangingPunct="1"/>
            <a:r>
              <a:rPr lang="en-US" altLang="en-US" sz="2000" b="1"/>
              <a:t>is like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576C9557-1C67-4FF9-B328-15A9CDE3F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267200"/>
            <a:ext cx="762000" cy="381000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warm</a:t>
            </a: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5AA737CD-8790-43DC-9290-19B6366A8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715000"/>
            <a:ext cx="762000" cy="381000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cold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9949B532-16F4-40EB-BDB8-6B55DE922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990600" cy="304800"/>
          </a:xfrm>
          <a:prstGeom prst="hexagon">
            <a:avLst>
              <a:gd name="adj" fmla="val 8125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windy</a:t>
            </a:r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06CDB0A7-DB90-4B9D-90EB-1B8FB6C3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029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3.Who you</a:t>
            </a:r>
          </a:p>
          <a:p>
            <a:pPr algn="ctr" eaLnBrk="1" hangingPunct="1"/>
            <a:r>
              <a:rPr lang="en-US" altLang="en-US" sz="2000" b="1"/>
              <a:t> meet/see</a:t>
            </a:r>
          </a:p>
        </p:txBody>
      </p:sp>
      <p:cxnSp>
        <p:nvCxnSpPr>
          <p:cNvPr id="11275" name="AutoShape 11">
            <a:extLst>
              <a:ext uri="{FF2B5EF4-FFF2-40B4-BE49-F238E27FC236}">
                <a16:creationId xmlns:a16="http://schemas.microsoft.com/office/drawing/2014/main" id="{C6A54BAA-947A-410B-AA88-C994CE7DAD1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962400" y="2667000"/>
            <a:ext cx="304800" cy="1295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12">
            <a:extLst>
              <a:ext uri="{FF2B5EF4-FFF2-40B4-BE49-F238E27FC236}">
                <a16:creationId xmlns:a16="http://schemas.microsoft.com/office/drawing/2014/main" id="{0ACF2986-2DD5-47F5-A880-22207A29707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5200" y="2057400"/>
            <a:ext cx="533400" cy="495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AutoShape 13">
            <a:extLst>
              <a:ext uri="{FF2B5EF4-FFF2-40B4-BE49-F238E27FC236}">
                <a16:creationId xmlns:a16="http://schemas.microsoft.com/office/drawing/2014/main" id="{F85DB00E-154B-46A7-A75C-3EAEDE979CC3}"/>
              </a:ext>
            </a:extLst>
          </p:cNvPr>
          <p:cNvCxnSpPr>
            <a:cxnSpLocks noChangeShapeType="1"/>
            <a:stCxn id="11266" idx="3"/>
            <a:endCxn id="11269" idx="2"/>
          </p:cNvCxnSpPr>
          <p:nvPr/>
        </p:nvCxnSpPr>
        <p:spPr bwMode="auto">
          <a:xfrm>
            <a:off x="7315200" y="2590800"/>
            <a:ext cx="228600" cy="1028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AutoShape 14">
            <a:extLst>
              <a:ext uri="{FF2B5EF4-FFF2-40B4-BE49-F238E27FC236}">
                <a16:creationId xmlns:a16="http://schemas.microsoft.com/office/drawing/2014/main" id="{A8722B7E-A45C-49F0-94E7-33E4C5618EBF}"/>
              </a:ext>
            </a:extLst>
          </p:cNvPr>
          <p:cNvCxnSpPr>
            <a:cxnSpLocks noChangeShapeType="1"/>
            <a:stCxn id="11266" idx="3"/>
            <a:endCxn id="11268" idx="0"/>
          </p:cNvCxnSpPr>
          <p:nvPr/>
        </p:nvCxnSpPr>
        <p:spPr bwMode="auto">
          <a:xfrm>
            <a:off x="7315200" y="2590800"/>
            <a:ext cx="952500" cy="76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AutoShape 15">
            <a:extLst>
              <a:ext uri="{FF2B5EF4-FFF2-40B4-BE49-F238E27FC236}">
                <a16:creationId xmlns:a16="http://schemas.microsoft.com/office/drawing/2014/main" id="{D162A495-CA7C-41BA-A2CB-D9AB36685228}"/>
              </a:ext>
            </a:extLst>
          </p:cNvPr>
          <p:cNvCxnSpPr>
            <a:cxnSpLocks noChangeShapeType="1"/>
            <a:endCxn id="11270" idx="0"/>
          </p:cNvCxnSpPr>
          <p:nvPr/>
        </p:nvCxnSpPr>
        <p:spPr bwMode="auto">
          <a:xfrm>
            <a:off x="5257800" y="3810000"/>
            <a:ext cx="1562100" cy="685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0" name="AutoShape 16">
            <a:extLst>
              <a:ext uri="{FF2B5EF4-FFF2-40B4-BE49-F238E27FC236}">
                <a16:creationId xmlns:a16="http://schemas.microsoft.com/office/drawing/2014/main" id="{91939C86-B738-4943-87D0-0B5E29AE5D6E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001000" y="4419600"/>
            <a:ext cx="3810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1" name="AutoShape 17">
            <a:extLst>
              <a:ext uri="{FF2B5EF4-FFF2-40B4-BE49-F238E27FC236}">
                <a16:creationId xmlns:a16="http://schemas.microsoft.com/office/drawing/2014/main" id="{7AA1C2A3-8151-406A-8BB1-E6579F74C62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15200" y="4800600"/>
            <a:ext cx="685800" cy="1104900"/>
          </a:xfrm>
          <a:prstGeom prst="curvedConnector4">
            <a:avLst>
              <a:gd name="adj1" fmla="val -33333"/>
              <a:gd name="adj2" fmla="val 63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2" name="AutoShape 18">
            <a:extLst>
              <a:ext uri="{FF2B5EF4-FFF2-40B4-BE49-F238E27FC236}">
                <a16:creationId xmlns:a16="http://schemas.microsoft.com/office/drawing/2014/main" id="{65BDB7E4-6100-42A8-A712-69C3ADB24066}"/>
              </a:ext>
            </a:extLst>
          </p:cNvPr>
          <p:cNvCxnSpPr>
            <a:cxnSpLocks noChangeShapeType="1"/>
            <a:stCxn id="11270" idx="3"/>
          </p:cNvCxnSpPr>
          <p:nvPr/>
        </p:nvCxnSpPr>
        <p:spPr bwMode="auto">
          <a:xfrm>
            <a:off x="8001000" y="4800600"/>
            <a:ext cx="457200" cy="876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3" name="AutoShape 19">
            <a:extLst>
              <a:ext uri="{FF2B5EF4-FFF2-40B4-BE49-F238E27FC236}">
                <a16:creationId xmlns:a16="http://schemas.microsoft.com/office/drawing/2014/main" id="{A621D37A-FD36-4A87-AAF1-0CD7938D304F}"/>
              </a:ext>
            </a:extLst>
          </p:cNvPr>
          <p:cNvCxnSpPr>
            <a:cxnSpLocks noChangeShapeType="1"/>
            <a:stCxn id="11274" idx="0"/>
            <a:endCxn id="11306" idx="2"/>
          </p:cNvCxnSpPr>
          <p:nvPr/>
        </p:nvCxnSpPr>
        <p:spPr bwMode="auto">
          <a:xfrm rot="-5400000">
            <a:off x="3486150" y="4171950"/>
            <a:ext cx="1066800" cy="6477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4" name="Rectangle 20">
            <a:extLst>
              <a:ext uri="{FF2B5EF4-FFF2-40B4-BE49-F238E27FC236}">
                <a16:creationId xmlns:a16="http://schemas.microsoft.com/office/drawing/2014/main" id="{4E05AF8D-6CE3-4F74-B343-90A043E13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6CBFD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teachers</a:t>
            </a:r>
          </a:p>
        </p:txBody>
      </p:sp>
      <p:sp>
        <p:nvSpPr>
          <p:cNvPr id="11285" name="Rectangle 21">
            <a:extLst>
              <a:ext uri="{FF2B5EF4-FFF2-40B4-BE49-F238E27FC236}">
                <a16:creationId xmlns:a16="http://schemas.microsoft.com/office/drawing/2014/main" id="{75856169-2CCA-4B3C-B78D-9676D0F86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4008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E6CBFD">
                  <a:alpha val="85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old friends</a:t>
            </a: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A648436F-611D-4D14-838F-8251A9D6F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943600"/>
            <a:ext cx="1219200" cy="457200"/>
          </a:xfrm>
          <a:prstGeom prst="rect">
            <a:avLst/>
          </a:prstGeom>
          <a:gradFill rotWithShape="1">
            <a:gsLst>
              <a:gs pos="0">
                <a:srgbClr val="E6CBFD">
                  <a:alpha val="84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relatives</a:t>
            </a:r>
          </a:p>
        </p:txBody>
      </p:sp>
      <p:cxnSp>
        <p:nvCxnSpPr>
          <p:cNvPr id="11287" name="AutoShape 23">
            <a:extLst>
              <a:ext uri="{FF2B5EF4-FFF2-40B4-BE49-F238E27FC236}">
                <a16:creationId xmlns:a16="http://schemas.microsoft.com/office/drawing/2014/main" id="{99884961-9220-4926-92DF-56FA4E553B77}"/>
              </a:ext>
            </a:extLst>
          </p:cNvPr>
          <p:cNvCxnSpPr>
            <a:cxnSpLocks noChangeShapeType="1"/>
            <a:stCxn id="11284" idx="3"/>
          </p:cNvCxnSpPr>
          <p:nvPr/>
        </p:nvCxnSpPr>
        <p:spPr bwMode="auto">
          <a:xfrm flipV="1">
            <a:off x="2590800" y="5791200"/>
            <a:ext cx="990600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88" name="AutoShape 24">
            <a:extLst>
              <a:ext uri="{FF2B5EF4-FFF2-40B4-BE49-F238E27FC236}">
                <a16:creationId xmlns:a16="http://schemas.microsoft.com/office/drawing/2014/main" id="{D1331DD8-52D7-42B9-B561-0836837748B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429000" y="5943600"/>
            <a:ext cx="4572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9" name="Rectangle 25">
            <a:extLst>
              <a:ext uri="{FF2B5EF4-FFF2-40B4-BE49-F238E27FC236}">
                <a16:creationId xmlns:a16="http://schemas.microsoft.com/office/drawing/2014/main" id="{586B8F79-594F-4644-A66C-A59D6DF65E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838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4.What </a:t>
            </a:r>
          </a:p>
          <a:p>
            <a:pPr algn="ctr" eaLnBrk="1" hangingPunct="1"/>
            <a:r>
              <a:rPr lang="en-US" altLang="en-US" sz="2000" b="1"/>
              <a:t>You</a:t>
            </a:r>
          </a:p>
          <a:p>
            <a:pPr algn="ctr" eaLnBrk="1" hangingPunct="1"/>
            <a:r>
              <a:rPr lang="en-US" altLang="en-US" sz="2000" b="1"/>
              <a:t>see</a:t>
            </a:r>
          </a:p>
        </p:txBody>
      </p:sp>
      <p:cxnSp>
        <p:nvCxnSpPr>
          <p:cNvPr id="11290" name="AutoShape 26">
            <a:extLst>
              <a:ext uri="{FF2B5EF4-FFF2-40B4-BE49-F238E27FC236}">
                <a16:creationId xmlns:a16="http://schemas.microsoft.com/office/drawing/2014/main" id="{57E9FC44-8EFD-4ADD-B2CE-9FAFD786467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19400" y="3886200"/>
            <a:ext cx="1524000" cy="1905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1" name="Oval 27">
            <a:extLst>
              <a:ext uri="{FF2B5EF4-FFF2-40B4-BE49-F238E27FC236}">
                <a16:creationId xmlns:a16="http://schemas.microsoft.com/office/drawing/2014/main" id="{5D74F823-FF98-4027-A972-9DE9D611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6576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museums</a:t>
            </a:r>
          </a:p>
        </p:txBody>
      </p:sp>
      <p:sp>
        <p:nvSpPr>
          <p:cNvPr id="11292" name="Oval 28">
            <a:extLst>
              <a:ext uri="{FF2B5EF4-FFF2-40B4-BE49-F238E27FC236}">
                <a16:creationId xmlns:a16="http://schemas.microsoft.com/office/drawing/2014/main" id="{6231B234-8B5D-4118-A46D-3A4531A8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958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parks</a:t>
            </a:r>
          </a:p>
        </p:txBody>
      </p:sp>
      <p:sp>
        <p:nvSpPr>
          <p:cNvPr id="11293" name="Oval 29">
            <a:extLst>
              <a:ext uri="{FF2B5EF4-FFF2-40B4-BE49-F238E27FC236}">
                <a16:creationId xmlns:a16="http://schemas.microsoft.com/office/drawing/2014/main" id="{5BF63B5D-025C-45E7-8939-7BAA6A01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zoos</a:t>
            </a:r>
          </a:p>
        </p:txBody>
      </p:sp>
      <p:cxnSp>
        <p:nvCxnSpPr>
          <p:cNvPr id="11294" name="AutoShape 30">
            <a:extLst>
              <a:ext uri="{FF2B5EF4-FFF2-40B4-BE49-F238E27FC236}">
                <a16:creationId xmlns:a16="http://schemas.microsoft.com/office/drawing/2014/main" id="{9A1C608E-3A22-45E2-B55F-A126D5B419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066800" y="4267200"/>
            <a:ext cx="838200" cy="2286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5" name="AutoShape 31">
            <a:extLst>
              <a:ext uri="{FF2B5EF4-FFF2-40B4-BE49-F238E27FC236}">
                <a16:creationId xmlns:a16="http://schemas.microsoft.com/office/drawing/2014/main" id="{6CE59DDE-D22F-4356-96A8-090A0C52BF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886200"/>
            <a:ext cx="685800" cy="3429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96" name="AutoShape 32">
            <a:extLst>
              <a:ext uri="{FF2B5EF4-FFF2-40B4-BE49-F238E27FC236}">
                <a16:creationId xmlns:a16="http://schemas.microsoft.com/office/drawing/2014/main" id="{E3E882AB-914D-4F4E-87BC-7B47DB295A49}"/>
              </a:ext>
            </a:extLst>
          </p:cNvPr>
          <p:cNvCxnSpPr>
            <a:cxnSpLocks noChangeShapeType="1"/>
            <a:endCxn id="11289" idx="1"/>
          </p:cNvCxnSpPr>
          <p:nvPr/>
        </p:nvCxnSpPr>
        <p:spPr bwMode="auto">
          <a:xfrm rot="-5400000">
            <a:off x="1143000" y="4572000"/>
            <a:ext cx="1143000" cy="5334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7" name="AutoShape 33">
            <a:extLst>
              <a:ext uri="{FF2B5EF4-FFF2-40B4-BE49-F238E27FC236}">
                <a16:creationId xmlns:a16="http://schemas.microsoft.com/office/drawing/2014/main" id="{24A47059-8E2E-4E8A-8A4F-C51EDC75B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0"/>
            <a:ext cx="1905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5.What you buy</a:t>
            </a:r>
          </a:p>
        </p:txBody>
      </p:sp>
      <p:cxnSp>
        <p:nvCxnSpPr>
          <p:cNvPr id="11298" name="AutoShape 34">
            <a:extLst>
              <a:ext uri="{FF2B5EF4-FFF2-40B4-BE49-F238E27FC236}">
                <a16:creationId xmlns:a16="http://schemas.microsoft.com/office/drawing/2014/main" id="{AB90D089-356D-4B67-86C0-69546C3AAC5E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5314950" y="2914650"/>
            <a:ext cx="914400" cy="8763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99" name="Rectangle 35">
            <a:extLst>
              <a:ext uri="{FF2B5EF4-FFF2-40B4-BE49-F238E27FC236}">
                <a16:creationId xmlns:a16="http://schemas.microsoft.com/office/drawing/2014/main" id="{34251EF4-48CA-4982-8DF5-9DE0FFC90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956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souvenirs</a:t>
            </a:r>
          </a:p>
        </p:txBody>
      </p:sp>
      <p:sp>
        <p:nvSpPr>
          <p:cNvPr id="11300" name="Rectangle 36">
            <a:extLst>
              <a:ext uri="{FF2B5EF4-FFF2-40B4-BE49-F238E27FC236}">
                <a16:creationId xmlns:a16="http://schemas.microsoft.com/office/drawing/2014/main" id="{ACAA8B1C-FEF6-4669-9AE7-B8EF7D6B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22098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books</a:t>
            </a:r>
          </a:p>
        </p:txBody>
      </p:sp>
      <p:sp>
        <p:nvSpPr>
          <p:cNvPr id="11301" name="Rectangle 37">
            <a:extLst>
              <a:ext uri="{FF2B5EF4-FFF2-40B4-BE49-F238E27FC236}">
                <a16:creationId xmlns:a16="http://schemas.microsoft.com/office/drawing/2014/main" id="{FB310D51-B743-4BCC-AD8E-29E69B9CE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postcards</a:t>
            </a:r>
          </a:p>
        </p:txBody>
      </p:sp>
      <p:cxnSp>
        <p:nvCxnSpPr>
          <p:cNvPr id="11302" name="AutoShape 38">
            <a:extLst>
              <a:ext uri="{FF2B5EF4-FFF2-40B4-BE49-F238E27FC236}">
                <a16:creationId xmlns:a16="http://schemas.microsoft.com/office/drawing/2014/main" id="{4727B009-7B71-47D1-B87C-01D77B5554A1}"/>
              </a:ext>
            </a:extLst>
          </p:cNvPr>
          <p:cNvCxnSpPr>
            <a:cxnSpLocks noChangeShapeType="1"/>
            <a:stCxn id="11297" idx="1"/>
            <a:endCxn id="11301" idx="3"/>
          </p:cNvCxnSpPr>
          <p:nvPr/>
        </p:nvCxnSpPr>
        <p:spPr bwMode="auto">
          <a:xfrm rot="10800000">
            <a:off x="1676400" y="1752600"/>
            <a:ext cx="381000" cy="876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03" name="AutoShape 39">
            <a:extLst>
              <a:ext uri="{FF2B5EF4-FFF2-40B4-BE49-F238E27FC236}">
                <a16:creationId xmlns:a16="http://schemas.microsoft.com/office/drawing/2014/main" id="{F8F38C25-BC42-4EB7-A113-E0D83C1EA528}"/>
              </a:ext>
            </a:extLst>
          </p:cNvPr>
          <p:cNvCxnSpPr>
            <a:cxnSpLocks noChangeShapeType="1"/>
            <a:stCxn id="11297" idx="1"/>
            <a:endCxn id="11300" idx="3"/>
          </p:cNvCxnSpPr>
          <p:nvPr/>
        </p:nvCxnSpPr>
        <p:spPr bwMode="auto">
          <a:xfrm rot="10800000">
            <a:off x="1295400" y="2438400"/>
            <a:ext cx="762000" cy="1905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04" name="AutoShape 40">
            <a:extLst>
              <a:ext uri="{FF2B5EF4-FFF2-40B4-BE49-F238E27FC236}">
                <a16:creationId xmlns:a16="http://schemas.microsoft.com/office/drawing/2014/main" id="{2DEAAE1F-16F5-4FCC-8A97-480528E0BA1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8800" y="2667000"/>
            <a:ext cx="228600" cy="495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05" name="AutoShape 44">
            <a:extLst>
              <a:ext uri="{FF2B5EF4-FFF2-40B4-BE49-F238E27FC236}">
                <a16:creationId xmlns:a16="http://schemas.microsoft.com/office/drawing/2014/main" id="{26B93DC7-728E-45B5-AA67-65682AD6EC73}"/>
              </a:ext>
            </a:extLst>
          </p:cNvPr>
          <p:cNvCxnSpPr>
            <a:cxnSpLocks noChangeShapeType="1"/>
            <a:stCxn id="11286" idx="1"/>
          </p:cNvCxnSpPr>
          <p:nvPr/>
        </p:nvCxnSpPr>
        <p:spPr bwMode="auto">
          <a:xfrm rot="10800000">
            <a:off x="3581400" y="5791200"/>
            <a:ext cx="1066800" cy="381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06" name="Oval 45">
            <a:extLst>
              <a:ext uri="{FF2B5EF4-FFF2-40B4-BE49-F238E27FC236}">
                <a16:creationId xmlns:a16="http://schemas.microsoft.com/office/drawing/2014/main" id="{749FBAD5-C44D-4FDE-B1EC-AB9B43597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1219200" cy="1219200"/>
          </a:xfrm>
          <a:prstGeom prst="ellipse">
            <a:avLst/>
          </a:prstGeom>
          <a:gradFill rotWithShape="1">
            <a:gsLst>
              <a:gs pos="0">
                <a:srgbClr val="AAE8F4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Place?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DaLat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HaNoi</a:t>
            </a:r>
          </a:p>
        </p:txBody>
      </p:sp>
      <p:sp>
        <p:nvSpPr>
          <p:cNvPr id="11307" name="AutoShape 51">
            <a:extLst>
              <a:ext uri="{FF2B5EF4-FFF2-40B4-BE49-F238E27FC236}">
                <a16:creationId xmlns:a16="http://schemas.microsoft.com/office/drawing/2014/main" id="{5A5E4B9B-0862-4E3F-838F-66F3A085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0"/>
            <a:ext cx="3352800" cy="152400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Dear…..</a:t>
            </a:r>
          </a:p>
          <a:p>
            <a:pPr eaLnBrk="1" hangingPunct="1"/>
            <a:r>
              <a:rPr lang="en-US" altLang="en-US"/>
              <a:t>I am having a……………………</a:t>
            </a:r>
          </a:p>
          <a:p>
            <a:pPr eaLnBrk="1" hangingPunct="1"/>
            <a:r>
              <a:rPr lang="en-US" altLang="en-US"/>
              <a:t>…………………………………..</a:t>
            </a:r>
          </a:p>
          <a:p>
            <a:pPr eaLnBrk="1" hangingPunct="1"/>
            <a:r>
              <a:rPr lang="en-US" altLang="en-US"/>
              <a:t>See you soon </a:t>
            </a:r>
          </a:p>
          <a:p>
            <a:pPr eaLnBrk="1" hangingPunct="1"/>
            <a:r>
              <a:rPr lang="en-US" altLang="en-US"/>
              <a:t>….</a:t>
            </a:r>
          </a:p>
          <a:p>
            <a:pPr eaLnBrk="1" hangingPunct="1"/>
            <a:endParaRPr lang="en-US" altLang="en-US"/>
          </a:p>
        </p:txBody>
      </p:sp>
      <p:pic>
        <p:nvPicPr>
          <p:cNvPr id="11308" name="Picture 52" descr="Tay viÕt ">
            <a:extLst>
              <a:ext uri="{FF2B5EF4-FFF2-40B4-BE49-F238E27FC236}">
                <a16:creationId xmlns:a16="http://schemas.microsoft.com/office/drawing/2014/main" id="{5E3EF751-896F-4213-B6E9-0503FEE6D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9" name="Text Box 54">
            <a:extLst>
              <a:ext uri="{FF2B5EF4-FFF2-40B4-BE49-F238E27FC236}">
                <a16:creationId xmlns:a16="http://schemas.microsoft.com/office/drawing/2014/main" id="{CDA63EB7-0D90-4B62-9C5A-FBB6029B9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</a:rPr>
              <a:t>2/ WRITING:</a:t>
            </a:r>
          </a:p>
        </p:txBody>
      </p:sp>
      <p:pic>
        <p:nvPicPr>
          <p:cNvPr id="11310" name="Picture 55" descr="dong ho1">
            <a:extLst>
              <a:ext uri="{FF2B5EF4-FFF2-40B4-BE49-F238E27FC236}">
                <a16:creationId xmlns:a16="http://schemas.microsoft.com/office/drawing/2014/main" id="{D183B6D0-BE5B-467B-B6CD-1464916DC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6" name="Picture 56" descr="kim phut">
            <a:extLst>
              <a:ext uri="{FF2B5EF4-FFF2-40B4-BE49-F238E27FC236}">
                <a16:creationId xmlns:a16="http://schemas.microsoft.com/office/drawing/2014/main" id="{DE2FB594-0F9A-420C-9B1A-400A4D704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"/>
            <a:ext cx="1981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2" name="Oval 57">
            <a:extLst>
              <a:ext uri="{FF2B5EF4-FFF2-40B4-BE49-F238E27FC236}">
                <a16:creationId xmlns:a16="http://schemas.microsoft.com/office/drawing/2014/main" id="{21219360-20CB-4C7F-AF96-801378CF2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990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8" name="WordArt 58">
            <a:extLst>
              <a:ext uri="{FF2B5EF4-FFF2-40B4-BE49-F238E27FC236}">
                <a16:creationId xmlns:a16="http://schemas.microsoft.com/office/drawing/2014/main" id="{3419A756-568A-4053-91BA-5322A37AF5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304800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194619" name="WordArt 59">
            <a:extLst>
              <a:ext uri="{FF2B5EF4-FFF2-40B4-BE49-F238E27FC236}">
                <a16:creationId xmlns:a16="http://schemas.microsoft.com/office/drawing/2014/main" id="{ADE3B6BC-2754-4C13-9F69-9CE455947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72200" y="914400"/>
            <a:ext cx="30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94620" name="WordArt 60">
            <a:extLst>
              <a:ext uri="{FF2B5EF4-FFF2-40B4-BE49-F238E27FC236}">
                <a16:creationId xmlns:a16="http://schemas.microsoft.com/office/drawing/2014/main" id="{31F4D913-FE72-4539-856E-E88C719B4F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34200" y="1600200"/>
            <a:ext cx="168275" cy="365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94621" name="WordArt 61">
            <a:extLst>
              <a:ext uri="{FF2B5EF4-FFF2-40B4-BE49-F238E27FC236}">
                <a16:creationId xmlns:a16="http://schemas.microsoft.com/office/drawing/2014/main" id="{7B436FD2-52C4-43D9-90A5-CD5D0E2678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0" y="914400"/>
            <a:ext cx="15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40000" fill="hold"/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mph" presetSubtype="2" accel="50000" decel="5000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0" fill="hold"/>
                                        <p:tgtEl>
                                          <p:spTgt spid="194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94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4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94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242" name="Group 2">
            <a:extLst>
              <a:ext uri="{FF2B5EF4-FFF2-40B4-BE49-F238E27FC236}">
                <a16:creationId xmlns:a16="http://schemas.microsoft.com/office/drawing/2014/main" id="{F055990C-837C-4FB8-96EF-442B7512DB23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457200" y="838200"/>
          <a:ext cx="8305800" cy="5562600"/>
        </p:xfrm>
        <a:graphic>
          <a:graphicData uri="http://schemas.openxmlformats.org/drawingml/2006/table">
            <a:tbl>
              <a:tblPr/>
              <a:tblGrid>
                <a:gridCol w="6229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6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298" name="Rectangle 10">
            <a:extLst>
              <a:ext uri="{FF2B5EF4-FFF2-40B4-BE49-F238E27FC236}">
                <a16:creationId xmlns:a16="http://schemas.microsoft.com/office/drawing/2014/main" id="{DF418702-E168-4AA7-910A-850B1342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990600"/>
            <a:ext cx="60960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Dear Lien,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I am having a nice time in Ha Noi for 2 days. The people are kind and the weader has been cold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 HaNoi, I visited not only my Aunt but my teachers. It was happy  see them.She took me to visit many places such as Hoang Kiem Lake,museums and parks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I bought lots of souvenirs for my family and my friends.  I returned to Tien Giang next week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See you later.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Love,</a:t>
            </a: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An</a:t>
            </a:r>
          </a:p>
        </p:txBody>
      </p:sp>
      <p:sp>
        <p:nvSpPr>
          <p:cNvPr id="12299" name="Text Box 11">
            <a:extLst>
              <a:ext uri="{FF2B5EF4-FFF2-40B4-BE49-F238E27FC236}">
                <a16:creationId xmlns:a16="http://schemas.microsoft.com/office/drawing/2014/main" id="{06B6787B-D443-4E25-9355-DF65ADE7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52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Find</a:t>
            </a:r>
            <a:r>
              <a:rPr lang="en-US" altLang="en-US" sz="2400">
                <a:solidFill>
                  <a:srgbClr val="FF3300"/>
                </a:solidFill>
              </a:rPr>
              <a:t> </a:t>
            </a:r>
            <a:r>
              <a:rPr lang="en-US" altLang="en-US" sz="2400" b="1">
                <a:solidFill>
                  <a:srgbClr val="FF3300"/>
                </a:solidFill>
              </a:rPr>
              <a:t>five mistakes and correct them in this postcard</a:t>
            </a:r>
          </a:p>
        </p:txBody>
      </p:sp>
      <p:sp>
        <p:nvSpPr>
          <p:cNvPr id="138252" name="Text Box 12">
            <a:extLst>
              <a:ext uri="{FF2B5EF4-FFF2-40B4-BE49-F238E27FC236}">
                <a16:creationId xmlns:a16="http://schemas.microsoft.com/office/drawing/2014/main" id="{0DE7D2D5-B981-4BC1-8AE5-4C86C1EC8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295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3300"/>
                </a:solidFill>
              </a:rPr>
              <a:t>have  had</a:t>
            </a:r>
          </a:p>
        </p:txBody>
      </p:sp>
      <p:sp>
        <p:nvSpPr>
          <p:cNvPr id="138253" name="Line 13">
            <a:extLst>
              <a:ext uri="{FF2B5EF4-FFF2-40B4-BE49-F238E27FC236}">
                <a16:creationId xmlns:a16="http://schemas.microsoft.com/office/drawing/2014/main" id="{DB58CF08-A016-4846-ADC3-6293875F2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16002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54" name="Line 14">
            <a:extLst>
              <a:ext uri="{FF2B5EF4-FFF2-40B4-BE49-F238E27FC236}">
                <a16:creationId xmlns:a16="http://schemas.microsoft.com/office/drawing/2014/main" id="{C4878720-3F17-4214-A278-BF301D98A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7526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55" name="Line 15">
            <a:extLst>
              <a:ext uri="{FF2B5EF4-FFF2-40B4-BE49-F238E27FC236}">
                <a16:creationId xmlns:a16="http://schemas.microsoft.com/office/drawing/2014/main" id="{6399B118-0BE1-40DC-A84A-89BEA3B04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9812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56" name="Text Box 16">
            <a:extLst>
              <a:ext uri="{FF2B5EF4-FFF2-40B4-BE49-F238E27FC236}">
                <a16:creationId xmlns:a16="http://schemas.microsoft.com/office/drawing/2014/main" id="{338F2C65-2F6B-4733-AF08-184AAEC88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6764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weather</a:t>
            </a:r>
          </a:p>
        </p:txBody>
      </p:sp>
      <p:sp>
        <p:nvSpPr>
          <p:cNvPr id="138257" name="Line 17">
            <a:extLst>
              <a:ext uri="{FF2B5EF4-FFF2-40B4-BE49-F238E27FC236}">
                <a16:creationId xmlns:a16="http://schemas.microsoft.com/office/drawing/2014/main" id="{14099F56-375C-4CE6-95F9-82834247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133600"/>
            <a:ext cx="990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58" name="Line 18">
            <a:extLst>
              <a:ext uri="{FF2B5EF4-FFF2-40B4-BE49-F238E27FC236}">
                <a16:creationId xmlns:a16="http://schemas.microsoft.com/office/drawing/2014/main" id="{E672E5BA-A101-4BCB-B57B-EC8C537EAE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81940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59" name="Line 19">
            <a:extLst>
              <a:ext uri="{FF2B5EF4-FFF2-40B4-BE49-F238E27FC236}">
                <a16:creationId xmlns:a16="http://schemas.microsoft.com/office/drawing/2014/main" id="{FA03CFC0-61A2-4B4D-9254-A5E029CA0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7432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60" name="Text Box 20">
            <a:extLst>
              <a:ext uri="{FF2B5EF4-FFF2-40B4-BE49-F238E27FC236}">
                <a16:creationId xmlns:a16="http://schemas.microsoft.com/office/drawing/2014/main" id="{C0A72466-BAC7-43CA-A46C-17C94F7CA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452688"/>
            <a:ext cx="1447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but also</a:t>
            </a:r>
          </a:p>
        </p:txBody>
      </p:sp>
      <p:sp>
        <p:nvSpPr>
          <p:cNvPr id="138261" name="Text Box 21">
            <a:extLst>
              <a:ext uri="{FF2B5EF4-FFF2-40B4-BE49-F238E27FC236}">
                <a16:creationId xmlns:a16="http://schemas.microsoft.com/office/drawing/2014/main" id="{92032C33-9DC2-4FD6-B3B5-AF38DF07C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819400"/>
            <a:ext cx="167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to see</a:t>
            </a:r>
          </a:p>
        </p:txBody>
      </p:sp>
      <p:sp>
        <p:nvSpPr>
          <p:cNvPr id="138262" name="Line 22">
            <a:extLst>
              <a:ext uri="{FF2B5EF4-FFF2-40B4-BE49-F238E27FC236}">
                <a16:creationId xmlns:a16="http://schemas.microsoft.com/office/drawing/2014/main" id="{CF92F292-B81D-4C2D-B37E-0823CDC30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31242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63" name="Line 23">
            <a:extLst>
              <a:ext uri="{FF2B5EF4-FFF2-40B4-BE49-F238E27FC236}">
                <a16:creationId xmlns:a16="http://schemas.microsoft.com/office/drawing/2014/main" id="{1D83E491-D30C-4824-A207-3FD85B50BE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200400"/>
            <a:ext cx="533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64" name="Line 24">
            <a:extLst>
              <a:ext uri="{FF2B5EF4-FFF2-40B4-BE49-F238E27FC236}">
                <a16:creationId xmlns:a16="http://schemas.microsoft.com/office/drawing/2014/main" id="{DA2608D8-E9AB-4E1F-8224-B2497EE49B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4572000"/>
            <a:ext cx="4572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8265" name="Text Box 25">
            <a:extLst>
              <a:ext uri="{FF2B5EF4-FFF2-40B4-BE49-F238E27FC236}">
                <a16:creationId xmlns:a16="http://schemas.microsoft.com/office/drawing/2014/main" id="{CA179258-BBEB-4899-BB23-CFD485858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4267200"/>
            <a:ext cx="228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</a:rPr>
              <a:t>will return</a:t>
            </a:r>
          </a:p>
        </p:txBody>
      </p:sp>
      <p:sp>
        <p:nvSpPr>
          <p:cNvPr id="138266" name="Line 26">
            <a:extLst>
              <a:ext uri="{FF2B5EF4-FFF2-40B4-BE49-F238E27FC236}">
                <a16:creationId xmlns:a16="http://schemas.microsoft.com/office/drawing/2014/main" id="{7373196E-AD5B-40AD-AEC5-FCA25A914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648200"/>
            <a:ext cx="106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138267" name="Picture 27" descr="Digit 60">
            <a:extLst>
              <a:ext uri="{FF2B5EF4-FFF2-40B4-BE49-F238E27FC236}">
                <a16:creationId xmlns:a16="http://schemas.microsoft.com/office/drawing/2014/main" id="{06A8176F-D61B-4972-83E6-1E337AE25B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59488"/>
            <a:ext cx="16002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2" grpId="0"/>
      <p:bldP spid="138256" grpId="0"/>
      <p:bldP spid="138260" grpId="0"/>
      <p:bldP spid="138261" grpId="0"/>
      <p:bldP spid="1382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>
            <a:extLst>
              <a:ext uri="{FF2B5EF4-FFF2-40B4-BE49-F238E27FC236}">
                <a16:creationId xmlns:a16="http://schemas.microsoft.com/office/drawing/2014/main" id="{17E8F1C4-CFED-4FA6-8798-74507C7A976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0"/>
            <a:ext cx="784860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83"/>
              </a:avLst>
            </a:prstTxWarp>
          </a:bodyPr>
          <a:lstStyle/>
          <a:p>
            <a:pPr algn="ctr"/>
            <a:r>
              <a:rPr lang="en-SG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 Homework</a:t>
            </a:r>
          </a:p>
        </p:txBody>
      </p:sp>
      <p:sp>
        <p:nvSpPr>
          <p:cNvPr id="101381" name="Text Box 5">
            <a:extLst>
              <a:ext uri="{FF2B5EF4-FFF2-40B4-BE49-F238E27FC236}">
                <a16:creationId xmlns:a16="http://schemas.microsoft.com/office/drawing/2014/main" id="{B1522D43-965B-48F4-BD02-6B0BB4FC72DD}"/>
              </a:ext>
            </a:extLst>
          </p:cNvPr>
          <p:cNvSpPr>
            <a:spLocks noChangeArrowheads="1"/>
          </p:cNvSpPr>
          <p:nvPr>
            <p:ph type="body" idx="4294967295"/>
          </p:nvPr>
        </p:nvSpPr>
        <p:spPr>
          <a:xfrm>
            <a:off x="0" y="3505200"/>
            <a:ext cx="8763000" cy="1905000"/>
          </a:xfr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1.Imagine you are a tourist on vacation in </a:t>
            </a:r>
            <a:r>
              <a:rPr lang="en-US" altLang="en-US" sz="2400" b="1">
                <a:solidFill>
                  <a:srgbClr val="FF3300"/>
                </a:solidFill>
                <a:latin typeface="Times New Roman" panose="02020603050405020304" pitchFamily="18" charset="0"/>
              </a:rPr>
              <a:t>Pari/ Thailand…</a:t>
            </a:r>
            <a:r>
              <a:rPr lang="en-US" altLang="en-US" sz="2400" b="1">
                <a:latin typeface="Times New Roman" panose="02020603050405020304" pitchFamily="18" charset="0"/>
              </a:rPr>
              <a:t> .Write a postcard to your family about your trip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1382" name="Text Box 6">
            <a:extLst>
              <a:ext uri="{FF2B5EF4-FFF2-40B4-BE49-F238E27FC236}">
                <a16:creationId xmlns:a16="http://schemas.microsoft.com/office/drawing/2014/main" id="{4C8206CD-4D5A-41DC-A1A7-D7F95289B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7620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2.   </a:t>
            </a:r>
            <a:r>
              <a:rPr lang="en-US" altLang="en-US" sz="2400" b="1"/>
              <a:t>Prepair  Unit 12 -Language Focus</a:t>
            </a:r>
          </a:p>
          <a:p>
            <a:pPr eaLnBrk="1" hangingPunct="1"/>
            <a:r>
              <a:rPr lang="en-US" altLang="en-US" sz="2400" b="1">
                <a:sym typeface="Webdings" panose="05030102010509060703" pitchFamily="18" charset="2"/>
              </a:rPr>
              <a:t>    </a:t>
            </a:r>
            <a:r>
              <a:rPr lang="en-US" altLang="en-US" sz="2400" b="1"/>
              <a:t>Past progressive with </a:t>
            </a:r>
            <a:r>
              <a:rPr lang="en-US" altLang="en-US" sz="2400" b="1">
                <a:solidFill>
                  <a:srgbClr val="FF3300"/>
                </a:solidFill>
              </a:rPr>
              <a:t>when</a:t>
            </a:r>
            <a:r>
              <a:rPr lang="en-US" altLang="en-US" sz="2400" b="1"/>
              <a:t> /</a:t>
            </a:r>
            <a:r>
              <a:rPr lang="en-US" altLang="en-US" sz="2400" b="1">
                <a:solidFill>
                  <a:srgbClr val="FF3300"/>
                </a:solidFill>
              </a:rPr>
              <a:t>while</a:t>
            </a:r>
            <a:endParaRPr lang="en-US" altLang="en-US" sz="2400" b="1">
              <a:solidFill>
                <a:srgbClr val="FF3300"/>
              </a:solidFill>
              <a:sym typeface="Webdings" panose="05030102010509060703" pitchFamily="18" charset="2"/>
            </a:endParaRPr>
          </a:p>
          <a:p>
            <a:pPr eaLnBrk="1" hangingPunct="1"/>
            <a:r>
              <a:rPr lang="en-US" altLang="en-US" sz="2800" b="1">
                <a:sym typeface="Webdings" panose="05030102010509060703" pitchFamily="18" charset="2"/>
              </a:rPr>
              <a:t>       </a:t>
            </a:r>
            <a:r>
              <a:rPr lang="en-US" altLang="en-US" sz="2400" b="1">
                <a:sym typeface="Webdings" panose="05030102010509060703" pitchFamily="18" charset="2"/>
              </a:rPr>
              <a:t></a:t>
            </a:r>
            <a:r>
              <a:rPr lang="en-US" altLang="en-US" sz="2400" b="1"/>
              <a:t>Progressive tenses with </a:t>
            </a:r>
            <a:r>
              <a:rPr lang="en-US" altLang="en-US" sz="2400" b="1">
                <a:solidFill>
                  <a:srgbClr val="FF3300"/>
                </a:solidFill>
              </a:rPr>
              <a:t>always</a:t>
            </a:r>
          </a:p>
        </p:txBody>
      </p:sp>
      <p:pic>
        <p:nvPicPr>
          <p:cNvPr id="101389" name="Picture 13" descr="Hình ảnh THáp eiffel">
            <a:extLst>
              <a:ext uri="{FF2B5EF4-FFF2-40B4-BE49-F238E27FC236}">
                <a16:creationId xmlns:a16="http://schemas.microsoft.com/office/drawing/2014/main" id="{B62C3B15-C321-4A59-BEDF-208523079D29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143000"/>
            <a:ext cx="30480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1390" name="Picture 4" descr="thailand">
            <a:extLst>
              <a:ext uri="{FF2B5EF4-FFF2-40B4-BE49-F238E27FC236}">
                <a16:creationId xmlns:a16="http://schemas.microsoft.com/office/drawing/2014/main" id="{DCD53B17-A9E1-4E49-A45A-39A6EBBF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066800"/>
            <a:ext cx="289560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>
            <a:extLst>
              <a:ext uri="{FF2B5EF4-FFF2-40B4-BE49-F238E27FC236}">
                <a16:creationId xmlns:a16="http://schemas.microsoft.com/office/drawing/2014/main" id="{F61C3FD4-EC0B-4C51-945F-A8F85321B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3" name="AutoShape 3">
            <a:extLst>
              <a:ext uri="{FF2B5EF4-FFF2-40B4-BE49-F238E27FC236}">
                <a16:creationId xmlns:a16="http://schemas.microsoft.com/office/drawing/2014/main" id="{973DF7C7-0E00-4BFE-AA06-0CD461BA5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0"/>
            <a:ext cx="2667000" cy="32004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4" name="AutoShape 4">
            <a:extLst>
              <a:ext uri="{FF2B5EF4-FFF2-40B4-BE49-F238E27FC236}">
                <a16:creationId xmlns:a16="http://schemas.microsoft.com/office/drawing/2014/main" id="{FBEA6ADE-6EEF-40BF-B299-254E37FA637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172200" y="3886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5" name="Text Box 5">
            <a:extLst>
              <a:ext uri="{FF2B5EF4-FFF2-40B4-BE49-F238E27FC236}">
                <a16:creationId xmlns:a16="http://schemas.microsoft.com/office/drawing/2014/main" id="{D44F78B3-9884-4B14-9CDB-C5283D4AB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00"/>
            <a:ext cx="91440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T</a:t>
            </a:r>
            <a:r>
              <a:rPr lang="en-US" sz="6600" b="1">
                <a:solidFill>
                  <a:srgbClr val="008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h</a:t>
            </a:r>
            <a:r>
              <a:rPr lang="en-US" sz="6600" b="1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a</a:t>
            </a:r>
            <a:r>
              <a:rPr lang="en-US" sz="6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n</a:t>
            </a:r>
            <a:r>
              <a:rPr lang="en-US" sz="66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k</a:t>
            </a:r>
            <a:r>
              <a:rPr lang="en-US" sz="6600" b="1">
                <a:solidFill>
                  <a:srgbClr val="2E26D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s </a:t>
            </a: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v</a:t>
            </a:r>
            <a:r>
              <a:rPr lang="en-US" sz="6600" b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e</a:t>
            </a: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r</a:t>
            </a:r>
            <a:r>
              <a:rPr lang="en-US" sz="6600" b="1">
                <a:solidFill>
                  <a:srgbClr val="00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y </a:t>
            </a:r>
            <a:r>
              <a:rPr lang="en-US" sz="6600" b="1">
                <a:solidFill>
                  <a:srgbClr val="11DD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m</a:t>
            </a:r>
            <a:r>
              <a:rPr lang="en-US" sz="6600" b="1">
                <a:solidFill>
                  <a:srgbClr val="E10D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u</a:t>
            </a:r>
            <a:r>
              <a:rPr lang="en-US" sz="6600" b="1">
                <a:solidFill>
                  <a:srgbClr val="F74D3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c</a:t>
            </a:r>
            <a:r>
              <a:rPr lang="en-US" sz="6600" b="1">
                <a:solidFill>
                  <a:srgbClr val="3C0AF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h</a:t>
            </a:r>
            <a:r>
              <a:rPr lang="en-US" sz="6600" b="1">
                <a:solidFill>
                  <a:srgbClr val="11DD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66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f</a:t>
            </a:r>
            <a:r>
              <a:rPr lang="en-US" sz="66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o</a:t>
            </a: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r</a:t>
            </a:r>
            <a:r>
              <a:rPr lang="en-US" sz="6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 </a:t>
            </a:r>
            <a:r>
              <a:rPr lang="en-US" sz="6600" b="1">
                <a:solidFill>
                  <a:srgbClr val="FF7C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y</a:t>
            </a:r>
            <a:r>
              <a:rPr lang="en-US" sz="66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o</a:t>
            </a:r>
            <a:r>
              <a:rPr lang="en-US" sz="6600" b="1">
                <a:solidFill>
                  <a:srgbClr val="B606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u</a:t>
            </a:r>
            <a:r>
              <a:rPr lang="en-US" sz="6600" b="1">
                <a:solidFill>
                  <a:srgbClr val="554EE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r </a:t>
            </a:r>
            <a:r>
              <a:rPr lang="en-US" sz="66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a</a:t>
            </a:r>
            <a:r>
              <a:rPr lang="en-US" sz="6600" b="1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t</a:t>
            </a:r>
            <a:r>
              <a:rPr lang="en-US" sz="6600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t</a:t>
            </a:r>
            <a:r>
              <a:rPr lang="en-US" sz="6600" b="1">
                <a:solidFill>
                  <a:srgbClr val="2E26D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e</a:t>
            </a:r>
            <a:r>
              <a:rPr lang="en-US" sz="6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n</a:t>
            </a:r>
            <a:r>
              <a:rPr lang="en-US" sz="6600" b="1">
                <a:solidFill>
                  <a:srgbClr val="1B6BA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d</a:t>
            </a:r>
            <a:r>
              <a:rPr lang="en-US" sz="6600" b="1">
                <a:solidFill>
                  <a:srgbClr val="F747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i</a:t>
            </a:r>
            <a:r>
              <a:rPr lang="en-US" sz="66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n</a:t>
            </a:r>
            <a:r>
              <a:rPr lang="en-US" sz="66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g </a:t>
            </a:r>
            <a:r>
              <a:rPr lang="en-US" sz="66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Arial" pitchFamily="34" charset="0"/>
                <a:cs typeface="Arial" charset="0"/>
              </a:rPr>
              <a:t>!</a:t>
            </a:r>
            <a:endParaRPr lang="en-US" sz="66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Arial" pitchFamily="34" charset="0"/>
              <a:cs typeface="Arial" charset="0"/>
            </a:endParaRPr>
          </a:p>
        </p:txBody>
      </p:sp>
      <p:sp>
        <p:nvSpPr>
          <p:cNvPr id="107526" name="AutoShape 6">
            <a:extLst>
              <a:ext uri="{FF2B5EF4-FFF2-40B4-BE49-F238E27FC236}">
                <a16:creationId xmlns:a16="http://schemas.microsoft.com/office/drawing/2014/main" id="{C9367BEB-35BA-44D9-ACBF-5B0E41BF4AB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6200" y="3886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7" name="AutoShape 7">
            <a:extLst>
              <a:ext uri="{FF2B5EF4-FFF2-40B4-BE49-F238E27FC236}">
                <a16:creationId xmlns:a16="http://schemas.microsoft.com/office/drawing/2014/main" id="{D089E085-E686-4026-957B-36C9F1D14F9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276600" y="-76200"/>
            <a:ext cx="2895600" cy="3048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7528" name="AutoShape 8">
            <a:extLst>
              <a:ext uri="{FF2B5EF4-FFF2-40B4-BE49-F238E27FC236}">
                <a16:creationId xmlns:a16="http://schemas.microsoft.com/office/drawing/2014/main" id="{8E343B3B-3C25-441F-83CE-1ABDD40C0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4114800"/>
            <a:ext cx="2971800" cy="2743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4" grpId="0" animBg="1"/>
      <p:bldP spid="107526" grpId="0" animBg="1"/>
      <p:bldP spid="107527" grpId="0" animBg="1"/>
      <p:bldP spid="1075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7BF9BF8-BF23-484B-B804-EC2600F34F0C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-76200" y="1981200"/>
            <a:ext cx="9220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9500">
                <a:solidFill>
                  <a:srgbClr val="F8A6F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bye bye song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EE19199-9E3A-4E49-A06E-B91126B947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9812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4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en-US" sz="4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4" descr="2">
            <a:extLst>
              <a:ext uri="{FF2B5EF4-FFF2-40B4-BE49-F238E27FC236}">
                <a16:creationId xmlns:a16="http://schemas.microsoft.com/office/drawing/2014/main" id="{D78169FC-084B-4B4F-B0F0-0E02935BE8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>
            <a:extLst>
              <a:ext uri="{FF2B5EF4-FFF2-40B4-BE49-F238E27FC236}">
                <a16:creationId xmlns:a16="http://schemas.microsoft.com/office/drawing/2014/main" id="{A943467E-96C0-45C5-8B76-C7EDC1B4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71663"/>
            <a:ext cx="91440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Bye, bye. 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See you tomorrow.</a:t>
            </a:r>
          </a:p>
          <a:p>
            <a:pPr algn="ctr" eaLnBrk="1" hangingPunct="1"/>
            <a:r>
              <a:rPr lang="en-US" altLang="en-US" sz="4400">
                <a:solidFill>
                  <a:srgbClr val="66FF33"/>
                </a:solidFill>
                <a:latin typeface="Arial" panose="020B0604020202020204" pitchFamily="34" charset="0"/>
              </a:rPr>
              <a:t>Bye, bye. Bye, bye</a:t>
            </a:r>
            <a:r>
              <a:rPr lang="en-US" altLang="en-US" sz="4800">
                <a:solidFill>
                  <a:srgbClr val="66FF33"/>
                </a:solidFill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5366" name="Picture 6" descr="music">
            <a:extLst>
              <a:ext uri="{FF2B5EF4-FFF2-40B4-BE49-F238E27FC236}">
                <a16:creationId xmlns:a16="http://schemas.microsoft.com/office/drawing/2014/main" id="{CC820ADA-CBED-4E9A-ABCF-E281515DC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1021">
            <a:off x="0" y="376238"/>
            <a:ext cx="21336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Guitar_notes">
            <a:extLst>
              <a:ext uri="{FF2B5EF4-FFF2-40B4-BE49-F238E27FC236}">
                <a16:creationId xmlns:a16="http://schemas.microsoft.com/office/drawing/2014/main" id="{CD09D10D-5B17-4685-B9E5-1B740F65B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0165">
            <a:off x="0" y="3200400"/>
            <a:ext cx="12525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Guitar_3">
            <a:extLst>
              <a:ext uri="{FF2B5EF4-FFF2-40B4-BE49-F238E27FC236}">
                <a16:creationId xmlns:a16="http://schemas.microsoft.com/office/drawing/2014/main" id="{40CB1C93-7828-466C-B2E6-A520E29F7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525" y="0"/>
            <a:ext cx="11334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WordArt 9">
            <a:extLst>
              <a:ext uri="{FF2B5EF4-FFF2-40B4-BE49-F238E27FC236}">
                <a16:creationId xmlns:a16="http://schemas.microsoft.com/office/drawing/2014/main" id="{94FBB4CA-3CEE-4AB0-A83E-88528DF7751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SG" sz="6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 panose="020B0603050302020204" pitchFamily="34" charset="0"/>
              </a:rPr>
              <a:t>The bye bye song</a:t>
            </a:r>
          </a:p>
        </p:txBody>
      </p:sp>
      <p:sp>
        <p:nvSpPr>
          <p:cNvPr id="15370" name="WordArt 9">
            <a:extLst>
              <a:ext uri="{FF2B5EF4-FFF2-40B4-BE49-F238E27FC236}">
                <a16:creationId xmlns:a16="http://schemas.microsoft.com/office/drawing/2014/main" id="{6F8FECFF-CFE2-445B-B1D6-32C1C9A0DA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715000" cy="16573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SG" sz="6600" b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CC00"/>
                    </a:gs>
                    <a:gs pos="100000">
                      <a:srgbClr val="520402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VNI-Baybuom" panose="020B0603050302020204" pitchFamily="34" charset="0"/>
              </a:rPr>
              <a:t>The bye bye song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y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05BEDC68-2291-413A-884E-08ACFBD1704E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447800"/>
            <a:ext cx="776288" cy="785813"/>
            <a:chOff x="672" y="288"/>
            <a:chExt cx="489" cy="495"/>
          </a:xfrm>
        </p:grpSpPr>
        <p:sp>
          <p:nvSpPr>
            <p:cNvPr id="3124" name="Rectangle 3" descr="water_drop_flower_46">
              <a:extLst>
                <a:ext uri="{FF2B5EF4-FFF2-40B4-BE49-F238E27FC236}">
                  <a16:creationId xmlns:a16="http://schemas.microsoft.com/office/drawing/2014/main" id="{3BD8AD15-66E6-4CC1-8375-981B77C9C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88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5" name="Text Box 4" descr="water_drop_flower_46">
              <a:extLst>
                <a:ext uri="{FF2B5EF4-FFF2-40B4-BE49-F238E27FC236}">
                  <a16:creationId xmlns:a16="http://schemas.microsoft.com/office/drawing/2014/main" id="{5066F8F2-B531-43C7-9488-B29F0EA5EF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" y="303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P</a:t>
              </a:r>
            </a:p>
          </p:txBody>
        </p:sp>
      </p:grpSp>
      <p:grpSp>
        <p:nvGrpSpPr>
          <p:cNvPr id="3075" name="Group 5">
            <a:extLst>
              <a:ext uri="{FF2B5EF4-FFF2-40B4-BE49-F238E27FC236}">
                <a16:creationId xmlns:a16="http://schemas.microsoft.com/office/drawing/2014/main" id="{67EEBB70-A496-4010-88D1-7E4B2B6CD20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447800"/>
            <a:ext cx="762000" cy="762000"/>
            <a:chOff x="1104" y="1824"/>
            <a:chExt cx="480" cy="480"/>
          </a:xfrm>
        </p:grpSpPr>
        <p:sp>
          <p:nvSpPr>
            <p:cNvPr id="3122" name="Rectangle 6" descr="water_drop_flower_46">
              <a:extLst>
                <a:ext uri="{FF2B5EF4-FFF2-40B4-BE49-F238E27FC236}">
                  <a16:creationId xmlns:a16="http://schemas.microsoft.com/office/drawing/2014/main" id="{BDDDD976-7DAB-48D9-9702-D9E6F8DB2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824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3" name="Text Box 7" descr="water_drop_flower_46">
              <a:extLst>
                <a:ext uri="{FF2B5EF4-FFF2-40B4-BE49-F238E27FC236}">
                  <a16:creationId xmlns:a16="http://schemas.microsoft.com/office/drawing/2014/main" id="{58051C40-33A6-4C5E-93CB-B883EDCFD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1824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  <a:endParaRPr lang="en-US" altLang="en-US" sz="44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076" name="Group 8">
            <a:extLst>
              <a:ext uri="{FF2B5EF4-FFF2-40B4-BE49-F238E27FC236}">
                <a16:creationId xmlns:a16="http://schemas.microsoft.com/office/drawing/2014/main" id="{5561F0D9-4F03-4C1C-8101-CFD2908B3DF2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423988"/>
            <a:ext cx="776288" cy="785812"/>
            <a:chOff x="2832" y="1776"/>
            <a:chExt cx="489" cy="495"/>
          </a:xfrm>
        </p:grpSpPr>
        <p:sp>
          <p:nvSpPr>
            <p:cNvPr id="3120" name="Rectangle 9" descr="water_drop_flower_46">
              <a:extLst>
                <a:ext uri="{FF2B5EF4-FFF2-40B4-BE49-F238E27FC236}">
                  <a16:creationId xmlns:a16="http://schemas.microsoft.com/office/drawing/2014/main" id="{B76DBD91-4506-413A-BB80-FF19A3A3B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776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21" name="Text Box 10" descr="water_drop_flower_46">
              <a:extLst>
                <a:ext uri="{FF2B5EF4-FFF2-40B4-BE49-F238E27FC236}">
                  <a16:creationId xmlns:a16="http://schemas.microsoft.com/office/drawing/2014/main" id="{4BA769EA-D16F-4DD9-8400-C58A5F634E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" y="1791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grpSp>
        <p:nvGrpSpPr>
          <p:cNvPr id="3077" name="Group 11">
            <a:extLst>
              <a:ext uri="{FF2B5EF4-FFF2-40B4-BE49-F238E27FC236}">
                <a16:creationId xmlns:a16="http://schemas.microsoft.com/office/drawing/2014/main" id="{D89C6A89-9DEA-4A1F-BD5B-06E796CFF41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423988"/>
            <a:ext cx="776288" cy="785812"/>
            <a:chOff x="3408" y="1824"/>
            <a:chExt cx="489" cy="495"/>
          </a:xfrm>
        </p:grpSpPr>
        <p:sp>
          <p:nvSpPr>
            <p:cNvPr id="3118" name="Rectangle 12" descr="water_drop_flower_46">
              <a:extLst>
                <a:ext uri="{FF2B5EF4-FFF2-40B4-BE49-F238E27FC236}">
                  <a16:creationId xmlns:a16="http://schemas.microsoft.com/office/drawing/2014/main" id="{BCD37B51-629D-492D-ADA3-9260283EF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824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9" name="Text Box 13" descr="water_drop_flower_46">
              <a:extLst>
                <a:ext uri="{FF2B5EF4-FFF2-40B4-BE49-F238E27FC236}">
                  <a16:creationId xmlns:a16="http://schemas.microsoft.com/office/drawing/2014/main" id="{B691E1D2-2C05-483F-BEAA-439146B30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7" y="1839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3078" name="Group 14">
            <a:extLst>
              <a:ext uri="{FF2B5EF4-FFF2-40B4-BE49-F238E27FC236}">
                <a16:creationId xmlns:a16="http://schemas.microsoft.com/office/drawing/2014/main" id="{DF2B6DF1-80BB-4E12-9447-E69013C5FE11}"/>
              </a:ext>
            </a:extLst>
          </p:cNvPr>
          <p:cNvGrpSpPr>
            <a:grpSpLocks/>
          </p:cNvGrpSpPr>
          <p:nvPr/>
        </p:nvGrpSpPr>
        <p:grpSpPr bwMode="auto">
          <a:xfrm>
            <a:off x="6553200" y="1447800"/>
            <a:ext cx="776288" cy="785813"/>
            <a:chOff x="3984" y="1824"/>
            <a:chExt cx="489" cy="495"/>
          </a:xfrm>
        </p:grpSpPr>
        <p:sp>
          <p:nvSpPr>
            <p:cNvPr id="3116" name="Rectangle 15" descr="water_drop_flower_46">
              <a:extLst>
                <a:ext uri="{FF2B5EF4-FFF2-40B4-BE49-F238E27FC236}">
                  <a16:creationId xmlns:a16="http://schemas.microsoft.com/office/drawing/2014/main" id="{FE4AAAD2-A150-4C4F-83F5-4E30A5374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824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7" name="Text Box 16" descr="water_drop_flower_46">
              <a:extLst>
                <a:ext uri="{FF2B5EF4-FFF2-40B4-BE49-F238E27FC236}">
                  <a16:creationId xmlns:a16="http://schemas.microsoft.com/office/drawing/2014/main" id="{E550E441-F2ED-4928-A6A7-FF5E094ED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3" y="1839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R</a:t>
              </a:r>
            </a:p>
          </p:txBody>
        </p:sp>
      </p:grpSp>
      <p:grpSp>
        <p:nvGrpSpPr>
          <p:cNvPr id="3079" name="Group 17">
            <a:extLst>
              <a:ext uri="{FF2B5EF4-FFF2-40B4-BE49-F238E27FC236}">
                <a16:creationId xmlns:a16="http://schemas.microsoft.com/office/drawing/2014/main" id="{9FC929C6-7972-43EE-ACB6-D0FE09A4E875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1447800"/>
            <a:ext cx="766763" cy="781050"/>
            <a:chOff x="4557" y="1776"/>
            <a:chExt cx="483" cy="492"/>
          </a:xfrm>
        </p:grpSpPr>
        <p:sp>
          <p:nvSpPr>
            <p:cNvPr id="3114" name="Rectangle 18" descr="water_drop_flower_46">
              <a:extLst>
                <a:ext uri="{FF2B5EF4-FFF2-40B4-BE49-F238E27FC236}">
                  <a16:creationId xmlns:a16="http://schemas.microsoft.com/office/drawing/2014/main" id="{9EE19E3A-6297-42E9-995B-707F3B2BD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776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5" name="Text Box 19" descr="water_drop_flower_46">
              <a:extLst>
                <a:ext uri="{FF2B5EF4-FFF2-40B4-BE49-F238E27FC236}">
                  <a16:creationId xmlns:a16="http://schemas.microsoft.com/office/drawing/2014/main" id="{A1D312E1-1145-47AE-9010-C1146F89B2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7" y="1788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3080" name="Group 20">
            <a:extLst>
              <a:ext uri="{FF2B5EF4-FFF2-40B4-BE49-F238E27FC236}">
                <a16:creationId xmlns:a16="http://schemas.microsoft.com/office/drawing/2014/main" id="{BE487B94-D207-4378-A9E6-A8E33254661B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447800"/>
            <a:ext cx="762000" cy="790575"/>
            <a:chOff x="2256" y="1776"/>
            <a:chExt cx="480" cy="498"/>
          </a:xfrm>
        </p:grpSpPr>
        <p:sp>
          <p:nvSpPr>
            <p:cNvPr id="3111" name="Rectangle 21" descr="water_drop_flower_46">
              <a:extLst>
                <a:ext uri="{FF2B5EF4-FFF2-40B4-BE49-F238E27FC236}">
                  <a16:creationId xmlns:a16="http://schemas.microsoft.com/office/drawing/2014/main" id="{F4A8A7C0-607A-4111-A080-69E783184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776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12" name="Text Box 22" descr="water_drop_flower_46">
              <a:extLst>
                <a:ext uri="{FF2B5EF4-FFF2-40B4-BE49-F238E27FC236}">
                  <a16:creationId xmlns:a16="http://schemas.microsoft.com/office/drawing/2014/main" id="{E89A4D7E-9553-4374-B31D-8EA2EF2E5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76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  <a:endParaRPr lang="en-US" altLang="en-US" sz="4400" b="1">
                <a:solidFill>
                  <a:srgbClr val="0000CC"/>
                </a:solidFill>
              </a:endParaRPr>
            </a:p>
          </p:txBody>
        </p:sp>
        <p:sp>
          <p:nvSpPr>
            <p:cNvPr id="3113" name="Text Box 23" descr="water_drop_flower_46">
              <a:extLst>
                <a:ext uri="{FF2B5EF4-FFF2-40B4-BE49-F238E27FC236}">
                  <a16:creationId xmlns:a16="http://schemas.microsoft.com/office/drawing/2014/main" id="{C539DFE8-8F5C-48B6-8C6B-BA9F51E252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94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4110" name="Text Box 14">
            <a:extLst>
              <a:ext uri="{FF2B5EF4-FFF2-40B4-BE49-F238E27FC236}">
                <a16:creationId xmlns:a16="http://schemas.microsoft.com/office/drawing/2014/main" id="{85DA6130-5FC1-43E9-B4E2-1F55B8918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24200"/>
            <a:ext cx="36576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2.The first letter is </a:t>
            </a:r>
            <a:r>
              <a:rPr lang="en-US" altLang="en-US" sz="3200" b="1"/>
              <a:t>P</a:t>
            </a:r>
            <a:endParaRPr lang="en-US" altLang="en-US" sz="2400"/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EEFE834F-79A9-4591-AB14-23344A2A1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6019800" cy="579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/>
              <a:t>3.It is used all over the world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57B64AEF-A408-44A9-A732-03AF0C86A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14600"/>
            <a:ext cx="2895600" cy="588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1.What  is it?</a:t>
            </a: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id="{7E109687-C9CB-4088-BECB-E36622BF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7620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4.We usually write messages on it and send to others </a:t>
            </a:r>
          </a:p>
        </p:txBody>
      </p:sp>
      <p:sp>
        <p:nvSpPr>
          <p:cNvPr id="211996" name="Rectangle 28">
            <a:extLst>
              <a:ext uri="{FF2B5EF4-FFF2-40B4-BE49-F238E27FC236}">
                <a16:creationId xmlns:a16="http://schemas.microsoft.com/office/drawing/2014/main" id="{4F074FFD-EC5B-47EE-A576-45973850E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324600"/>
            <a:ext cx="152400" cy="152400"/>
          </a:xfrm>
          <a:prstGeom prst="rect">
            <a:avLst/>
          </a:prstGeom>
          <a:solidFill>
            <a:srgbClr val="30061D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997" name="Rectangle 29">
            <a:extLst>
              <a:ext uri="{FF2B5EF4-FFF2-40B4-BE49-F238E27FC236}">
                <a16:creationId xmlns:a16="http://schemas.microsoft.com/office/drawing/2014/main" id="{2FA4AFDE-763F-4877-82FC-352F205E8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6096000"/>
            <a:ext cx="152400" cy="152400"/>
          </a:xfrm>
          <a:prstGeom prst="rect">
            <a:avLst/>
          </a:prstGeom>
          <a:solidFill>
            <a:srgbClr val="FF6600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998" name="Rectangle 30">
            <a:extLst>
              <a:ext uri="{FF2B5EF4-FFF2-40B4-BE49-F238E27FC236}">
                <a16:creationId xmlns:a16="http://schemas.microsoft.com/office/drawing/2014/main" id="{7851C053-6DF4-486E-A968-B581806F3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791200"/>
            <a:ext cx="152400" cy="228600"/>
          </a:xfrm>
          <a:prstGeom prst="rect">
            <a:avLst/>
          </a:prstGeom>
          <a:solidFill>
            <a:srgbClr val="D60093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1999" name="Rectangle 31">
            <a:extLst>
              <a:ext uri="{FF2B5EF4-FFF2-40B4-BE49-F238E27FC236}">
                <a16:creationId xmlns:a16="http://schemas.microsoft.com/office/drawing/2014/main" id="{F724F2B9-AF44-4E97-A9CF-9240D5AD5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486400"/>
            <a:ext cx="228600" cy="228600"/>
          </a:xfrm>
          <a:prstGeom prst="rect">
            <a:avLst/>
          </a:prstGeom>
          <a:solidFill>
            <a:srgbClr val="05FB22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00" name="Rectangle 32">
            <a:extLst>
              <a:ext uri="{FF2B5EF4-FFF2-40B4-BE49-F238E27FC236}">
                <a16:creationId xmlns:a16="http://schemas.microsoft.com/office/drawing/2014/main" id="{FA69F11D-B5DF-43D4-8B7C-6717CA85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181600"/>
            <a:ext cx="304800" cy="228600"/>
          </a:xfrm>
          <a:prstGeom prst="rect">
            <a:avLst/>
          </a:prstGeom>
          <a:solidFill>
            <a:srgbClr val="3320A2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01" name="Rectangle 33" descr="water_drop_flower_46">
            <a:extLst>
              <a:ext uri="{FF2B5EF4-FFF2-40B4-BE49-F238E27FC236}">
                <a16:creationId xmlns:a16="http://schemas.microsoft.com/office/drawing/2014/main" id="{AB2DDB2C-FE99-43D5-BCEE-173AAAFCF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876800"/>
            <a:ext cx="381000" cy="228600"/>
          </a:xfrm>
          <a:prstGeom prst="rect">
            <a:avLst/>
          </a:prstGeom>
          <a:blipFill dpi="0" rotWithShape="0">
            <a:blip r:embed="rId2">
              <a:alphaModFix amt="50000"/>
            </a:blip>
            <a:srcRect/>
            <a:tile tx="0" ty="0" sx="100000" sy="100000" flip="none" algn="tl"/>
          </a:blip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02" name="Rectangle 34">
            <a:extLst>
              <a:ext uri="{FF2B5EF4-FFF2-40B4-BE49-F238E27FC236}">
                <a16:creationId xmlns:a16="http://schemas.microsoft.com/office/drawing/2014/main" id="{D68D06F3-0B30-444F-8E5B-35D47AD26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572000"/>
            <a:ext cx="381000" cy="228600"/>
          </a:xfrm>
          <a:prstGeom prst="rect">
            <a:avLst/>
          </a:prstGeom>
          <a:solidFill>
            <a:schemeClr val="tx2">
              <a:alpha val="50195"/>
            </a:scheme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03" name="Rectangle 35">
            <a:extLst>
              <a:ext uri="{FF2B5EF4-FFF2-40B4-BE49-F238E27FC236}">
                <a16:creationId xmlns:a16="http://schemas.microsoft.com/office/drawing/2014/main" id="{993EFE5A-FB03-4BC7-9B1F-CCF8029B0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886200"/>
            <a:ext cx="533400" cy="304800"/>
          </a:xfrm>
          <a:prstGeom prst="rect">
            <a:avLst/>
          </a:prstGeom>
          <a:solidFill>
            <a:srgbClr val="3333CC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2004" name="Rectangle 36">
            <a:extLst>
              <a:ext uri="{FF2B5EF4-FFF2-40B4-BE49-F238E27FC236}">
                <a16:creationId xmlns:a16="http://schemas.microsoft.com/office/drawing/2014/main" id="{42CF0EC4-DE46-430F-9404-448B8AC1B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685800" cy="228600"/>
          </a:xfrm>
          <a:prstGeom prst="rect">
            <a:avLst/>
          </a:prstGeom>
          <a:solidFill>
            <a:srgbClr val="FF3300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3094" name="Group 37">
            <a:extLst>
              <a:ext uri="{FF2B5EF4-FFF2-40B4-BE49-F238E27FC236}">
                <a16:creationId xmlns:a16="http://schemas.microsoft.com/office/drawing/2014/main" id="{DFA10FBA-51B2-4EFA-9A5E-CAABB9FA1DCB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1419225"/>
            <a:ext cx="762000" cy="790575"/>
            <a:chOff x="2256" y="1776"/>
            <a:chExt cx="480" cy="498"/>
          </a:xfrm>
        </p:grpSpPr>
        <p:sp>
          <p:nvSpPr>
            <p:cNvPr id="3108" name="Rectangle 38" descr="water_drop_flower_46">
              <a:extLst>
                <a:ext uri="{FF2B5EF4-FFF2-40B4-BE49-F238E27FC236}">
                  <a16:creationId xmlns:a16="http://schemas.microsoft.com/office/drawing/2014/main" id="{F97B51DB-45FB-449E-A2F6-23195928D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776"/>
              <a:ext cx="480" cy="480"/>
            </a:xfrm>
            <a:prstGeom prst="rect">
              <a:avLst/>
            </a:prstGeom>
            <a:noFill/>
            <a:ln w="12700" algn="ctr">
              <a:solidFill>
                <a:srgbClr val="3333CC"/>
              </a:solidFill>
              <a:miter lim="800000"/>
              <a:headEnd/>
              <a:tailEnd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09" name="Text Box 39" descr="water_drop_flower_46">
              <a:extLst>
                <a:ext uri="{FF2B5EF4-FFF2-40B4-BE49-F238E27FC236}">
                  <a16:creationId xmlns:a16="http://schemas.microsoft.com/office/drawing/2014/main" id="{D27C6114-32BF-4D6E-B1DE-75EA30CBE3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76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3110" name="Text Box 40" descr="water_drop_flower_46">
              <a:extLst>
                <a:ext uri="{FF2B5EF4-FFF2-40B4-BE49-F238E27FC236}">
                  <a16:creationId xmlns:a16="http://schemas.microsoft.com/office/drawing/2014/main" id="{6C1B6C70-92A1-4AF9-B870-300222D069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794"/>
              <a:ext cx="480" cy="480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9999FF"/>
              </a:outerShdw>
            </a:effectLst>
            <a:extLst>
              <a:ext uri="{909E8E84-426E-40DD-AFC4-6F175D3DCCD1}">
                <a14:hiddenFill xmlns:a14="http://schemas.microsoft.com/office/drawing/2010/main">
                  <a:blipFill dpi="0" rotWithShape="0">
                    <a:blip r:embed="rId2">
                      <a:alphaModFix amt="50000"/>
                    </a:blip>
                    <a:srcRect/>
                    <a:tile tx="0" ty="0" sx="100000" sy="100000" flip="none" algn="tl"/>
                  </a:blip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33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4400" b="1">
                  <a:solidFill>
                    <a:srgbClr val="FF0000"/>
                  </a:solidFill>
                </a:rPr>
                <a:t>S</a:t>
              </a:r>
            </a:p>
          </p:txBody>
        </p:sp>
      </p:grpSp>
      <p:pic>
        <p:nvPicPr>
          <p:cNvPr id="212009" name="Picture 2" descr="postcard 5">
            <a:extLst>
              <a:ext uri="{FF2B5EF4-FFF2-40B4-BE49-F238E27FC236}">
                <a16:creationId xmlns:a16="http://schemas.microsoft.com/office/drawing/2014/main" id="{6AAFF0C6-4B97-4579-B389-2EB1E69C6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18125"/>
            <a:ext cx="48768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2011" name="Rectangle 43">
            <a:extLst>
              <a:ext uri="{FF2B5EF4-FFF2-40B4-BE49-F238E27FC236}">
                <a16:creationId xmlns:a16="http://schemas.microsoft.com/office/drawing/2014/main" id="{9E6AF50F-AB93-4088-8815-C1767FF12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4267200"/>
            <a:ext cx="457200" cy="228600"/>
          </a:xfrm>
          <a:prstGeom prst="rect">
            <a:avLst/>
          </a:prstGeom>
          <a:solidFill>
            <a:srgbClr val="05FB22">
              <a:alpha val="50195"/>
            </a:srgbClr>
          </a:solid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755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E4862ACE-6B68-4E4B-89FA-9B401C43D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371600"/>
            <a:ext cx="9906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31751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AF47E2DF-86B9-4647-84DA-F089AD6ED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371600"/>
            <a:ext cx="9906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666699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5" name="Rectangle 7">
            <a:hlinkClick r:id="" action="ppaction://noaction"/>
            <a:extLst>
              <a:ext uri="{FF2B5EF4-FFF2-40B4-BE49-F238E27FC236}">
                <a16:creationId xmlns:a16="http://schemas.microsoft.com/office/drawing/2014/main" id="{0BFA34EB-24C4-42B6-A6FC-7EB5274E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371600"/>
            <a:ext cx="9906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solidFill>
                  <a:srgbClr val="666699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1752" name="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07C6B293-B393-423A-8F86-2812F6430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371600"/>
            <a:ext cx="9144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31754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0423BA89-D104-400E-8F28-55581125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371600"/>
            <a:ext cx="9144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92CE0D8E-C38E-4B98-B553-85B9A1FCD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71600"/>
            <a:ext cx="8382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F599310E-0F00-4403-AB99-37118747E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9144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Rectangle 10">
            <a:hlinkClick r:id="" action="ppaction://noaction"/>
            <a:extLst>
              <a:ext uri="{FF2B5EF4-FFF2-40B4-BE49-F238E27FC236}">
                <a16:creationId xmlns:a16="http://schemas.microsoft.com/office/drawing/2014/main" id="{C31711A8-89C6-4B60-9990-68F5A60B0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71600"/>
            <a:ext cx="914400" cy="9906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1"/>
          </a:gradFill>
          <a:ln w="38100">
            <a:solidFill>
              <a:srgbClr val="05FB2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8000" b="1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2020" name="Text Box 52">
            <a:extLst>
              <a:ext uri="{FF2B5EF4-FFF2-40B4-BE49-F238E27FC236}">
                <a16:creationId xmlns:a16="http://schemas.microsoft.com/office/drawing/2014/main" id="{E272BFFB-1C75-48AF-8D2E-207C37B5D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19400"/>
            <a:ext cx="11430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TIME</a:t>
            </a:r>
          </a:p>
        </p:txBody>
      </p:sp>
      <p:sp>
        <p:nvSpPr>
          <p:cNvPr id="3106" name="Text Box 53">
            <a:extLst>
              <a:ext uri="{FF2B5EF4-FFF2-40B4-BE49-F238E27FC236}">
                <a16:creationId xmlns:a16="http://schemas.microsoft.com/office/drawing/2014/main" id="{EE5F79D6-499B-4ABF-9E5D-94B576C9D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7620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I.   WARM UP:   GUESSING WORD</a:t>
            </a:r>
          </a:p>
        </p:txBody>
      </p:sp>
      <p:sp>
        <p:nvSpPr>
          <p:cNvPr id="212022" name="Text Box 54">
            <a:extLst>
              <a:ext uri="{FF2B5EF4-FFF2-40B4-BE49-F238E27FC236}">
                <a16:creationId xmlns:a16="http://schemas.microsoft.com/office/drawing/2014/main" id="{C337B3CD-BDBB-4BF8-B8A6-E58F4760F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895600"/>
            <a:ext cx="2514600" cy="4572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TIME IS OVER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3000"/>
                                        <p:tgtEl>
                                          <p:spTgt spid="212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0"/>
                                        <p:tgtEl>
                                          <p:spTgt spid="212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21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0"/>
                                        <p:tgtEl>
                                          <p:spTgt spid="212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0"/>
                                        <p:tgtEl>
                                          <p:spTgt spid="212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0"/>
                                        <p:tgtEl>
                                          <p:spTgt spid="212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0"/>
                                        <p:tgtEl>
                                          <p:spTgt spid="21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0"/>
                                        <p:tgtEl>
                                          <p:spTgt spid="211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5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0"/>
                                        <p:tgtEl>
                                          <p:spTgt spid="21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5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3000"/>
                                        <p:tgtEl>
                                          <p:spTgt spid="211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6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12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6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2" grpId="0" animBg="1"/>
      <p:bldP spid="3" grpId="0" animBg="1"/>
      <p:bldP spid="4" grpId="0" animBg="1"/>
      <p:bldP spid="211996" grpId="0" animBg="1"/>
      <p:bldP spid="211997" grpId="0" animBg="1"/>
      <p:bldP spid="211998" grpId="0" animBg="1"/>
      <p:bldP spid="211999" grpId="0" animBg="1"/>
      <p:bldP spid="212000" grpId="0" animBg="1"/>
      <p:bldP spid="212001" grpId="0" animBg="1"/>
      <p:bldP spid="212002" grpId="0" animBg="1"/>
      <p:bldP spid="212003" grpId="0" animBg="1"/>
      <p:bldP spid="212004" grpId="0" animBg="1"/>
      <p:bldP spid="212011" grpId="0" animBg="1"/>
      <p:bldP spid="31755" grpId="0" animBg="1"/>
      <p:bldP spid="31751" grpId="0" animBg="1"/>
      <p:bldP spid="5" grpId="0" animBg="1"/>
      <p:bldP spid="31752" grpId="0" animBg="1"/>
      <p:bldP spid="31754" grpId="0" animBg="1"/>
      <p:bldP spid="6" grpId="0" animBg="1"/>
      <p:bldP spid="7" grpId="0" animBg="1"/>
      <p:bldP spid="8" grpId="0" animBg="1"/>
      <p:bldP spid="212020" grpId="0" animBg="1"/>
      <p:bldP spid="212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E8A4D9A1-8968-4AC7-B3F8-C6D63F70F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099" name="Rectangle 6">
            <a:extLst>
              <a:ext uri="{FF2B5EF4-FFF2-40B4-BE49-F238E27FC236}">
                <a16:creationId xmlns:a16="http://schemas.microsoft.com/office/drawing/2014/main" id="{67FD7AE3-E961-4092-A0C3-8D887BA62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8"/>
            <a:ext cx="91440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0" name="WordArt 7">
            <a:extLst>
              <a:ext uri="{FF2B5EF4-FFF2-40B4-BE49-F238E27FC236}">
                <a16:creationId xmlns:a16="http://schemas.microsoft.com/office/drawing/2014/main" id="{F36C3D70-FA11-49F8-8257-983E36832B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90825" y="42863"/>
            <a:ext cx="3581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Centur" pitchFamily="2" charset="0"/>
              </a:rPr>
              <a:t>ENGLISH 8</a:t>
            </a:r>
          </a:p>
        </p:txBody>
      </p:sp>
      <p:sp>
        <p:nvSpPr>
          <p:cNvPr id="4101" name="WordArt 10">
            <a:extLst>
              <a:ext uri="{FF2B5EF4-FFF2-40B4-BE49-F238E27FC236}">
                <a16:creationId xmlns:a16="http://schemas.microsoft.com/office/drawing/2014/main" id="{A4182262-0E3D-4508-9DED-A07134EC2D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32285">
            <a:off x="1752600" y="990600"/>
            <a:ext cx="6543675" cy="22844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44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4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Unit 12: A vacation abroad</a:t>
            </a:r>
            <a:endParaRPr lang="en-SG" sz="44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04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102" name="WordArt 13">
            <a:extLst>
              <a:ext uri="{FF2B5EF4-FFF2-40B4-BE49-F238E27FC236}">
                <a16:creationId xmlns:a16="http://schemas.microsoft.com/office/drawing/2014/main" id="{BE22C18A-4B1F-40C2-B767-9344ADD297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379321">
            <a:off x="2814638" y="4476750"/>
            <a:ext cx="4724400" cy="1600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Lesson  : WRITE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7" name="Text Box 7">
            <a:extLst>
              <a:ext uri="{FF2B5EF4-FFF2-40B4-BE49-F238E27FC236}">
                <a16:creationId xmlns:a16="http://schemas.microsoft.com/office/drawing/2014/main" id="{215BA651-932C-4BDB-B0A1-AFDAE37E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57200" y="0"/>
            <a:ext cx="373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  <a:latin typeface="VNI-Revue" pitchFamily="2" charset="0"/>
              </a:rPr>
              <a:t> Period :81 –WRITE </a:t>
            </a:r>
          </a:p>
        </p:txBody>
      </p:sp>
      <p:sp>
        <p:nvSpPr>
          <p:cNvPr id="174098" name="Text Box 18">
            <a:extLst>
              <a:ext uri="{FF2B5EF4-FFF2-40B4-BE49-F238E27FC236}">
                <a16:creationId xmlns:a16="http://schemas.microsoft.com/office/drawing/2014/main" id="{59B9DE8A-4341-4377-8E82-4922B34A5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41148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00"/>
                </a:solidFill>
              </a:rPr>
              <a:t>1.  New words</a:t>
            </a:r>
            <a:endParaRPr lang="en-US" altLang="en-US" sz="3600">
              <a:solidFill>
                <a:srgbClr val="FF3300"/>
              </a:solidFill>
            </a:endParaRPr>
          </a:p>
        </p:txBody>
      </p:sp>
      <p:sp>
        <p:nvSpPr>
          <p:cNvPr id="174099" name="Text Box 19">
            <a:extLst>
              <a:ext uri="{FF2B5EF4-FFF2-40B4-BE49-F238E27FC236}">
                <a16:creationId xmlns:a16="http://schemas.microsoft.com/office/drawing/2014/main" id="{F781A1C0-E966-442E-90D4-C819AED6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98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complain (v)</a:t>
            </a:r>
            <a:r>
              <a:rPr lang="en-US" altLang="en-US" sz="2800"/>
              <a:t> </a:t>
            </a:r>
          </a:p>
        </p:txBody>
      </p:sp>
      <p:sp>
        <p:nvSpPr>
          <p:cNvPr id="5125" name="Text Box 20">
            <a:extLst>
              <a:ext uri="{FF2B5EF4-FFF2-40B4-BE49-F238E27FC236}">
                <a16:creationId xmlns:a16="http://schemas.microsoft.com/office/drawing/2014/main" id="{E912540C-B49C-4358-B47A-2D10CF8EC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8956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101" name="Text Box 21">
            <a:extLst>
              <a:ext uri="{FF2B5EF4-FFF2-40B4-BE49-F238E27FC236}">
                <a16:creationId xmlns:a16="http://schemas.microsoft.com/office/drawing/2014/main" id="{4D7DE00D-701F-475C-987A-277F37C1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3505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: </a:t>
            </a:r>
            <a:r>
              <a:rPr lang="en-US" altLang="en-US" sz="2800">
                <a:solidFill>
                  <a:srgbClr val="0000CC"/>
                </a:solidFill>
              </a:rPr>
              <a:t>than phiền ,phàn nàn</a:t>
            </a:r>
            <a:r>
              <a:rPr lang="en-US" altLang="en-US"/>
              <a:t> </a:t>
            </a:r>
          </a:p>
        </p:txBody>
      </p:sp>
      <p:sp>
        <p:nvSpPr>
          <p:cNvPr id="174102" name="Text Box 22">
            <a:extLst>
              <a:ext uri="{FF2B5EF4-FFF2-40B4-BE49-F238E27FC236}">
                <a16:creationId xmlns:a16="http://schemas.microsoft.com/office/drawing/2014/main" id="{617EAA61-1111-4AD0-AFAC-6C9DB58D5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004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hospitable (a)</a:t>
            </a:r>
            <a:r>
              <a:rPr lang="en-US" altLang="en-US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74103" name="Text Box 23">
            <a:extLst>
              <a:ext uri="{FF2B5EF4-FFF2-40B4-BE49-F238E27FC236}">
                <a16:creationId xmlns:a16="http://schemas.microsoft.com/office/drawing/2014/main" id="{D727C479-9ABB-4B2D-B50C-2E3C92F70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2004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: </a:t>
            </a:r>
            <a:r>
              <a:rPr lang="en-US" altLang="en-US" sz="2800">
                <a:solidFill>
                  <a:srgbClr val="0000CC"/>
                </a:solidFill>
              </a:rPr>
              <a:t>mến khách</a:t>
            </a:r>
          </a:p>
        </p:txBody>
      </p:sp>
      <p:sp>
        <p:nvSpPr>
          <p:cNvPr id="174104" name="Text Box 24">
            <a:extLst>
              <a:ext uri="{FF2B5EF4-FFF2-40B4-BE49-F238E27FC236}">
                <a16:creationId xmlns:a16="http://schemas.microsoft.com/office/drawing/2014/main" id="{12704171-3ABE-468E-A943-D52076433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862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CC"/>
                </a:solidFill>
              </a:rPr>
              <a:t>suitcase (n)</a:t>
            </a:r>
            <a:r>
              <a:rPr lang="en-US" altLang="en-US" sz="2400">
                <a:solidFill>
                  <a:srgbClr val="0000CC"/>
                </a:solidFill>
              </a:rPr>
              <a:t>  </a:t>
            </a:r>
          </a:p>
        </p:txBody>
      </p:sp>
      <p:sp>
        <p:nvSpPr>
          <p:cNvPr id="174106" name="Text Box 26">
            <a:extLst>
              <a:ext uri="{FF2B5EF4-FFF2-40B4-BE49-F238E27FC236}">
                <a16:creationId xmlns:a16="http://schemas.microsoft.com/office/drawing/2014/main" id="{14F0CC99-733F-475D-B2BC-0FB2B6AD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862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CC"/>
                </a:solidFill>
              </a:rPr>
              <a:t>:</a:t>
            </a:r>
            <a:r>
              <a:rPr lang="en-US" altLang="en-US" sz="2800">
                <a:solidFill>
                  <a:srgbClr val="0000CC"/>
                </a:solidFill>
              </a:rPr>
              <a:t>cái vali</a:t>
            </a:r>
          </a:p>
        </p:txBody>
      </p:sp>
      <p:pic>
        <p:nvPicPr>
          <p:cNvPr id="182300" name="Picture 28" descr="suitcase">
            <a:extLst>
              <a:ext uri="{FF2B5EF4-FFF2-40B4-BE49-F238E27FC236}">
                <a16:creationId xmlns:a16="http://schemas.microsoft.com/office/drawing/2014/main" id="{F3A62CDD-0038-4497-B358-E85C3D96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3048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2" name="Rectangle 32">
            <a:extLst>
              <a:ext uri="{FF2B5EF4-FFF2-40B4-BE49-F238E27FC236}">
                <a16:creationId xmlns:a16="http://schemas.microsoft.com/office/drawing/2014/main" id="{80269BF4-5948-40A9-9975-E16E91E79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098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3" name="Rectangle 33">
            <a:extLst>
              <a:ext uri="{FF2B5EF4-FFF2-40B4-BE49-F238E27FC236}">
                <a16:creationId xmlns:a16="http://schemas.microsoft.com/office/drawing/2014/main" id="{1F932671-55B6-44BE-AC4A-BAA999B7AE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1242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4" name="Rectangle 34">
            <a:extLst>
              <a:ext uri="{FF2B5EF4-FFF2-40B4-BE49-F238E27FC236}">
                <a16:creationId xmlns:a16="http://schemas.microsoft.com/office/drawing/2014/main" id="{AD46296D-1D48-4015-BAC2-C3CE33351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762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135" name="Picture 35" descr="BD14711_">
            <a:extLst>
              <a:ext uri="{FF2B5EF4-FFF2-40B4-BE49-F238E27FC236}">
                <a16:creationId xmlns:a16="http://schemas.microsoft.com/office/drawing/2014/main" id="{2E60F30B-D156-4973-B325-435BE0228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3599" flipH="1">
            <a:off x="152400" y="6656388"/>
            <a:ext cx="8991600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36" descr="BD14711_">
            <a:extLst>
              <a:ext uri="{FF2B5EF4-FFF2-40B4-BE49-F238E27FC236}">
                <a16:creationId xmlns:a16="http://schemas.microsoft.com/office/drawing/2014/main" id="{263B3494-860D-48C4-A1E4-A00EC316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6799" flipH="1">
            <a:off x="-3165475" y="3546475"/>
            <a:ext cx="64770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37" descr="BD14711_">
            <a:extLst>
              <a:ext uri="{FF2B5EF4-FFF2-40B4-BE49-F238E27FC236}">
                <a16:creationId xmlns:a16="http://schemas.microsoft.com/office/drawing/2014/main" id="{6BCA9171-CA0C-4266-91F1-B902600C7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26799" flipH="1">
            <a:off x="5638007" y="3352006"/>
            <a:ext cx="685800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8" name="Rectangle 40">
            <a:extLst>
              <a:ext uri="{FF2B5EF4-FFF2-40B4-BE49-F238E27FC236}">
                <a16:creationId xmlns:a16="http://schemas.microsoft.com/office/drawing/2014/main" id="{A9076090-11E4-4721-B73D-42BD86110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5486400"/>
            <a:ext cx="1841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 sz="6600" b="1">
              <a:solidFill>
                <a:srgbClr val="0000CC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74122" name="Picture 42" descr="Tay viÕt ">
            <a:extLst>
              <a:ext uri="{FF2B5EF4-FFF2-40B4-BE49-F238E27FC236}">
                <a16:creationId xmlns:a16="http://schemas.microsoft.com/office/drawing/2014/main" id="{8C6B82D2-7D6D-4B0B-904D-82A402B31F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25780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7" grpId="0"/>
      <p:bldP spid="174098" grpId="0"/>
      <p:bldP spid="174101" grpId="0"/>
      <p:bldP spid="174102" grpId="0"/>
      <p:bldP spid="174103" grpId="0"/>
      <p:bldP spid="174104" grpId="0"/>
      <p:bldP spid="174112" grpId="0" animBg="1"/>
      <p:bldP spid="174113" grpId="0" animBg="1"/>
      <p:bldP spid="1741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F697B65-0B40-4158-81D2-687DC5FBF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43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99"/>
                </a:solidFill>
              </a:rPr>
              <a:t>1.wonderful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CF374B62-8D40-42F6-9DDB-CE17BAA18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7526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2.complain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364F701-CFA0-4557-8706-E016A19F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286000"/>
            <a:ext cx="214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99"/>
                </a:solidFill>
              </a:rPr>
              <a:t>3. souvenir</a:t>
            </a: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F8092B76-F5C1-4BBD-8BC7-988244662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2438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4.hospitable</a:t>
            </a:r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0B73A2E5-E367-41BC-96F9-D8F53C7C5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29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5. suitcase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0945C0AD-D375-4E98-AB84-AC10DC82A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0386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3399"/>
                </a:solidFill>
              </a:rPr>
              <a:t>6. heaviness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5684FF85-245C-4DF9-8338-7C7A015C3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066800"/>
            <a:ext cx="350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A. than phiền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3302C0C0-1721-4650-99EC-5495DF4AB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6764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B. mến khách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581A574F-7E59-4424-96B3-588DD8F19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2860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C. tuyệt vời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5C038A11-6802-4BFD-8D94-9E62E2AFE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895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D. đồ lưu niệm</a:t>
            </a:r>
          </a:p>
        </p:txBody>
      </p:sp>
      <p:sp>
        <p:nvSpPr>
          <p:cNvPr id="6156" name="Text Box 12">
            <a:extLst>
              <a:ext uri="{FF2B5EF4-FFF2-40B4-BE49-F238E27FC236}">
                <a16:creationId xmlns:a16="http://schemas.microsoft.com/office/drawing/2014/main" id="{300DE372-8BC6-4462-A291-64DBB3C7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5052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E. sự nặng nề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C92D22C1-F3CD-4950-A551-758FCBB8A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14800"/>
            <a:ext cx="3810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FF6600"/>
                </a:solidFill>
              </a:rPr>
              <a:t>F. cái va li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8D1A39A6-4473-43A3-A5FA-66F6EC54B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4125" y="31511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3679" name="Rectangle 15">
            <a:extLst>
              <a:ext uri="{FF2B5EF4-FFF2-40B4-BE49-F238E27FC236}">
                <a16:creationId xmlns:a16="http://schemas.microsoft.com/office/drawing/2014/main" id="{3730FBAD-39F3-4686-84EE-C890C1863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09600"/>
            <a:ext cx="530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CC"/>
                </a:solidFill>
              </a:rPr>
              <a:t>1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C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0000CC"/>
                </a:solidFill>
              </a:rPr>
              <a:t>2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A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0000CC"/>
                </a:solidFill>
              </a:rPr>
              <a:t>3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D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0000CC"/>
                </a:solidFill>
              </a:rPr>
              <a:t>4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B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0000CC"/>
                </a:solidFill>
              </a:rPr>
              <a:t>5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F</a:t>
            </a:r>
            <a:r>
              <a:rPr lang="en-US" altLang="en-US" sz="3200"/>
              <a:t>	</a:t>
            </a:r>
            <a:r>
              <a:rPr lang="en-US" altLang="en-US" sz="3200">
                <a:solidFill>
                  <a:srgbClr val="0000CC"/>
                </a:solidFill>
              </a:rPr>
              <a:t>6</a:t>
            </a:r>
            <a:r>
              <a:rPr lang="en-US" altLang="en-US" sz="3200"/>
              <a:t>.</a:t>
            </a:r>
            <a:r>
              <a:rPr lang="en-US" altLang="en-US" sz="3200">
                <a:solidFill>
                  <a:srgbClr val="FF6600"/>
                </a:solidFill>
              </a:rPr>
              <a:t>E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C85074B1-4063-4608-92FB-0A187B119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56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Match these words with their  suitable meanings</a:t>
            </a:r>
          </a:p>
        </p:txBody>
      </p:sp>
      <p:sp>
        <p:nvSpPr>
          <p:cNvPr id="113681" name="Line 17">
            <a:extLst>
              <a:ext uri="{FF2B5EF4-FFF2-40B4-BE49-F238E27FC236}">
                <a16:creationId xmlns:a16="http://schemas.microsoft.com/office/drawing/2014/main" id="{B7B2855A-B826-40CE-9A92-A01DBE598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524000"/>
            <a:ext cx="2514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2" name="Line 18">
            <a:extLst>
              <a:ext uri="{FF2B5EF4-FFF2-40B4-BE49-F238E27FC236}">
                <a16:creationId xmlns:a16="http://schemas.microsoft.com/office/drawing/2014/main" id="{2D6C2436-7550-4ACE-B466-3793124462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7000" y="1447800"/>
            <a:ext cx="2590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3" name="Line 19">
            <a:extLst>
              <a:ext uri="{FF2B5EF4-FFF2-40B4-BE49-F238E27FC236}">
                <a16:creationId xmlns:a16="http://schemas.microsoft.com/office/drawing/2014/main" id="{FEFBAC08-C0D3-4C4D-8645-EE495A6D9C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6670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4" name="Line 20">
            <a:extLst>
              <a:ext uri="{FF2B5EF4-FFF2-40B4-BE49-F238E27FC236}">
                <a16:creationId xmlns:a16="http://schemas.microsoft.com/office/drawing/2014/main" id="{93A989B5-D6F2-46EC-B5DD-7F6162188A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133600"/>
            <a:ext cx="2590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5" name="Line 21">
            <a:extLst>
              <a:ext uri="{FF2B5EF4-FFF2-40B4-BE49-F238E27FC236}">
                <a16:creationId xmlns:a16="http://schemas.microsoft.com/office/drawing/2014/main" id="{E49D7FB9-97F7-4AF5-9F10-ADAA5FD1A3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733800"/>
            <a:ext cx="2819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6" name="Line 22">
            <a:extLst>
              <a:ext uri="{FF2B5EF4-FFF2-40B4-BE49-F238E27FC236}">
                <a16:creationId xmlns:a16="http://schemas.microsoft.com/office/drawing/2014/main" id="{CD2939AB-CD3E-4066-877C-93B448141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3810000"/>
            <a:ext cx="2743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13687" name="Rectangle 23">
            <a:extLst>
              <a:ext uri="{FF2B5EF4-FFF2-40B4-BE49-F238E27FC236}">
                <a16:creationId xmlns:a16="http://schemas.microsoft.com/office/drawing/2014/main" id="{C53E3935-4223-4ADE-B8DF-2115EBBA7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943600"/>
            <a:ext cx="304800" cy="152400"/>
          </a:xfrm>
          <a:prstGeom prst="rect">
            <a:avLst/>
          </a:prstGeom>
          <a:solidFill>
            <a:srgbClr val="FF33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88" name="Rectangle 24">
            <a:extLst>
              <a:ext uri="{FF2B5EF4-FFF2-40B4-BE49-F238E27FC236}">
                <a16:creationId xmlns:a16="http://schemas.microsoft.com/office/drawing/2014/main" id="{1B2A5992-A32F-4E51-B489-946DFD178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3048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89" name="Rectangle 25">
            <a:extLst>
              <a:ext uri="{FF2B5EF4-FFF2-40B4-BE49-F238E27FC236}">
                <a16:creationId xmlns:a16="http://schemas.microsoft.com/office/drawing/2014/main" id="{2C40E837-5FDD-47AB-9517-A7A50991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791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90" name="Rectangle 26">
            <a:extLst>
              <a:ext uri="{FF2B5EF4-FFF2-40B4-BE49-F238E27FC236}">
                <a16:creationId xmlns:a16="http://schemas.microsoft.com/office/drawing/2014/main" id="{E4469960-BBA4-4191-AA70-1E0130AB7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715000"/>
            <a:ext cx="381000" cy="381000"/>
          </a:xfrm>
          <a:prstGeom prst="rect">
            <a:avLst/>
          </a:prstGeom>
          <a:solidFill>
            <a:srgbClr val="3333CC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91" name="Rectangle 27">
            <a:extLst>
              <a:ext uri="{FF2B5EF4-FFF2-40B4-BE49-F238E27FC236}">
                <a16:creationId xmlns:a16="http://schemas.microsoft.com/office/drawing/2014/main" id="{BF99DBF3-8565-409B-BDE0-1456BB61F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638800"/>
            <a:ext cx="3048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92" name="Rectangle 28">
            <a:extLst>
              <a:ext uri="{FF2B5EF4-FFF2-40B4-BE49-F238E27FC236}">
                <a16:creationId xmlns:a16="http://schemas.microsoft.com/office/drawing/2014/main" id="{81350BA3-A7AE-44CF-8B1A-0B75B79D4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562600"/>
            <a:ext cx="381000" cy="533400"/>
          </a:xfrm>
          <a:prstGeom prst="rect">
            <a:avLst/>
          </a:prstGeom>
          <a:solidFill>
            <a:schemeClr val="hlink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93" name="Rectangle 29">
            <a:extLst>
              <a:ext uri="{FF2B5EF4-FFF2-40B4-BE49-F238E27FC236}">
                <a16:creationId xmlns:a16="http://schemas.microsoft.com/office/drawing/2014/main" id="{B907EE21-ABC3-4472-AFC1-A5FB6C0E4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562600"/>
            <a:ext cx="381000" cy="533400"/>
          </a:xfrm>
          <a:prstGeom prst="rect">
            <a:avLst/>
          </a:prstGeom>
          <a:solidFill>
            <a:srgbClr val="D60093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94" name="Text Box 30">
            <a:extLst>
              <a:ext uri="{FF2B5EF4-FFF2-40B4-BE49-F238E27FC236}">
                <a16:creationId xmlns:a16="http://schemas.microsoft.com/office/drawing/2014/main" id="{54C8752C-741A-4586-9EA6-5C083AFA8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5626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tx2"/>
                </a:solidFill>
              </a:rPr>
              <a:t>Time is over</a:t>
            </a:r>
          </a:p>
        </p:txBody>
      </p:sp>
      <p:sp>
        <p:nvSpPr>
          <p:cNvPr id="113696" name="Rectangle 32">
            <a:extLst>
              <a:ext uri="{FF2B5EF4-FFF2-40B4-BE49-F238E27FC236}">
                <a16:creationId xmlns:a16="http://schemas.microsoft.com/office/drawing/2014/main" id="{510C99DE-70C8-4A4E-876F-7B4FE02AB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86400"/>
            <a:ext cx="381000" cy="609600"/>
          </a:xfrm>
          <a:prstGeom prst="rect">
            <a:avLst/>
          </a:prstGeom>
          <a:solidFill>
            <a:srgbClr val="FF3300"/>
          </a:solidFill>
          <a:ln w="9525">
            <a:solidFill>
              <a:srgbClr val="FF5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9000"/>
                                        <p:tgtEl>
                                          <p:spTgt spid="113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7000"/>
                                        <p:tgtEl>
                                          <p:spTgt spid="11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7000"/>
                                        <p:tgtEl>
                                          <p:spTgt spid="11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1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0"/>
                                        <p:tgtEl>
                                          <p:spTgt spid="11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8000"/>
                                        <p:tgtEl>
                                          <p:spTgt spid="113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0"/>
                                        <p:tgtEl>
                                          <p:spTgt spid="11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9000"/>
                                        <p:tgtEl>
                                          <p:spTgt spid="11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1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80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9" grpId="0"/>
      <p:bldP spid="113687" grpId="0" animBg="1"/>
      <p:bldP spid="113688" grpId="0" animBg="1"/>
      <p:bldP spid="113689" grpId="0" animBg="1"/>
      <p:bldP spid="113690" grpId="0" animBg="1"/>
      <p:bldP spid="113691" grpId="0" animBg="1"/>
      <p:bldP spid="113692" grpId="0" animBg="1"/>
      <p:bldP spid="113693" grpId="0" animBg="1"/>
      <p:bldP spid="113694" grpId="0"/>
      <p:bldP spid="1136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HOTO47">
            <a:extLst>
              <a:ext uri="{FF2B5EF4-FFF2-40B4-BE49-F238E27FC236}">
                <a16:creationId xmlns:a16="http://schemas.microsoft.com/office/drawing/2014/main" id="{BF88426C-2301-4F9D-A13B-A8456EA8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7241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5" name="Text Box 9">
            <a:extLst>
              <a:ext uri="{FF2B5EF4-FFF2-40B4-BE49-F238E27FC236}">
                <a16:creationId xmlns:a16="http://schemas.microsoft.com/office/drawing/2014/main" id="{292648C5-70A9-415E-8D5B-776675489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943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33CC"/>
                </a:solidFill>
                <a:latin typeface="VNtimes new roman" pitchFamily="34" charset="0"/>
              </a:rPr>
              <a:t>Sally</a:t>
            </a:r>
            <a:endParaRPr lang="en-GB" altLang="en-US" sz="3600" b="1">
              <a:solidFill>
                <a:srgbClr val="FF33CC"/>
              </a:solidFill>
              <a:latin typeface="VNtimes new roman" pitchFamily="34" charset="0"/>
            </a:endParaRPr>
          </a:p>
        </p:txBody>
      </p:sp>
      <p:pic>
        <p:nvPicPr>
          <p:cNvPr id="7172" name="Picture 51">
            <a:extLst>
              <a:ext uri="{FF2B5EF4-FFF2-40B4-BE49-F238E27FC236}">
                <a16:creationId xmlns:a16="http://schemas.microsoft.com/office/drawing/2014/main" id="{B623E5EB-815D-4943-8837-3B208BF73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2714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9">
            <a:extLst>
              <a:ext uri="{FF2B5EF4-FFF2-40B4-BE49-F238E27FC236}">
                <a16:creationId xmlns:a16="http://schemas.microsoft.com/office/drawing/2014/main" id="{62FD4B0C-F11C-4F82-9AD8-7BDFD375D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19986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.VnArial Narrow" panose="020B7200000000000000" pitchFamily="34" charset="0"/>
              </a:rPr>
              <a:t>Mrs. Quyen</a:t>
            </a:r>
          </a:p>
        </p:txBody>
      </p:sp>
      <p:sp>
        <p:nvSpPr>
          <p:cNvPr id="21510" name="AutoShape 6" descr="water_drop_flower_46">
            <a:extLst>
              <a:ext uri="{FF2B5EF4-FFF2-40B4-BE49-F238E27FC236}">
                <a16:creationId xmlns:a16="http://schemas.microsoft.com/office/drawing/2014/main" id="{B8AFC7D1-AE93-47B1-B3CE-6959CEA32A15}"/>
              </a:ext>
            </a:extLst>
          </p:cNvPr>
          <p:cNvSpPr>
            <a:spLocks noChangeArrowheads="1"/>
          </p:cNvSpPr>
          <p:nvPr/>
        </p:nvSpPr>
        <p:spPr bwMode="auto">
          <a:xfrm rot="5639883">
            <a:off x="7734300" y="3543300"/>
            <a:ext cx="685800" cy="457200"/>
          </a:xfrm>
          <a:prstGeom prst="notchedRightArrow">
            <a:avLst>
              <a:gd name="adj1" fmla="val 50000"/>
              <a:gd name="adj2" fmla="val 37500"/>
            </a:avLst>
          </a:prstGeom>
          <a:blipFill dpi="0" rotWithShape="0">
            <a:blip r:embed="rId5">
              <a:alphaModFix amt="50000"/>
            </a:blip>
            <a:srcRect/>
            <a:tile tx="0" ty="0" sx="100000" sy="100000" flip="none" algn="tl"/>
          </a:blip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1511" name="Picture 2" descr="postcard 5">
            <a:extLst>
              <a:ext uri="{FF2B5EF4-FFF2-40B4-BE49-F238E27FC236}">
                <a16:creationId xmlns:a16="http://schemas.microsoft.com/office/drawing/2014/main" id="{0A65D0E3-65B1-4BA1-9750-C05F290A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4724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AutoShape 8" descr="water_drop_flower_46">
            <a:extLst>
              <a:ext uri="{FF2B5EF4-FFF2-40B4-BE49-F238E27FC236}">
                <a16:creationId xmlns:a16="http://schemas.microsoft.com/office/drawing/2014/main" id="{82A0D554-E04F-48AC-AEE7-3120B3371E9F}"/>
              </a:ext>
            </a:extLst>
          </p:cNvPr>
          <p:cNvSpPr>
            <a:spLocks noChangeArrowheads="1"/>
          </p:cNvSpPr>
          <p:nvPr/>
        </p:nvSpPr>
        <p:spPr bwMode="auto">
          <a:xfrm rot="192136">
            <a:off x="2514600" y="2209800"/>
            <a:ext cx="381000" cy="457200"/>
          </a:xfrm>
          <a:prstGeom prst="notchedRightArrow">
            <a:avLst>
              <a:gd name="adj1" fmla="val 50000"/>
              <a:gd name="adj2" fmla="val 25000"/>
            </a:avLst>
          </a:prstGeom>
          <a:blipFill dpi="0" rotWithShape="0">
            <a:blip r:embed="rId5">
              <a:alphaModFix amt="50000"/>
            </a:blip>
            <a:srcRect/>
            <a:tile tx="0" ty="0" sx="100000" sy="100000" flip="none" algn="tl"/>
          </a:blipFill>
          <a:ln w="12700" algn="ctr">
            <a:solidFill>
              <a:srgbClr val="3333CC"/>
            </a:solidFill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Text Box 12">
            <a:extLst>
              <a:ext uri="{FF2B5EF4-FFF2-40B4-BE49-F238E27FC236}">
                <a16:creationId xmlns:a16="http://schemas.microsoft.com/office/drawing/2014/main" id="{0F94182D-CA28-42A7-BB17-D3A2128EB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i="1" u="sng">
                <a:solidFill>
                  <a:srgbClr val="FF0000"/>
                </a:solidFill>
              </a:rPr>
              <a:t>Set the scene:</a:t>
            </a:r>
          </a:p>
        </p:txBody>
      </p:sp>
    </p:spTree>
  </p:cSld>
  <p:clrMapOvr>
    <a:masterClrMapping/>
  </p:clrMapOvr>
  <p:transition>
    <p:cover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5" grpId="0"/>
      <p:bldP spid="21510" grpId="0" animBg="1"/>
      <p:bldP spid="215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72B9D704-F981-4A2B-8F82-F0A9FD06C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524000"/>
            <a:ext cx="7848600" cy="495300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63500">
            <a:pattFill prst="sphere">
              <a:fgClr>
                <a:srgbClr val="8000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E1AA1A22-3B5E-44AF-A73A-0D449B99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7543800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 u="sng">
                <a:solidFill>
                  <a:srgbClr val="660066"/>
                </a:solidFill>
              </a:rPr>
              <a:t>Dear Sally,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We are having a wonderful time </a:t>
            </a:r>
            <a:r>
              <a:rPr lang="en-US" altLang="en-US" sz="2400" b="1">
                <a:solidFill>
                  <a:srgbClr val="FF0000"/>
                </a:solidFill>
              </a:rPr>
              <a:t>(1) ….</a:t>
            </a:r>
            <a:r>
              <a:rPr lang="en-US" altLang="en-US" sz="2400" b="1">
                <a:solidFill>
                  <a:srgbClr val="0000CC"/>
                </a:solidFill>
              </a:rPr>
              <a:t>the USA. The </a:t>
            </a:r>
            <a:r>
              <a:rPr lang="en-US" altLang="en-US" sz="2400" b="1">
                <a:solidFill>
                  <a:srgbClr val="FF0000"/>
                </a:solidFill>
              </a:rPr>
              <a:t>(2)      ….. </a:t>
            </a:r>
            <a:r>
              <a:rPr lang="en-US" altLang="en-US" sz="2400" b="1">
                <a:solidFill>
                  <a:srgbClr val="0000CC"/>
                </a:solidFill>
              </a:rPr>
              <a:t> are friendly and the </a:t>
            </a:r>
            <a:r>
              <a:rPr lang="en-US" altLang="en-US" sz="2400" b="1">
                <a:solidFill>
                  <a:srgbClr val="FF0000"/>
                </a:solidFill>
              </a:rPr>
              <a:t>(3) ….. </a:t>
            </a:r>
            <a:r>
              <a:rPr lang="en-US" altLang="en-US" sz="2400" b="1">
                <a:solidFill>
                  <a:srgbClr val="0000CC"/>
                </a:solidFill>
              </a:rPr>
              <a:t>has been warm and sunny.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In San Francisco, I </a:t>
            </a:r>
            <a:r>
              <a:rPr lang="en-US" altLang="en-US" sz="2400" b="1">
                <a:solidFill>
                  <a:srgbClr val="FF0000"/>
                </a:solidFill>
              </a:rPr>
              <a:t>(4 ) …..</a:t>
            </a:r>
            <a:r>
              <a:rPr lang="en-US" altLang="en-US" sz="2400" b="1">
                <a:solidFill>
                  <a:srgbClr val="0000CC"/>
                </a:solidFill>
              </a:rPr>
              <a:t> my friend, Sandra Smith and </a:t>
            </a:r>
            <a:r>
              <a:rPr lang="en-US" altLang="en-US" sz="2400" b="1">
                <a:solidFill>
                  <a:srgbClr val="FF0000"/>
                </a:solidFill>
              </a:rPr>
              <a:t>(5) ….</a:t>
            </a:r>
            <a:r>
              <a:rPr lang="en-US" altLang="en-US" sz="2400" b="1">
                <a:solidFill>
                  <a:srgbClr val="0000CC"/>
                </a:solidFill>
              </a:rPr>
              <a:t> family. It was </a:t>
            </a:r>
            <a:r>
              <a:rPr lang="en-US" altLang="en-US" sz="2400" b="1">
                <a:solidFill>
                  <a:srgbClr val="FF0000"/>
                </a:solidFill>
              </a:rPr>
              <a:t>(6) ….</a:t>
            </a:r>
            <a:r>
              <a:rPr lang="en-US" altLang="en-US" sz="2400" b="1">
                <a:solidFill>
                  <a:srgbClr val="0000CC"/>
                </a:solidFill>
              </a:rPr>
              <a:t> to see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I </a:t>
            </a:r>
            <a:r>
              <a:rPr lang="en-US" altLang="en-US" sz="2400" b="1">
                <a:solidFill>
                  <a:srgbClr val="FF0000"/>
                </a:solidFill>
              </a:rPr>
              <a:t>(7)….</a:t>
            </a:r>
            <a:r>
              <a:rPr lang="en-US" altLang="en-US" sz="2400" b="1">
                <a:solidFill>
                  <a:srgbClr val="0000CC"/>
                </a:solidFill>
              </a:rPr>
              <a:t> lots of souvenirs </a:t>
            </a:r>
            <a:r>
              <a:rPr lang="en-US" altLang="en-US" sz="2400" b="1">
                <a:solidFill>
                  <a:srgbClr val="FF0000"/>
                </a:solidFill>
              </a:rPr>
              <a:t>(8) …</a:t>
            </a:r>
            <a:r>
              <a:rPr lang="en-US" altLang="en-US" sz="2400" b="1">
                <a:solidFill>
                  <a:srgbClr val="0000CC"/>
                </a:solidFill>
              </a:rPr>
              <a:t> the children. Thanh is always  complaining about the </a:t>
            </a:r>
            <a:r>
              <a:rPr lang="en-US" altLang="en-US" sz="2400" b="1">
                <a:solidFill>
                  <a:srgbClr val="FF0000"/>
                </a:solidFill>
              </a:rPr>
              <a:t>(9)……</a:t>
            </a:r>
            <a:r>
              <a:rPr lang="en-US" altLang="en-US" sz="2400" b="1">
                <a:solidFill>
                  <a:srgbClr val="0000CC"/>
                </a:solidFill>
              </a:rPr>
              <a:t>  of my suitcase.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See you </a:t>
            </a:r>
            <a:r>
              <a:rPr lang="en-US" altLang="en-US" sz="2400" b="1">
                <a:solidFill>
                  <a:srgbClr val="FF0000"/>
                </a:solidFill>
              </a:rPr>
              <a:t>(10)…..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660066"/>
                </a:solidFill>
                <a:latin typeface="Arial Narrow" panose="020B0606020202030204" pitchFamily="34" charset="0"/>
              </a:rPr>
              <a:t>Love,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660066"/>
                </a:solidFill>
                <a:latin typeface="Arial Narrow" panose="020B0606020202030204" pitchFamily="34" charset="0"/>
              </a:rPr>
              <a:t>Quyen</a:t>
            </a:r>
            <a:r>
              <a:rPr lang="en-US" altLang="en-US" sz="2400" b="1"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196614" name="Picture 6" descr="Digit 60">
            <a:extLst>
              <a:ext uri="{FF2B5EF4-FFF2-40B4-BE49-F238E27FC236}">
                <a16:creationId xmlns:a16="http://schemas.microsoft.com/office/drawing/2014/main" id="{B89F0B3F-C4AD-4304-A1B5-76AF4755D3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76800"/>
            <a:ext cx="1676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0B0E81DC-7740-4E2B-994E-DC6DC6E03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EXERCISE 1:Complete the postcard Mrs Quyen sent from the USA</a:t>
            </a:r>
          </a:p>
        </p:txBody>
      </p:sp>
      <p:sp>
        <p:nvSpPr>
          <p:cNvPr id="196616" name="Text Box 8">
            <a:extLst>
              <a:ext uri="{FF2B5EF4-FFF2-40B4-BE49-F238E27FC236}">
                <a16:creationId xmlns:a16="http://schemas.microsoft.com/office/drawing/2014/main" id="{B7061481-EB74-4B95-A6E1-14E09E083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0"/>
            <a:ext cx="3352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>
                <a:solidFill>
                  <a:srgbClr val="FF3300"/>
                </a:solidFill>
              </a:rPr>
              <a:t>Prediction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22FFB760-4742-4C07-9C36-56CE58E99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8915400" cy="5562600"/>
          </a:xfrm>
          <a:prstGeom prst="foldedCorner">
            <a:avLst>
              <a:gd name="adj" fmla="val 12500"/>
            </a:avLst>
          </a:prstGeom>
          <a:solidFill>
            <a:srgbClr val="FFCCFF"/>
          </a:solidFill>
          <a:ln w="63500">
            <a:pattFill prst="sphere">
              <a:fgClr>
                <a:srgbClr val="800000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64A16A0C-8DA1-4140-B906-A8F33B8C0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95400"/>
            <a:ext cx="75438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660066"/>
                </a:solidFill>
              </a:rPr>
              <a:t>  Dear Sally,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660066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We are having a wonderful time </a:t>
            </a:r>
            <a:r>
              <a:rPr lang="en-US" altLang="en-US" sz="2400" b="1">
                <a:solidFill>
                  <a:srgbClr val="FF0000"/>
                </a:solidFill>
              </a:rPr>
              <a:t>(1) in</a:t>
            </a:r>
            <a:r>
              <a:rPr lang="en-US" altLang="en-US" sz="2400" b="1">
                <a:solidFill>
                  <a:srgbClr val="0000CC"/>
                </a:solidFill>
              </a:rPr>
              <a:t> the USA. The </a:t>
            </a:r>
            <a:r>
              <a:rPr lang="en-US" altLang="en-US" sz="2400" b="1">
                <a:solidFill>
                  <a:srgbClr val="FF0000"/>
                </a:solidFill>
              </a:rPr>
              <a:t>(2)      people </a:t>
            </a:r>
            <a:r>
              <a:rPr lang="en-US" altLang="en-US" sz="2400" b="1">
                <a:solidFill>
                  <a:srgbClr val="0000CC"/>
                </a:solidFill>
              </a:rPr>
              <a:t> are friendly and the </a:t>
            </a:r>
            <a:r>
              <a:rPr lang="en-US" altLang="en-US" sz="2400" b="1">
                <a:solidFill>
                  <a:srgbClr val="FF0000"/>
                </a:solidFill>
              </a:rPr>
              <a:t>(3) weather </a:t>
            </a:r>
            <a:r>
              <a:rPr lang="en-US" altLang="en-US" sz="2400" b="1">
                <a:solidFill>
                  <a:srgbClr val="0000CC"/>
                </a:solidFill>
              </a:rPr>
              <a:t>has been warm and sunny.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In San Francisco, I </a:t>
            </a:r>
            <a:r>
              <a:rPr lang="en-US" altLang="en-US" sz="2400" b="1">
                <a:solidFill>
                  <a:srgbClr val="FF0000"/>
                </a:solidFill>
              </a:rPr>
              <a:t>(4 ) visited</a:t>
            </a:r>
            <a:r>
              <a:rPr lang="en-US" altLang="en-US" sz="2400" b="1">
                <a:solidFill>
                  <a:srgbClr val="0000CC"/>
                </a:solidFill>
              </a:rPr>
              <a:t> my friend, Sandra Smith and </a:t>
            </a:r>
            <a:r>
              <a:rPr lang="en-US" altLang="en-US" sz="2400" b="1">
                <a:solidFill>
                  <a:srgbClr val="FF0000"/>
                </a:solidFill>
              </a:rPr>
              <a:t>(5) her</a:t>
            </a:r>
            <a:r>
              <a:rPr lang="en-US" altLang="en-US" sz="2400" b="1">
                <a:solidFill>
                  <a:srgbClr val="0000CC"/>
                </a:solidFill>
              </a:rPr>
              <a:t> family. It was </a:t>
            </a:r>
            <a:r>
              <a:rPr lang="en-US" altLang="en-US" sz="2400" b="1">
                <a:solidFill>
                  <a:srgbClr val="FF0000"/>
                </a:solidFill>
              </a:rPr>
              <a:t>(6) nice</a:t>
            </a:r>
            <a:r>
              <a:rPr lang="en-US" altLang="en-US" sz="2400" b="1">
                <a:solidFill>
                  <a:srgbClr val="0000CC"/>
                </a:solidFill>
              </a:rPr>
              <a:t> to see them.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I </a:t>
            </a:r>
            <a:r>
              <a:rPr lang="en-US" altLang="en-US" sz="2400" b="1">
                <a:solidFill>
                  <a:srgbClr val="FF0000"/>
                </a:solidFill>
              </a:rPr>
              <a:t>(7) bought</a:t>
            </a:r>
            <a:r>
              <a:rPr lang="en-US" altLang="en-US" sz="2400" b="1">
                <a:solidFill>
                  <a:srgbClr val="0000CC"/>
                </a:solidFill>
              </a:rPr>
              <a:t> lots of souvenirs </a:t>
            </a:r>
            <a:r>
              <a:rPr lang="en-US" altLang="en-US" sz="2400" b="1">
                <a:solidFill>
                  <a:srgbClr val="FF0000"/>
                </a:solidFill>
              </a:rPr>
              <a:t>(8) for</a:t>
            </a:r>
            <a:r>
              <a:rPr lang="en-US" altLang="en-US" sz="2400" b="1">
                <a:solidFill>
                  <a:srgbClr val="0000CC"/>
                </a:solidFill>
              </a:rPr>
              <a:t> the children. Thanh is always  complaining about the </a:t>
            </a:r>
            <a:r>
              <a:rPr lang="en-US" altLang="en-US" sz="2400" b="1">
                <a:solidFill>
                  <a:srgbClr val="FF0000"/>
                </a:solidFill>
              </a:rPr>
              <a:t>(9) heaviness</a:t>
            </a:r>
            <a:r>
              <a:rPr lang="en-US" altLang="en-US" sz="2400" b="1">
                <a:solidFill>
                  <a:srgbClr val="0000CC"/>
                </a:solidFill>
              </a:rPr>
              <a:t>  of my suitcase.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0000CC"/>
                </a:solidFill>
              </a:rPr>
              <a:t>See you </a:t>
            </a:r>
            <a:r>
              <a:rPr lang="en-US" altLang="en-US" sz="2400" b="1">
                <a:solidFill>
                  <a:srgbClr val="FF0000"/>
                </a:solidFill>
              </a:rPr>
              <a:t>(10)soon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b="1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660066"/>
                </a:solidFill>
                <a:latin typeface="Arial Narrow" panose="020B0606020202030204" pitchFamily="34" charset="0"/>
              </a:rPr>
              <a:t>Love,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b="1">
                <a:solidFill>
                  <a:srgbClr val="660066"/>
                </a:solidFill>
                <a:latin typeface="Arial Narrow" panose="020B0606020202030204" pitchFamily="34" charset="0"/>
              </a:rPr>
              <a:t>Quyen</a:t>
            </a:r>
            <a:r>
              <a:rPr lang="en-US" altLang="en-US" sz="2400" b="1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9220" name="Text Box 21">
            <a:extLst>
              <a:ext uri="{FF2B5EF4-FFF2-40B4-BE49-F238E27FC236}">
                <a16:creationId xmlns:a16="http://schemas.microsoft.com/office/drawing/2014/main" id="{D14CF539-93C9-4CF8-B4E1-683B3F3F3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8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EXERCISE 1:Complete the postcard Mrs Quyen sent from the USA</a:t>
            </a:r>
          </a:p>
        </p:txBody>
      </p:sp>
      <p:sp>
        <p:nvSpPr>
          <p:cNvPr id="183318" name="AutoShape 22">
            <a:extLst>
              <a:ext uri="{FF2B5EF4-FFF2-40B4-BE49-F238E27FC236}">
                <a16:creationId xmlns:a16="http://schemas.microsoft.com/office/drawing/2014/main" id="{3B4B83CE-C637-42DA-81E0-74F2654B1808}"/>
              </a:ext>
            </a:extLst>
          </p:cNvPr>
          <p:cNvSpPr>
            <a:spLocks/>
          </p:cNvSpPr>
          <p:nvPr/>
        </p:nvSpPr>
        <p:spPr bwMode="auto">
          <a:xfrm>
            <a:off x="1600200" y="1219200"/>
            <a:ext cx="76200" cy="5334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319" name="AutoShape 23">
            <a:extLst>
              <a:ext uri="{FF2B5EF4-FFF2-40B4-BE49-F238E27FC236}">
                <a16:creationId xmlns:a16="http://schemas.microsoft.com/office/drawing/2014/main" id="{7479AC17-6C14-41A3-98EB-76015878D96B}"/>
              </a:ext>
            </a:extLst>
          </p:cNvPr>
          <p:cNvSpPr>
            <a:spLocks/>
          </p:cNvSpPr>
          <p:nvPr/>
        </p:nvSpPr>
        <p:spPr bwMode="auto">
          <a:xfrm>
            <a:off x="1371600" y="1981200"/>
            <a:ext cx="304800" cy="2590800"/>
          </a:xfrm>
          <a:prstGeom prst="leftBrace">
            <a:avLst>
              <a:gd name="adj1" fmla="val 70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320" name="AutoShape 24">
            <a:extLst>
              <a:ext uri="{FF2B5EF4-FFF2-40B4-BE49-F238E27FC236}">
                <a16:creationId xmlns:a16="http://schemas.microsoft.com/office/drawing/2014/main" id="{001053D1-8622-4C93-B9A1-9E89C43FADFD}"/>
              </a:ext>
            </a:extLst>
          </p:cNvPr>
          <p:cNvSpPr>
            <a:spLocks/>
          </p:cNvSpPr>
          <p:nvPr/>
        </p:nvSpPr>
        <p:spPr bwMode="auto">
          <a:xfrm>
            <a:off x="1447800" y="4876800"/>
            <a:ext cx="152400" cy="1524000"/>
          </a:xfrm>
          <a:prstGeom prst="leftBrace">
            <a:avLst>
              <a:gd name="adj1" fmla="val 8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C910942B-7FA7-432C-A34B-CD38590F1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Opening</a:t>
            </a: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9E1C67B7-8211-46BF-B6AC-298C5B27A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895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Body</a:t>
            </a:r>
          </a:p>
        </p:txBody>
      </p:sp>
      <p:sp>
        <p:nvSpPr>
          <p:cNvPr id="183323" name="Text Box 27">
            <a:extLst>
              <a:ext uri="{FF2B5EF4-FFF2-40B4-BE49-F238E27FC236}">
                <a16:creationId xmlns:a16="http://schemas.microsoft.com/office/drawing/2014/main" id="{87D9B6D6-7B21-4391-9109-376496A16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Closing</a:t>
            </a:r>
          </a:p>
        </p:txBody>
      </p:sp>
      <p:sp>
        <p:nvSpPr>
          <p:cNvPr id="183324" name="Line 28">
            <a:extLst>
              <a:ext uri="{FF2B5EF4-FFF2-40B4-BE49-F238E27FC236}">
                <a16:creationId xmlns:a16="http://schemas.microsoft.com/office/drawing/2014/main" id="{AE95465F-6568-4ECE-B96E-EDCD49A7BF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2860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3325" name="Line 29">
            <a:extLst>
              <a:ext uri="{FF2B5EF4-FFF2-40B4-BE49-F238E27FC236}">
                <a16:creationId xmlns:a16="http://schemas.microsoft.com/office/drawing/2014/main" id="{C674D49F-A993-425A-9ED5-7DDEDC3CF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2667000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3326" name="Line 30">
            <a:extLst>
              <a:ext uri="{FF2B5EF4-FFF2-40B4-BE49-F238E27FC236}">
                <a16:creationId xmlns:a16="http://schemas.microsoft.com/office/drawing/2014/main" id="{D4582707-E0A7-4FD7-A834-838E529006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6670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3328" name="Line 32">
            <a:extLst>
              <a:ext uri="{FF2B5EF4-FFF2-40B4-BE49-F238E27FC236}">
                <a16:creationId xmlns:a16="http://schemas.microsoft.com/office/drawing/2014/main" id="{D8727562-A3BA-4F4E-9A7A-775D4AAB46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2766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83329" name="Line 33">
            <a:extLst>
              <a:ext uri="{FF2B5EF4-FFF2-40B4-BE49-F238E27FC236}">
                <a16:creationId xmlns:a16="http://schemas.microsoft.com/office/drawing/2014/main" id="{7A7104D9-274A-4024-A1CB-96D46F5C0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62400"/>
            <a:ext cx="2895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8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8" grpId="0" animBg="1"/>
      <p:bldP spid="183319" grpId="0" animBg="1"/>
      <p:bldP spid="183320" grpId="0" animBg="1"/>
      <p:bldP spid="183321" grpId="0"/>
      <p:bldP spid="1833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>
            <a:extLst>
              <a:ext uri="{FF2B5EF4-FFF2-40B4-BE49-F238E27FC236}">
                <a16:creationId xmlns:a16="http://schemas.microsoft.com/office/drawing/2014/main" id="{5265B3FC-4AA2-4B62-92E1-8D8148FC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362200"/>
            <a:ext cx="1905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1. How you feel </a:t>
            </a:r>
          </a:p>
          <a:p>
            <a:pPr algn="ctr" eaLnBrk="1" hangingPunct="1"/>
            <a:r>
              <a:rPr lang="en-US" altLang="en-US" sz="2000" b="1"/>
              <a:t>about the people</a:t>
            </a:r>
          </a:p>
        </p:txBody>
      </p:sp>
      <p:sp>
        <p:nvSpPr>
          <p:cNvPr id="209923" name="Oval 3">
            <a:extLst>
              <a:ext uri="{FF2B5EF4-FFF2-40B4-BE49-F238E27FC236}">
                <a16:creationId xmlns:a16="http://schemas.microsoft.com/office/drawing/2014/main" id="{CD72B1D5-8412-4F54-A56F-85210B9E4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1905000"/>
            <a:ext cx="1066800" cy="381000"/>
          </a:xfrm>
          <a:prstGeom prst="ellipse">
            <a:avLst/>
          </a:prstGeom>
          <a:solidFill>
            <a:srgbClr val="05FB2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friendly</a:t>
            </a:r>
          </a:p>
        </p:txBody>
      </p:sp>
      <p:sp>
        <p:nvSpPr>
          <p:cNvPr id="209924" name="Oval 4">
            <a:extLst>
              <a:ext uri="{FF2B5EF4-FFF2-40B4-BE49-F238E27FC236}">
                <a16:creationId xmlns:a16="http://schemas.microsoft.com/office/drawing/2014/main" id="{23A7AF46-EC49-47BF-ADC2-7CC72BA47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667000"/>
            <a:ext cx="1295400" cy="457200"/>
          </a:xfrm>
          <a:prstGeom prst="ellipse">
            <a:avLst/>
          </a:prstGeom>
          <a:solidFill>
            <a:srgbClr val="05FB2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hospitable</a:t>
            </a:r>
          </a:p>
        </p:txBody>
      </p:sp>
      <p:sp>
        <p:nvSpPr>
          <p:cNvPr id="209925" name="Oval 5">
            <a:extLst>
              <a:ext uri="{FF2B5EF4-FFF2-40B4-BE49-F238E27FC236}">
                <a16:creationId xmlns:a16="http://schemas.microsoft.com/office/drawing/2014/main" id="{BE7ADF7D-216C-4563-98B7-EE4112FF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429000"/>
            <a:ext cx="1066800" cy="381000"/>
          </a:xfrm>
          <a:prstGeom prst="ellipse">
            <a:avLst/>
          </a:prstGeom>
          <a:solidFill>
            <a:srgbClr val="05FB2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helpful</a:t>
            </a:r>
          </a:p>
        </p:txBody>
      </p:sp>
      <p:sp>
        <p:nvSpPr>
          <p:cNvPr id="209926" name="AutoShape 6">
            <a:extLst>
              <a:ext uri="{FF2B5EF4-FFF2-40B4-BE49-F238E27FC236}">
                <a16:creationId xmlns:a16="http://schemas.microsoft.com/office/drawing/2014/main" id="{EE7A12A5-2534-4C90-A59D-E6212B625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23622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2.What the weather </a:t>
            </a:r>
          </a:p>
          <a:p>
            <a:pPr algn="ctr" eaLnBrk="1" hangingPunct="1"/>
            <a:r>
              <a:rPr lang="en-US" altLang="en-US" sz="2000" b="1"/>
              <a:t>is like</a:t>
            </a:r>
          </a:p>
        </p:txBody>
      </p:sp>
      <p:sp>
        <p:nvSpPr>
          <p:cNvPr id="209927" name="AutoShape 7">
            <a:extLst>
              <a:ext uri="{FF2B5EF4-FFF2-40B4-BE49-F238E27FC236}">
                <a16:creationId xmlns:a16="http://schemas.microsoft.com/office/drawing/2014/main" id="{85E76FE5-ED19-4E79-AF87-A26ABC950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267200"/>
            <a:ext cx="762000" cy="381000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warm</a:t>
            </a:r>
          </a:p>
        </p:txBody>
      </p:sp>
      <p:sp>
        <p:nvSpPr>
          <p:cNvPr id="209928" name="AutoShape 8">
            <a:extLst>
              <a:ext uri="{FF2B5EF4-FFF2-40B4-BE49-F238E27FC236}">
                <a16:creationId xmlns:a16="http://schemas.microsoft.com/office/drawing/2014/main" id="{CE72D87F-8C80-424D-8294-5F3F7D605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715000"/>
            <a:ext cx="762000" cy="381000"/>
          </a:xfrm>
          <a:prstGeom prst="hexagon">
            <a:avLst>
              <a:gd name="adj" fmla="val 5000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cold</a:t>
            </a:r>
          </a:p>
        </p:txBody>
      </p:sp>
      <p:sp>
        <p:nvSpPr>
          <p:cNvPr id="209929" name="AutoShape 9">
            <a:extLst>
              <a:ext uri="{FF2B5EF4-FFF2-40B4-BE49-F238E27FC236}">
                <a16:creationId xmlns:a16="http://schemas.microsoft.com/office/drawing/2014/main" id="{A1F142CC-18A1-4B68-820B-90630394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943600"/>
            <a:ext cx="990600" cy="304800"/>
          </a:xfrm>
          <a:prstGeom prst="hexagon">
            <a:avLst>
              <a:gd name="adj" fmla="val 81250"/>
              <a:gd name="vf" fmla="val 115470"/>
            </a:avLst>
          </a:prstGeom>
          <a:solidFill>
            <a:srgbClr val="E6CB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windy</a:t>
            </a:r>
          </a:p>
        </p:txBody>
      </p:sp>
      <p:sp>
        <p:nvSpPr>
          <p:cNvPr id="209930" name="Rectangle 10">
            <a:extLst>
              <a:ext uri="{FF2B5EF4-FFF2-40B4-BE49-F238E27FC236}">
                <a16:creationId xmlns:a16="http://schemas.microsoft.com/office/drawing/2014/main" id="{EA2B0298-5FAF-4C3C-85CC-D6B3631D2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029200"/>
            <a:ext cx="1447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3.Who you</a:t>
            </a:r>
          </a:p>
          <a:p>
            <a:pPr algn="ctr" eaLnBrk="1" hangingPunct="1"/>
            <a:r>
              <a:rPr lang="en-US" altLang="en-US" sz="2000" b="1"/>
              <a:t> meet/see</a:t>
            </a:r>
          </a:p>
        </p:txBody>
      </p:sp>
      <p:cxnSp>
        <p:nvCxnSpPr>
          <p:cNvPr id="209931" name="AutoShape 11">
            <a:extLst>
              <a:ext uri="{FF2B5EF4-FFF2-40B4-BE49-F238E27FC236}">
                <a16:creationId xmlns:a16="http://schemas.microsoft.com/office/drawing/2014/main" id="{9D3A2BF0-A362-4E58-BAD3-B45FD658EBF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962400" y="2667000"/>
            <a:ext cx="304800" cy="12954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2" name="AutoShape 12">
            <a:extLst>
              <a:ext uri="{FF2B5EF4-FFF2-40B4-BE49-F238E27FC236}">
                <a16:creationId xmlns:a16="http://schemas.microsoft.com/office/drawing/2014/main" id="{FC3B1D72-F796-43A9-9A81-7E7D7EF62B8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315200" y="2057400"/>
            <a:ext cx="533400" cy="495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3" name="AutoShape 13">
            <a:extLst>
              <a:ext uri="{FF2B5EF4-FFF2-40B4-BE49-F238E27FC236}">
                <a16:creationId xmlns:a16="http://schemas.microsoft.com/office/drawing/2014/main" id="{0909E229-405A-4C09-BDA2-9C88289951B9}"/>
              </a:ext>
            </a:extLst>
          </p:cNvPr>
          <p:cNvCxnSpPr>
            <a:cxnSpLocks noChangeShapeType="1"/>
            <a:stCxn id="209922" idx="3"/>
            <a:endCxn id="209925" idx="2"/>
          </p:cNvCxnSpPr>
          <p:nvPr/>
        </p:nvCxnSpPr>
        <p:spPr bwMode="auto">
          <a:xfrm>
            <a:off x="7315200" y="2667000"/>
            <a:ext cx="228600" cy="952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4" name="AutoShape 14">
            <a:extLst>
              <a:ext uri="{FF2B5EF4-FFF2-40B4-BE49-F238E27FC236}">
                <a16:creationId xmlns:a16="http://schemas.microsoft.com/office/drawing/2014/main" id="{DC46845C-91C8-41AB-AE5A-CA083E2CCC92}"/>
              </a:ext>
            </a:extLst>
          </p:cNvPr>
          <p:cNvCxnSpPr>
            <a:cxnSpLocks noChangeShapeType="1"/>
            <a:stCxn id="209922" idx="3"/>
            <a:endCxn id="209924" idx="0"/>
          </p:cNvCxnSpPr>
          <p:nvPr/>
        </p:nvCxnSpPr>
        <p:spPr bwMode="auto">
          <a:xfrm>
            <a:off x="7315200" y="2667000"/>
            <a:ext cx="952500" cy="15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5" name="AutoShape 15">
            <a:extLst>
              <a:ext uri="{FF2B5EF4-FFF2-40B4-BE49-F238E27FC236}">
                <a16:creationId xmlns:a16="http://schemas.microsoft.com/office/drawing/2014/main" id="{3947D122-9FB1-4F6A-AFAC-B3B90FA84015}"/>
              </a:ext>
            </a:extLst>
          </p:cNvPr>
          <p:cNvCxnSpPr>
            <a:cxnSpLocks noChangeShapeType="1"/>
            <a:endCxn id="209926" idx="0"/>
          </p:cNvCxnSpPr>
          <p:nvPr/>
        </p:nvCxnSpPr>
        <p:spPr bwMode="auto">
          <a:xfrm>
            <a:off x="5257800" y="3810000"/>
            <a:ext cx="1562100" cy="6858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6" name="AutoShape 16">
            <a:extLst>
              <a:ext uri="{FF2B5EF4-FFF2-40B4-BE49-F238E27FC236}">
                <a16:creationId xmlns:a16="http://schemas.microsoft.com/office/drawing/2014/main" id="{596F630E-5094-4D13-AEAA-7B340B5F21A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8001000" y="4419600"/>
            <a:ext cx="3810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7" name="AutoShape 17">
            <a:extLst>
              <a:ext uri="{FF2B5EF4-FFF2-40B4-BE49-F238E27FC236}">
                <a16:creationId xmlns:a16="http://schemas.microsoft.com/office/drawing/2014/main" id="{E2784679-17DF-42AB-B473-33FD89E8BC4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315200" y="4800600"/>
            <a:ext cx="685800" cy="1104900"/>
          </a:xfrm>
          <a:prstGeom prst="curvedConnector4">
            <a:avLst>
              <a:gd name="adj1" fmla="val -33333"/>
              <a:gd name="adj2" fmla="val 6379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8" name="AutoShape 18">
            <a:extLst>
              <a:ext uri="{FF2B5EF4-FFF2-40B4-BE49-F238E27FC236}">
                <a16:creationId xmlns:a16="http://schemas.microsoft.com/office/drawing/2014/main" id="{C7E119CC-31FE-4421-B54A-D2CB3429A85A}"/>
              </a:ext>
            </a:extLst>
          </p:cNvPr>
          <p:cNvCxnSpPr>
            <a:cxnSpLocks noChangeShapeType="1"/>
            <a:stCxn id="209926" idx="3"/>
          </p:cNvCxnSpPr>
          <p:nvPr/>
        </p:nvCxnSpPr>
        <p:spPr bwMode="auto">
          <a:xfrm>
            <a:off x="8001000" y="4800600"/>
            <a:ext cx="457200" cy="876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39" name="AutoShape 19">
            <a:extLst>
              <a:ext uri="{FF2B5EF4-FFF2-40B4-BE49-F238E27FC236}">
                <a16:creationId xmlns:a16="http://schemas.microsoft.com/office/drawing/2014/main" id="{AF738D2C-CF9E-4D3C-97B2-E60E60F6DA2B}"/>
              </a:ext>
            </a:extLst>
          </p:cNvPr>
          <p:cNvCxnSpPr>
            <a:cxnSpLocks noChangeShapeType="1"/>
            <a:stCxn id="209930" idx="0"/>
            <a:endCxn id="209965" idx="2"/>
          </p:cNvCxnSpPr>
          <p:nvPr/>
        </p:nvCxnSpPr>
        <p:spPr bwMode="auto">
          <a:xfrm rot="-5400000">
            <a:off x="3486150" y="4171950"/>
            <a:ext cx="1066800" cy="6477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40" name="Rectangle 20">
            <a:extLst>
              <a:ext uri="{FF2B5EF4-FFF2-40B4-BE49-F238E27FC236}">
                <a16:creationId xmlns:a16="http://schemas.microsoft.com/office/drawing/2014/main" id="{2E590E5B-D6D5-452C-AAF2-92FB5CF75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E1467">
                  <a:alpha val="98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teachers</a:t>
            </a:r>
          </a:p>
        </p:txBody>
      </p:sp>
      <p:sp>
        <p:nvSpPr>
          <p:cNvPr id="209941" name="Rectangle 21">
            <a:extLst>
              <a:ext uri="{FF2B5EF4-FFF2-40B4-BE49-F238E27FC236}">
                <a16:creationId xmlns:a16="http://schemas.microsoft.com/office/drawing/2014/main" id="{04038ACD-028A-40E4-9C26-22F71C0322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4008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AE1467">
                  <a:alpha val="85999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old friends</a:t>
            </a:r>
          </a:p>
        </p:txBody>
      </p:sp>
      <p:sp>
        <p:nvSpPr>
          <p:cNvPr id="209942" name="Rectangle 22">
            <a:extLst>
              <a:ext uri="{FF2B5EF4-FFF2-40B4-BE49-F238E27FC236}">
                <a16:creationId xmlns:a16="http://schemas.microsoft.com/office/drawing/2014/main" id="{566B4231-D672-4F11-9CAC-2E8CA0C49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943600"/>
            <a:ext cx="1219200" cy="457200"/>
          </a:xfrm>
          <a:prstGeom prst="rect">
            <a:avLst/>
          </a:prstGeom>
          <a:gradFill rotWithShape="1">
            <a:gsLst>
              <a:gs pos="0">
                <a:srgbClr val="AE1467">
                  <a:alpha val="84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relatives</a:t>
            </a:r>
          </a:p>
        </p:txBody>
      </p:sp>
      <p:cxnSp>
        <p:nvCxnSpPr>
          <p:cNvPr id="209943" name="AutoShape 23">
            <a:extLst>
              <a:ext uri="{FF2B5EF4-FFF2-40B4-BE49-F238E27FC236}">
                <a16:creationId xmlns:a16="http://schemas.microsoft.com/office/drawing/2014/main" id="{3FC774EB-2150-4E6F-A838-76D3785009C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90800" y="5943600"/>
            <a:ext cx="990600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44" name="AutoShape 24">
            <a:extLst>
              <a:ext uri="{FF2B5EF4-FFF2-40B4-BE49-F238E27FC236}">
                <a16:creationId xmlns:a16="http://schemas.microsoft.com/office/drawing/2014/main" id="{EAA3FA5F-D171-4A8E-AE70-2F799C7A292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>
            <a:off x="3429000" y="6096000"/>
            <a:ext cx="457200" cy="152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45" name="Rectangle 25">
            <a:extLst>
              <a:ext uri="{FF2B5EF4-FFF2-40B4-BE49-F238E27FC236}">
                <a16:creationId xmlns:a16="http://schemas.microsoft.com/office/drawing/2014/main" id="{1D859309-2306-4208-B1A5-481F9AE3C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657600"/>
            <a:ext cx="8382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4.What </a:t>
            </a:r>
          </a:p>
          <a:p>
            <a:pPr algn="ctr" eaLnBrk="1" hangingPunct="1"/>
            <a:r>
              <a:rPr lang="en-US" altLang="en-US" sz="2000" b="1"/>
              <a:t>you</a:t>
            </a:r>
          </a:p>
          <a:p>
            <a:pPr algn="ctr" eaLnBrk="1" hangingPunct="1"/>
            <a:r>
              <a:rPr lang="en-US" altLang="en-US" sz="2000" b="1"/>
              <a:t>see</a:t>
            </a:r>
          </a:p>
        </p:txBody>
      </p:sp>
      <p:cxnSp>
        <p:nvCxnSpPr>
          <p:cNvPr id="209946" name="AutoShape 26">
            <a:extLst>
              <a:ext uri="{FF2B5EF4-FFF2-40B4-BE49-F238E27FC236}">
                <a16:creationId xmlns:a16="http://schemas.microsoft.com/office/drawing/2014/main" id="{A6CC56B4-E8F3-4B76-9A0B-D5DCDFF1106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743200" y="3962400"/>
            <a:ext cx="1524000" cy="1905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47" name="Oval 27">
            <a:extLst>
              <a:ext uri="{FF2B5EF4-FFF2-40B4-BE49-F238E27FC236}">
                <a16:creationId xmlns:a16="http://schemas.microsoft.com/office/drawing/2014/main" id="{983EC10F-3EA8-4B06-910A-E56ECC403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museums</a:t>
            </a:r>
          </a:p>
        </p:txBody>
      </p:sp>
      <p:sp>
        <p:nvSpPr>
          <p:cNvPr id="209948" name="Oval 28">
            <a:extLst>
              <a:ext uri="{FF2B5EF4-FFF2-40B4-BE49-F238E27FC236}">
                <a16:creationId xmlns:a16="http://schemas.microsoft.com/office/drawing/2014/main" id="{DDC108DF-070C-4378-8C18-F52EC6E8B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4577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parks</a:t>
            </a:r>
          </a:p>
        </p:txBody>
      </p:sp>
      <p:sp>
        <p:nvSpPr>
          <p:cNvPr id="209949" name="Oval 29">
            <a:extLst>
              <a:ext uri="{FF2B5EF4-FFF2-40B4-BE49-F238E27FC236}">
                <a16:creationId xmlns:a16="http://schemas.microsoft.com/office/drawing/2014/main" id="{1F51FD0E-CDCC-4B58-B1B5-D5E3148D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95900"/>
            <a:ext cx="1143000" cy="533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zoos</a:t>
            </a:r>
          </a:p>
        </p:txBody>
      </p:sp>
      <p:cxnSp>
        <p:nvCxnSpPr>
          <p:cNvPr id="209950" name="AutoShape 30">
            <a:extLst>
              <a:ext uri="{FF2B5EF4-FFF2-40B4-BE49-F238E27FC236}">
                <a16:creationId xmlns:a16="http://schemas.microsoft.com/office/drawing/2014/main" id="{92D00FAF-2223-4EA3-807B-76290B46D5A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990600" y="4229100"/>
            <a:ext cx="838200" cy="2286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51" name="AutoShape 31">
            <a:extLst>
              <a:ext uri="{FF2B5EF4-FFF2-40B4-BE49-F238E27FC236}">
                <a16:creationId xmlns:a16="http://schemas.microsoft.com/office/drawing/2014/main" id="{DF8EDC79-0A1D-4C37-A865-7EF67DB581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43000" y="3886200"/>
            <a:ext cx="838200" cy="3048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52" name="AutoShape 32">
            <a:extLst>
              <a:ext uri="{FF2B5EF4-FFF2-40B4-BE49-F238E27FC236}">
                <a16:creationId xmlns:a16="http://schemas.microsoft.com/office/drawing/2014/main" id="{92AAE31E-0C9D-46ED-861E-59106DC01390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1066800" y="4533900"/>
            <a:ext cx="1143000" cy="533400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53" name="AutoShape 33">
            <a:extLst>
              <a:ext uri="{FF2B5EF4-FFF2-40B4-BE49-F238E27FC236}">
                <a16:creationId xmlns:a16="http://schemas.microsoft.com/office/drawing/2014/main" id="{4C99B58C-6EEE-4D7A-B2BD-67C828981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286000"/>
            <a:ext cx="19050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5.What you buy</a:t>
            </a:r>
          </a:p>
        </p:txBody>
      </p:sp>
      <p:cxnSp>
        <p:nvCxnSpPr>
          <p:cNvPr id="209954" name="AutoShape 34">
            <a:extLst>
              <a:ext uri="{FF2B5EF4-FFF2-40B4-BE49-F238E27FC236}">
                <a16:creationId xmlns:a16="http://schemas.microsoft.com/office/drawing/2014/main" id="{0A687BB7-D6E8-4018-9A5C-877308D1F5DF}"/>
              </a:ext>
            </a:extLst>
          </p:cNvPr>
          <p:cNvCxnSpPr>
            <a:cxnSpLocks noChangeShapeType="1"/>
          </p:cNvCxnSpPr>
          <p:nvPr/>
        </p:nvCxnSpPr>
        <p:spPr bwMode="auto">
          <a:xfrm rot="-5400000">
            <a:off x="5314950" y="2990850"/>
            <a:ext cx="914400" cy="8763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55" name="Rectangle 35">
            <a:extLst>
              <a:ext uri="{FF2B5EF4-FFF2-40B4-BE49-F238E27FC236}">
                <a16:creationId xmlns:a16="http://schemas.microsoft.com/office/drawing/2014/main" id="{9DAA170A-0A09-477B-95DB-4DF3CEE4B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956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souvenirs</a:t>
            </a:r>
          </a:p>
        </p:txBody>
      </p:sp>
      <p:sp>
        <p:nvSpPr>
          <p:cNvPr id="209956" name="Rectangle 36">
            <a:extLst>
              <a:ext uri="{FF2B5EF4-FFF2-40B4-BE49-F238E27FC236}">
                <a16:creationId xmlns:a16="http://schemas.microsoft.com/office/drawing/2014/main" id="{B93DEE9A-E236-461B-9E85-AEE6EAA68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98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books</a:t>
            </a:r>
          </a:p>
        </p:txBody>
      </p:sp>
      <p:sp>
        <p:nvSpPr>
          <p:cNvPr id="209957" name="Rectangle 37">
            <a:extLst>
              <a:ext uri="{FF2B5EF4-FFF2-40B4-BE49-F238E27FC236}">
                <a16:creationId xmlns:a16="http://schemas.microsoft.com/office/drawing/2014/main" id="{62F532A1-F884-4E11-A5E0-703A3C6E3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1219200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postcards</a:t>
            </a:r>
          </a:p>
        </p:txBody>
      </p:sp>
      <p:cxnSp>
        <p:nvCxnSpPr>
          <p:cNvPr id="209958" name="AutoShape 38">
            <a:extLst>
              <a:ext uri="{FF2B5EF4-FFF2-40B4-BE49-F238E27FC236}">
                <a16:creationId xmlns:a16="http://schemas.microsoft.com/office/drawing/2014/main" id="{07C2ED66-71C4-49CD-BFE9-5A9DED40A063}"/>
              </a:ext>
            </a:extLst>
          </p:cNvPr>
          <p:cNvCxnSpPr>
            <a:cxnSpLocks noChangeShapeType="1"/>
            <a:stCxn id="209953" idx="1"/>
            <a:endCxn id="209957" idx="3"/>
          </p:cNvCxnSpPr>
          <p:nvPr/>
        </p:nvCxnSpPr>
        <p:spPr bwMode="auto">
          <a:xfrm rot="10800000">
            <a:off x="1676400" y="1752600"/>
            <a:ext cx="381000" cy="876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59" name="AutoShape 39">
            <a:extLst>
              <a:ext uri="{FF2B5EF4-FFF2-40B4-BE49-F238E27FC236}">
                <a16:creationId xmlns:a16="http://schemas.microsoft.com/office/drawing/2014/main" id="{2BE5BBAA-D814-43D9-8548-E25453D85AF0}"/>
              </a:ext>
            </a:extLst>
          </p:cNvPr>
          <p:cNvCxnSpPr>
            <a:cxnSpLocks noChangeShapeType="1"/>
            <a:stCxn id="209953" idx="1"/>
            <a:endCxn id="209956" idx="3"/>
          </p:cNvCxnSpPr>
          <p:nvPr/>
        </p:nvCxnSpPr>
        <p:spPr bwMode="auto">
          <a:xfrm rot="10800000">
            <a:off x="1219200" y="2438400"/>
            <a:ext cx="838200" cy="1905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960" name="AutoShape 40">
            <a:extLst>
              <a:ext uri="{FF2B5EF4-FFF2-40B4-BE49-F238E27FC236}">
                <a16:creationId xmlns:a16="http://schemas.microsoft.com/office/drawing/2014/main" id="{E0DE1F4E-60BC-40D2-85D7-76783AA4F6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752600" y="2667000"/>
            <a:ext cx="228600" cy="495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81" name="Text Box 41">
            <a:extLst>
              <a:ext uri="{FF2B5EF4-FFF2-40B4-BE49-F238E27FC236}">
                <a16:creationId xmlns:a16="http://schemas.microsoft.com/office/drawing/2014/main" id="{87F24300-B739-4F71-B26E-3983AB1E1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594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0282" name="Text Box 42">
            <a:extLst>
              <a:ext uri="{FF2B5EF4-FFF2-40B4-BE49-F238E27FC236}">
                <a16:creationId xmlns:a16="http://schemas.microsoft.com/office/drawing/2014/main" id="{840F8939-CCD7-40CC-A0F7-9721651A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u="sng">
                <a:solidFill>
                  <a:srgbClr val="6600FF"/>
                </a:solidFill>
              </a:rPr>
              <a:t>EXERCISE 2:</a:t>
            </a:r>
            <a:r>
              <a:rPr lang="en-US" altLang="en-US" sz="2000" b="1">
                <a:solidFill>
                  <a:srgbClr val="6600FF"/>
                </a:solidFill>
              </a:rPr>
              <a:t>   Imagine you are a tourist on vacation in a certain place / city in Viet Nam. Write a postcard to a friend about your trip. You need to cover the information about</a:t>
            </a:r>
          </a:p>
        </p:txBody>
      </p:sp>
      <p:sp>
        <p:nvSpPr>
          <p:cNvPr id="10283" name="Text Box 43">
            <a:extLst>
              <a:ext uri="{FF2B5EF4-FFF2-40B4-BE49-F238E27FC236}">
                <a16:creationId xmlns:a16="http://schemas.microsoft.com/office/drawing/2014/main" id="{CC931CCA-2541-428F-94BD-8556B39A4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5638800" cy="6365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 Make a Mind Map</a:t>
            </a:r>
          </a:p>
        </p:txBody>
      </p:sp>
      <p:cxnSp>
        <p:nvCxnSpPr>
          <p:cNvPr id="209964" name="AutoShape 44">
            <a:extLst>
              <a:ext uri="{FF2B5EF4-FFF2-40B4-BE49-F238E27FC236}">
                <a16:creationId xmlns:a16="http://schemas.microsoft.com/office/drawing/2014/main" id="{C4A2EDBA-3E67-41D2-BB0C-08F6307F34A2}"/>
              </a:ext>
            </a:extLst>
          </p:cNvPr>
          <p:cNvCxnSpPr>
            <a:cxnSpLocks noChangeShapeType="1"/>
            <a:stCxn id="209942" idx="1"/>
          </p:cNvCxnSpPr>
          <p:nvPr/>
        </p:nvCxnSpPr>
        <p:spPr bwMode="auto">
          <a:xfrm rot="10800000">
            <a:off x="3581400" y="5791200"/>
            <a:ext cx="1066800" cy="381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9965" name="Oval 45">
            <a:extLst>
              <a:ext uri="{FF2B5EF4-FFF2-40B4-BE49-F238E27FC236}">
                <a16:creationId xmlns:a16="http://schemas.microsoft.com/office/drawing/2014/main" id="{E6599699-FB0E-417E-8CB8-5FB7B56BF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352800"/>
            <a:ext cx="1219200" cy="1219200"/>
          </a:xfrm>
          <a:prstGeom prst="ellipse">
            <a:avLst/>
          </a:prstGeom>
          <a:gradFill rotWithShape="1">
            <a:gsLst>
              <a:gs pos="0">
                <a:srgbClr val="AAE8F4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Place?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DaLat</a:t>
            </a:r>
          </a:p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HaNoi..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0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0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0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0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20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0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20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0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0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4" dur="5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500"/>
                                        <p:tgtEl>
                                          <p:spTgt spid="2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500"/>
                                        <p:tgtEl>
                                          <p:spTgt spid="20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500"/>
                                        <p:tgtEl>
                                          <p:spTgt spid="20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500"/>
                                        <p:tgtEl>
                                          <p:spTgt spid="20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500"/>
                                        <p:tgtEl>
                                          <p:spTgt spid="20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500"/>
                                        <p:tgtEl>
                                          <p:spTgt spid="2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9" dur="500"/>
                                        <p:tgtEl>
                                          <p:spTgt spid="2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3" grpId="0" animBg="1"/>
      <p:bldP spid="209924" grpId="0" animBg="1"/>
      <p:bldP spid="209925" grpId="0" animBg="1"/>
      <p:bldP spid="209926" grpId="0" animBg="1"/>
      <p:bldP spid="209927" grpId="0" animBg="1"/>
      <p:bldP spid="209928" grpId="0" animBg="1"/>
      <p:bldP spid="209929" grpId="0" animBg="1"/>
      <p:bldP spid="209930" grpId="0" animBg="1"/>
      <p:bldP spid="209940" grpId="0" animBg="1"/>
      <p:bldP spid="209941" grpId="0" animBg="1"/>
      <p:bldP spid="209941" grpId="1" animBg="1"/>
      <p:bldP spid="209942" grpId="0" animBg="1"/>
      <p:bldP spid="209945" grpId="0" animBg="1"/>
      <p:bldP spid="209947" grpId="0" animBg="1"/>
      <p:bldP spid="209948" grpId="0" animBg="1"/>
      <p:bldP spid="209949" grpId="0" animBg="1"/>
      <p:bldP spid="209949" grpId="1" animBg="1"/>
      <p:bldP spid="209953" grpId="0" animBg="1"/>
      <p:bldP spid="209955" grpId="0" animBg="1"/>
      <p:bldP spid="209955" grpId="1" animBg="1"/>
      <p:bldP spid="209956" grpId="0" animBg="1"/>
      <p:bldP spid="209957" grpId="0" animBg="1"/>
      <p:bldP spid="20996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3294</TotalTime>
  <Words>792</Words>
  <Application>Microsoft Office PowerPoint</Application>
  <PresentationFormat>On-screen Show (4:3)</PresentationFormat>
  <Paragraphs>182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Times New Roman</vt:lpstr>
      <vt:lpstr>Arial</vt:lpstr>
      <vt:lpstr>VNI-Revue</vt:lpstr>
      <vt:lpstr>Wingdings</vt:lpstr>
      <vt:lpstr>VNtimes new roman</vt:lpstr>
      <vt:lpstr>.VnArial Narrow</vt:lpstr>
      <vt:lpstr>Arial Narrow</vt:lpstr>
      <vt:lpstr>Webdings</vt:lpstr>
      <vt:lpstr>.VnArial</vt:lpstr>
      <vt:lpstr>VNI-Present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bye bye song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Vuong</dc:creator>
  <cp:lastModifiedBy>Mr Vuong</cp:lastModifiedBy>
  <cp:revision>113</cp:revision>
  <cp:lastPrinted>1601-01-01T00:00:00Z</cp:lastPrinted>
  <dcterms:created xsi:type="dcterms:W3CDTF">2014-01-26T06:56:18Z</dcterms:created>
  <dcterms:modified xsi:type="dcterms:W3CDTF">2022-08-18T13:52:02Z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