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0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DD5A-C2FA-40C6-AB0A-DAC3B50B2FF1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F0A82-F89E-404E-BD2F-7FE7B9B2E4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52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A07C-9A71-4098-B3D7-B32875D9C304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8A74-1958-4FBC-B511-EFD683A1F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49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62A2-9466-419B-98B8-18C3DD394554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8B8AB-9E7B-47CC-B069-4981204D4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93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A069-9B82-411B-B860-B00E80F58D74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2BF7-8836-4F72-9713-1CA32D7CC2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09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F1CC-6495-4BF9-9963-FB8A5D6F7AC9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4495-813D-4261-B767-C122BEB0C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7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523A8-E279-49C8-B054-2934DA058D9B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FE5A-B146-4E0F-B455-AD00A27F3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39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8655-9AA1-4E48-BA76-67710B38D4B2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21B2-B399-4DDE-B7C4-5639D4F77F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6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78D9-3BC0-40F6-939D-613E68A52272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86BF-6CAF-4F5C-9C14-ADE87C29B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94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253B-863A-40CD-9560-CE96D492CEE9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7FE2B-9D8E-4C89-A3C1-B687503A7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61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6ACA-2951-4A85-ADA9-17DE87E06F0E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4A86-AEC6-4F7F-AF43-2638C602C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38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E3FDD-64BB-48EF-9877-EFD9E0BD9C07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DA4F7-A9F5-447F-B4CA-B84036F29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38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36E134-336C-409C-AE43-1E17768A04A1}" type="datetimeFigureOut">
              <a:rPr lang="en-US"/>
              <a:pPr>
                <a:defRPr/>
              </a:pPr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FED8DE-664C-4869-9C05-73FF5282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/>
          <a:lstStyle/>
          <a:p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22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9650" y="204788"/>
            <a:ext cx="4894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9888" y="590550"/>
            <a:ext cx="7539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Read the dialogue then help Lisa write a message for Nancy. </a:t>
            </a:r>
          </a:p>
          <a:p>
            <a:pPr algn="ctr" eaLnBrk="1" hangingPunct="1"/>
            <a:r>
              <a:rPr lang="en-US" altLang="en-US" sz="2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the information from the dialogue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09650" y="1412875"/>
          <a:ext cx="7534275" cy="378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3013">
                <a:tc>
                  <a:txBody>
                    <a:bodyPr/>
                    <a:lstStyle/>
                    <a:p>
                      <a:endParaRPr lang="en-US" sz="12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Date: ……………………….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Time:……………………….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For: 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Message: ……………………………………..</a:t>
                      </a:r>
                    </a:p>
                    <a:p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…………………………………….</a:t>
                      </a:r>
                    </a:p>
                    <a:p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……………………… </a:t>
                      </a:r>
                    </a:p>
                    <a:p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Taken by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2781300" y="4441825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8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279650" y="1508125"/>
            <a:ext cx="24717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Today 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05050" y="1968500"/>
            <a:ext cx="1395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1.30 pm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346325" y="2373313"/>
            <a:ext cx="11620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Nancy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781300" y="3038475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Tom called about playing tennis this </a:t>
            </a:r>
          </a:p>
          <a:p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afternoon. He will come over to pick </a:t>
            </a:r>
          </a:p>
          <a:p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you up at 1.30.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574925" y="4111625"/>
            <a:ext cx="1176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7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38" y="0"/>
            <a:ext cx="9151937" cy="6864350"/>
          </a:xfrm>
        </p:spPr>
      </p:pic>
      <p:sp>
        <p:nvSpPr>
          <p:cNvPr id="11268" name="Rectangle 25"/>
          <p:cNvSpPr>
            <a:spLocks noChangeArrowheads="1"/>
          </p:cNvSpPr>
          <p:nvPr/>
        </p:nvSpPr>
        <p:spPr bwMode="auto">
          <a:xfrm>
            <a:off x="1555750" y="735013"/>
            <a:ext cx="5526088" cy="585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Remember  to write a message</a:t>
            </a:r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2136775" y="1320800"/>
            <a:ext cx="4649788" cy="4600575"/>
          </a:xfrm>
          <a:prstGeom prst="horizontalScrol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000" b="1" dirty="0">
                <a:solidFill>
                  <a:srgbClr val="660033"/>
                </a:solidFill>
              </a:rPr>
              <a:t>Date: </a:t>
            </a:r>
          </a:p>
          <a:p>
            <a:pPr>
              <a:defRPr/>
            </a:pPr>
            <a:endParaRPr lang="en-US" sz="2000" b="1" dirty="0">
              <a:solidFill>
                <a:srgbClr val="660033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rgbClr val="660033"/>
                </a:solidFill>
              </a:rPr>
              <a:t>Time: </a:t>
            </a:r>
          </a:p>
          <a:p>
            <a:pPr>
              <a:defRPr/>
            </a:pPr>
            <a:endParaRPr lang="en-US" sz="2000" b="1" dirty="0">
              <a:solidFill>
                <a:srgbClr val="660033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rgbClr val="660033"/>
                </a:solidFill>
              </a:rPr>
              <a:t>For: </a:t>
            </a:r>
          </a:p>
          <a:p>
            <a:pPr>
              <a:defRPr/>
            </a:pPr>
            <a:endParaRPr lang="en-US" sz="2000" b="1" dirty="0">
              <a:solidFill>
                <a:srgbClr val="660033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rgbClr val="660033"/>
                </a:solidFill>
              </a:rPr>
              <a:t>Message:</a:t>
            </a:r>
          </a:p>
          <a:p>
            <a:pPr>
              <a:defRPr/>
            </a:pPr>
            <a:endParaRPr lang="en-US" sz="2000" b="1" dirty="0">
              <a:solidFill>
                <a:srgbClr val="660033"/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rgbClr val="660033"/>
                </a:solidFill>
              </a:rPr>
              <a:t>Taken by:</a:t>
            </a:r>
          </a:p>
          <a:p>
            <a:pPr>
              <a:defRPr/>
            </a:pPr>
            <a:endParaRPr lang="en-US" sz="20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057400" y="798513"/>
            <a:ext cx="5410200" cy="5275262"/>
            <a:chOff x="1296" y="325"/>
            <a:chExt cx="3408" cy="3323"/>
          </a:xfrm>
        </p:grpSpPr>
        <p:sp>
          <p:nvSpPr>
            <p:cNvPr id="2149" name="Text Box 3"/>
            <p:cNvSpPr txBox="1">
              <a:spLocks noChangeArrowheads="1"/>
            </p:cNvSpPr>
            <p:nvPr/>
          </p:nvSpPr>
          <p:spPr bwMode="auto">
            <a:xfrm>
              <a:off x="1296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50" name="Text Box 4"/>
            <p:cNvSpPr txBox="1">
              <a:spLocks noChangeArrowheads="1"/>
            </p:cNvSpPr>
            <p:nvPr/>
          </p:nvSpPr>
          <p:spPr bwMode="auto">
            <a:xfrm>
              <a:off x="1608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51" name="Text Box 5"/>
            <p:cNvSpPr txBox="1">
              <a:spLocks noChangeArrowheads="1"/>
            </p:cNvSpPr>
            <p:nvPr/>
          </p:nvSpPr>
          <p:spPr bwMode="auto">
            <a:xfrm>
              <a:off x="1920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52" name="Text Box 6"/>
            <p:cNvSpPr txBox="1">
              <a:spLocks noChangeArrowheads="1"/>
            </p:cNvSpPr>
            <p:nvPr/>
          </p:nvSpPr>
          <p:spPr bwMode="auto">
            <a:xfrm>
              <a:off x="2232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53" name="Text Box 7"/>
            <p:cNvSpPr txBox="1">
              <a:spLocks noChangeArrowheads="1"/>
            </p:cNvSpPr>
            <p:nvPr/>
          </p:nvSpPr>
          <p:spPr bwMode="auto">
            <a:xfrm>
              <a:off x="2544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54" name="Text Box 8"/>
            <p:cNvSpPr txBox="1">
              <a:spLocks noChangeArrowheads="1"/>
            </p:cNvSpPr>
            <p:nvPr/>
          </p:nvSpPr>
          <p:spPr bwMode="auto">
            <a:xfrm>
              <a:off x="2856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55" name="Text Box 9"/>
            <p:cNvSpPr txBox="1">
              <a:spLocks noChangeArrowheads="1"/>
            </p:cNvSpPr>
            <p:nvPr/>
          </p:nvSpPr>
          <p:spPr bwMode="auto">
            <a:xfrm>
              <a:off x="3168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56" name="Text Box 10"/>
            <p:cNvSpPr txBox="1">
              <a:spLocks noChangeArrowheads="1"/>
            </p:cNvSpPr>
            <p:nvPr/>
          </p:nvSpPr>
          <p:spPr bwMode="auto">
            <a:xfrm>
              <a:off x="3480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57" name="Text Box 11"/>
            <p:cNvSpPr txBox="1">
              <a:spLocks noChangeArrowheads="1"/>
            </p:cNvSpPr>
            <p:nvPr/>
          </p:nvSpPr>
          <p:spPr bwMode="auto">
            <a:xfrm>
              <a:off x="3792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58" name="Text Box 12"/>
            <p:cNvSpPr txBox="1">
              <a:spLocks noChangeArrowheads="1"/>
            </p:cNvSpPr>
            <p:nvPr/>
          </p:nvSpPr>
          <p:spPr bwMode="auto">
            <a:xfrm>
              <a:off x="4104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59" name="Text Box 13"/>
            <p:cNvSpPr txBox="1">
              <a:spLocks noChangeArrowheads="1"/>
            </p:cNvSpPr>
            <p:nvPr/>
          </p:nvSpPr>
          <p:spPr bwMode="auto">
            <a:xfrm>
              <a:off x="4416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60" name="Text Box 14"/>
            <p:cNvSpPr txBox="1">
              <a:spLocks noChangeArrowheads="1"/>
            </p:cNvSpPr>
            <p:nvPr/>
          </p:nvSpPr>
          <p:spPr bwMode="auto">
            <a:xfrm>
              <a:off x="2544" y="292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61" name="Text Box 15"/>
            <p:cNvSpPr txBox="1">
              <a:spLocks noChangeArrowheads="1"/>
            </p:cNvSpPr>
            <p:nvPr/>
          </p:nvSpPr>
          <p:spPr bwMode="auto">
            <a:xfrm>
              <a:off x="2856" y="292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62" name="Text Box 16"/>
            <p:cNvSpPr txBox="1">
              <a:spLocks noChangeArrowheads="1"/>
            </p:cNvSpPr>
            <p:nvPr/>
          </p:nvSpPr>
          <p:spPr bwMode="auto">
            <a:xfrm>
              <a:off x="3168" y="292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63" name="Text Box 17"/>
            <p:cNvSpPr txBox="1">
              <a:spLocks noChangeArrowheads="1"/>
            </p:cNvSpPr>
            <p:nvPr/>
          </p:nvSpPr>
          <p:spPr bwMode="auto">
            <a:xfrm>
              <a:off x="3480" y="292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64" name="Text Box 18"/>
            <p:cNvSpPr txBox="1">
              <a:spLocks noChangeArrowheads="1"/>
            </p:cNvSpPr>
            <p:nvPr/>
          </p:nvSpPr>
          <p:spPr bwMode="auto">
            <a:xfrm>
              <a:off x="2232" y="255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65" name="Text Box 19"/>
            <p:cNvSpPr txBox="1">
              <a:spLocks noChangeArrowheads="1"/>
            </p:cNvSpPr>
            <p:nvPr/>
          </p:nvSpPr>
          <p:spPr bwMode="auto">
            <a:xfrm>
              <a:off x="2544" y="255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66" name="Text Box 20"/>
            <p:cNvSpPr txBox="1">
              <a:spLocks noChangeArrowheads="1"/>
            </p:cNvSpPr>
            <p:nvPr/>
          </p:nvSpPr>
          <p:spPr bwMode="auto">
            <a:xfrm>
              <a:off x="2856" y="255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67" name="Text Box 21"/>
            <p:cNvSpPr txBox="1">
              <a:spLocks noChangeArrowheads="1"/>
            </p:cNvSpPr>
            <p:nvPr/>
          </p:nvSpPr>
          <p:spPr bwMode="auto">
            <a:xfrm>
              <a:off x="3168" y="255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68" name="Text Box 22"/>
            <p:cNvSpPr txBox="1">
              <a:spLocks noChangeArrowheads="1"/>
            </p:cNvSpPr>
            <p:nvPr/>
          </p:nvSpPr>
          <p:spPr bwMode="auto">
            <a:xfrm>
              <a:off x="1296" y="218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69" name="Text Box 23"/>
            <p:cNvSpPr txBox="1">
              <a:spLocks noChangeArrowheads="1"/>
            </p:cNvSpPr>
            <p:nvPr/>
          </p:nvSpPr>
          <p:spPr bwMode="auto">
            <a:xfrm>
              <a:off x="1608" y="218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70" name="Text Box 24"/>
            <p:cNvSpPr txBox="1">
              <a:spLocks noChangeArrowheads="1"/>
            </p:cNvSpPr>
            <p:nvPr/>
          </p:nvSpPr>
          <p:spPr bwMode="auto">
            <a:xfrm>
              <a:off x="1920" y="218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71" name="Text Box 25"/>
            <p:cNvSpPr txBox="1">
              <a:spLocks noChangeArrowheads="1"/>
            </p:cNvSpPr>
            <p:nvPr/>
          </p:nvSpPr>
          <p:spPr bwMode="auto">
            <a:xfrm>
              <a:off x="2232" y="218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72" name="Text Box 26"/>
            <p:cNvSpPr txBox="1">
              <a:spLocks noChangeArrowheads="1"/>
            </p:cNvSpPr>
            <p:nvPr/>
          </p:nvSpPr>
          <p:spPr bwMode="auto">
            <a:xfrm>
              <a:off x="2544" y="218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73" name="Text Box 27"/>
            <p:cNvSpPr txBox="1">
              <a:spLocks noChangeArrowheads="1"/>
            </p:cNvSpPr>
            <p:nvPr/>
          </p:nvSpPr>
          <p:spPr bwMode="auto">
            <a:xfrm>
              <a:off x="2856" y="218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74" name="Text Box 28"/>
            <p:cNvSpPr txBox="1">
              <a:spLocks noChangeArrowheads="1"/>
            </p:cNvSpPr>
            <p:nvPr/>
          </p:nvSpPr>
          <p:spPr bwMode="auto">
            <a:xfrm>
              <a:off x="3168" y="218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75" name="Text Box 29"/>
            <p:cNvSpPr txBox="1">
              <a:spLocks noChangeArrowheads="1"/>
            </p:cNvSpPr>
            <p:nvPr/>
          </p:nvSpPr>
          <p:spPr bwMode="auto">
            <a:xfrm>
              <a:off x="2544" y="1813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76" name="Text Box 30"/>
            <p:cNvSpPr txBox="1">
              <a:spLocks noChangeArrowheads="1"/>
            </p:cNvSpPr>
            <p:nvPr/>
          </p:nvSpPr>
          <p:spPr bwMode="auto">
            <a:xfrm>
              <a:off x="2856" y="1813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77" name="Text Box 31"/>
            <p:cNvSpPr txBox="1">
              <a:spLocks noChangeArrowheads="1"/>
            </p:cNvSpPr>
            <p:nvPr/>
          </p:nvSpPr>
          <p:spPr bwMode="auto">
            <a:xfrm>
              <a:off x="3168" y="1813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78" name="Text Box 32"/>
            <p:cNvSpPr txBox="1">
              <a:spLocks noChangeArrowheads="1"/>
            </p:cNvSpPr>
            <p:nvPr/>
          </p:nvSpPr>
          <p:spPr bwMode="auto">
            <a:xfrm>
              <a:off x="3480" y="1813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79" name="Text Box 33"/>
            <p:cNvSpPr txBox="1">
              <a:spLocks noChangeArrowheads="1"/>
            </p:cNvSpPr>
            <p:nvPr/>
          </p:nvSpPr>
          <p:spPr bwMode="auto">
            <a:xfrm>
              <a:off x="3792" y="1813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80" name="Text Box 34"/>
            <p:cNvSpPr txBox="1">
              <a:spLocks noChangeArrowheads="1"/>
            </p:cNvSpPr>
            <p:nvPr/>
          </p:nvSpPr>
          <p:spPr bwMode="auto">
            <a:xfrm>
              <a:off x="4104" y="1813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81" name="Text Box 35"/>
            <p:cNvSpPr txBox="1">
              <a:spLocks noChangeArrowheads="1"/>
            </p:cNvSpPr>
            <p:nvPr/>
          </p:nvSpPr>
          <p:spPr bwMode="auto">
            <a:xfrm>
              <a:off x="4416" y="1813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82" name="Text Box 36"/>
            <p:cNvSpPr txBox="1">
              <a:spLocks noChangeArrowheads="1"/>
            </p:cNvSpPr>
            <p:nvPr/>
          </p:nvSpPr>
          <p:spPr bwMode="auto">
            <a:xfrm>
              <a:off x="2232" y="144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83" name="Text Box 37"/>
            <p:cNvSpPr txBox="1">
              <a:spLocks noChangeArrowheads="1"/>
            </p:cNvSpPr>
            <p:nvPr/>
          </p:nvSpPr>
          <p:spPr bwMode="auto">
            <a:xfrm>
              <a:off x="2544" y="144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84" name="Text Box 38"/>
            <p:cNvSpPr txBox="1">
              <a:spLocks noChangeArrowheads="1"/>
            </p:cNvSpPr>
            <p:nvPr/>
          </p:nvSpPr>
          <p:spPr bwMode="auto">
            <a:xfrm>
              <a:off x="2856" y="144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85" name="Text Box 39"/>
            <p:cNvSpPr txBox="1">
              <a:spLocks noChangeArrowheads="1"/>
            </p:cNvSpPr>
            <p:nvPr/>
          </p:nvSpPr>
          <p:spPr bwMode="auto">
            <a:xfrm>
              <a:off x="3168" y="144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86" name="Text Box 40"/>
            <p:cNvSpPr txBox="1">
              <a:spLocks noChangeArrowheads="1"/>
            </p:cNvSpPr>
            <p:nvPr/>
          </p:nvSpPr>
          <p:spPr bwMode="auto">
            <a:xfrm>
              <a:off x="1920" y="106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87" name="Text Box 41"/>
            <p:cNvSpPr txBox="1">
              <a:spLocks noChangeArrowheads="1"/>
            </p:cNvSpPr>
            <p:nvPr/>
          </p:nvSpPr>
          <p:spPr bwMode="auto">
            <a:xfrm>
              <a:off x="2232" y="106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88" name="Text Box 42"/>
            <p:cNvSpPr txBox="1">
              <a:spLocks noChangeArrowheads="1"/>
            </p:cNvSpPr>
            <p:nvPr/>
          </p:nvSpPr>
          <p:spPr bwMode="auto">
            <a:xfrm>
              <a:off x="2544" y="106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89" name="Text Box 43"/>
            <p:cNvSpPr txBox="1">
              <a:spLocks noChangeArrowheads="1"/>
            </p:cNvSpPr>
            <p:nvPr/>
          </p:nvSpPr>
          <p:spPr bwMode="auto">
            <a:xfrm>
              <a:off x="2856" y="106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90" name="Text Box 44"/>
            <p:cNvSpPr txBox="1">
              <a:spLocks noChangeArrowheads="1"/>
            </p:cNvSpPr>
            <p:nvPr/>
          </p:nvSpPr>
          <p:spPr bwMode="auto">
            <a:xfrm>
              <a:off x="1296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91" name="Text Box 45"/>
            <p:cNvSpPr txBox="1">
              <a:spLocks noChangeArrowheads="1"/>
            </p:cNvSpPr>
            <p:nvPr/>
          </p:nvSpPr>
          <p:spPr bwMode="auto">
            <a:xfrm>
              <a:off x="1608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92" name="Text Box 46"/>
            <p:cNvSpPr txBox="1">
              <a:spLocks noChangeArrowheads="1"/>
            </p:cNvSpPr>
            <p:nvPr/>
          </p:nvSpPr>
          <p:spPr bwMode="auto">
            <a:xfrm>
              <a:off x="1920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93" name="Text Box 47"/>
            <p:cNvSpPr txBox="1">
              <a:spLocks noChangeArrowheads="1"/>
            </p:cNvSpPr>
            <p:nvPr/>
          </p:nvSpPr>
          <p:spPr bwMode="auto">
            <a:xfrm>
              <a:off x="2232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94" name="Text Box 48"/>
            <p:cNvSpPr txBox="1">
              <a:spLocks noChangeArrowheads="1"/>
            </p:cNvSpPr>
            <p:nvPr/>
          </p:nvSpPr>
          <p:spPr bwMode="auto">
            <a:xfrm>
              <a:off x="2544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95" name="Text Box 49"/>
            <p:cNvSpPr txBox="1">
              <a:spLocks noChangeArrowheads="1"/>
            </p:cNvSpPr>
            <p:nvPr/>
          </p:nvSpPr>
          <p:spPr bwMode="auto">
            <a:xfrm>
              <a:off x="2856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96" name="Text Box 50"/>
            <p:cNvSpPr txBox="1">
              <a:spLocks noChangeArrowheads="1"/>
            </p:cNvSpPr>
            <p:nvPr/>
          </p:nvSpPr>
          <p:spPr bwMode="auto">
            <a:xfrm>
              <a:off x="3168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97" name="Text Box 51"/>
            <p:cNvSpPr txBox="1">
              <a:spLocks noChangeArrowheads="1"/>
            </p:cNvSpPr>
            <p:nvPr/>
          </p:nvSpPr>
          <p:spPr bwMode="auto">
            <a:xfrm>
              <a:off x="3480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98" name="Text Box 52"/>
            <p:cNvSpPr txBox="1">
              <a:spLocks noChangeArrowheads="1"/>
            </p:cNvSpPr>
            <p:nvPr/>
          </p:nvSpPr>
          <p:spPr bwMode="auto">
            <a:xfrm>
              <a:off x="3792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199" name="Text Box 53"/>
            <p:cNvSpPr txBox="1">
              <a:spLocks noChangeArrowheads="1"/>
            </p:cNvSpPr>
            <p:nvPr/>
          </p:nvSpPr>
          <p:spPr bwMode="auto">
            <a:xfrm>
              <a:off x="1920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200" name="Text Box 54"/>
            <p:cNvSpPr txBox="1">
              <a:spLocks noChangeArrowheads="1"/>
            </p:cNvSpPr>
            <p:nvPr/>
          </p:nvSpPr>
          <p:spPr bwMode="auto">
            <a:xfrm>
              <a:off x="2232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201" name="Text Box 55"/>
            <p:cNvSpPr txBox="1">
              <a:spLocks noChangeArrowheads="1"/>
            </p:cNvSpPr>
            <p:nvPr/>
          </p:nvSpPr>
          <p:spPr bwMode="auto">
            <a:xfrm>
              <a:off x="2544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202" name="Text Box 56"/>
            <p:cNvSpPr txBox="1">
              <a:spLocks noChangeArrowheads="1"/>
            </p:cNvSpPr>
            <p:nvPr/>
          </p:nvSpPr>
          <p:spPr bwMode="auto">
            <a:xfrm>
              <a:off x="2856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203" name="Text Box 57"/>
            <p:cNvSpPr txBox="1">
              <a:spLocks noChangeArrowheads="1"/>
            </p:cNvSpPr>
            <p:nvPr/>
          </p:nvSpPr>
          <p:spPr bwMode="auto">
            <a:xfrm>
              <a:off x="3168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204" name="Text Box 58"/>
            <p:cNvSpPr txBox="1">
              <a:spLocks noChangeArrowheads="1"/>
            </p:cNvSpPr>
            <p:nvPr/>
          </p:nvSpPr>
          <p:spPr bwMode="auto">
            <a:xfrm>
              <a:off x="3480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205" name="Text Box 59"/>
            <p:cNvSpPr txBox="1">
              <a:spLocks noChangeArrowheads="1"/>
            </p:cNvSpPr>
            <p:nvPr/>
          </p:nvSpPr>
          <p:spPr bwMode="auto">
            <a:xfrm>
              <a:off x="3792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  <p:sp>
          <p:nvSpPr>
            <p:cNvPr id="2206" name="Text Box 60"/>
            <p:cNvSpPr txBox="1">
              <a:spLocks noChangeArrowheads="1"/>
            </p:cNvSpPr>
            <p:nvPr/>
          </p:nvSpPr>
          <p:spPr bwMode="auto">
            <a:xfrm>
              <a:off x="4104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800" b="1">
                <a:solidFill>
                  <a:srgbClr val="FF3300"/>
                </a:solidFill>
                <a:cs typeface="Arial" charset="0"/>
              </a:endParaRPr>
            </a:p>
          </p:txBody>
        </p:sp>
      </p:grpSp>
      <p:grpSp>
        <p:nvGrpSpPr>
          <p:cNvPr id="63" name="Group 61"/>
          <p:cNvGrpSpPr>
            <a:grpSpLocks/>
          </p:cNvGrpSpPr>
          <p:nvPr/>
        </p:nvGrpSpPr>
        <p:grpSpPr bwMode="auto">
          <a:xfrm>
            <a:off x="2057400" y="5540375"/>
            <a:ext cx="5410200" cy="550863"/>
            <a:chOff x="1296" y="3301"/>
            <a:chExt cx="3408" cy="347"/>
          </a:xfrm>
        </p:grpSpPr>
        <p:sp>
          <p:nvSpPr>
            <p:cNvPr id="2138" name="Text Box 62"/>
            <p:cNvSpPr txBox="1">
              <a:spLocks noChangeArrowheads="1"/>
            </p:cNvSpPr>
            <p:nvPr/>
          </p:nvSpPr>
          <p:spPr bwMode="auto">
            <a:xfrm>
              <a:off x="1296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2139" name="Text Box 63"/>
            <p:cNvSpPr txBox="1">
              <a:spLocks noChangeArrowheads="1"/>
            </p:cNvSpPr>
            <p:nvPr/>
          </p:nvSpPr>
          <p:spPr bwMode="auto">
            <a:xfrm>
              <a:off x="1608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D</a:t>
              </a:r>
            </a:p>
          </p:txBody>
        </p:sp>
        <p:sp>
          <p:nvSpPr>
            <p:cNvPr id="2140" name="Text Box 64"/>
            <p:cNvSpPr txBox="1">
              <a:spLocks noChangeArrowheads="1"/>
            </p:cNvSpPr>
            <p:nvPr/>
          </p:nvSpPr>
          <p:spPr bwMode="auto">
            <a:xfrm>
              <a:off x="1920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D</a:t>
              </a:r>
            </a:p>
          </p:txBody>
        </p:sp>
        <p:sp>
          <p:nvSpPr>
            <p:cNvPr id="2141" name="Text Box 65"/>
            <p:cNvSpPr txBox="1">
              <a:spLocks noChangeArrowheads="1"/>
            </p:cNvSpPr>
            <p:nvPr/>
          </p:nvSpPr>
          <p:spPr bwMode="auto">
            <a:xfrm>
              <a:off x="2232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2142" name="Text Box 66"/>
            <p:cNvSpPr txBox="1">
              <a:spLocks noChangeArrowheads="1"/>
            </p:cNvSpPr>
            <p:nvPr/>
          </p:nvSpPr>
          <p:spPr bwMode="auto">
            <a:xfrm>
              <a:off x="2544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E</a:t>
              </a:r>
            </a:p>
          </p:txBody>
        </p:sp>
        <p:sp>
          <p:nvSpPr>
            <p:cNvPr id="2143" name="Text Box 67"/>
            <p:cNvSpPr txBox="1">
              <a:spLocks noChangeArrowheads="1"/>
            </p:cNvSpPr>
            <p:nvPr/>
          </p:nvSpPr>
          <p:spPr bwMode="auto">
            <a:xfrm>
              <a:off x="2856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144" name="Text Box 68"/>
            <p:cNvSpPr txBox="1">
              <a:spLocks noChangeArrowheads="1"/>
            </p:cNvSpPr>
            <p:nvPr/>
          </p:nvSpPr>
          <p:spPr bwMode="auto">
            <a:xfrm>
              <a:off x="3168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145" name="Text Box 69"/>
            <p:cNvSpPr txBox="1">
              <a:spLocks noChangeArrowheads="1"/>
            </p:cNvSpPr>
            <p:nvPr/>
          </p:nvSpPr>
          <p:spPr bwMode="auto">
            <a:xfrm>
              <a:off x="3480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2146" name="Text Box 70"/>
            <p:cNvSpPr txBox="1">
              <a:spLocks noChangeArrowheads="1"/>
            </p:cNvSpPr>
            <p:nvPr/>
          </p:nvSpPr>
          <p:spPr bwMode="auto">
            <a:xfrm>
              <a:off x="3792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O</a:t>
              </a:r>
            </a:p>
          </p:txBody>
        </p:sp>
        <p:sp>
          <p:nvSpPr>
            <p:cNvPr id="2147" name="Text Box 71"/>
            <p:cNvSpPr txBox="1">
              <a:spLocks noChangeArrowheads="1"/>
            </p:cNvSpPr>
            <p:nvPr/>
          </p:nvSpPr>
          <p:spPr bwMode="auto">
            <a:xfrm>
              <a:off x="4104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O</a:t>
              </a:r>
            </a:p>
          </p:txBody>
        </p:sp>
        <p:sp>
          <p:nvSpPr>
            <p:cNvPr id="2148" name="Text Box 72"/>
            <p:cNvSpPr txBox="1">
              <a:spLocks noChangeArrowheads="1"/>
            </p:cNvSpPr>
            <p:nvPr/>
          </p:nvSpPr>
          <p:spPr bwMode="auto">
            <a:xfrm>
              <a:off x="4416" y="330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K</a:t>
              </a:r>
            </a:p>
          </p:txBody>
        </p:sp>
      </p:grpSp>
      <p:grpSp>
        <p:nvGrpSpPr>
          <p:cNvPr id="75" name="Group 73"/>
          <p:cNvGrpSpPr>
            <a:grpSpLocks/>
          </p:cNvGrpSpPr>
          <p:nvPr/>
        </p:nvGrpSpPr>
        <p:grpSpPr bwMode="auto">
          <a:xfrm>
            <a:off x="4038600" y="4932363"/>
            <a:ext cx="1943100" cy="550862"/>
            <a:chOff x="2544" y="2929"/>
            <a:chExt cx="1224" cy="347"/>
          </a:xfrm>
        </p:grpSpPr>
        <p:sp>
          <p:nvSpPr>
            <p:cNvPr id="2134" name="Text Box 74"/>
            <p:cNvSpPr txBox="1">
              <a:spLocks noChangeArrowheads="1"/>
            </p:cNvSpPr>
            <p:nvPr/>
          </p:nvSpPr>
          <p:spPr bwMode="auto">
            <a:xfrm>
              <a:off x="2544" y="292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2135" name="Text Box 75"/>
            <p:cNvSpPr txBox="1">
              <a:spLocks noChangeArrowheads="1"/>
            </p:cNvSpPr>
            <p:nvPr/>
          </p:nvSpPr>
          <p:spPr bwMode="auto">
            <a:xfrm>
              <a:off x="2856" y="292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O</a:t>
              </a:r>
            </a:p>
          </p:txBody>
        </p:sp>
        <p:sp>
          <p:nvSpPr>
            <p:cNvPr id="2136" name="Text Box 76"/>
            <p:cNvSpPr txBox="1">
              <a:spLocks noChangeArrowheads="1"/>
            </p:cNvSpPr>
            <p:nvPr/>
          </p:nvSpPr>
          <p:spPr bwMode="auto">
            <a:xfrm>
              <a:off x="3168" y="292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137" name="Text Box 77"/>
            <p:cNvSpPr txBox="1">
              <a:spLocks noChangeArrowheads="1"/>
            </p:cNvSpPr>
            <p:nvPr/>
          </p:nvSpPr>
          <p:spPr bwMode="auto">
            <a:xfrm>
              <a:off x="3480" y="292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E</a:t>
              </a:r>
            </a:p>
          </p:txBody>
        </p:sp>
      </p:grp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3543300" y="4341813"/>
            <a:ext cx="1943100" cy="550862"/>
            <a:chOff x="2232" y="2557"/>
            <a:chExt cx="1224" cy="347"/>
          </a:xfrm>
        </p:grpSpPr>
        <p:sp>
          <p:nvSpPr>
            <p:cNvPr id="2130" name="Text Box 79"/>
            <p:cNvSpPr txBox="1">
              <a:spLocks noChangeArrowheads="1"/>
            </p:cNvSpPr>
            <p:nvPr/>
          </p:nvSpPr>
          <p:spPr bwMode="auto">
            <a:xfrm>
              <a:off x="2232" y="255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L</a:t>
              </a:r>
            </a:p>
          </p:txBody>
        </p:sp>
        <p:sp>
          <p:nvSpPr>
            <p:cNvPr id="2131" name="Text Box 80"/>
            <p:cNvSpPr txBox="1">
              <a:spLocks noChangeArrowheads="1"/>
            </p:cNvSpPr>
            <p:nvPr/>
          </p:nvSpPr>
          <p:spPr bwMode="auto">
            <a:xfrm>
              <a:off x="2544" y="255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O</a:t>
              </a:r>
            </a:p>
          </p:txBody>
        </p:sp>
        <p:sp>
          <p:nvSpPr>
            <p:cNvPr id="2132" name="Text Box 81"/>
            <p:cNvSpPr txBox="1">
              <a:spLocks noChangeArrowheads="1"/>
            </p:cNvSpPr>
            <p:nvPr/>
          </p:nvSpPr>
          <p:spPr bwMode="auto">
            <a:xfrm>
              <a:off x="2856" y="255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2133" name="Text Box 82"/>
            <p:cNvSpPr txBox="1">
              <a:spLocks noChangeArrowheads="1"/>
            </p:cNvSpPr>
            <p:nvPr/>
          </p:nvSpPr>
          <p:spPr bwMode="auto">
            <a:xfrm>
              <a:off x="3168" y="255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G</a:t>
              </a:r>
            </a:p>
          </p:txBody>
        </p:sp>
      </p:grpSp>
      <p:grpSp>
        <p:nvGrpSpPr>
          <p:cNvPr id="85" name="Group 83"/>
          <p:cNvGrpSpPr>
            <a:grpSpLocks/>
          </p:cNvGrpSpPr>
          <p:nvPr/>
        </p:nvGrpSpPr>
        <p:grpSpPr bwMode="auto">
          <a:xfrm>
            <a:off x="2057400" y="3751263"/>
            <a:ext cx="3429000" cy="550862"/>
            <a:chOff x="1296" y="2185"/>
            <a:chExt cx="2160" cy="347"/>
          </a:xfrm>
        </p:grpSpPr>
        <p:sp>
          <p:nvSpPr>
            <p:cNvPr id="2123" name="Text Box 84"/>
            <p:cNvSpPr txBox="1">
              <a:spLocks noChangeArrowheads="1"/>
            </p:cNvSpPr>
            <p:nvPr/>
          </p:nvSpPr>
          <p:spPr bwMode="auto">
            <a:xfrm>
              <a:off x="1296" y="218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K</a:t>
              </a:r>
            </a:p>
          </p:txBody>
        </p:sp>
        <p:sp>
          <p:nvSpPr>
            <p:cNvPr id="2124" name="Text Box 85"/>
            <p:cNvSpPr txBox="1">
              <a:spLocks noChangeArrowheads="1"/>
            </p:cNvSpPr>
            <p:nvPr/>
          </p:nvSpPr>
          <p:spPr bwMode="auto">
            <a:xfrm>
              <a:off x="1608" y="218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2125" name="Text Box 86"/>
            <p:cNvSpPr txBox="1">
              <a:spLocks noChangeArrowheads="1"/>
            </p:cNvSpPr>
            <p:nvPr/>
          </p:nvSpPr>
          <p:spPr bwMode="auto">
            <a:xfrm>
              <a:off x="1920" y="218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T</a:t>
              </a:r>
            </a:p>
          </p:txBody>
        </p:sp>
        <p:sp>
          <p:nvSpPr>
            <p:cNvPr id="2126" name="Text Box 87"/>
            <p:cNvSpPr txBox="1">
              <a:spLocks noChangeArrowheads="1"/>
            </p:cNvSpPr>
            <p:nvPr/>
          </p:nvSpPr>
          <p:spPr bwMode="auto">
            <a:xfrm>
              <a:off x="2232" y="218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127" name="Text Box 88"/>
            <p:cNvSpPr txBox="1">
              <a:spLocks noChangeArrowheads="1"/>
            </p:cNvSpPr>
            <p:nvPr/>
          </p:nvSpPr>
          <p:spPr bwMode="auto">
            <a:xfrm>
              <a:off x="2544" y="218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H</a:t>
              </a:r>
            </a:p>
          </p:txBody>
        </p:sp>
        <p:sp>
          <p:nvSpPr>
            <p:cNvPr id="2128" name="Text Box 89"/>
            <p:cNvSpPr txBox="1">
              <a:spLocks noChangeArrowheads="1"/>
            </p:cNvSpPr>
            <p:nvPr/>
          </p:nvSpPr>
          <p:spPr bwMode="auto">
            <a:xfrm>
              <a:off x="2856" y="218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E</a:t>
              </a:r>
            </a:p>
          </p:txBody>
        </p:sp>
        <p:sp>
          <p:nvSpPr>
            <p:cNvPr id="2129" name="Text Box 90"/>
            <p:cNvSpPr txBox="1">
              <a:spLocks noChangeArrowheads="1"/>
            </p:cNvSpPr>
            <p:nvPr/>
          </p:nvSpPr>
          <p:spPr bwMode="auto">
            <a:xfrm>
              <a:off x="3168" y="218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N</a:t>
              </a:r>
            </a:p>
          </p:txBody>
        </p:sp>
      </p:grpSp>
      <p:grpSp>
        <p:nvGrpSpPr>
          <p:cNvPr id="93" name="Group 91"/>
          <p:cNvGrpSpPr>
            <a:grpSpLocks/>
          </p:cNvGrpSpPr>
          <p:nvPr/>
        </p:nvGrpSpPr>
        <p:grpSpPr bwMode="auto">
          <a:xfrm>
            <a:off x="4038600" y="3160713"/>
            <a:ext cx="3429000" cy="550862"/>
            <a:chOff x="2544" y="1813"/>
            <a:chExt cx="2160" cy="347"/>
          </a:xfrm>
        </p:grpSpPr>
        <p:sp>
          <p:nvSpPr>
            <p:cNvPr id="2116" name="Text Box 92"/>
            <p:cNvSpPr txBox="1">
              <a:spLocks noChangeArrowheads="1"/>
            </p:cNvSpPr>
            <p:nvPr/>
          </p:nvSpPr>
          <p:spPr bwMode="auto">
            <a:xfrm>
              <a:off x="2544" y="1813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P</a:t>
              </a:r>
            </a:p>
          </p:txBody>
        </p:sp>
        <p:sp>
          <p:nvSpPr>
            <p:cNvPr id="2117" name="Text Box 93"/>
            <p:cNvSpPr txBox="1">
              <a:spLocks noChangeArrowheads="1"/>
            </p:cNvSpPr>
            <p:nvPr/>
          </p:nvSpPr>
          <p:spPr bwMode="auto">
            <a:xfrm>
              <a:off x="2856" y="1813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H</a:t>
              </a:r>
            </a:p>
          </p:txBody>
        </p:sp>
        <p:sp>
          <p:nvSpPr>
            <p:cNvPr id="2118" name="Text Box 94"/>
            <p:cNvSpPr txBox="1">
              <a:spLocks noChangeArrowheads="1"/>
            </p:cNvSpPr>
            <p:nvPr/>
          </p:nvSpPr>
          <p:spPr bwMode="auto">
            <a:xfrm>
              <a:off x="3168" y="1813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Y</a:t>
              </a:r>
            </a:p>
          </p:txBody>
        </p:sp>
        <p:sp>
          <p:nvSpPr>
            <p:cNvPr id="2119" name="Text Box 95"/>
            <p:cNvSpPr txBox="1">
              <a:spLocks noChangeArrowheads="1"/>
            </p:cNvSpPr>
            <p:nvPr/>
          </p:nvSpPr>
          <p:spPr bwMode="auto">
            <a:xfrm>
              <a:off x="3480" y="1813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120" name="Text Box 96"/>
            <p:cNvSpPr txBox="1">
              <a:spLocks noChangeArrowheads="1"/>
            </p:cNvSpPr>
            <p:nvPr/>
          </p:nvSpPr>
          <p:spPr bwMode="auto">
            <a:xfrm>
              <a:off x="3792" y="1813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2121" name="Text Box 97"/>
            <p:cNvSpPr txBox="1">
              <a:spLocks noChangeArrowheads="1"/>
            </p:cNvSpPr>
            <p:nvPr/>
          </p:nvSpPr>
          <p:spPr bwMode="auto">
            <a:xfrm>
              <a:off x="4104" y="1813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2122" name="Text Box 98"/>
            <p:cNvSpPr txBox="1">
              <a:spLocks noChangeArrowheads="1"/>
            </p:cNvSpPr>
            <p:nvPr/>
          </p:nvSpPr>
          <p:spPr bwMode="auto">
            <a:xfrm>
              <a:off x="4416" y="1813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S</a:t>
              </a:r>
            </a:p>
          </p:txBody>
        </p:sp>
      </p:grpSp>
      <p:grpSp>
        <p:nvGrpSpPr>
          <p:cNvPr id="101" name="Group 99"/>
          <p:cNvGrpSpPr>
            <a:grpSpLocks/>
          </p:cNvGrpSpPr>
          <p:nvPr/>
        </p:nvGrpSpPr>
        <p:grpSpPr bwMode="auto">
          <a:xfrm>
            <a:off x="3543300" y="2570163"/>
            <a:ext cx="1943100" cy="550862"/>
            <a:chOff x="2232" y="1441"/>
            <a:chExt cx="1224" cy="347"/>
          </a:xfrm>
        </p:grpSpPr>
        <p:sp>
          <p:nvSpPr>
            <p:cNvPr id="2112" name="Text Box 100"/>
            <p:cNvSpPr txBox="1">
              <a:spLocks noChangeArrowheads="1"/>
            </p:cNvSpPr>
            <p:nvPr/>
          </p:nvSpPr>
          <p:spPr bwMode="auto">
            <a:xfrm>
              <a:off x="2232" y="144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Y</a:t>
              </a:r>
            </a:p>
          </p:txBody>
        </p:sp>
        <p:sp>
          <p:nvSpPr>
            <p:cNvPr id="2113" name="Text Box 101"/>
            <p:cNvSpPr txBox="1">
              <a:spLocks noChangeArrowheads="1"/>
            </p:cNvSpPr>
            <p:nvPr/>
          </p:nvSpPr>
          <p:spPr bwMode="auto">
            <a:xfrm>
              <a:off x="2544" y="144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E</a:t>
              </a:r>
            </a:p>
          </p:txBody>
        </p:sp>
        <p:sp>
          <p:nvSpPr>
            <p:cNvPr id="2114" name="Text Box 102"/>
            <p:cNvSpPr txBox="1">
              <a:spLocks noChangeArrowheads="1"/>
            </p:cNvSpPr>
            <p:nvPr/>
          </p:nvSpPr>
          <p:spPr bwMode="auto">
            <a:xfrm>
              <a:off x="2856" y="144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2115" name="Text Box 103"/>
            <p:cNvSpPr txBox="1">
              <a:spLocks noChangeArrowheads="1"/>
            </p:cNvSpPr>
            <p:nvPr/>
          </p:nvSpPr>
          <p:spPr bwMode="auto">
            <a:xfrm>
              <a:off x="3168" y="1441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R</a:t>
              </a:r>
            </a:p>
          </p:txBody>
        </p:sp>
      </p:grpSp>
      <p:grpSp>
        <p:nvGrpSpPr>
          <p:cNvPr id="106" name="Group 104"/>
          <p:cNvGrpSpPr>
            <a:grpSpLocks/>
          </p:cNvGrpSpPr>
          <p:nvPr/>
        </p:nvGrpSpPr>
        <p:grpSpPr bwMode="auto">
          <a:xfrm>
            <a:off x="3048000" y="1979613"/>
            <a:ext cx="1943100" cy="550862"/>
            <a:chOff x="1920" y="1069"/>
            <a:chExt cx="1224" cy="347"/>
          </a:xfrm>
        </p:grpSpPr>
        <p:sp>
          <p:nvSpPr>
            <p:cNvPr id="2108" name="Text Box 105"/>
            <p:cNvSpPr txBox="1">
              <a:spLocks noChangeArrowheads="1"/>
            </p:cNvSpPr>
            <p:nvPr/>
          </p:nvSpPr>
          <p:spPr bwMode="auto">
            <a:xfrm>
              <a:off x="1920" y="106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W</a:t>
              </a:r>
            </a:p>
          </p:txBody>
        </p:sp>
        <p:sp>
          <p:nvSpPr>
            <p:cNvPr id="2109" name="Text Box 106"/>
            <p:cNvSpPr txBox="1">
              <a:spLocks noChangeArrowheads="1"/>
            </p:cNvSpPr>
            <p:nvPr/>
          </p:nvSpPr>
          <p:spPr bwMode="auto">
            <a:xfrm>
              <a:off x="2232" y="106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E</a:t>
              </a:r>
            </a:p>
          </p:txBody>
        </p:sp>
        <p:sp>
          <p:nvSpPr>
            <p:cNvPr id="2110" name="Text Box 107"/>
            <p:cNvSpPr txBox="1">
              <a:spLocks noChangeArrowheads="1"/>
            </p:cNvSpPr>
            <p:nvPr/>
          </p:nvSpPr>
          <p:spPr bwMode="auto">
            <a:xfrm>
              <a:off x="2544" y="106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L</a:t>
              </a:r>
            </a:p>
          </p:txBody>
        </p:sp>
        <p:sp>
          <p:nvSpPr>
            <p:cNvPr id="2111" name="Text Box 108"/>
            <p:cNvSpPr txBox="1">
              <a:spLocks noChangeArrowheads="1"/>
            </p:cNvSpPr>
            <p:nvPr/>
          </p:nvSpPr>
          <p:spPr bwMode="auto">
            <a:xfrm>
              <a:off x="2856" y="1069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L</a:t>
              </a:r>
            </a:p>
          </p:txBody>
        </p:sp>
      </p:grpSp>
      <p:grpSp>
        <p:nvGrpSpPr>
          <p:cNvPr id="111" name="Group 109"/>
          <p:cNvGrpSpPr>
            <a:grpSpLocks/>
          </p:cNvGrpSpPr>
          <p:nvPr/>
        </p:nvGrpSpPr>
        <p:grpSpPr bwMode="auto">
          <a:xfrm>
            <a:off x="2057400" y="1389063"/>
            <a:ext cx="4419600" cy="550862"/>
            <a:chOff x="1296" y="697"/>
            <a:chExt cx="2784" cy="347"/>
          </a:xfrm>
        </p:grpSpPr>
        <p:sp>
          <p:nvSpPr>
            <p:cNvPr id="2099" name="Text Box 110"/>
            <p:cNvSpPr txBox="1">
              <a:spLocks noChangeArrowheads="1"/>
            </p:cNvSpPr>
            <p:nvPr/>
          </p:nvSpPr>
          <p:spPr bwMode="auto">
            <a:xfrm>
              <a:off x="1296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100" name="Text Box 111"/>
            <p:cNvSpPr txBox="1">
              <a:spLocks noChangeArrowheads="1"/>
            </p:cNvSpPr>
            <p:nvPr/>
          </p:nvSpPr>
          <p:spPr bwMode="auto">
            <a:xfrm>
              <a:off x="1608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E</a:t>
              </a:r>
            </a:p>
          </p:txBody>
        </p:sp>
        <p:sp>
          <p:nvSpPr>
            <p:cNvPr id="2101" name="Text Box 112"/>
            <p:cNvSpPr txBox="1">
              <a:spLocks noChangeArrowheads="1"/>
            </p:cNvSpPr>
            <p:nvPr/>
          </p:nvSpPr>
          <p:spPr bwMode="auto">
            <a:xfrm>
              <a:off x="1920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P</a:t>
              </a:r>
            </a:p>
          </p:txBody>
        </p:sp>
        <p:sp>
          <p:nvSpPr>
            <p:cNvPr id="2102" name="Text Box 113"/>
            <p:cNvSpPr txBox="1">
              <a:spLocks noChangeArrowheads="1"/>
            </p:cNvSpPr>
            <p:nvPr/>
          </p:nvSpPr>
          <p:spPr bwMode="auto">
            <a:xfrm>
              <a:off x="2232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T</a:t>
              </a:r>
            </a:p>
          </p:txBody>
        </p:sp>
        <p:sp>
          <p:nvSpPr>
            <p:cNvPr id="2103" name="Text Box 114"/>
            <p:cNvSpPr txBox="1">
              <a:spLocks noChangeArrowheads="1"/>
            </p:cNvSpPr>
            <p:nvPr/>
          </p:nvSpPr>
          <p:spPr bwMode="auto">
            <a:xfrm>
              <a:off x="2544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E</a:t>
              </a:r>
            </a:p>
          </p:txBody>
        </p:sp>
        <p:sp>
          <p:nvSpPr>
            <p:cNvPr id="2104" name="Text Box 115"/>
            <p:cNvSpPr txBox="1">
              <a:spLocks noChangeArrowheads="1"/>
            </p:cNvSpPr>
            <p:nvPr/>
          </p:nvSpPr>
          <p:spPr bwMode="auto">
            <a:xfrm>
              <a:off x="2856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M</a:t>
              </a:r>
            </a:p>
          </p:txBody>
        </p:sp>
        <p:sp>
          <p:nvSpPr>
            <p:cNvPr id="2105" name="Text Box 116"/>
            <p:cNvSpPr txBox="1">
              <a:spLocks noChangeArrowheads="1"/>
            </p:cNvSpPr>
            <p:nvPr/>
          </p:nvSpPr>
          <p:spPr bwMode="auto">
            <a:xfrm>
              <a:off x="3168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B</a:t>
              </a:r>
            </a:p>
          </p:txBody>
        </p:sp>
        <p:sp>
          <p:nvSpPr>
            <p:cNvPr id="2106" name="Text Box 117"/>
            <p:cNvSpPr txBox="1">
              <a:spLocks noChangeArrowheads="1"/>
            </p:cNvSpPr>
            <p:nvPr/>
          </p:nvSpPr>
          <p:spPr bwMode="auto">
            <a:xfrm>
              <a:off x="3480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E</a:t>
              </a:r>
            </a:p>
          </p:txBody>
        </p:sp>
        <p:sp>
          <p:nvSpPr>
            <p:cNvPr id="2107" name="Text Box 118"/>
            <p:cNvSpPr txBox="1">
              <a:spLocks noChangeArrowheads="1"/>
            </p:cNvSpPr>
            <p:nvPr/>
          </p:nvSpPr>
          <p:spPr bwMode="auto">
            <a:xfrm>
              <a:off x="3792" y="697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R</a:t>
              </a:r>
            </a:p>
          </p:txBody>
        </p:sp>
      </p:grpSp>
      <p:grpSp>
        <p:nvGrpSpPr>
          <p:cNvPr id="121" name="Group 119"/>
          <p:cNvGrpSpPr>
            <a:grpSpLocks/>
          </p:cNvGrpSpPr>
          <p:nvPr/>
        </p:nvGrpSpPr>
        <p:grpSpPr bwMode="auto">
          <a:xfrm>
            <a:off x="3048000" y="798513"/>
            <a:ext cx="3924300" cy="550862"/>
            <a:chOff x="1920" y="325"/>
            <a:chExt cx="2472" cy="347"/>
          </a:xfrm>
        </p:grpSpPr>
        <p:sp>
          <p:nvSpPr>
            <p:cNvPr id="2091" name="Text Box 120"/>
            <p:cNvSpPr txBox="1">
              <a:spLocks noChangeArrowheads="1"/>
            </p:cNvSpPr>
            <p:nvPr/>
          </p:nvSpPr>
          <p:spPr bwMode="auto">
            <a:xfrm>
              <a:off x="1920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2092" name="Text Box 121"/>
            <p:cNvSpPr txBox="1">
              <a:spLocks noChangeArrowheads="1"/>
            </p:cNvSpPr>
            <p:nvPr/>
          </p:nvSpPr>
          <p:spPr bwMode="auto">
            <a:xfrm>
              <a:off x="2232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2093" name="Text Box 122"/>
            <p:cNvSpPr txBox="1">
              <a:spLocks noChangeArrowheads="1"/>
            </p:cNvSpPr>
            <p:nvPr/>
          </p:nvSpPr>
          <p:spPr bwMode="auto">
            <a:xfrm>
              <a:off x="2544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T</a:t>
              </a:r>
            </a:p>
          </p:txBody>
        </p:sp>
        <p:sp>
          <p:nvSpPr>
            <p:cNvPr id="2094" name="Text Box 123"/>
            <p:cNvSpPr txBox="1">
              <a:spLocks noChangeArrowheads="1"/>
            </p:cNvSpPr>
            <p:nvPr/>
          </p:nvSpPr>
          <p:spPr bwMode="auto">
            <a:xfrm>
              <a:off x="2856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U</a:t>
              </a:r>
            </a:p>
          </p:txBody>
        </p:sp>
        <p:sp>
          <p:nvSpPr>
            <p:cNvPr id="2095" name="Text Box 124"/>
            <p:cNvSpPr txBox="1">
              <a:spLocks noChangeArrowheads="1"/>
            </p:cNvSpPr>
            <p:nvPr/>
          </p:nvSpPr>
          <p:spPr bwMode="auto">
            <a:xfrm>
              <a:off x="3168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2096" name="Text Box 125"/>
            <p:cNvSpPr txBox="1">
              <a:spLocks noChangeArrowheads="1"/>
            </p:cNvSpPr>
            <p:nvPr/>
          </p:nvSpPr>
          <p:spPr bwMode="auto">
            <a:xfrm>
              <a:off x="3480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D</a:t>
              </a:r>
            </a:p>
          </p:txBody>
        </p:sp>
        <p:sp>
          <p:nvSpPr>
            <p:cNvPr id="2097" name="Text Box 126"/>
            <p:cNvSpPr txBox="1">
              <a:spLocks noChangeArrowheads="1"/>
            </p:cNvSpPr>
            <p:nvPr/>
          </p:nvSpPr>
          <p:spPr bwMode="auto">
            <a:xfrm>
              <a:off x="3792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2098" name="Text Box 127"/>
            <p:cNvSpPr txBox="1">
              <a:spLocks noChangeArrowheads="1"/>
            </p:cNvSpPr>
            <p:nvPr/>
          </p:nvSpPr>
          <p:spPr bwMode="auto">
            <a:xfrm>
              <a:off x="4104" y="325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Y</a:t>
              </a:r>
            </a:p>
          </p:txBody>
        </p:sp>
      </p:grpSp>
      <p:grpSp>
        <p:nvGrpSpPr>
          <p:cNvPr id="130" name="Group 128"/>
          <p:cNvGrpSpPr>
            <a:grpSpLocks/>
          </p:cNvGrpSpPr>
          <p:nvPr/>
        </p:nvGrpSpPr>
        <p:grpSpPr bwMode="auto">
          <a:xfrm>
            <a:off x="4038600" y="801688"/>
            <a:ext cx="457200" cy="5275262"/>
            <a:chOff x="528" y="312"/>
            <a:chExt cx="288" cy="3323"/>
          </a:xfrm>
        </p:grpSpPr>
        <p:sp>
          <p:nvSpPr>
            <p:cNvPr id="2082" name="Text Box 129"/>
            <p:cNvSpPr txBox="1">
              <a:spLocks noChangeArrowheads="1"/>
            </p:cNvSpPr>
            <p:nvPr/>
          </p:nvSpPr>
          <p:spPr bwMode="auto">
            <a:xfrm>
              <a:off x="528" y="3288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E</a:t>
              </a:r>
            </a:p>
          </p:txBody>
        </p:sp>
        <p:sp>
          <p:nvSpPr>
            <p:cNvPr id="2083" name="Text Box 130"/>
            <p:cNvSpPr txBox="1">
              <a:spLocks noChangeArrowheads="1"/>
            </p:cNvSpPr>
            <p:nvPr/>
          </p:nvSpPr>
          <p:spPr bwMode="auto">
            <a:xfrm>
              <a:off x="528" y="2916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N</a:t>
              </a:r>
            </a:p>
          </p:txBody>
        </p:sp>
        <p:sp>
          <p:nvSpPr>
            <p:cNvPr id="2084" name="Text Box 131"/>
            <p:cNvSpPr txBox="1">
              <a:spLocks noChangeArrowheads="1"/>
            </p:cNvSpPr>
            <p:nvPr/>
          </p:nvSpPr>
          <p:spPr bwMode="auto">
            <a:xfrm>
              <a:off x="528" y="2544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O</a:t>
              </a:r>
            </a:p>
          </p:txBody>
        </p:sp>
        <p:sp>
          <p:nvSpPr>
            <p:cNvPr id="2085" name="Text Box 132"/>
            <p:cNvSpPr txBox="1">
              <a:spLocks noChangeArrowheads="1"/>
            </p:cNvSpPr>
            <p:nvPr/>
          </p:nvSpPr>
          <p:spPr bwMode="auto">
            <a:xfrm>
              <a:off x="528" y="2172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H</a:t>
              </a:r>
            </a:p>
          </p:txBody>
        </p:sp>
        <p:sp>
          <p:nvSpPr>
            <p:cNvPr id="2086" name="Text Box 133"/>
            <p:cNvSpPr txBox="1">
              <a:spLocks noChangeArrowheads="1"/>
            </p:cNvSpPr>
            <p:nvPr/>
          </p:nvSpPr>
          <p:spPr bwMode="auto">
            <a:xfrm>
              <a:off x="528" y="1800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P</a:t>
              </a:r>
            </a:p>
          </p:txBody>
        </p:sp>
        <p:sp>
          <p:nvSpPr>
            <p:cNvPr id="2087" name="Text Box 134"/>
            <p:cNvSpPr txBox="1">
              <a:spLocks noChangeArrowheads="1"/>
            </p:cNvSpPr>
            <p:nvPr/>
          </p:nvSpPr>
          <p:spPr bwMode="auto">
            <a:xfrm>
              <a:off x="528" y="1428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E</a:t>
              </a:r>
            </a:p>
          </p:txBody>
        </p:sp>
        <p:sp>
          <p:nvSpPr>
            <p:cNvPr id="2088" name="Text Box 135"/>
            <p:cNvSpPr txBox="1">
              <a:spLocks noChangeArrowheads="1"/>
            </p:cNvSpPr>
            <p:nvPr/>
          </p:nvSpPr>
          <p:spPr bwMode="auto">
            <a:xfrm>
              <a:off x="528" y="1056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L</a:t>
              </a:r>
            </a:p>
          </p:txBody>
        </p:sp>
        <p:sp>
          <p:nvSpPr>
            <p:cNvPr id="2089" name="Text Box 136"/>
            <p:cNvSpPr txBox="1">
              <a:spLocks noChangeArrowheads="1"/>
            </p:cNvSpPr>
            <p:nvPr/>
          </p:nvSpPr>
          <p:spPr bwMode="auto">
            <a:xfrm>
              <a:off x="528" y="684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E</a:t>
              </a:r>
            </a:p>
          </p:txBody>
        </p:sp>
        <p:sp>
          <p:nvSpPr>
            <p:cNvPr id="2090" name="Text Box 137"/>
            <p:cNvSpPr txBox="1">
              <a:spLocks noChangeArrowheads="1"/>
            </p:cNvSpPr>
            <p:nvPr/>
          </p:nvSpPr>
          <p:spPr bwMode="auto">
            <a:xfrm>
              <a:off x="528" y="312"/>
              <a:ext cx="288" cy="34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31750" algn="ctr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3300"/>
                  </a:solidFill>
                  <a:cs typeface="Arial" charset="0"/>
                </a:rPr>
                <a:t>T</a:t>
              </a:r>
            </a:p>
          </p:txBody>
        </p:sp>
      </p:grpSp>
      <p:sp>
        <p:nvSpPr>
          <p:cNvPr id="140" name="Text Box 138"/>
          <p:cNvSpPr txBox="1">
            <a:spLocks noChangeArrowheads="1"/>
          </p:cNvSpPr>
          <p:nvPr/>
        </p:nvSpPr>
        <p:spPr bwMode="auto">
          <a:xfrm>
            <a:off x="685800" y="5540375"/>
            <a:ext cx="457200" cy="550863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3175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cs typeface="Arial" charset="0"/>
              </a:rPr>
              <a:t>9</a:t>
            </a:r>
          </a:p>
        </p:txBody>
      </p:sp>
      <p:sp>
        <p:nvSpPr>
          <p:cNvPr id="141" name="Text Box 139"/>
          <p:cNvSpPr txBox="1">
            <a:spLocks noChangeArrowheads="1"/>
          </p:cNvSpPr>
          <p:nvPr/>
        </p:nvSpPr>
        <p:spPr bwMode="auto">
          <a:xfrm>
            <a:off x="685800" y="4949825"/>
            <a:ext cx="457200" cy="550863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3175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cs typeface="Arial" charset="0"/>
              </a:rPr>
              <a:t>8</a:t>
            </a:r>
          </a:p>
        </p:txBody>
      </p:sp>
      <p:sp>
        <p:nvSpPr>
          <p:cNvPr id="142" name="Text Box 140"/>
          <p:cNvSpPr txBox="1">
            <a:spLocks noChangeArrowheads="1"/>
          </p:cNvSpPr>
          <p:nvPr/>
        </p:nvSpPr>
        <p:spPr bwMode="auto">
          <a:xfrm>
            <a:off x="685800" y="4359275"/>
            <a:ext cx="457200" cy="550863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3175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cs typeface="Arial" charset="0"/>
              </a:rPr>
              <a:t>7</a:t>
            </a:r>
          </a:p>
        </p:txBody>
      </p:sp>
      <p:sp>
        <p:nvSpPr>
          <p:cNvPr id="143" name="Text Box 141"/>
          <p:cNvSpPr txBox="1">
            <a:spLocks noChangeArrowheads="1"/>
          </p:cNvSpPr>
          <p:nvPr/>
        </p:nvSpPr>
        <p:spPr bwMode="auto">
          <a:xfrm>
            <a:off x="685800" y="3768725"/>
            <a:ext cx="457200" cy="550863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3175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cs typeface="Arial" charset="0"/>
              </a:rPr>
              <a:t>6</a:t>
            </a:r>
          </a:p>
        </p:txBody>
      </p:sp>
      <p:sp>
        <p:nvSpPr>
          <p:cNvPr id="144" name="Text Box 142"/>
          <p:cNvSpPr txBox="1">
            <a:spLocks noChangeArrowheads="1"/>
          </p:cNvSpPr>
          <p:nvPr/>
        </p:nvSpPr>
        <p:spPr bwMode="auto">
          <a:xfrm>
            <a:off x="685800" y="3178175"/>
            <a:ext cx="457200" cy="550863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3175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cs typeface="Arial" charset="0"/>
              </a:rPr>
              <a:t>5</a:t>
            </a:r>
          </a:p>
        </p:txBody>
      </p:sp>
      <p:sp>
        <p:nvSpPr>
          <p:cNvPr id="145" name="Text Box 143"/>
          <p:cNvSpPr txBox="1">
            <a:spLocks noChangeArrowheads="1"/>
          </p:cNvSpPr>
          <p:nvPr/>
        </p:nvSpPr>
        <p:spPr bwMode="auto">
          <a:xfrm>
            <a:off x="685800" y="2587625"/>
            <a:ext cx="457200" cy="550863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3175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cs typeface="Arial" charset="0"/>
              </a:rPr>
              <a:t>4</a:t>
            </a:r>
          </a:p>
        </p:txBody>
      </p:sp>
      <p:sp>
        <p:nvSpPr>
          <p:cNvPr id="146" name="Text Box 144"/>
          <p:cNvSpPr txBox="1">
            <a:spLocks noChangeArrowheads="1"/>
          </p:cNvSpPr>
          <p:nvPr/>
        </p:nvSpPr>
        <p:spPr bwMode="auto">
          <a:xfrm>
            <a:off x="685800" y="1997075"/>
            <a:ext cx="457200" cy="550863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3175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cs typeface="Arial" charset="0"/>
              </a:rPr>
              <a:t>3</a:t>
            </a:r>
          </a:p>
        </p:txBody>
      </p:sp>
      <p:sp>
        <p:nvSpPr>
          <p:cNvPr id="147" name="Text Box 145"/>
          <p:cNvSpPr txBox="1">
            <a:spLocks noChangeArrowheads="1"/>
          </p:cNvSpPr>
          <p:nvPr/>
        </p:nvSpPr>
        <p:spPr bwMode="auto">
          <a:xfrm>
            <a:off x="685800" y="1406525"/>
            <a:ext cx="457200" cy="550863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3175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cs typeface="Arial" charset="0"/>
              </a:rPr>
              <a:t>2</a:t>
            </a:r>
          </a:p>
        </p:txBody>
      </p:sp>
      <p:sp>
        <p:nvSpPr>
          <p:cNvPr id="148" name="Text Box 146"/>
          <p:cNvSpPr txBox="1">
            <a:spLocks noChangeArrowheads="1"/>
          </p:cNvSpPr>
          <p:nvPr/>
        </p:nvSpPr>
        <p:spPr bwMode="auto">
          <a:xfrm>
            <a:off x="685800" y="815975"/>
            <a:ext cx="457200" cy="550863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005E76"/>
              </a:gs>
            </a:gsLst>
            <a:path path="shape">
              <a:fillToRect l="50000" t="50000" r="50000" b="50000"/>
            </a:path>
          </a:gradFill>
          <a:ln w="3175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  <a:cs typeface="Arial" charset="0"/>
              </a:rPr>
              <a:t>1</a:t>
            </a:r>
          </a:p>
        </p:txBody>
      </p:sp>
      <p:sp>
        <p:nvSpPr>
          <p:cNvPr id="149" name="Oval 147"/>
          <p:cNvSpPr>
            <a:spLocks noChangeArrowheads="1"/>
          </p:cNvSpPr>
          <p:nvPr/>
        </p:nvSpPr>
        <p:spPr bwMode="auto">
          <a:xfrm>
            <a:off x="8001000" y="392113"/>
            <a:ext cx="838200" cy="8128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</a:gradFill>
          <a:ln w="31750" algn="ctr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cs typeface="Arial" charset="0"/>
              </a:rPr>
              <a:t>K</a:t>
            </a:r>
          </a:p>
        </p:txBody>
      </p:sp>
      <p:sp>
        <p:nvSpPr>
          <p:cNvPr id="150" name="Rectangle 148"/>
          <p:cNvSpPr>
            <a:spLocks noChangeArrowheads="1"/>
          </p:cNvSpPr>
          <p:nvPr/>
        </p:nvSpPr>
        <p:spPr bwMode="auto">
          <a:xfrm>
            <a:off x="1143000" y="6378575"/>
            <a:ext cx="624840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CC"/>
                </a:solidFill>
                <a:latin typeface=".VnTimeH" pitchFamily="34" charset="0"/>
              </a:rPr>
              <a:t>The name of the month has nine  letters</a:t>
            </a:r>
            <a:r>
              <a:rPr lang="en-US" altLang="en-US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51" name="Rectangle 149"/>
          <p:cNvSpPr>
            <a:spLocks noChangeArrowheads="1"/>
          </p:cNvSpPr>
          <p:nvPr/>
        </p:nvSpPr>
        <p:spPr bwMode="auto">
          <a:xfrm>
            <a:off x="1447800" y="6226175"/>
            <a:ext cx="5715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CC"/>
                </a:solidFill>
                <a:latin typeface=".VnTimeH" pitchFamily="34" charset="0"/>
              </a:rPr>
              <a:t>The adverb form of the word “ Good “ </a:t>
            </a:r>
          </a:p>
        </p:txBody>
      </p:sp>
      <p:sp>
        <p:nvSpPr>
          <p:cNvPr id="152" name="Rectangle 150"/>
          <p:cNvSpPr>
            <a:spLocks noChangeArrowheads="1"/>
          </p:cNvSpPr>
          <p:nvPr/>
        </p:nvSpPr>
        <p:spPr bwMode="auto">
          <a:xfrm>
            <a:off x="1828800" y="63023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CC"/>
                </a:solidFill>
                <a:latin typeface=".VnTimeH" pitchFamily="34" charset="0"/>
              </a:rPr>
              <a:t>A part of body helps you smell </a:t>
            </a:r>
          </a:p>
        </p:txBody>
      </p:sp>
      <p:sp>
        <p:nvSpPr>
          <p:cNvPr id="153" name="Rectangle 151"/>
          <p:cNvSpPr>
            <a:spLocks noChangeArrowheads="1"/>
          </p:cNvSpPr>
          <p:nvPr/>
        </p:nvSpPr>
        <p:spPr bwMode="auto">
          <a:xfrm>
            <a:off x="1676400" y="6378575"/>
            <a:ext cx="54102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CC"/>
                </a:solidFill>
                <a:latin typeface=".VnTimeH" pitchFamily="34" charset="0"/>
              </a:rPr>
              <a:t>It is opposite to “ Short “ </a:t>
            </a:r>
          </a:p>
        </p:txBody>
      </p:sp>
      <p:sp>
        <p:nvSpPr>
          <p:cNvPr id="154" name="Rectangle 152"/>
          <p:cNvSpPr>
            <a:spLocks noChangeArrowheads="1"/>
          </p:cNvSpPr>
          <p:nvPr/>
        </p:nvSpPr>
        <p:spPr bwMode="auto">
          <a:xfrm>
            <a:off x="1981200" y="6378575"/>
            <a:ext cx="54102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CC"/>
                </a:solidFill>
                <a:latin typeface=".VnTimeH" pitchFamily="34" charset="0"/>
              </a:rPr>
              <a:t>It has twelve months</a:t>
            </a:r>
            <a:r>
              <a:rPr lang="en-US" altLang="en-US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55" name="Rectangle 153"/>
          <p:cNvSpPr>
            <a:spLocks noChangeArrowheads="1"/>
          </p:cNvSpPr>
          <p:nvPr/>
        </p:nvSpPr>
        <p:spPr bwMode="auto">
          <a:xfrm>
            <a:off x="1828800" y="6302375"/>
            <a:ext cx="6457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CC"/>
                </a:solidFill>
                <a:latin typeface=".VnTimeH" pitchFamily="34" charset="0"/>
              </a:rPr>
              <a:t>The subject in which you do experiments</a:t>
            </a:r>
          </a:p>
        </p:txBody>
      </p:sp>
      <p:sp>
        <p:nvSpPr>
          <p:cNvPr id="156" name="Rectangle 154"/>
          <p:cNvSpPr>
            <a:spLocks noChangeArrowheads="1"/>
          </p:cNvSpPr>
          <p:nvPr/>
        </p:nvSpPr>
        <p:spPr bwMode="auto">
          <a:xfrm>
            <a:off x="304800" y="6302375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CC"/>
                </a:solidFill>
                <a:latin typeface=".VnTimeH" pitchFamily="34" charset="0"/>
              </a:rPr>
              <a:t>The book you write addresses and phone numbers in</a:t>
            </a:r>
          </a:p>
        </p:txBody>
      </p:sp>
      <p:sp>
        <p:nvSpPr>
          <p:cNvPr id="157" name="Rectangle 155"/>
          <p:cNvSpPr>
            <a:spLocks noChangeArrowheads="1"/>
          </p:cNvSpPr>
          <p:nvPr/>
        </p:nvSpPr>
        <p:spPr bwMode="auto">
          <a:xfrm>
            <a:off x="1524000" y="6378575"/>
            <a:ext cx="617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CC"/>
                </a:solidFill>
                <a:latin typeface=".VnTimeH" pitchFamily="34" charset="0"/>
              </a:rPr>
              <a:t>The place where we usually cook meals</a:t>
            </a:r>
          </a:p>
        </p:txBody>
      </p:sp>
      <p:sp>
        <p:nvSpPr>
          <p:cNvPr id="158" name="Rectangle 156"/>
          <p:cNvSpPr>
            <a:spLocks noChangeArrowheads="1"/>
          </p:cNvSpPr>
          <p:nvPr/>
        </p:nvSpPr>
        <p:spPr bwMode="auto">
          <a:xfrm>
            <a:off x="1828800" y="6378575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0000CC"/>
                </a:solidFill>
                <a:latin typeface=".VnTimeH" pitchFamily="34" charset="0"/>
              </a:rPr>
              <a:t>The day between Friday and Sunday</a:t>
            </a:r>
          </a:p>
        </p:txBody>
      </p:sp>
      <p:sp>
        <p:nvSpPr>
          <p:cNvPr id="2080" name="TextBox 159"/>
          <p:cNvSpPr txBox="1">
            <a:spLocks noChangeArrowheads="1"/>
          </p:cNvSpPr>
          <p:nvPr/>
        </p:nvSpPr>
        <p:spPr bwMode="auto">
          <a:xfrm>
            <a:off x="-479425" y="238125"/>
            <a:ext cx="5241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Play: Crossword game</a:t>
            </a:r>
          </a:p>
        </p:txBody>
      </p:sp>
      <p:sp>
        <p:nvSpPr>
          <p:cNvPr id="2081" name="TextBox 160"/>
          <p:cNvSpPr txBox="1">
            <a:spLocks noChangeArrowheads="1"/>
          </p:cNvSpPr>
          <p:nvPr/>
        </p:nvSpPr>
        <p:spPr bwMode="auto">
          <a:xfrm>
            <a:off x="1552575" y="-98425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Checking the previous lesson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4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autoRev="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0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2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6" dur="500" autoRev="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500" autoRev="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 autoRev="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5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1" dur="50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7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6" dur="500" autoRev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500" autoRev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8" dur="500" autoRev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0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1" dur="500" autoRev="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2" dur="500" autoRev="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3" dur="500" autoRev="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2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 nodeType="clickPar">
                      <p:stCondLst>
                        <p:cond delay="0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5" dur="2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6115E-6 C 0.0566 -0.00301 0.11337 -0.00578 0.14011 -0.02659 C 0.16684 -0.04741 0.13924 -0.10684 0.16007 -0.12488 C 0.1809 -0.14292 0.26372 -0.108 0.26476 -0.13529 C 0.2658 -0.16258 0.16302 -0.25462 0.16615 -0.28885 C 0.16927 -0.32331 0.28368 -0.30527 0.28316 -0.34019 C 0.28264 -0.37535 0.1691 -0.46508 0.1632 -0.5 C 0.15729 -0.53492 0.23872 -0.52128 0.24774 -0.54926 C 0.25677 -0.57724 0.21858 -0.64523 0.21701 -0.66813 C 0.21545 -0.69103 0.23941 -0.68293 0.23854 -0.6864 C 0.23767 -0.68987 0.225 -0.68918 0.21233 -0.68848 " pathEditMode="relative" ptsTypes="aaaaaaaaaaA">
                                      <p:cBhvr>
                                        <p:cTn id="23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4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  <p:bldLst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50" grpId="0"/>
      <p:bldP spid="150" grpId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288" y="0"/>
            <a:ext cx="9144001" cy="6858000"/>
          </a:xfrm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492125" y="374650"/>
            <a:ext cx="76009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Answer the questions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5763" y="1547813"/>
            <a:ext cx="8743950" cy="34782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invented the telephone?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Alexander Graham Bell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2.When did he invent the first telephone?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1876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endParaRPr lang="en-US" altLang="en-US" sz="3800">
              <a:solidFill>
                <a:schemeClr val="tx2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US" altLang="en-US" sz="320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088" y="1936750"/>
            <a:ext cx="831691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000" u="sng">
                <a:solidFill>
                  <a:srgbClr val="FF0066"/>
                </a:solidFill>
                <a:latin typeface="Comic Sans MS" pitchFamily="66" charset="0"/>
              </a:rPr>
              <a:t>Unit 2</a:t>
            </a:r>
            <a:r>
              <a:rPr lang="en-US" altLang="en-US" sz="4000">
                <a:solidFill>
                  <a:srgbClr val="FF0066"/>
                </a:solidFill>
                <a:latin typeface="Comic Sans MS" pitchFamily="66" charset="0"/>
              </a:rPr>
              <a:t>:</a:t>
            </a:r>
          </a:p>
          <a:p>
            <a:pPr algn="ctr" eaLnBrk="1" hangingPunct="1"/>
            <a:r>
              <a:rPr lang="en-US" altLang="en-US" sz="4000">
                <a:solidFill>
                  <a:srgbClr val="FF0066"/>
                </a:solidFill>
                <a:latin typeface="Comic Sans MS" pitchFamily="66" charset="0"/>
              </a:rPr>
              <a:t> MAKING ARRANGEMENTS</a:t>
            </a:r>
          </a:p>
          <a:p>
            <a:pPr algn="ctr" eaLnBrk="1" hangingPunct="1"/>
            <a:r>
              <a:rPr lang="en-US" altLang="en-US" sz="8000" b="1">
                <a:solidFill>
                  <a:srgbClr val="FF6600"/>
                </a:solidFill>
                <a:latin typeface="Comic Sans MS" pitchFamily="66" charset="0"/>
              </a:rPr>
              <a:t>Period 11:Write</a:t>
            </a:r>
          </a:p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047875" y="322263"/>
            <a:ext cx="4894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600" y="1012825"/>
            <a:ext cx="8126413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mention in a telephone message?</a:t>
            </a:r>
            <a:endParaRPr lang="en-US" sz="2600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171700" y="1608138"/>
            <a:ext cx="4800600" cy="48768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latin typeface="+mn-lt"/>
              </a:rPr>
              <a:t>Date: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66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latin typeface="+mn-lt"/>
              </a:rPr>
              <a:t>Time: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66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latin typeface="+mn-lt"/>
              </a:rPr>
              <a:t>For: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66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latin typeface="+mn-lt"/>
              </a:rPr>
              <a:t>Message: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0066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latin typeface="+mn-lt"/>
              </a:rPr>
              <a:t>Taken by: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28650" y="3146425"/>
            <a:ext cx="7886700" cy="132556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614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5" y="9525"/>
            <a:ext cx="9237663" cy="6861175"/>
          </a:xfrm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798513" y="34925"/>
            <a:ext cx="4894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8650" y="569913"/>
            <a:ext cx="4894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Vocabulary  </a:t>
            </a:r>
          </a:p>
        </p:txBody>
      </p:sp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2035175" y="6743700"/>
            <a:ext cx="5076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accent2"/>
                </a:solidFill>
                <a:sym typeface="Wingdings" pitchFamily="2" charset="2"/>
              </a:rPr>
              <a:t> 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4654550" y="3895725"/>
            <a:ext cx="3978275" cy="522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16025" y="1150938"/>
            <a:ext cx="3798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customer (n) </a:t>
            </a:r>
            <a:r>
              <a:rPr lang="vi-VN" altLang="en-US"/>
              <a:t>/ˈkʌs.tə.mɚ/</a:t>
            </a:r>
            <a:endParaRPr lang="en-US" altLang="en-US" b="1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26" name="Picture 2" descr="Kết quả hình ảnh cho custome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515938"/>
            <a:ext cx="334803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own Arrow 19"/>
          <p:cNvSpPr/>
          <p:nvPr/>
        </p:nvSpPr>
        <p:spPr>
          <a:xfrm rot="3655673">
            <a:off x="8102600" y="911225"/>
            <a:ext cx="230188" cy="9794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52538" y="1735138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delivery (v) </a:t>
            </a:r>
            <a:r>
              <a:rPr lang="vi-VN" altLang="en-US" sz="2400"/>
              <a:t>/dɪˈlɪv.ɚ.i/</a:t>
            </a:r>
            <a:endParaRPr lang="en-US" altLang="en-US" sz="2400" b="1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63650" y="2328863"/>
            <a:ext cx="3494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service (n) </a:t>
            </a:r>
            <a:r>
              <a:rPr lang="vi-VN" altLang="en-US" sz="2400"/>
              <a:t>/ˈsɝː.vɪs/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57313" y="3425825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t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aken by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54163" y="4017963"/>
            <a:ext cx="3186112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stationary (n)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vi-VN" dirty="0"/>
              <a:t>/ˈsteɪ.ʃə.ner.i/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91050" y="1163638"/>
            <a:ext cx="23399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97400" y="1706563"/>
            <a:ext cx="4562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4863" y="2260600"/>
            <a:ext cx="35734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277938" y="2868613"/>
            <a:ext cx="2339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reach (v)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27563" y="2827338"/>
            <a:ext cx="3238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0263" y="3328988"/>
            <a:ext cx="3238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nhắn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bởi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Kết quả hình ảnh cho station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478213"/>
            <a:ext cx="39179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AutoShape 4" descr="Kết quả hình ảnh cho deliv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67" name="AutoShape 6" descr="Kết quả hình ảnh cho delivery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929063"/>
            <a:ext cx="37052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gonal Stripe 1"/>
          <p:cNvSpPr/>
          <p:nvPr/>
        </p:nvSpPr>
        <p:spPr>
          <a:xfrm>
            <a:off x="1581150" y="1096963"/>
            <a:ext cx="292100" cy="212725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iagonal Stripe 30"/>
          <p:cNvSpPr/>
          <p:nvPr/>
        </p:nvSpPr>
        <p:spPr>
          <a:xfrm>
            <a:off x="1889125" y="1692275"/>
            <a:ext cx="223838" cy="206375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iagonal Stripe 33"/>
          <p:cNvSpPr/>
          <p:nvPr/>
        </p:nvSpPr>
        <p:spPr>
          <a:xfrm>
            <a:off x="1554163" y="2332038"/>
            <a:ext cx="223837" cy="206375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iagonal Stripe 35"/>
          <p:cNvSpPr/>
          <p:nvPr/>
        </p:nvSpPr>
        <p:spPr>
          <a:xfrm>
            <a:off x="2122488" y="4086225"/>
            <a:ext cx="222250" cy="206375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 animBg="1"/>
      <p:bldP spid="20" grpId="1" animBg="1"/>
      <p:bldP spid="22" grpId="0"/>
      <p:bldP spid="23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mtClean="0"/>
          </a:p>
        </p:txBody>
      </p:sp>
      <p:pic>
        <p:nvPicPr>
          <p:cNvPr id="717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9525"/>
            <a:ext cx="91487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25" y="527050"/>
            <a:ext cx="76247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message, then fill in the gaps in the passage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follows with the information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225" y="1263650"/>
          <a:ext cx="9099550" cy="256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06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Delivery Service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23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Date: 	May 12</a:t>
                      </a:r>
                    </a:p>
                    <a:p>
                      <a:r>
                        <a:rPr lang="en-US" sz="23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Time: 	11.50 am</a:t>
                      </a:r>
                    </a:p>
                    <a:p>
                      <a:r>
                        <a:rPr lang="en-US" sz="23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For: 	Mr. Ha</a:t>
                      </a:r>
                    </a:p>
                    <a:p>
                      <a:r>
                        <a:rPr lang="en-US" sz="23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Message: Mrs. Lien called about her furniture delivery. She wants you to call her after lunch. Her telephone number is 8 645 141</a:t>
                      </a:r>
                    </a:p>
                    <a:p>
                      <a:r>
                        <a:rPr lang="en-US" sz="23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Taken by: Tam</a:t>
                      </a:r>
                      <a:endParaRPr lang="en-US" sz="2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6" marB="4572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Picture 7" descr="MyScreenHu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3765550"/>
            <a:ext cx="7546975" cy="2955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2887663" y="3868738"/>
            <a:ext cx="39211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Tahoma" pitchFamily="34" charset="0"/>
              </a:rPr>
              <a:t>(1)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439863" y="4305300"/>
            <a:ext cx="39211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Tahoma" pitchFamily="34" charset="0"/>
              </a:rPr>
              <a:t>(2)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6881813" y="4305300"/>
            <a:ext cx="39211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Tahoma" pitchFamily="34" charset="0"/>
              </a:rPr>
              <a:t>(3)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3695700" y="5099050"/>
            <a:ext cx="3921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Tahoma" pitchFamily="34" charset="0"/>
              </a:rPr>
              <a:t>(5)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313238" y="5534025"/>
            <a:ext cx="39211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Tahoma" pitchFamily="34" charset="0"/>
              </a:rPr>
              <a:t>(6)</a:t>
            </a: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7273925" y="5580063"/>
            <a:ext cx="39211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Tahoma" pitchFamily="34" charset="0"/>
              </a:rPr>
              <a:t>(7)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6226175" y="6010275"/>
            <a:ext cx="3921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Tahoma" pitchFamily="34" charset="0"/>
              </a:rPr>
              <a:t>(8)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5280025" y="4713288"/>
            <a:ext cx="3921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FF0000"/>
                </a:solidFill>
                <a:latin typeface="Tahoma" pitchFamily="34" charset="0"/>
              </a:rPr>
              <a:t>(4)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35325" y="3798888"/>
            <a:ext cx="1274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phoned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878013" y="4257675"/>
            <a:ext cx="1357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May 12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273925" y="4254500"/>
            <a:ext cx="1023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speak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765800" y="4656138"/>
            <a:ext cx="1023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took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137025" y="5084763"/>
            <a:ext cx="10239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665663" y="5500688"/>
            <a:ext cx="1322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delivery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00963" y="5478463"/>
            <a:ext cx="1400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Mr. Ha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578600" y="5929313"/>
            <a:ext cx="1233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9525"/>
            <a:ext cx="91487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587375" y="106363"/>
            <a:ext cx="4894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4763" y="552450"/>
            <a:ext cx="7640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Read the passage and complete the telephone message</a:t>
            </a:r>
            <a:r>
              <a:rPr lang="en-US" alt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3" descr="MyScreenHu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974725"/>
            <a:ext cx="896937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MyScreenHu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482975"/>
            <a:ext cx="89693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876425" y="4027488"/>
            <a:ext cx="1676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June 16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933575" y="4519613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midday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914775" y="5357813"/>
            <a:ext cx="3581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about his stationary order 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800225" y="629285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Mr. Toan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763713" y="483076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Mrs. Van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538413" y="5711825"/>
            <a:ext cx="76057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call him after lunch. His telephone number is 8634082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0"/>
            <a:ext cx="9144000" cy="6858000"/>
          </a:xfrm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5663" y="1509713"/>
            <a:ext cx="7432675" cy="4625975"/>
            <a:chOff x="0" y="0"/>
            <a:chExt cx="5760" cy="2352"/>
          </a:xfrm>
        </p:grpSpPr>
        <p:pic>
          <p:nvPicPr>
            <p:cNvPr id="9223" name="Picture 6" descr="MyScreenHun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MyScreenHun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4"/>
              <a:ext cx="576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MyScreenHunt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8388" y="34925"/>
            <a:ext cx="4894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0713" y="414338"/>
            <a:ext cx="81454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the dialogue then help Lisa write a message for Nancy. </a:t>
            </a:r>
          </a:p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 the information from the dialogue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87&quot;&gt;&lt;object type=&quot;3&quot; unique_id=&quot;10088&quot;&gt;&lt;property id=&quot;20148&quot; value=&quot;5&quot;/&gt;&lt;property id=&quot;20300&quot; value=&quot;Slide 1&quot;/&gt;&lt;property id=&quot;20307&quot; value=&quot;256&quot;/&gt;&lt;/object&gt;&lt;object type=&quot;3&quot; unique_id=&quot;10132&quot;&gt;&lt;property id=&quot;20148&quot; value=&quot;5&quot;/&gt;&lt;property id=&quot;20300&quot; value=&quot;Slide 2&quot;/&gt;&lt;property id=&quot;20307&quot; value=&quot;258&quot;/&gt;&lt;/object&gt;&lt;object type=&quot;3&quot; unique_id=&quot;10133&quot;&gt;&lt;property id=&quot;20148&quot; value=&quot;5&quot;/&gt;&lt;property id=&quot;20300&quot; value=&quot;Slide 3&quot;/&gt;&lt;property id=&quot;20307&quot; value=&quot;259&quot;/&gt;&lt;/object&gt;&lt;object type=&quot;3&quot; unique_id=&quot;10134&quot;&gt;&lt;property id=&quot;20148&quot; value=&quot;5&quot;/&gt;&lt;property id=&quot;20300&quot; value=&quot;Slide 4&quot;/&gt;&lt;property id=&quot;20307&quot; value=&quot;261&quot;/&gt;&lt;/object&gt;&lt;object type=&quot;3&quot; unique_id=&quot;10135&quot;&gt;&lt;property id=&quot;20148&quot; value=&quot;5&quot;/&gt;&lt;property id=&quot;20300&quot; value=&quot;Slide 5&quot;/&gt;&lt;property id=&quot;20307&quot; value=&quot;262&quot;/&gt;&lt;/object&gt;&lt;object type=&quot;3&quot; unique_id=&quot;10136&quot;&gt;&lt;property id=&quot;20148&quot; value=&quot;5&quot;/&gt;&lt;property id=&quot;20300&quot; value=&quot;Slide 6&quot;/&gt;&lt;property id=&quot;20307&quot; value=&quot;263&quot;/&gt;&lt;/object&gt;&lt;object type=&quot;3&quot; unique_id=&quot;10202&quot;&gt;&lt;property id=&quot;20148&quot; value=&quot;5&quot;/&gt;&lt;property id=&quot;20300&quot; value=&quot;Slide 7&quot;/&gt;&lt;property id=&quot;20307&quot; value=&quot;265&quot;/&gt;&lt;/object&gt;&lt;object type=&quot;3&quot; unique_id=&quot;10248&quot;&gt;&lt;property id=&quot;20148&quot; value=&quot;5&quot;/&gt;&lt;property id=&quot;20300&quot; value=&quot;Slide 8&quot;/&gt;&lt;property id=&quot;20307&quot; value=&quot;266&quot;/&gt;&lt;/object&gt;&lt;object type=&quot;3&quot; unique_id=&quot;10249&quot;&gt;&lt;property id=&quot;20148&quot; value=&quot;5&quot;/&gt;&lt;property id=&quot;20300&quot; value=&quot;Slide 9&quot;/&gt;&lt;property id=&quot;20307&quot; value=&quot;267&quot;/&gt;&lt;/object&gt;&lt;object type=&quot;3&quot; unique_id=&quot;10250&quot;&gt;&lt;property id=&quot;20148&quot; value=&quot;5&quot;/&gt;&lt;property id=&quot;20300&quot; value=&quot;Slide 10&quot;/&gt;&lt;property id=&quot;20307&quot; value=&quot;268&quot;/&gt;&lt;/object&gt;&lt;object type=&quot;3&quot; unique_id=&quot;10425&quot;&gt;&lt;property id=&quot;20148&quot; value=&quot;5&quot;/&gt;&lt;property id=&quot;20300&quot; value=&quot;Slide 11&quot;/&gt;&lt;property id=&quot;20307&quot; value=&quot;269&quot;/&gt;&lt;/object&gt;&lt;object type=&quot;3&quot; unique_id=&quot;10426&quot;&gt;&lt;property id=&quot;20148&quot; value=&quot;5&quot;/&gt;&lt;property id=&quot;20300&quot; value=&quot;Slide 12&quot;/&gt;&lt;property id=&quot;20307&quot; value=&quot;271&quot;/&gt;&lt;/object&gt;&lt;object type=&quot;3&quot; unique_id=&quot;10427&quot;&gt;&lt;property id=&quot;20148&quot; value=&quot;5&quot;/&gt;&lt;property id=&quot;20300&quot; value=&quot;Slide 13&quot;/&gt;&lt;property id=&quot;20307&quot; value=&quot;272&quot;/&gt;&lt;/object&gt;&lt;/object&gt;&lt;object type=&quot;8&quot; unique_id=&quot;1009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468</Words>
  <Application>Microsoft Office PowerPoint</Application>
  <PresentationFormat>On-screen Show (4:3)</PresentationFormat>
  <Paragraphs>188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.VnTimeH</vt:lpstr>
      <vt:lpstr>Arial</vt:lpstr>
      <vt:lpstr>Calibri</vt:lpstr>
      <vt:lpstr>Comic Sans MS</vt:lpstr>
      <vt:lpstr>Tahoma</vt:lpstr>
      <vt:lpstr>Times New Roman</vt:lpstr>
      <vt:lpstr>Wingdings</vt:lpstr>
      <vt:lpstr>Office Theme</vt:lpstr>
      <vt:lpstr>ENGLISH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35D</dc:creator>
  <cp:lastModifiedBy>ADMIN</cp:lastModifiedBy>
  <cp:revision>12</cp:revision>
  <dcterms:created xsi:type="dcterms:W3CDTF">2017-10-31T03:28:50Z</dcterms:created>
  <dcterms:modified xsi:type="dcterms:W3CDTF">2022-08-02T01:04:24Z</dcterms:modified>
</cp:coreProperties>
</file>