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325" r:id="rId2"/>
    <p:sldId id="309" r:id="rId3"/>
    <p:sldId id="310" r:id="rId4"/>
    <p:sldId id="311" r:id="rId5"/>
    <p:sldId id="312" r:id="rId6"/>
    <p:sldId id="313" r:id="rId7"/>
    <p:sldId id="314" r:id="rId8"/>
    <p:sldId id="315" r:id="rId9"/>
    <p:sldId id="258" r:id="rId10"/>
    <p:sldId id="316" r:id="rId11"/>
    <p:sldId id="317" r:id="rId12"/>
    <p:sldId id="323" r:id="rId13"/>
    <p:sldId id="324" r:id="rId14"/>
    <p:sldId id="321" r:id="rId15"/>
    <p:sldId id="322" r:id="rId16"/>
    <p:sldId id="318" r:id="rId17"/>
    <p:sldId id="319" r:id="rId18"/>
    <p:sldId id="304" r:id="rId19"/>
    <p:sldId id="307" r:id="rId20"/>
    <p:sldId id="288" r:id="rId21"/>
    <p:sldId id="287" r:id="rId22"/>
    <p:sldId id="286" r:id="rId23"/>
    <p:sldId id="289" r:id="rId24"/>
    <p:sldId id="285" r:id="rId25"/>
    <p:sldId id="292" r:id="rId26"/>
    <p:sldId id="291" r:id="rId27"/>
    <p:sldId id="267" r:id="rId2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omic Sans MS" panose="030F0702030302020204" pitchFamily="66" charset="0"/>
        <a:ea typeface="+mn-ea"/>
        <a:cs typeface="Times New Roman" panose="02020603050405020304" pitchFamily="18" charset="0"/>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Times New Roman" panose="02020603050405020304" pitchFamily="18" charset="0"/>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Times New Roman" panose="02020603050405020304" pitchFamily="18" charset="0"/>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Times New Roman" panose="02020603050405020304" pitchFamily="18" charset="0"/>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Times New Roman" panose="02020603050405020304" pitchFamily="18" charset="0"/>
      </a:defRPr>
    </a:lvl5pPr>
    <a:lvl6pPr marL="2286000" algn="l" defTabSz="914400" rtl="0" eaLnBrk="1" latinLnBrk="0" hangingPunct="1">
      <a:defRPr kern="1200">
        <a:solidFill>
          <a:schemeClr val="tx1"/>
        </a:solidFill>
        <a:latin typeface="Comic Sans MS" panose="030F0702030302020204" pitchFamily="66" charset="0"/>
        <a:ea typeface="+mn-ea"/>
        <a:cs typeface="Times New Roman" panose="02020603050405020304" pitchFamily="18" charset="0"/>
      </a:defRPr>
    </a:lvl6pPr>
    <a:lvl7pPr marL="2743200" algn="l" defTabSz="914400" rtl="0" eaLnBrk="1" latinLnBrk="0" hangingPunct="1">
      <a:defRPr kern="1200">
        <a:solidFill>
          <a:schemeClr val="tx1"/>
        </a:solidFill>
        <a:latin typeface="Comic Sans MS" panose="030F0702030302020204" pitchFamily="66" charset="0"/>
        <a:ea typeface="+mn-ea"/>
        <a:cs typeface="Times New Roman" panose="02020603050405020304" pitchFamily="18" charset="0"/>
      </a:defRPr>
    </a:lvl7pPr>
    <a:lvl8pPr marL="3200400" algn="l" defTabSz="914400" rtl="0" eaLnBrk="1" latinLnBrk="0" hangingPunct="1">
      <a:defRPr kern="1200">
        <a:solidFill>
          <a:schemeClr val="tx1"/>
        </a:solidFill>
        <a:latin typeface="Comic Sans MS" panose="030F0702030302020204" pitchFamily="66" charset="0"/>
        <a:ea typeface="+mn-ea"/>
        <a:cs typeface="Times New Roman" panose="02020603050405020304" pitchFamily="18" charset="0"/>
      </a:defRPr>
    </a:lvl8pPr>
    <a:lvl9pPr marL="3657600" algn="l" defTabSz="914400" rtl="0" eaLnBrk="1" latinLnBrk="0" hangingPunct="1">
      <a:defRPr kern="1200">
        <a:solidFill>
          <a:schemeClr val="tx1"/>
        </a:solidFill>
        <a:latin typeface="Comic Sans MS" panose="030F0702030302020204" pitchFamily="66"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CC00"/>
    <a:srgbClr val="CC00FF"/>
    <a:srgbClr val="FF0000"/>
    <a:srgbClr val="660066"/>
    <a:srgbClr val="CC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95" autoAdjust="0"/>
    <p:restoredTop sz="94699" autoAdjust="0"/>
  </p:normalViewPr>
  <p:slideViewPr>
    <p:cSldViewPr>
      <p:cViewPr varScale="1">
        <p:scale>
          <a:sx n="108" d="100"/>
          <a:sy n="108" d="100"/>
        </p:scale>
        <p:origin x="148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CF3BEB02-6C49-4E94-AD90-09AA8F02D1C8}"/>
              </a:ext>
            </a:extLst>
          </p:cNvPr>
          <p:cNvSpPr>
            <a:spLocks/>
          </p:cNvSpPr>
          <p:nvPr/>
        </p:nvSpPr>
        <p:spPr bwMode="blackWhite">
          <a:xfrm>
            <a:off x="20638" y="12700"/>
            <a:ext cx="8896350" cy="6780213"/>
          </a:xfrm>
          <a:custGeom>
            <a:avLst/>
            <a:gdLst>
              <a:gd name="T0" fmla="*/ 2147483647 w 3985"/>
              <a:gd name="T1" fmla="*/ 0 h 3619"/>
              <a:gd name="T2" fmla="*/ 0 w 3985"/>
              <a:gd name="T3" fmla="*/ 2147483647 h 3619"/>
              <a:gd name="T4" fmla="*/ 2147483647 w 3985"/>
              <a:gd name="T5" fmla="*/ 2147483647 h 3619"/>
              <a:gd name="T6" fmla="*/ 2147483647 w 3985"/>
              <a:gd name="T7" fmla="*/ 2147483647 h 3619"/>
              <a:gd name="T8" fmla="*/ 2147483647 w 3985"/>
              <a:gd name="T9" fmla="*/ 0 h 3619"/>
              <a:gd name="T10" fmla="*/ 2147483647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nvGrpSpPr>
          <p:cNvPr id="5" name="Group 8">
            <a:extLst>
              <a:ext uri="{FF2B5EF4-FFF2-40B4-BE49-F238E27FC236}">
                <a16:creationId xmlns:a16="http://schemas.microsoft.com/office/drawing/2014/main" id="{1CBE3102-A972-405C-A832-79997D0D89E4}"/>
              </a:ext>
            </a:extLst>
          </p:cNvPr>
          <p:cNvGrpSpPr>
            <a:grpSpLocks/>
          </p:cNvGrpSpPr>
          <p:nvPr/>
        </p:nvGrpSpPr>
        <p:grpSpPr bwMode="auto">
          <a:xfrm>
            <a:off x="195263" y="234950"/>
            <a:ext cx="3787775" cy="1778000"/>
            <a:chOff x="123" y="148"/>
            <a:chExt cx="2386" cy="1120"/>
          </a:xfrm>
        </p:grpSpPr>
        <p:sp>
          <p:nvSpPr>
            <p:cNvPr id="6" name="Freeform 9">
              <a:extLst>
                <a:ext uri="{FF2B5EF4-FFF2-40B4-BE49-F238E27FC236}">
                  <a16:creationId xmlns:a16="http://schemas.microsoft.com/office/drawing/2014/main" id="{EB2E62A1-1B8B-4DFE-ABA6-1EB7404AFE8A}"/>
                </a:ext>
              </a:extLst>
            </p:cNvPr>
            <p:cNvSpPr>
              <a:spLocks/>
            </p:cNvSpPr>
            <p:nvPr userDrawn="1"/>
          </p:nvSpPr>
          <p:spPr bwMode="auto">
            <a:xfrm>
              <a:off x="177" y="177"/>
              <a:ext cx="2250" cy="1017"/>
            </a:xfrm>
            <a:custGeom>
              <a:avLst/>
              <a:gdLst>
                <a:gd name="T0" fmla="*/ 18068 w 794"/>
                <a:gd name="T1" fmla="*/ 5854 h 414"/>
                <a:gd name="T2" fmla="*/ 16158 w 794"/>
                <a:gd name="T3" fmla="*/ 4714 h 414"/>
                <a:gd name="T4" fmla="*/ 12656 w 794"/>
                <a:gd name="T5" fmla="*/ 3115 h 414"/>
                <a:gd name="T6" fmla="*/ 1615 w 794"/>
                <a:gd name="T7" fmla="*/ 0 h 414"/>
                <a:gd name="T8" fmla="*/ 521 w 794"/>
                <a:gd name="T9" fmla="*/ 295 h 414"/>
                <a:gd name="T10" fmla="*/ 0 w 794"/>
                <a:gd name="T11" fmla="*/ 1231 h 414"/>
                <a:gd name="T12" fmla="*/ 635 w 794"/>
                <a:gd name="T13" fmla="*/ 2299 h 414"/>
                <a:gd name="T14" fmla="*/ 12970 w 794"/>
                <a:gd name="T15" fmla="*/ 6065 h 414"/>
                <a:gd name="T16" fmla="*/ 15673 w 794"/>
                <a:gd name="T17" fmla="*/ 5824 h 414"/>
                <a:gd name="T18" fmla="*/ 17858 w 794"/>
                <a:gd name="T19" fmla="*/ 6136 h 414"/>
                <a:gd name="T20" fmla="*/ 18068 w 794"/>
                <a:gd name="T21" fmla="*/ 5854 h 414"/>
                <a:gd name="T22" fmla="*/ 18068 w 794"/>
                <a:gd name="T23" fmla="*/ 5854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7" name="Freeform 10">
              <a:extLst>
                <a:ext uri="{FF2B5EF4-FFF2-40B4-BE49-F238E27FC236}">
                  <a16:creationId xmlns:a16="http://schemas.microsoft.com/office/drawing/2014/main" id="{9A2A1BE1-55F7-4EB2-86FA-B2528059AA79}"/>
                </a:ext>
              </a:extLst>
            </p:cNvPr>
            <p:cNvSpPr>
              <a:spLocks/>
            </p:cNvSpPr>
            <p:nvPr userDrawn="1"/>
          </p:nvSpPr>
          <p:spPr bwMode="auto">
            <a:xfrm>
              <a:off x="166" y="261"/>
              <a:ext cx="2244" cy="1007"/>
            </a:xfrm>
            <a:custGeom>
              <a:avLst/>
              <a:gdLst>
                <a:gd name="T0" fmla="*/ 388 w 1586"/>
                <a:gd name="T1" fmla="*/ 0 h 821"/>
                <a:gd name="T2" fmla="*/ 3769 w 1586"/>
                <a:gd name="T3" fmla="*/ 958 h 821"/>
                <a:gd name="T4" fmla="*/ 4044 w 1586"/>
                <a:gd name="T5" fmla="*/ 1177 h 821"/>
                <a:gd name="T6" fmla="*/ 4492 w 1586"/>
                <a:gd name="T7" fmla="*/ 1461 h 821"/>
                <a:gd name="T8" fmla="*/ 4433 w 1586"/>
                <a:gd name="T9" fmla="*/ 1515 h 821"/>
                <a:gd name="T10" fmla="*/ 3823 w 1586"/>
                <a:gd name="T11" fmla="*/ 1452 h 821"/>
                <a:gd name="T12" fmla="*/ 3243 w 1586"/>
                <a:gd name="T13" fmla="*/ 1496 h 821"/>
                <a:gd name="T14" fmla="*/ 117 w 1586"/>
                <a:gd name="T15" fmla="*/ 551 h 821"/>
                <a:gd name="T16" fmla="*/ 0 w 1586"/>
                <a:gd name="T17" fmla="*/ 277 h 821"/>
                <a:gd name="T18" fmla="*/ 130 w 1586"/>
                <a:gd name="T19" fmla="*/ 59 h 821"/>
                <a:gd name="T20" fmla="*/ 388 w 1586"/>
                <a:gd name="T21" fmla="*/ 0 h 821"/>
                <a:gd name="T22" fmla="*/ 388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8" name="Freeform 11">
              <a:extLst>
                <a:ext uri="{FF2B5EF4-FFF2-40B4-BE49-F238E27FC236}">
                  <a16:creationId xmlns:a16="http://schemas.microsoft.com/office/drawing/2014/main" id="{BA775ACD-D62C-4DF7-A5E8-A607903BDE95}"/>
                </a:ext>
              </a:extLst>
            </p:cNvPr>
            <p:cNvSpPr>
              <a:spLocks/>
            </p:cNvSpPr>
            <p:nvPr userDrawn="1"/>
          </p:nvSpPr>
          <p:spPr bwMode="auto">
            <a:xfrm>
              <a:off x="474" y="344"/>
              <a:ext cx="1488" cy="919"/>
            </a:xfrm>
            <a:custGeom>
              <a:avLst/>
              <a:gdLst>
                <a:gd name="T0" fmla="*/ 0 w 1049"/>
                <a:gd name="T1" fmla="*/ 605 h 747"/>
                <a:gd name="T2" fmla="*/ 2631 w 1049"/>
                <a:gd name="T3" fmla="*/ 1391 h 747"/>
                <a:gd name="T4" fmla="*/ 2680 w 1049"/>
                <a:gd name="T5" fmla="*/ 994 h 747"/>
                <a:gd name="T6" fmla="*/ 2994 w 1049"/>
                <a:gd name="T7" fmla="*/ 786 h 747"/>
                <a:gd name="T8" fmla="*/ 223 w 1049"/>
                <a:gd name="T9" fmla="*/ 0 h 747"/>
                <a:gd name="T10" fmla="*/ 0 w 1049"/>
                <a:gd name="T11" fmla="*/ 236 h 747"/>
                <a:gd name="T12" fmla="*/ 0 w 1049"/>
                <a:gd name="T13" fmla="*/ 605 h 747"/>
                <a:gd name="T14" fmla="*/ 0 w 1049"/>
                <a:gd name="T15" fmla="*/ 60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nvGrpSpPr>
            <p:cNvPr id="9" name="Group 12">
              <a:extLst>
                <a:ext uri="{FF2B5EF4-FFF2-40B4-BE49-F238E27FC236}">
                  <a16:creationId xmlns:a16="http://schemas.microsoft.com/office/drawing/2014/main" id="{901F51EF-A996-4ED7-BD5A-D5DB668F5A4E}"/>
                </a:ext>
              </a:extLst>
            </p:cNvPr>
            <p:cNvGrpSpPr>
              <a:grpSpLocks/>
            </p:cNvGrpSpPr>
            <p:nvPr userDrawn="1"/>
          </p:nvGrpSpPr>
          <p:grpSpPr bwMode="auto">
            <a:xfrm>
              <a:off x="123" y="148"/>
              <a:ext cx="2386" cy="1081"/>
              <a:chOff x="123" y="148"/>
              <a:chExt cx="2386" cy="1081"/>
            </a:xfrm>
          </p:grpSpPr>
          <p:sp>
            <p:nvSpPr>
              <p:cNvPr id="10" name="Freeform 13">
                <a:extLst>
                  <a:ext uri="{FF2B5EF4-FFF2-40B4-BE49-F238E27FC236}">
                    <a16:creationId xmlns:a16="http://schemas.microsoft.com/office/drawing/2014/main" id="{3A19F79B-CD21-4FBE-BD73-353A3A5AD023}"/>
                  </a:ext>
                </a:extLst>
              </p:cNvPr>
              <p:cNvSpPr>
                <a:spLocks/>
              </p:cNvSpPr>
              <p:nvPr userDrawn="1"/>
            </p:nvSpPr>
            <p:spPr bwMode="auto">
              <a:xfrm>
                <a:off x="2005" y="934"/>
                <a:ext cx="212" cy="214"/>
              </a:xfrm>
              <a:custGeom>
                <a:avLst/>
                <a:gdLst>
                  <a:gd name="T0" fmla="*/ 310 w 150"/>
                  <a:gd name="T1" fmla="*/ 0 h 173"/>
                  <a:gd name="T2" fmla="*/ 114 w 150"/>
                  <a:gd name="T3" fmla="*/ 125 h 173"/>
                  <a:gd name="T4" fmla="*/ 0 w 150"/>
                  <a:gd name="T5" fmla="*/ 328 h 173"/>
                  <a:gd name="T6" fmla="*/ 226 w 150"/>
                  <a:gd name="T7" fmla="*/ 303 h 173"/>
                  <a:gd name="T8" fmla="*/ 291 w 150"/>
                  <a:gd name="T9" fmla="*/ 160 h 173"/>
                  <a:gd name="T10" fmla="*/ 424 w 150"/>
                  <a:gd name="T11" fmla="*/ 51 h 173"/>
                  <a:gd name="T12" fmla="*/ 310 w 150"/>
                  <a:gd name="T13" fmla="*/ 0 h 173"/>
                  <a:gd name="T14" fmla="*/ 3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1" name="Freeform 14">
                <a:extLst>
                  <a:ext uri="{FF2B5EF4-FFF2-40B4-BE49-F238E27FC236}">
                    <a16:creationId xmlns:a16="http://schemas.microsoft.com/office/drawing/2014/main" id="{597DD214-FBD1-4406-95FB-7FAD0863FC50}"/>
                  </a:ext>
                </a:extLst>
              </p:cNvPr>
              <p:cNvSpPr>
                <a:spLocks/>
              </p:cNvSpPr>
              <p:nvPr userDrawn="1"/>
            </p:nvSpPr>
            <p:spPr bwMode="auto">
              <a:xfrm>
                <a:off x="123" y="148"/>
                <a:ext cx="2386" cy="1081"/>
              </a:xfrm>
              <a:custGeom>
                <a:avLst/>
                <a:gdLst>
                  <a:gd name="T0" fmla="*/ 443 w 1684"/>
                  <a:gd name="T1" fmla="*/ 0 h 880"/>
                  <a:gd name="T2" fmla="*/ 179 w 1684"/>
                  <a:gd name="T3" fmla="*/ 97 h 880"/>
                  <a:gd name="T4" fmla="*/ 0 w 1684"/>
                  <a:gd name="T5" fmla="*/ 386 h 880"/>
                  <a:gd name="T6" fmla="*/ 191 w 1684"/>
                  <a:gd name="T7" fmla="*/ 665 h 880"/>
                  <a:gd name="T8" fmla="*/ 3362 w 1684"/>
                  <a:gd name="T9" fmla="*/ 1607 h 880"/>
                  <a:gd name="T10" fmla="*/ 4045 w 1684"/>
                  <a:gd name="T11" fmla="*/ 1548 h 880"/>
                  <a:gd name="T12" fmla="*/ 4598 w 1684"/>
                  <a:gd name="T13" fmla="*/ 1631 h 880"/>
                  <a:gd name="T14" fmla="*/ 4790 w 1684"/>
                  <a:gd name="T15" fmla="*/ 1499 h 880"/>
                  <a:gd name="T16" fmla="*/ 4272 w 1684"/>
                  <a:gd name="T17" fmla="*/ 1231 h 880"/>
                  <a:gd name="T18" fmla="*/ 4061 w 1684"/>
                  <a:gd name="T19" fmla="*/ 950 h 880"/>
                  <a:gd name="T20" fmla="*/ 3895 w 1684"/>
                  <a:gd name="T21" fmla="*/ 977 h 880"/>
                  <a:gd name="T22" fmla="*/ 4093 w 1684"/>
                  <a:gd name="T23" fmla="*/ 1231 h 880"/>
                  <a:gd name="T24" fmla="*/ 4489 w 1684"/>
                  <a:gd name="T25" fmla="*/ 1501 h 880"/>
                  <a:gd name="T26" fmla="*/ 4020 w 1684"/>
                  <a:gd name="T27" fmla="*/ 1459 h 880"/>
                  <a:gd name="T28" fmla="*/ 3467 w 1684"/>
                  <a:gd name="T29" fmla="*/ 1508 h 880"/>
                  <a:gd name="T30" fmla="*/ 3569 w 1684"/>
                  <a:gd name="T31" fmla="*/ 1204 h 880"/>
                  <a:gd name="T32" fmla="*/ 3806 w 1684"/>
                  <a:gd name="T33" fmla="*/ 997 h 880"/>
                  <a:gd name="T34" fmla="*/ 3529 w 1684"/>
                  <a:gd name="T35" fmla="*/ 1023 h 880"/>
                  <a:gd name="T36" fmla="*/ 3314 w 1684"/>
                  <a:gd name="T37" fmla="*/ 1220 h 880"/>
                  <a:gd name="T38" fmla="*/ 3240 w 1684"/>
                  <a:gd name="T39" fmla="*/ 1467 h 880"/>
                  <a:gd name="T40" fmla="*/ 305 w 1684"/>
                  <a:gd name="T41" fmla="*/ 575 h 880"/>
                  <a:gd name="T42" fmla="*/ 227 w 1684"/>
                  <a:gd name="T43" fmla="*/ 398 h 880"/>
                  <a:gd name="T44" fmla="*/ 293 w 1684"/>
                  <a:gd name="T45" fmla="*/ 177 h 880"/>
                  <a:gd name="T46" fmla="*/ 616 w 1684"/>
                  <a:gd name="T47" fmla="*/ 0 h 880"/>
                  <a:gd name="T48" fmla="*/ 443 w 1684"/>
                  <a:gd name="T49" fmla="*/ 0 h 880"/>
                  <a:gd name="T50" fmla="*/ 443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2" name="Freeform 15">
                <a:extLst>
                  <a:ext uri="{FF2B5EF4-FFF2-40B4-BE49-F238E27FC236}">
                    <a16:creationId xmlns:a16="http://schemas.microsoft.com/office/drawing/2014/main" id="{11C59116-234B-4301-8D67-CAD8C870E374}"/>
                  </a:ext>
                </a:extLst>
              </p:cNvPr>
              <p:cNvSpPr>
                <a:spLocks/>
              </p:cNvSpPr>
              <p:nvPr userDrawn="1"/>
            </p:nvSpPr>
            <p:spPr bwMode="auto">
              <a:xfrm>
                <a:off x="324" y="158"/>
                <a:ext cx="1686" cy="614"/>
              </a:xfrm>
              <a:custGeom>
                <a:avLst/>
                <a:gdLst>
                  <a:gd name="T0" fmla="*/ 285 w 1190"/>
                  <a:gd name="T1" fmla="*/ 0 h 500"/>
                  <a:gd name="T2" fmla="*/ 3385 w 1190"/>
                  <a:gd name="T3" fmla="*/ 907 h 500"/>
                  <a:gd name="T4" fmla="*/ 3059 w 1190"/>
                  <a:gd name="T5" fmla="*/ 926 h 500"/>
                  <a:gd name="T6" fmla="*/ 0 w 1190"/>
                  <a:gd name="T7" fmla="*/ 50 h 500"/>
                  <a:gd name="T8" fmla="*/ 285 w 1190"/>
                  <a:gd name="T9" fmla="*/ 0 h 500"/>
                  <a:gd name="T10" fmla="*/ 285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3" name="Freeform 16">
                <a:extLst>
                  <a:ext uri="{FF2B5EF4-FFF2-40B4-BE49-F238E27FC236}">
                    <a16:creationId xmlns:a16="http://schemas.microsoft.com/office/drawing/2014/main" id="{A9C5C9ED-8E14-4B50-9F96-457F9D289C1B}"/>
                  </a:ext>
                </a:extLst>
              </p:cNvPr>
              <p:cNvSpPr>
                <a:spLocks/>
              </p:cNvSpPr>
              <p:nvPr userDrawn="1"/>
            </p:nvSpPr>
            <p:spPr bwMode="auto">
              <a:xfrm>
                <a:off x="409" y="251"/>
                <a:ext cx="227" cy="410"/>
              </a:xfrm>
              <a:custGeom>
                <a:avLst/>
                <a:gdLst>
                  <a:gd name="T0" fmla="*/ 332 w 160"/>
                  <a:gd name="T1" fmla="*/ 0 h 335"/>
                  <a:gd name="T2" fmla="*/ 54 w 160"/>
                  <a:gd name="T3" fmla="*/ 195 h 335"/>
                  <a:gd name="T4" fmla="*/ 0 w 160"/>
                  <a:gd name="T5" fmla="*/ 421 h 335"/>
                  <a:gd name="T6" fmla="*/ 95 w 160"/>
                  <a:gd name="T7" fmla="*/ 575 h 335"/>
                  <a:gd name="T8" fmla="*/ 268 w 160"/>
                  <a:gd name="T9" fmla="*/ 614 h 335"/>
                  <a:gd name="T10" fmla="*/ 217 w 160"/>
                  <a:gd name="T11" fmla="*/ 281 h 335"/>
                  <a:gd name="T12" fmla="*/ 457 w 160"/>
                  <a:gd name="T13" fmla="*/ 32 h 335"/>
                  <a:gd name="T14" fmla="*/ 332 w 160"/>
                  <a:gd name="T15" fmla="*/ 0 h 335"/>
                  <a:gd name="T16" fmla="*/ 332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4" name="Freeform 17">
                <a:extLst>
                  <a:ext uri="{FF2B5EF4-FFF2-40B4-BE49-F238E27FC236}">
                    <a16:creationId xmlns:a16="http://schemas.microsoft.com/office/drawing/2014/main" id="{8BE311AB-8679-4730-B875-139F4B5655BB}"/>
                  </a:ext>
                </a:extLst>
              </p:cNvPr>
              <p:cNvSpPr>
                <a:spLocks/>
              </p:cNvSpPr>
              <p:nvPr userDrawn="1"/>
            </p:nvSpPr>
            <p:spPr bwMode="auto">
              <a:xfrm>
                <a:off x="846" y="536"/>
                <a:ext cx="691" cy="364"/>
              </a:xfrm>
              <a:custGeom>
                <a:avLst/>
                <a:gdLst>
                  <a:gd name="T0" fmla="*/ 40 w 489"/>
                  <a:gd name="T1" fmla="*/ 64 h 296"/>
                  <a:gd name="T2" fmla="*/ 451 w 489"/>
                  <a:gd name="T3" fmla="*/ 123 h 296"/>
                  <a:gd name="T4" fmla="*/ 914 w 489"/>
                  <a:gd name="T5" fmla="*/ 255 h 296"/>
                  <a:gd name="T6" fmla="*/ 1242 w 489"/>
                  <a:gd name="T7" fmla="*/ 453 h 296"/>
                  <a:gd name="T8" fmla="*/ 920 w 489"/>
                  <a:gd name="T9" fmla="*/ 428 h 296"/>
                  <a:gd name="T10" fmla="*/ 391 w 489"/>
                  <a:gd name="T11" fmla="*/ 272 h 296"/>
                  <a:gd name="T12" fmla="*/ 141 w 489"/>
                  <a:gd name="T13" fmla="*/ 149 h 296"/>
                  <a:gd name="T14" fmla="*/ 301 w 489"/>
                  <a:gd name="T15" fmla="*/ 303 h 296"/>
                  <a:gd name="T16" fmla="*/ 767 w 489"/>
                  <a:gd name="T17" fmla="*/ 502 h 296"/>
                  <a:gd name="T18" fmla="*/ 1314 w 489"/>
                  <a:gd name="T19" fmla="*/ 551 h 296"/>
                  <a:gd name="T20" fmla="*/ 1379 w 489"/>
                  <a:gd name="T21" fmla="*/ 416 h 296"/>
                  <a:gd name="T22" fmla="*/ 1112 w 489"/>
                  <a:gd name="T23" fmla="*/ 224 h 296"/>
                  <a:gd name="T24" fmla="*/ 479 w 489"/>
                  <a:gd name="T25" fmla="*/ 32 h 296"/>
                  <a:gd name="T26" fmla="*/ 0 w 489"/>
                  <a:gd name="T27" fmla="*/ 0 h 296"/>
                  <a:gd name="T28" fmla="*/ 40 w 489"/>
                  <a:gd name="T29" fmla="*/ 64 h 296"/>
                  <a:gd name="T30" fmla="*/ 40 w 489"/>
                  <a:gd name="T31" fmla="*/ 6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grpSp>
      <p:grpSp>
        <p:nvGrpSpPr>
          <p:cNvPr id="15" name="Group 18">
            <a:extLst>
              <a:ext uri="{FF2B5EF4-FFF2-40B4-BE49-F238E27FC236}">
                <a16:creationId xmlns:a16="http://schemas.microsoft.com/office/drawing/2014/main" id="{416325B2-9864-4531-8060-FCE4DC1AC022}"/>
              </a:ext>
            </a:extLst>
          </p:cNvPr>
          <p:cNvGrpSpPr>
            <a:grpSpLocks/>
          </p:cNvGrpSpPr>
          <p:nvPr/>
        </p:nvGrpSpPr>
        <p:grpSpPr bwMode="auto">
          <a:xfrm>
            <a:off x="7915275" y="4368800"/>
            <a:ext cx="742950" cy="1058863"/>
            <a:chOff x="4986" y="2752"/>
            <a:chExt cx="468" cy="667"/>
          </a:xfrm>
        </p:grpSpPr>
        <p:sp>
          <p:nvSpPr>
            <p:cNvPr id="16" name="Freeform 19">
              <a:extLst>
                <a:ext uri="{FF2B5EF4-FFF2-40B4-BE49-F238E27FC236}">
                  <a16:creationId xmlns:a16="http://schemas.microsoft.com/office/drawing/2014/main" id="{6C9EBA8C-B50E-4C89-B1E9-D0A5CB114DE5}"/>
                </a:ext>
              </a:extLst>
            </p:cNvPr>
            <p:cNvSpPr>
              <a:spLocks/>
            </p:cNvSpPr>
            <p:nvPr userDrawn="1"/>
          </p:nvSpPr>
          <p:spPr bwMode="auto">
            <a:xfrm rot="7320404">
              <a:off x="4909" y="2936"/>
              <a:ext cx="629" cy="293"/>
            </a:xfrm>
            <a:custGeom>
              <a:avLst/>
              <a:gdLst>
                <a:gd name="T0" fmla="*/ 395 w 794"/>
                <a:gd name="T1" fmla="*/ 140 h 414"/>
                <a:gd name="T2" fmla="*/ 353 w 794"/>
                <a:gd name="T3" fmla="*/ 113 h 414"/>
                <a:gd name="T4" fmla="*/ 276 w 794"/>
                <a:gd name="T5" fmla="*/ 74 h 414"/>
                <a:gd name="T6" fmla="*/ 35 w 794"/>
                <a:gd name="T7" fmla="*/ 0 h 414"/>
                <a:gd name="T8" fmla="*/ 11 w 794"/>
                <a:gd name="T9" fmla="*/ 7 h 414"/>
                <a:gd name="T10" fmla="*/ 0 w 794"/>
                <a:gd name="T11" fmla="*/ 30 h 414"/>
                <a:gd name="T12" fmla="*/ 13 w 794"/>
                <a:gd name="T13" fmla="*/ 55 h 414"/>
                <a:gd name="T14" fmla="*/ 284 w 794"/>
                <a:gd name="T15" fmla="*/ 145 h 414"/>
                <a:gd name="T16" fmla="*/ 343 w 794"/>
                <a:gd name="T17" fmla="*/ 139 h 414"/>
                <a:gd name="T18" fmla="*/ 391 w 794"/>
                <a:gd name="T19" fmla="*/ 147 h 414"/>
                <a:gd name="T20" fmla="*/ 395 w 794"/>
                <a:gd name="T21" fmla="*/ 140 h 414"/>
                <a:gd name="T22" fmla="*/ 395 w 794"/>
                <a:gd name="T23" fmla="*/ 14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7" name="Freeform 20">
              <a:extLst>
                <a:ext uri="{FF2B5EF4-FFF2-40B4-BE49-F238E27FC236}">
                  <a16:creationId xmlns:a16="http://schemas.microsoft.com/office/drawing/2014/main" id="{87EC8D0E-EBFB-4B53-984F-B26750057F01}"/>
                </a:ext>
              </a:extLst>
            </p:cNvPr>
            <p:cNvSpPr>
              <a:spLocks/>
            </p:cNvSpPr>
            <p:nvPr userDrawn="1"/>
          </p:nvSpPr>
          <p:spPr bwMode="auto">
            <a:xfrm rot="7320404">
              <a:off x="4893" y="2923"/>
              <a:ext cx="627" cy="290"/>
            </a:xfrm>
            <a:custGeom>
              <a:avLst/>
              <a:gdLst>
                <a:gd name="T0" fmla="*/ 8 w 1586"/>
                <a:gd name="T1" fmla="*/ 0 h 821"/>
                <a:gd name="T2" fmla="*/ 82 w 1586"/>
                <a:gd name="T3" fmla="*/ 23 h 821"/>
                <a:gd name="T4" fmla="*/ 88 w 1586"/>
                <a:gd name="T5" fmla="*/ 28 h 821"/>
                <a:gd name="T6" fmla="*/ 98 w 1586"/>
                <a:gd name="T7" fmla="*/ 35 h 821"/>
                <a:gd name="T8" fmla="*/ 97 w 1586"/>
                <a:gd name="T9" fmla="*/ 36 h 821"/>
                <a:gd name="T10" fmla="*/ 83 w 1586"/>
                <a:gd name="T11" fmla="*/ 35 h 821"/>
                <a:gd name="T12" fmla="*/ 71 w 1586"/>
                <a:gd name="T13" fmla="*/ 36 h 821"/>
                <a:gd name="T14" fmla="*/ 3 w 1586"/>
                <a:gd name="T15" fmla="*/ 13 h 821"/>
                <a:gd name="T16" fmla="*/ 0 w 1586"/>
                <a:gd name="T17" fmla="*/ 7 h 821"/>
                <a:gd name="T18" fmla="*/ 3 w 1586"/>
                <a:gd name="T19" fmla="*/ 1 h 821"/>
                <a:gd name="T20" fmla="*/ 8 w 1586"/>
                <a:gd name="T21" fmla="*/ 0 h 821"/>
                <a:gd name="T22" fmla="*/ 8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8" name="Freeform 21">
              <a:extLst>
                <a:ext uri="{FF2B5EF4-FFF2-40B4-BE49-F238E27FC236}">
                  <a16:creationId xmlns:a16="http://schemas.microsoft.com/office/drawing/2014/main" id="{32F6CCCF-AEF1-43B7-B296-A003B4E512C5}"/>
                </a:ext>
              </a:extLst>
            </p:cNvPr>
            <p:cNvSpPr>
              <a:spLocks/>
            </p:cNvSpPr>
            <p:nvPr userDrawn="1"/>
          </p:nvSpPr>
          <p:spPr bwMode="auto">
            <a:xfrm rot="7320404">
              <a:off x="5000" y="2913"/>
              <a:ext cx="416" cy="265"/>
            </a:xfrm>
            <a:custGeom>
              <a:avLst/>
              <a:gdLst>
                <a:gd name="T0" fmla="*/ 0 w 1049"/>
                <a:gd name="T1" fmla="*/ 15 h 747"/>
                <a:gd name="T2" fmla="*/ 58 w 1049"/>
                <a:gd name="T3" fmla="*/ 33 h 747"/>
                <a:gd name="T4" fmla="*/ 59 w 1049"/>
                <a:gd name="T5" fmla="*/ 24 h 747"/>
                <a:gd name="T6" fmla="*/ 65 w 1049"/>
                <a:gd name="T7" fmla="*/ 19 h 747"/>
                <a:gd name="T8" fmla="*/ 5 w 1049"/>
                <a:gd name="T9" fmla="*/ 0 h 747"/>
                <a:gd name="T10" fmla="*/ 0 w 1049"/>
                <a:gd name="T11" fmla="*/ 6 h 747"/>
                <a:gd name="T12" fmla="*/ 0 w 1049"/>
                <a:gd name="T13" fmla="*/ 15 h 747"/>
                <a:gd name="T14" fmla="*/ 0 w 1049"/>
                <a:gd name="T15" fmla="*/ 1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nvGrpSpPr>
            <p:cNvPr id="19" name="Group 22">
              <a:extLst>
                <a:ext uri="{FF2B5EF4-FFF2-40B4-BE49-F238E27FC236}">
                  <a16:creationId xmlns:a16="http://schemas.microsoft.com/office/drawing/2014/main" id="{A7EAE2B5-95F5-48AB-9726-FA2BB5803C9C}"/>
                </a:ext>
              </a:extLst>
            </p:cNvPr>
            <p:cNvGrpSpPr>
              <a:grpSpLocks/>
            </p:cNvGrpSpPr>
            <p:nvPr userDrawn="1"/>
          </p:nvGrpSpPr>
          <p:grpSpPr bwMode="auto">
            <a:xfrm>
              <a:off x="4986" y="2752"/>
              <a:ext cx="469" cy="667"/>
              <a:chOff x="4986" y="2752"/>
              <a:chExt cx="469" cy="667"/>
            </a:xfrm>
          </p:grpSpPr>
          <p:sp>
            <p:nvSpPr>
              <p:cNvPr id="20" name="Freeform 23">
                <a:extLst>
                  <a:ext uri="{FF2B5EF4-FFF2-40B4-BE49-F238E27FC236}">
                    <a16:creationId xmlns:a16="http://schemas.microsoft.com/office/drawing/2014/main" id="{117B3017-7039-4BB5-A6AC-929F10124D5A}"/>
                  </a:ext>
                </a:extLst>
              </p:cNvPr>
              <p:cNvSpPr>
                <a:spLocks/>
              </p:cNvSpPr>
              <p:nvPr userDrawn="1"/>
            </p:nvSpPr>
            <p:spPr bwMode="auto">
              <a:xfrm rot="7320404">
                <a:off x="4987" y="3190"/>
                <a:ext cx="59" cy="61"/>
              </a:xfrm>
              <a:custGeom>
                <a:avLst/>
                <a:gdLst>
                  <a:gd name="T0" fmla="*/ 7 w 150"/>
                  <a:gd name="T1" fmla="*/ 0 h 173"/>
                  <a:gd name="T2" fmla="*/ 2 w 150"/>
                  <a:gd name="T3" fmla="*/ 3 h 173"/>
                  <a:gd name="T4" fmla="*/ 0 w 150"/>
                  <a:gd name="T5" fmla="*/ 8 h 173"/>
                  <a:gd name="T6" fmla="*/ 5 w 150"/>
                  <a:gd name="T7" fmla="*/ 7 h 173"/>
                  <a:gd name="T8" fmla="*/ 6 w 150"/>
                  <a:gd name="T9" fmla="*/ 4 h 173"/>
                  <a:gd name="T10" fmla="*/ 9 w 150"/>
                  <a:gd name="T11" fmla="*/ 1 h 173"/>
                  <a:gd name="T12" fmla="*/ 7 w 150"/>
                  <a:gd name="T13" fmla="*/ 0 h 173"/>
                  <a:gd name="T14" fmla="*/ 7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1" name="Freeform 24">
                <a:extLst>
                  <a:ext uri="{FF2B5EF4-FFF2-40B4-BE49-F238E27FC236}">
                    <a16:creationId xmlns:a16="http://schemas.microsoft.com/office/drawing/2014/main" id="{C3357C84-EC84-4F01-B16C-620E294D0A5F}"/>
                  </a:ext>
                </a:extLst>
              </p:cNvPr>
              <p:cNvSpPr>
                <a:spLocks/>
              </p:cNvSpPr>
              <p:nvPr userDrawn="1"/>
            </p:nvSpPr>
            <p:spPr bwMode="auto">
              <a:xfrm rot="7320404">
                <a:off x="4887" y="2930"/>
                <a:ext cx="667" cy="311"/>
              </a:xfrm>
              <a:custGeom>
                <a:avLst/>
                <a:gdLst>
                  <a:gd name="T0" fmla="*/ 10 w 1684"/>
                  <a:gd name="T1" fmla="*/ 0 h 880"/>
                  <a:gd name="T2" fmla="*/ 4 w 1684"/>
                  <a:gd name="T3" fmla="*/ 2 h 880"/>
                  <a:gd name="T4" fmla="*/ 0 w 1684"/>
                  <a:gd name="T5" fmla="*/ 9 h 880"/>
                  <a:gd name="T6" fmla="*/ 4 w 1684"/>
                  <a:gd name="T7" fmla="*/ 16 h 880"/>
                  <a:gd name="T8" fmla="*/ 73 w 1684"/>
                  <a:gd name="T9" fmla="*/ 38 h 880"/>
                  <a:gd name="T10" fmla="*/ 88 w 1684"/>
                  <a:gd name="T11" fmla="*/ 37 h 880"/>
                  <a:gd name="T12" fmla="*/ 100 w 1684"/>
                  <a:gd name="T13" fmla="*/ 39 h 880"/>
                  <a:gd name="T14" fmla="*/ 105 w 1684"/>
                  <a:gd name="T15" fmla="*/ 36 h 880"/>
                  <a:gd name="T16" fmla="*/ 93 w 1684"/>
                  <a:gd name="T17" fmla="*/ 29 h 880"/>
                  <a:gd name="T18" fmla="*/ 89 w 1684"/>
                  <a:gd name="T19" fmla="*/ 23 h 880"/>
                  <a:gd name="T20" fmla="*/ 85 w 1684"/>
                  <a:gd name="T21" fmla="*/ 23 h 880"/>
                  <a:gd name="T22" fmla="*/ 90 w 1684"/>
                  <a:gd name="T23" fmla="*/ 29 h 880"/>
                  <a:gd name="T24" fmla="*/ 98 w 1684"/>
                  <a:gd name="T25" fmla="*/ 36 h 880"/>
                  <a:gd name="T26" fmla="*/ 88 w 1684"/>
                  <a:gd name="T27" fmla="*/ 35 h 880"/>
                  <a:gd name="T28" fmla="*/ 76 w 1684"/>
                  <a:gd name="T29" fmla="*/ 36 h 880"/>
                  <a:gd name="T30" fmla="*/ 78 w 1684"/>
                  <a:gd name="T31" fmla="*/ 29 h 880"/>
                  <a:gd name="T32" fmla="*/ 83 w 1684"/>
                  <a:gd name="T33" fmla="*/ 24 h 880"/>
                  <a:gd name="T34" fmla="*/ 77 w 1684"/>
                  <a:gd name="T35" fmla="*/ 24 h 880"/>
                  <a:gd name="T36" fmla="*/ 72 w 1684"/>
                  <a:gd name="T37" fmla="*/ 29 h 880"/>
                  <a:gd name="T38" fmla="*/ 71 w 1684"/>
                  <a:gd name="T39" fmla="*/ 35 h 880"/>
                  <a:gd name="T40" fmla="*/ 7 w 1684"/>
                  <a:gd name="T41" fmla="*/ 14 h 880"/>
                  <a:gd name="T42" fmla="*/ 5 w 1684"/>
                  <a:gd name="T43" fmla="*/ 10 h 880"/>
                  <a:gd name="T44" fmla="*/ 6 w 1684"/>
                  <a:gd name="T45" fmla="*/ 4 h 880"/>
                  <a:gd name="T46" fmla="*/ 13 w 1684"/>
                  <a:gd name="T47" fmla="*/ 0 h 880"/>
                  <a:gd name="T48" fmla="*/ 10 w 1684"/>
                  <a:gd name="T49" fmla="*/ 0 h 880"/>
                  <a:gd name="T50" fmla="*/ 1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2" name="Freeform 25">
                <a:extLst>
                  <a:ext uri="{FF2B5EF4-FFF2-40B4-BE49-F238E27FC236}">
                    <a16:creationId xmlns:a16="http://schemas.microsoft.com/office/drawing/2014/main" id="{37A887D0-64D2-4959-97C0-F65DA4C2AED3}"/>
                  </a:ext>
                </a:extLst>
              </p:cNvPr>
              <p:cNvSpPr>
                <a:spLocks/>
              </p:cNvSpPr>
              <p:nvPr userDrawn="1"/>
            </p:nvSpPr>
            <p:spPr bwMode="auto">
              <a:xfrm rot="7320404">
                <a:off x="5062" y="2997"/>
                <a:ext cx="472" cy="176"/>
              </a:xfrm>
              <a:custGeom>
                <a:avLst/>
                <a:gdLst>
                  <a:gd name="T0" fmla="*/ 6 w 1190"/>
                  <a:gd name="T1" fmla="*/ 0 h 500"/>
                  <a:gd name="T2" fmla="*/ 74 w 1190"/>
                  <a:gd name="T3" fmla="*/ 21 h 500"/>
                  <a:gd name="T4" fmla="*/ 67 w 1190"/>
                  <a:gd name="T5" fmla="*/ 22 h 500"/>
                  <a:gd name="T6" fmla="*/ 0 w 1190"/>
                  <a:gd name="T7" fmla="*/ 1 h 500"/>
                  <a:gd name="T8" fmla="*/ 6 w 1190"/>
                  <a:gd name="T9" fmla="*/ 0 h 500"/>
                  <a:gd name="T10" fmla="*/ 6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3" name="Freeform 26">
                <a:extLst>
                  <a:ext uri="{FF2B5EF4-FFF2-40B4-BE49-F238E27FC236}">
                    <a16:creationId xmlns:a16="http://schemas.microsoft.com/office/drawing/2014/main" id="{6F872209-57A1-4FF6-AC82-4B47AEBA7AC0}"/>
                  </a:ext>
                </a:extLst>
              </p:cNvPr>
              <p:cNvSpPr>
                <a:spLocks/>
              </p:cNvSpPr>
              <p:nvPr userDrawn="1"/>
            </p:nvSpPr>
            <p:spPr bwMode="auto">
              <a:xfrm rot="7320404">
                <a:off x="5364" y="2873"/>
                <a:ext cx="63" cy="118"/>
              </a:xfrm>
              <a:custGeom>
                <a:avLst/>
                <a:gdLst>
                  <a:gd name="T0" fmla="*/ 7 w 160"/>
                  <a:gd name="T1" fmla="*/ 0 h 335"/>
                  <a:gd name="T2" fmla="*/ 1 w 160"/>
                  <a:gd name="T3" fmla="*/ 5 h 335"/>
                  <a:gd name="T4" fmla="*/ 0 w 160"/>
                  <a:gd name="T5" fmla="*/ 10 h 335"/>
                  <a:gd name="T6" fmla="*/ 2 w 160"/>
                  <a:gd name="T7" fmla="*/ 14 h 335"/>
                  <a:gd name="T8" fmla="*/ 6 w 160"/>
                  <a:gd name="T9" fmla="*/ 15 h 335"/>
                  <a:gd name="T10" fmla="*/ 5 w 160"/>
                  <a:gd name="T11" fmla="*/ 7 h 335"/>
                  <a:gd name="T12" fmla="*/ 10 w 160"/>
                  <a:gd name="T13" fmla="*/ 1 h 335"/>
                  <a:gd name="T14" fmla="*/ 7 w 160"/>
                  <a:gd name="T15" fmla="*/ 0 h 335"/>
                  <a:gd name="T16" fmla="*/ 7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24" name="Freeform 27">
                <a:extLst>
                  <a:ext uri="{FF2B5EF4-FFF2-40B4-BE49-F238E27FC236}">
                    <a16:creationId xmlns:a16="http://schemas.microsoft.com/office/drawing/2014/main" id="{3F22524F-F29B-4C0A-BCC7-33104140D693}"/>
                  </a:ext>
                </a:extLst>
              </p:cNvPr>
              <p:cNvSpPr>
                <a:spLocks/>
              </p:cNvSpPr>
              <p:nvPr userDrawn="1"/>
            </p:nvSpPr>
            <p:spPr bwMode="auto">
              <a:xfrm rot="7320404">
                <a:off x="5137" y="3000"/>
                <a:ext cx="193" cy="104"/>
              </a:xfrm>
              <a:custGeom>
                <a:avLst/>
                <a:gdLst>
                  <a:gd name="T0" fmla="*/ 1 w 489"/>
                  <a:gd name="T1" fmla="*/ 1 h 296"/>
                  <a:gd name="T2" fmla="*/ 10 w 489"/>
                  <a:gd name="T3" fmla="*/ 3 h 296"/>
                  <a:gd name="T4" fmla="*/ 20 w 489"/>
                  <a:gd name="T5" fmla="*/ 6 h 296"/>
                  <a:gd name="T6" fmla="*/ 27 w 489"/>
                  <a:gd name="T7" fmla="*/ 11 h 296"/>
                  <a:gd name="T8" fmla="*/ 20 w 489"/>
                  <a:gd name="T9" fmla="*/ 10 h 296"/>
                  <a:gd name="T10" fmla="*/ 9 w 489"/>
                  <a:gd name="T11" fmla="*/ 6 h 296"/>
                  <a:gd name="T12" fmla="*/ 3 w 489"/>
                  <a:gd name="T13" fmla="*/ 4 h 296"/>
                  <a:gd name="T14" fmla="*/ 7 w 489"/>
                  <a:gd name="T15" fmla="*/ 7 h 296"/>
                  <a:gd name="T16" fmla="*/ 17 w 489"/>
                  <a:gd name="T17" fmla="*/ 12 h 296"/>
                  <a:gd name="T18" fmla="*/ 29 w 489"/>
                  <a:gd name="T19" fmla="*/ 13 h 296"/>
                  <a:gd name="T20" fmla="*/ 30 w 489"/>
                  <a:gd name="T21" fmla="*/ 10 h 296"/>
                  <a:gd name="T22" fmla="*/ 24 w 489"/>
                  <a:gd name="T23" fmla="*/ 5 h 296"/>
                  <a:gd name="T24" fmla="*/ 10 w 489"/>
                  <a:gd name="T25" fmla="*/ 1 h 296"/>
                  <a:gd name="T26" fmla="*/ 0 w 489"/>
                  <a:gd name="T27" fmla="*/ 0 h 296"/>
                  <a:gd name="T28" fmla="*/ 1 w 489"/>
                  <a:gd name="T29" fmla="*/ 1 h 296"/>
                  <a:gd name="T30" fmla="*/ 1 w 489"/>
                  <a:gd name="T31" fmla="*/ 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grpSp>
      <p:sp>
        <p:nvSpPr>
          <p:cNvPr id="25" name="Freeform 28">
            <a:extLst>
              <a:ext uri="{FF2B5EF4-FFF2-40B4-BE49-F238E27FC236}">
                <a16:creationId xmlns:a16="http://schemas.microsoft.com/office/drawing/2014/main" id="{68E5A79E-EE6E-46D9-B5C2-B4838B97B2AA}"/>
              </a:ext>
            </a:extLst>
          </p:cNvPr>
          <p:cNvSpPr>
            <a:spLocks/>
          </p:cNvSpPr>
          <p:nvPr/>
        </p:nvSpPr>
        <p:spPr bwMode="auto">
          <a:xfrm>
            <a:off x="901700" y="5054600"/>
            <a:ext cx="6807200" cy="728663"/>
          </a:xfrm>
          <a:custGeom>
            <a:avLst/>
            <a:gdLst>
              <a:gd name="T0" fmla="*/ 0 w 4288"/>
              <a:gd name="T1" fmla="*/ 0 h 459"/>
              <a:gd name="T2" fmla="*/ 2147483647 w 4288"/>
              <a:gd name="T3" fmla="*/ 2147483647 h 459"/>
              <a:gd name="T4" fmla="*/ 2147483647 w 4288"/>
              <a:gd name="T5" fmla="*/ 2147483647 h 459"/>
              <a:gd name="T6" fmla="*/ 2147483647 w 4288"/>
              <a:gd name="T7" fmla="*/ 2147483647 h 459"/>
              <a:gd name="T8" fmla="*/ 2147483647 w 4288"/>
              <a:gd name="T9" fmla="*/ 2147483647 h 459"/>
              <a:gd name="T10" fmla="*/ 2147483647 w 4288"/>
              <a:gd name="T11" fmla="*/ 2147483647 h 459"/>
              <a:gd name="T12" fmla="*/ 2147483647 w 4288"/>
              <a:gd name="T13" fmla="*/ 2147483647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SG"/>
          </a:p>
        </p:txBody>
      </p:sp>
      <p:sp>
        <p:nvSpPr>
          <p:cNvPr id="26" name="Freeform 29">
            <a:extLst>
              <a:ext uri="{FF2B5EF4-FFF2-40B4-BE49-F238E27FC236}">
                <a16:creationId xmlns:a16="http://schemas.microsoft.com/office/drawing/2014/main" id="{C5970CFF-DF0A-4F51-882E-68C0EE6058DC}"/>
              </a:ext>
            </a:extLst>
          </p:cNvPr>
          <p:cNvSpPr>
            <a:spLocks/>
          </p:cNvSpPr>
          <p:nvPr/>
        </p:nvSpPr>
        <p:spPr bwMode="auto">
          <a:xfrm>
            <a:off x="4076700" y="1930400"/>
            <a:ext cx="889000" cy="381000"/>
          </a:xfrm>
          <a:custGeom>
            <a:avLst/>
            <a:gdLst>
              <a:gd name="T0" fmla="*/ 0 w 560"/>
              <a:gd name="T1" fmla="*/ 2147483647 h 240"/>
              <a:gd name="T2" fmla="*/ 2147483647 w 560"/>
              <a:gd name="T3" fmla="*/ 2147483647 h 240"/>
              <a:gd name="T4" fmla="*/ 2147483647 w 560"/>
              <a:gd name="T5" fmla="*/ 2147483647 h 240"/>
              <a:gd name="T6" fmla="*/ 2147483647 w 560"/>
              <a:gd name="T7" fmla="*/ 2147483647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a:p>
        </p:txBody>
      </p:sp>
      <p:sp>
        <p:nvSpPr>
          <p:cNvPr id="28675"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28676"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27" name="Rectangle 5">
            <a:extLst>
              <a:ext uri="{FF2B5EF4-FFF2-40B4-BE49-F238E27FC236}">
                <a16:creationId xmlns:a16="http://schemas.microsoft.com/office/drawing/2014/main" id="{52A7E11A-A360-4B22-A3B4-2D1F325F2C11}"/>
              </a:ext>
            </a:extLst>
          </p:cNvPr>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28" name="Rectangle 6">
            <a:extLst>
              <a:ext uri="{FF2B5EF4-FFF2-40B4-BE49-F238E27FC236}">
                <a16:creationId xmlns:a16="http://schemas.microsoft.com/office/drawing/2014/main" id="{9456D7B9-9071-475A-9C24-E753A14F2534}"/>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9" name="Rectangle 7">
            <a:extLst>
              <a:ext uri="{FF2B5EF4-FFF2-40B4-BE49-F238E27FC236}">
                <a16:creationId xmlns:a16="http://schemas.microsoft.com/office/drawing/2014/main" id="{0EC8D3A0-744B-42C2-B080-407C4048EB70}"/>
              </a:ext>
            </a:extLst>
          </p:cNvPr>
          <p:cNvSpPr>
            <a:spLocks noGrp="1" noChangeArrowheads="1"/>
          </p:cNvSpPr>
          <p:nvPr>
            <p:ph type="sldNum" sz="quarter" idx="12"/>
          </p:nvPr>
        </p:nvSpPr>
        <p:spPr>
          <a:xfrm>
            <a:off x="6553200" y="6248400"/>
            <a:ext cx="1905000" cy="457200"/>
          </a:xfrm>
        </p:spPr>
        <p:txBody>
          <a:bodyPr/>
          <a:lstStyle>
            <a:lvl1pPr>
              <a:defRPr/>
            </a:lvl1pPr>
          </a:lstStyle>
          <a:p>
            <a:fld id="{F76F9BEB-2FAB-40B4-8EB6-F8092DE6DCEB}" type="slidenum">
              <a:rPr lang="en-US" altLang="en-US"/>
              <a:pPr/>
              <a:t>‹#›</a:t>
            </a:fld>
            <a:endParaRPr lang="en-US" altLang="en-US"/>
          </a:p>
        </p:txBody>
      </p:sp>
    </p:spTree>
    <p:extLst>
      <p:ext uri="{BB962C8B-B14F-4D97-AF65-F5344CB8AC3E}">
        <p14:creationId xmlns:p14="http://schemas.microsoft.com/office/powerpoint/2010/main" val="675805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5">
            <a:extLst>
              <a:ext uri="{FF2B5EF4-FFF2-40B4-BE49-F238E27FC236}">
                <a16:creationId xmlns:a16="http://schemas.microsoft.com/office/drawing/2014/main" id="{BD25D4BD-B58A-4FDB-87EB-50F33D3F976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2F699E7-6887-426F-A687-7F17B77EEF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AE74280D-3F3B-4D41-9559-76F05BE32C06}"/>
              </a:ext>
            </a:extLst>
          </p:cNvPr>
          <p:cNvSpPr>
            <a:spLocks noGrp="1" noChangeArrowheads="1"/>
          </p:cNvSpPr>
          <p:nvPr>
            <p:ph type="sldNum" sz="quarter" idx="12"/>
          </p:nvPr>
        </p:nvSpPr>
        <p:spPr>
          <a:ln/>
        </p:spPr>
        <p:txBody>
          <a:bodyPr/>
          <a:lstStyle>
            <a:lvl1pPr>
              <a:defRPr/>
            </a:lvl1pPr>
          </a:lstStyle>
          <a:p>
            <a:fld id="{228513B4-9643-4BD6-967A-525610309A96}" type="slidenum">
              <a:rPr lang="en-US" altLang="en-US"/>
              <a:pPr/>
              <a:t>‹#›</a:t>
            </a:fld>
            <a:endParaRPr lang="en-US" altLang="en-US"/>
          </a:p>
        </p:txBody>
      </p:sp>
    </p:spTree>
    <p:extLst>
      <p:ext uri="{BB962C8B-B14F-4D97-AF65-F5344CB8AC3E}">
        <p14:creationId xmlns:p14="http://schemas.microsoft.com/office/powerpoint/2010/main" val="588362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5">
            <a:extLst>
              <a:ext uri="{FF2B5EF4-FFF2-40B4-BE49-F238E27FC236}">
                <a16:creationId xmlns:a16="http://schemas.microsoft.com/office/drawing/2014/main" id="{CCF542B7-35BF-4D2C-BCF0-EF5B60BA35F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99D4DC3-53B6-4A75-973E-BD326D65B7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4275F045-EBB5-4A9C-9B8B-E8BB7E86972A}"/>
              </a:ext>
            </a:extLst>
          </p:cNvPr>
          <p:cNvSpPr>
            <a:spLocks noGrp="1" noChangeArrowheads="1"/>
          </p:cNvSpPr>
          <p:nvPr>
            <p:ph type="sldNum" sz="quarter" idx="12"/>
          </p:nvPr>
        </p:nvSpPr>
        <p:spPr>
          <a:ln/>
        </p:spPr>
        <p:txBody>
          <a:bodyPr/>
          <a:lstStyle>
            <a:lvl1pPr>
              <a:defRPr/>
            </a:lvl1pPr>
          </a:lstStyle>
          <a:p>
            <a:fld id="{C603997F-CB55-4544-995D-839EA887E526}" type="slidenum">
              <a:rPr lang="en-US" altLang="en-US"/>
              <a:pPr/>
              <a:t>‹#›</a:t>
            </a:fld>
            <a:endParaRPr lang="en-US" altLang="en-US"/>
          </a:p>
        </p:txBody>
      </p:sp>
    </p:spTree>
    <p:extLst>
      <p:ext uri="{BB962C8B-B14F-4D97-AF65-F5344CB8AC3E}">
        <p14:creationId xmlns:p14="http://schemas.microsoft.com/office/powerpoint/2010/main" val="1078255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a:t>Click to edit Master title style</a:t>
            </a:r>
            <a:endParaRPr lang="vi-VN"/>
          </a:p>
        </p:txBody>
      </p:sp>
      <p:sp>
        <p:nvSpPr>
          <p:cNvPr id="3" name="Table Placeholder 2"/>
          <p:cNvSpPr>
            <a:spLocks noGrp="1"/>
          </p:cNvSpPr>
          <p:nvPr>
            <p:ph type="tbl" idx="1"/>
          </p:nvPr>
        </p:nvSpPr>
        <p:spPr>
          <a:xfrm>
            <a:off x="685800" y="1828800"/>
            <a:ext cx="7696200" cy="3657600"/>
          </a:xfrm>
        </p:spPr>
        <p:txBody>
          <a:bodyPr/>
          <a:lstStyle/>
          <a:p>
            <a:pPr lvl="0"/>
            <a:endParaRPr lang="vi-VN" noProof="0"/>
          </a:p>
        </p:txBody>
      </p:sp>
      <p:sp>
        <p:nvSpPr>
          <p:cNvPr id="4" name="Rectangle 5">
            <a:extLst>
              <a:ext uri="{FF2B5EF4-FFF2-40B4-BE49-F238E27FC236}">
                <a16:creationId xmlns:a16="http://schemas.microsoft.com/office/drawing/2014/main" id="{F4E7884B-5936-4587-BE2E-D65D0288F93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DA99663-A18A-437A-BFBE-05198406DB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4AE478FC-E5CB-492D-8E17-AC4D82DF4D93}"/>
              </a:ext>
            </a:extLst>
          </p:cNvPr>
          <p:cNvSpPr>
            <a:spLocks noGrp="1" noChangeArrowheads="1"/>
          </p:cNvSpPr>
          <p:nvPr>
            <p:ph type="sldNum" sz="quarter" idx="12"/>
          </p:nvPr>
        </p:nvSpPr>
        <p:spPr>
          <a:ln/>
        </p:spPr>
        <p:txBody>
          <a:bodyPr/>
          <a:lstStyle>
            <a:lvl1pPr>
              <a:defRPr/>
            </a:lvl1pPr>
          </a:lstStyle>
          <a:p>
            <a:fld id="{5492998D-CCBB-47A3-BD4D-F56B6BBB879A}" type="slidenum">
              <a:rPr lang="en-US" altLang="en-US"/>
              <a:pPr/>
              <a:t>‹#›</a:t>
            </a:fld>
            <a:endParaRPr lang="en-US" altLang="en-US"/>
          </a:p>
        </p:txBody>
      </p:sp>
    </p:spTree>
    <p:extLst>
      <p:ext uri="{BB962C8B-B14F-4D97-AF65-F5344CB8AC3E}">
        <p14:creationId xmlns:p14="http://schemas.microsoft.com/office/powerpoint/2010/main" val="2890646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vi-VN"/>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5">
            <a:extLst>
              <a:ext uri="{FF2B5EF4-FFF2-40B4-BE49-F238E27FC236}">
                <a16:creationId xmlns:a16="http://schemas.microsoft.com/office/drawing/2014/main" id="{1A5CAED5-C64D-451E-B0D3-D679E859B451}"/>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B7A884B-D31D-4E83-9134-98FFBF62471D}"/>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8C806663-CD9F-464E-B1ED-DFB7B46BA1AA}"/>
              </a:ext>
            </a:extLst>
          </p:cNvPr>
          <p:cNvSpPr>
            <a:spLocks noGrp="1" noChangeArrowheads="1"/>
          </p:cNvSpPr>
          <p:nvPr>
            <p:ph type="sldNum" sz="quarter" idx="12"/>
          </p:nvPr>
        </p:nvSpPr>
        <p:spPr/>
        <p:txBody>
          <a:bodyPr/>
          <a:lstStyle>
            <a:lvl1pPr>
              <a:defRPr/>
            </a:lvl1pPr>
          </a:lstStyle>
          <a:p>
            <a:fld id="{856195B2-EEAF-4208-9260-F99E977711F2}" type="slidenum">
              <a:rPr lang="en-US" altLang="en-US"/>
              <a:pPr/>
              <a:t>‹#›</a:t>
            </a:fld>
            <a:endParaRPr lang="en-US" altLang="en-US"/>
          </a:p>
        </p:txBody>
      </p:sp>
    </p:spTree>
    <p:extLst>
      <p:ext uri="{BB962C8B-B14F-4D97-AF65-F5344CB8AC3E}">
        <p14:creationId xmlns:p14="http://schemas.microsoft.com/office/powerpoint/2010/main" val="201130585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endParaRPr lang="vi-VN"/>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5">
            <a:extLst>
              <a:ext uri="{FF2B5EF4-FFF2-40B4-BE49-F238E27FC236}">
                <a16:creationId xmlns:a16="http://schemas.microsoft.com/office/drawing/2014/main" id="{653CFD96-16D4-47F3-BDCD-54BDAE64257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DC77C20C-B9FF-4343-A371-AD3F90B1A6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
            <a:extLst>
              <a:ext uri="{FF2B5EF4-FFF2-40B4-BE49-F238E27FC236}">
                <a16:creationId xmlns:a16="http://schemas.microsoft.com/office/drawing/2014/main" id="{85B558BA-1649-459C-BAE9-23CDCAE233F9}"/>
              </a:ext>
            </a:extLst>
          </p:cNvPr>
          <p:cNvSpPr>
            <a:spLocks noGrp="1" noChangeArrowheads="1"/>
          </p:cNvSpPr>
          <p:nvPr>
            <p:ph type="sldNum" sz="quarter" idx="12"/>
          </p:nvPr>
        </p:nvSpPr>
        <p:spPr>
          <a:ln/>
        </p:spPr>
        <p:txBody>
          <a:bodyPr/>
          <a:lstStyle>
            <a:lvl1pPr>
              <a:defRPr/>
            </a:lvl1pPr>
          </a:lstStyle>
          <a:p>
            <a:fld id="{3184966D-E4E2-459C-BB39-8945699244FD}" type="slidenum">
              <a:rPr lang="en-US" altLang="en-US"/>
              <a:pPr/>
              <a:t>‹#›</a:t>
            </a:fld>
            <a:endParaRPr lang="en-US" altLang="en-US"/>
          </a:p>
        </p:txBody>
      </p:sp>
    </p:spTree>
    <p:extLst>
      <p:ext uri="{BB962C8B-B14F-4D97-AF65-F5344CB8AC3E}">
        <p14:creationId xmlns:p14="http://schemas.microsoft.com/office/powerpoint/2010/main" val="3101526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5">
            <a:extLst>
              <a:ext uri="{FF2B5EF4-FFF2-40B4-BE49-F238E27FC236}">
                <a16:creationId xmlns:a16="http://schemas.microsoft.com/office/drawing/2014/main" id="{FAC07D72-280C-4135-9C63-7109A776143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7F39E86-5ABD-44E2-8276-7E1753465D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8C2F1225-2E74-42F7-904B-94BF26FC8C3E}"/>
              </a:ext>
            </a:extLst>
          </p:cNvPr>
          <p:cNvSpPr>
            <a:spLocks noGrp="1" noChangeArrowheads="1"/>
          </p:cNvSpPr>
          <p:nvPr>
            <p:ph type="sldNum" sz="quarter" idx="12"/>
          </p:nvPr>
        </p:nvSpPr>
        <p:spPr>
          <a:ln/>
        </p:spPr>
        <p:txBody>
          <a:bodyPr/>
          <a:lstStyle>
            <a:lvl1pPr>
              <a:defRPr/>
            </a:lvl1pPr>
          </a:lstStyle>
          <a:p>
            <a:fld id="{DFAA406B-622A-42FF-B860-0A1A91194BBC}" type="slidenum">
              <a:rPr lang="en-US" altLang="en-US"/>
              <a:pPr/>
              <a:t>‹#›</a:t>
            </a:fld>
            <a:endParaRPr lang="en-US" altLang="en-US"/>
          </a:p>
        </p:txBody>
      </p:sp>
    </p:spTree>
    <p:extLst>
      <p:ext uri="{BB962C8B-B14F-4D97-AF65-F5344CB8AC3E}">
        <p14:creationId xmlns:p14="http://schemas.microsoft.com/office/powerpoint/2010/main" val="851093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64AB84C3-8A40-4412-812E-483EC70022F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53CAF69-4E2C-4DD8-BA24-1660698F55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F7E0B6A4-DD2C-4F21-97F0-CABA06682195}"/>
              </a:ext>
            </a:extLst>
          </p:cNvPr>
          <p:cNvSpPr>
            <a:spLocks noGrp="1" noChangeArrowheads="1"/>
          </p:cNvSpPr>
          <p:nvPr>
            <p:ph type="sldNum" sz="quarter" idx="12"/>
          </p:nvPr>
        </p:nvSpPr>
        <p:spPr>
          <a:ln/>
        </p:spPr>
        <p:txBody>
          <a:bodyPr/>
          <a:lstStyle>
            <a:lvl1pPr>
              <a:defRPr/>
            </a:lvl1pPr>
          </a:lstStyle>
          <a:p>
            <a:fld id="{41B0F058-F0F1-47E9-8E24-0FD65EBF304D}" type="slidenum">
              <a:rPr lang="en-US" altLang="en-US"/>
              <a:pPr/>
              <a:t>‹#›</a:t>
            </a:fld>
            <a:endParaRPr lang="en-US" altLang="en-US"/>
          </a:p>
        </p:txBody>
      </p:sp>
    </p:spTree>
    <p:extLst>
      <p:ext uri="{BB962C8B-B14F-4D97-AF65-F5344CB8AC3E}">
        <p14:creationId xmlns:p14="http://schemas.microsoft.com/office/powerpoint/2010/main" val="3312192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5">
            <a:extLst>
              <a:ext uri="{FF2B5EF4-FFF2-40B4-BE49-F238E27FC236}">
                <a16:creationId xmlns:a16="http://schemas.microsoft.com/office/drawing/2014/main" id="{7CAC76B9-027D-448E-8D1D-223BB6B13D3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796339A-26C6-4601-BBE0-7E861C62AC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2A4847F9-7AE7-463C-AE77-0E928A60F3BB}"/>
              </a:ext>
            </a:extLst>
          </p:cNvPr>
          <p:cNvSpPr>
            <a:spLocks noGrp="1" noChangeArrowheads="1"/>
          </p:cNvSpPr>
          <p:nvPr>
            <p:ph type="sldNum" sz="quarter" idx="12"/>
          </p:nvPr>
        </p:nvSpPr>
        <p:spPr>
          <a:ln/>
        </p:spPr>
        <p:txBody>
          <a:bodyPr/>
          <a:lstStyle>
            <a:lvl1pPr>
              <a:defRPr/>
            </a:lvl1pPr>
          </a:lstStyle>
          <a:p>
            <a:fld id="{575EDF9F-5264-400F-A80B-2E1A46401FB5}" type="slidenum">
              <a:rPr lang="en-US" altLang="en-US"/>
              <a:pPr/>
              <a:t>‹#›</a:t>
            </a:fld>
            <a:endParaRPr lang="en-US" altLang="en-US"/>
          </a:p>
        </p:txBody>
      </p:sp>
    </p:spTree>
    <p:extLst>
      <p:ext uri="{BB962C8B-B14F-4D97-AF65-F5344CB8AC3E}">
        <p14:creationId xmlns:p14="http://schemas.microsoft.com/office/powerpoint/2010/main" val="1954953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5">
            <a:extLst>
              <a:ext uri="{FF2B5EF4-FFF2-40B4-BE49-F238E27FC236}">
                <a16:creationId xmlns:a16="http://schemas.microsoft.com/office/drawing/2014/main" id="{78C5D47A-FC3C-4E47-9299-FBC37AAA09E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90D091F9-3BFB-4E42-B1A3-FB1C15F79B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
            <a:extLst>
              <a:ext uri="{FF2B5EF4-FFF2-40B4-BE49-F238E27FC236}">
                <a16:creationId xmlns:a16="http://schemas.microsoft.com/office/drawing/2014/main" id="{A9C6C6AA-9E26-4C92-95C3-4DBAA0825CA5}"/>
              </a:ext>
            </a:extLst>
          </p:cNvPr>
          <p:cNvSpPr>
            <a:spLocks noGrp="1" noChangeArrowheads="1"/>
          </p:cNvSpPr>
          <p:nvPr>
            <p:ph type="sldNum" sz="quarter" idx="12"/>
          </p:nvPr>
        </p:nvSpPr>
        <p:spPr>
          <a:ln/>
        </p:spPr>
        <p:txBody>
          <a:bodyPr/>
          <a:lstStyle>
            <a:lvl1pPr>
              <a:defRPr/>
            </a:lvl1pPr>
          </a:lstStyle>
          <a:p>
            <a:fld id="{630FF103-79AC-4936-88D4-1FF370F0490F}" type="slidenum">
              <a:rPr lang="en-US" altLang="en-US"/>
              <a:pPr/>
              <a:t>‹#›</a:t>
            </a:fld>
            <a:endParaRPr lang="en-US" altLang="en-US"/>
          </a:p>
        </p:txBody>
      </p:sp>
    </p:spTree>
    <p:extLst>
      <p:ext uri="{BB962C8B-B14F-4D97-AF65-F5344CB8AC3E}">
        <p14:creationId xmlns:p14="http://schemas.microsoft.com/office/powerpoint/2010/main" val="1953574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5">
            <a:extLst>
              <a:ext uri="{FF2B5EF4-FFF2-40B4-BE49-F238E27FC236}">
                <a16:creationId xmlns:a16="http://schemas.microsoft.com/office/drawing/2014/main" id="{0D0B18CF-7F62-4B12-BC76-4DCB69267BD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14CB73B-C965-4B6F-9CA8-77ECA0763D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C1BA1329-9034-4BBA-B6E2-DEE7F4BFE092}"/>
              </a:ext>
            </a:extLst>
          </p:cNvPr>
          <p:cNvSpPr>
            <a:spLocks noGrp="1" noChangeArrowheads="1"/>
          </p:cNvSpPr>
          <p:nvPr>
            <p:ph type="sldNum" sz="quarter" idx="12"/>
          </p:nvPr>
        </p:nvSpPr>
        <p:spPr>
          <a:ln/>
        </p:spPr>
        <p:txBody>
          <a:bodyPr/>
          <a:lstStyle>
            <a:lvl1pPr>
              <a:defRPr/>
            </a:lvl1pPr>
          </a:lstStyle>
          <a:p>
            <a:fld id="{416817FD-EC59-41B8-81F7-5FBAEE8FB066}" type="slidenum">
              <a:rPr lang="en-US" altLang="en-US"/>
              <a:pPr/>
              <a:t>‹#›</a:t>
            </a:fld>
            <a:endParaRPr lang="en-US" altLang="en-US"/>
          </a:p>
        </p:txBody>
      </p:sp>
    </p:spTree>
    <p:extLst>
      <p:ext uri="{BB962C8B-B14F-4D97-AF65-F5344CB8AC3E}">
        <p14:creationId xmlns:p14="http://schemas.microsoft.com/office/powerpoint/2010/main" val="3320582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919CB3F2-FCBF-41AE-A4A6-33A8B035B78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73A2DA21-328D-4402-88DF-13791486CC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CBF46FC0-C2AB-4684-9365-BBE2908972D6}"/>
              </a:ext>
            </a:extLst>
          </p:cNvPr>
          <p:cNvSpPr>
            <a:spLocks noGrp="1" noChangeArrowheads="1"/>
          </p:cNvSpPr>
          <p:nvPr>
            <p:ph type="sldNum" sz="quarter" idx="12"/>
          </p:nvPr>
        </p:nvSpPr>
        <p:spPr>
          <a:ln/>
        </p:spPr>
        <p:txBody>
          <a:bodyPr/>
          <a:lstStyle>
            <a:lvl1pPr>
              <a:defRPr/>
            </a:lvl1pPr>
          </a:lstStyle>
          <a:p>
            <a:fld id="{BA974FC3-7F62-4899-BE68-9B7D5D8CD867}" type="slidenum">
              <a:rPr lang="en-US" altLang="en-US"/>
              <a:pPr/>
              <a:t>‹#›</a:t>
            </a:fld>
            <a:endParaRPr lang="en-US" altLang="en-US"/>
          </a:p>
        </p:txBody>
      </p:sp>
    </p:spTree>
    <p:extLst>
      <p:ext uri="{BB962C8B-B14F-4D97-AF65-F5344CB8AC3E}">
        <p14:creationId xmlns:p14="http://schemas.microsoft.com/office/powerpoint/2010/main" val="2359411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2EC17396-CD3F-47BF-9A9C-F60711B3C25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09C7739-A5A1-4903-928F-348B99BE85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8B774D6E-AFDC-4BB9-94F4-85D0625FB991}"/>
              </a:ext>
            </a:extLst>
          </p:cNvPr>
          <p:cNvSpPr>
            <a:spLocks noGrp="1" noChangeArrowheads="1"/>
          </p:cNvSpPr>
          <p:nvPr>
            <p:ph type="sldNum" sz="quarter" idx="12"/>
          </p:nvPr>
        </p:nvSpPr>
        <p:spPr>
          <a:ln/>
        </p:spPr>
        <p:txBody>
          <a:bodyPr/>
          <a:lstStyle>
            <a:lvl1pPr>
              <a:defRPr/>
            </a:lvl1pPr>
          </a:lstStyle>
          <a:p>
            <a:fld id="{CE4A8411-ECE4-46A7-A236-490809B90F31}" type="slidenum">
              <a:rPr lang="en-US" altLang="en-US"/>
              <a:pPr/>
              <a:t>‹#›</a:t>
            </a:fld>
            <a:endParaRPr lang="en-US" altLang="en-US"/>
          </a:p>
        </p:txBody>
      </p:sp>
    </p:spTree>
    <p:extLst>
      <p:ext uri="{BB962C8B-B14F-4D97-AF65-F5344CB8AC3E}">
        <p14:creationId xmlns:p14="http://schemas.microsoft.com/office/powerpoint/2010/main" val="3307513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0BA1726A-C4C9-45B0-958C-3BC56A5E33B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6067A85-B12B-46B0-982F-1EE22040C6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C907F225-3AA6-46A2-99C6-7B1BFD7B1A40}"/>
              </a:ext>
            </a:extLst>
          </p:cNvPr>
          <p:cNvSpPr>
            <a:spLocks noGrp="1" noChangeArrowheads="1"/>
          </p:cNvSpPr>
          <p:nvPr>
            <p:ph type="sldNum" sz="quarter" idx="12"/>
          </p:nvPr>
        </p:nvSpPr>
        <p:spPr>
          <a:ln/>
        </p:spPr>
        <p:txBody>
          <a:bodyPr/>
          <a:lstStyle>
            <a:lvl1pPr>
              <a:defRPr/>
            </a:lvl1pPr>
          </a:lstStyle>
          <a:p>
            <a:fld id="{9C4E7ACA-099B-4615-BD20-E071176B7591}" type="slidenum">
              <a:rPr lang="en-US" altLang="en-US"/>
              <a:pPr/>
              <a:t>‹#›</a:t>
            </a:fld>
            <a:endParaRPr lang="en-US" altLang="en-US"/>
          </a:p>
        </p:txBody>
      </p:sp>
    </p:spTree>
    <p:extLst>
      <p:ext uri="{BB962C8B-B14F-4D97-AF65-F5344CB8AC3E}">
        <p14:creationId xmlns:p14="http://schemas.microsoft.com/office/powerpoint/2010/main" val="225155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a:extLst>
              <a:ext uri="{FF2B5EF4-FFF2-40B4-BE49-F238E27FC236}">
                <a16:creationId xmlns:a16="http://schemas.microsoft.com/office/drawing/2014/main" id="{EDAC4D8A-C1C7-4738-B6DE-47ED61010C21}"/>
              </a:ext>
            </a:extLst>
          </p:cNvPr>
          <p:cNvSpPr>
            <a:spLocks/>
          </p:cNvSpPr>
          <p:nvPr/>
        </p:nvSpPr>
        <p:spPr bwMode="auto">
          <a:xfrm rot="-3172564">
            <a:off x="7777957" y="-15081"/>
            <a:ext cx="1162050" cy="2084387"/>
          </a:xfrm>
          <a:custGeom>
            <a:avLst/>
            <a:gdLst>
              <a:gd name="T0" fmla="*/ 2147483647 w 2903"/>
              <a:gd name="T1" fmla="*/ 2147483647 h 3686"/>
              <a:gd name="T2" fmla="*/ 2147483647 w 2903"/>
              <a:gd name="T3" fmla="*/ 2147483647 h 3686"/>
              <a:gd name="T4" fmla="*/ 2147483647 w 2903"/>
              <a:gd name="T5" fmla="*/ 0 h 3686"/>
              <a:gd name="T6" fmla="*/ 2147483647 w 2903"/>
              <a:gd name="T7" fmla="*/ 2147483647 h 3686"/>
              <a:gd name="T8" fmla="*/ 2147483647 w 2903"/>
              <a:gd name="T9" fmla="*/ 2147483647 h 3686"/>
              <a:gd name="T10" fmla="*/ 0 w 2903"/>
              <a:gd name="T11" fmla="*/ 2147483647 h 3686"/>
              <a:gd name="T12" fmla="*/ 2147483647 w 2903"/>
              <a:gd name="T13" fmla="*/ 2147483647 h 3686"/>
              <a:gd name="T14" fmla="*/ 2147483647 w 2903"/>
              <a:gd name="T15" fmla="*/ 2147483647 h 3686"/>
              <a:gd name="T16" fmla="*/ 2147483647 w 2903"/>
              <a:gd name="T17" fmla="*/ 2147483647 h 3686"/>
              <a:gd name="T18" fmla="*/ 2147483647 w 2903"/>
              <a:gd name="T19" fmla="*/ 2147483647 h 3686"/>
              <a:gd name="T20" fmla="*/ 2147483647 w 2903"/>
              <a:gd name="T21" fmla="*/ 2147483647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027" name="Rectangle 3">
            <a:extLst>
              <a:ext uri="{FF2B5EF4-FFF2-40B4-BE49-F238E27FC236}">
                <a16:creationId xmlns:a16="http://schemas.microsoft.com/office/drawing/2014/main" id="{C19E0C93-24A1-44A5-BB87-30B953DF8B1D}"/>
              </a:ext>
            </a:extLst>
          </p:cNvPr>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1F8327B0-5627-49B4-91E2-F7A9AF8CC8C2}"/>
              </a:ext>
            </a:extLst>
          </p:cNvPr>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7653" name="Rectangle 5">
            <a:extLst>
              <a:ext uri="{FF2B5EF4-FFF2-40B4-BE49-F238E27FC236}">
                <a16:creationId xmlns:a16="http://schemas.microsoft.com/office/drawing/2014/main" id="{7845776C-24F2-4DEA-A55F-AC2926387C94}"/>
              </a:ext>
            </a:extLst>
          </p:cNvPr>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27654" name="Rectangle 6">
            <a:extLst>
              <a:ext uri="{FF2B5EF4-FFF2-40B4-BE49-F238E27FC236}">
                <a16:creationId xmlns:a16="http://schemas.microsoft.com/office/drawing/2014/main" id="{FDE81BB1-0430-4EBE-9213-567FC6C930D7}"/>
              </a:ext>
            </a:extLst>
          </p:cNvPr>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27655" name="Rectangle 7">
            <a:extLst>
              <a:ext uri="{FF2B5EF4-FFF2-40B4-BE49-F238E27FC236}">
                <a16:creationId xmlns:a16="http://schemas.microsoft.com/office/drawing/2014/main" id="{0B45A25D-A871-493F-A15C-29B95CC70E6B}"/>
              </a:ext>
            </a:extLst>
          </p:cNvPr>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vl1pPr>
          </a:lstStyle>
          <a:p>
            <a:fld id="{82D7E673-BACD-466D-BD4D-38B2B21C6D37}" type="slidenum">
              <a:rPr lang="en-US" altLang="en-US"/>
              <a:pPr/>
              <a:t>‹#›</a:t>
            </a:fld>
            <a:endParaRPr lang="en-US" altLang="en-US"/>
          </a:p>
        </p:txBody>
      </p:sp>
      <p:sp>
        <p:nvSpPr>
          <p:cNvPr id="1032" name="Freeform 8">
            <a:extLst>
              <a:ext uri="{FF2B5EF4-FFF2-40B4-BE49-F238E27FC236}">
                <a16:creationId xmlns:a16="http://schemas.microsoft.com/office/drawing/2014/main" id="{23A4436D-415A-4182-8A36-E10457652BE1}"/>
              </a:ext>
            </a:extLst>
          </p:cNvPr>
          <p:cNvSpPr>
            <a:spLocks/>
          </p:cNvSpPr>
          <p:nvPr/>
        </p:nvSpPr>
        <p:spPr bwMode="auto">
          <a:xfrm rot="-3172564">
            <a:off x="7865269" y="24607"/>
            <a:ext cx="1165225" cy="2097087"/>
          </a:xfrm>
          <a:custGeom>
            <a:avLst/>
            <a:gdLst>
              <a:gd name="T0" fmla="*/ 2147483647 w 2911"/>
              <a:gd name="T1" fmla="*/ 0 h 3703"/>
              <a:gd name="T2" fmla="*/ 2147483647 w 2911"/>
              <a:gd name="T3" fmla="*/ 2147483647 h 3703"/>
              <a:gd name="T4" fmla="*/ 2147483647 w 2911"/>
              <a:gd name="T5" fmla="*/ 2147483647 h 3703"/>
              <a:gd name="T6" fmla="*/ 0 w 2911"/>
              <a:gd name="T7" fmla="*/ 2147483647 h 3703"/>
              <a:gd name="T8" fmla="*/ 2147483647 w 2911"/>
              <a:gd name="T9" fmla="*/ 2147483647 h 3703"/>
              <a:gd name="T10" fmla="*/ 2147483647 w 2911"/>
              <a:gd name="T11" fmla="*/ 2147483647 h 3703"/>
              <a:gd name="T12" fmla="*/ 2147483647 w 2911"/>
              <a:gd name="T13" fmla="*/ 2147483647 h 3703"/>
              <a:gd name="T14" fmla="*/ 2147483647 w 2911"/>
              <a:gd name="T15" fmla="*/ 2147483647 h 3703"/>
              <a:gd name="T16" fmla="*/ 2147483647 w 2911"/>
              <a:gd name="T17" fmla="*/ 2147483647 h 3703"/>
              <a:gd name="T18" fmla="*/ 2147483647 w 2911"/>
              <a:gd name="T19" fmla="*/ 0 h 3703"/>
              <a:gd name="T20" fmla="*/ 2147483647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033" name="Freeform 9">
            <a:extLst>
              <a:ext uri="{FF2B5EF4-FFF2-40B4-BE49-F238E27FC236}">
                <a16:creationId xmlns:a16="http://schemas.microsoft.com/office/drawing/2014/main" id="{A7A94E48-F979-4319-AC00-5E68052F9293}"/>
              </a:ext>
            </a:extLst>
          </p:cNvPr>
          <p:cNvSpPr>
            <a:spLocks/>
          </p:cNvSpPr>
          <p:nvPr/>
        </p:nvSpPr>
        <p:spPr bwMode="auto">
          <a:xfrm rot="-3172564">
            <a:off x="7831138" y="192088"/>
            <a:ext cx="1025525" cy="1571625"/>
          </a:xfrm>
          <a:custGeom>
            <a:avLst/>
            <a:gdLst>
              <a:gd name="T0" fmla="*/ 0 w 2561"/>
              <a:gd name="T1" fmla="*/ 2147483647 h 2777"/>
              <a:gd name="T2" fmla="*/ 2147483647 w 2561"/>
              <a:gd name="T3" fmla="*/ 2147483647 h 2777"/>
              <a:gd name="T4" fmla="*/ 2147483647 w 2561"/>
              <a:gd name="T5" fmla="*/ 2147483647 h 2777"/>
              <a:gd name="T6" fmla="*/ 2147483647 w 2561"/>
              <a:gd name="T7" fmla="*/ 2147483647 h 2777"/>
              <a:gd name="T8" fmla="*/ 2147483647 w 2561"/>
              <a:gd name="T9" fmla="*/ 2147483647 h 2777"/>
              <a:gd name="T10" fmla="*/ 2147483647 w 2561"/>
              <a:gd name="T11" fmla="*/ 0 h 2777"/>
              <a:gd name="T12" fmla="*/ 0 w 2561"/>
              <a:gd name="T13" fmla="*/ 2147483647 h 2777"/>
              <a:gd name="T14" fmla="*/ 0 w 2561"/>
              <a:gd name="T15" fmla="*/ 2147483647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nvGrpSpPr>
          <p:cNvPr id="1034" name="Group 10">
            <a:extLst>
              <a:ext uri="{FF2B5EF4-FFF2-40B4-BE49-F238E27FC236}">
                <a16:creationId xmlns:a16="http://schemas.microsoft.com/office/drawing/2014/main" id="{55803C36-459A-41D4-BE7B-DB02F414DA75}"/>
              </a:ext>
            </a:extLst>
          </p:cNvPr>
          <p:cNvGrpSpPr>
            <a:grpSpLocks/>
          </p:cNvGrpSpPr>
          <p:nvPr/>
        </p:nvGrpSpPr>
        <p:grpSpPr bwMode="auto">
          <a:xfrm>
            <a:off x="7938" y="5540375"/>
            <a:ext cx="1784350" cy="1246188"/>
            <a:chOff x="5" y="3490"/>
            <a:chExt cx="1124" cy="785"/>
          </a:xfrm>
        </p:grpSpPr>
        <p:sp>
          <p:nvSpPr>
            <p:cNvPr id="1051" name="Freeform 11">
              <a:extLst>
                <a:ext uri="{FF2B5EF4-FFF2-40B4-BE49-F238E27FC236}">
                  <a16:creationId xmlns:a16="http://schemas.microsoft.com/office/drawing/2014/main" id="{87A9F201-D63A-44DB-8436-7F3DE3EF2A52}"/>
                </a:ext>
              </a:extLst>
            </p:cNvPr>
            <p:cNvSpPr>
              <a:spLocks/>
            </p:cNvSpPr>
            <p:nvPr userDrawn="1"/>
          </p:nvSpPr>
          <p:spPr bwMode="auto">
            <a:xfrm>
              <a:off x="24" y="3505"/>
              <a:ext cx="1089" cy="649"/>
            </a:xfrm>
            <a:custGeom>
              <a:avLst/>
              <a:gdLst>
                <a:gd name="T0" fmla="*/ 199 w 2177"/>
                <a:gd name="T1" fmla="*/ 158 h 1298"/>
                <a:gd name="T2" fmla="*/ 178 w 2177"/>
                <a:gd name="T3" fmla="*/ 139 h 1298"/>
                <a:gd name="T4" fmla="*/ 167 w 2177"/>
                <a:gd name="T5" fmla="*/ 60 h 1298"/>
                <a:gd name="T6" fmla="*/ 268 w 2177"/>
                <a:gd name="T7" fmla="*/ 42 h 1298"/>
                <a:gd name="T8" fmla="*/ 273 w 2177"/>
                <a:gd name="T9" fmla="*/ 26 h 1298"/>
                <a:gd name="T10" fmla="*/ 263 w 2177"/>
                <a:gd name="T11" fmla="*/ 13 h 1298"/>
                <a:gd name="T12" fmla="*/ 160 w 2177"/>
                <a:gd name="T13" fmla="*/ 27 h 1298"/>
                <a:gd name="T14" fmla="*/ 153 w 2177"/>
                <a:gd name="T15" fmla="*/ 4 h 1298"/>
                <a:gd name="T16" fmla="*/ 136 w 2177"/>
                <a:gd name="T17" fmla="*/ 0 h 1298"/>
                <a:gd name="T18" fmla="*/ 120 w 2177"/>
                <a:gd name="T19" fmla="*/ 4 h 1298"/>
                <a:gd name="T20" fmla="*/ 111 w 2177"/>
                <a:gd name="T21" fmla="*/ 14 h 1298"/>
                <a:gd name="T22" fmla="*/ 118 w 2177"/>
                <a:gd name="T23" fmla="*/ 36 h 1298"/>
                <a:gd name="T24" fmla="*/ 83 w 2177"/>
                <a:gd name="T25" fmla="*/ 56 h 1298"/>
                <a:gd name="T26" fmla="*/ 123 w 2177"/>
                <a:gd name="T27" fmla="*/ 60 h 1298"/>
                <a:gd name="T28" fmla="*/ 139 w 2177"/>
                <a:gd name="T29" fmla="*/ 112 h 1298"/>
                <a:gd name="T30" fmla="*/ 18 w 2177"/>
                <a:gd name="T31" fmla="*/ 59 h 1298"/>
                <a:gd name="T32" fmla="*/ 6 w 2177"/>
                <a:gd name="T33" fmla="*/ 64 h 1298"/>
                <a:gd name="T34" fmla="*/ 0 w 2177"/>
                <a:gd name="T35" fmla="*/ 80 h 1298"/>
                <a:gd name="T36" fmla="*/ 7 w 2177"/>
                <a:gd name="T37" fmla="*/ 98 h 1298"/>
                <a:gd name="T38" fmla="*/ 143 w 2177"/>
                <a:gd name="T39" fmla="*/ 161 h 1298"/>
                <a:gd name="T40" fmla="*/ 173 w 2177"/>
                <a:gd name="T41" fmla="*/ 157 h 1298"/>
                <a:gd name="T42" fmla="*/ 197 w 2177"/>
                <a:gd name="T43" fmla="*/ 163 h 1298"/>
                <a:gd name="T44" fmla="*/ 199 w 2177"/>
                <a:gd name="T45" fmla="*/ 158 h 1298"/>
                <a:gd name="T46" fmla="*/ 199 w 2177"/>
                <a:gd name="T47" fmla="*/ 158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052" name="Freeform 12">
              <a:extLst>
                <a:ext uri="{FF2B5EF4-FFF2-40B4-BE49-F238E27FC236}">
                  <a16:creationId xmlns:a16="http://schemas.microsoft.com/office/drawing/2014/main" id="{D31FCE95-76F8-4033-BF01-2B34A9F35C7A}"/>
                </a:ext>
              </a:extLst>
            </p:cNvPr>
            <p:cNvSpPr>
              <a:spLocks/>
            </p:cNvSpPr>
            <p:nvPr userDrawn="1"/>
          </p:nvSpPr>
          <p:spPr bwMode="auto">
            <a:xfrm>
              <a:off x="1022" y="3582"/>
              <a:ext cx="71" cy="129"/>
            </a:xfrm>
            <a:custGeom>
              <a:avLst/>
              <a:gdLst>
                <a:gd name="T0" fmla="*/ 0 w 143"/>
                <a:gd name="T1" fmla="*/ 1 h 258"/>
                <a:gd name="T2" fmla="*/ 15 w 143"/>
                <a:gd name="T3" fmla="*/ 0 h 258"/>
                <a:gd name="T4" fmla="*/ 17 w 143"/>
                <a:gd name="T5" fmla="*/ 30 h 258"/>
                <a:gd name="T6" fmla="*/ 1 w 143"/>
                <a:gd name="T7" fmla="*/ 33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053" name="Freeform 13">
              <a:extLst>
                <a:ext uri="{FF2B5EF4-FFF2-40B4-BE49-F238E27FC236}">
                  <a16:creationId xmlns:a16="http://schemas.microsoft.com/office/drawing/2014/main" id="{27A74312-C78A-4315-A03E-410C41F7F3BC}"/>
                </a:ext>
              </a:extLst>
            </p:cNvPr>
            <p:cNvSpPr>
              <a:spLocks/>
            </p:cNvSpPr>
            <p:nvPr userDrawn="1"/>
          </p:nvSpPr>
          <p:spPr bwMode="auto">
            <a:xfrm>
              <a:off x="20" y="3774"/>
              <a:ext cx="792" cy="410"/>
            </a:xfrm>
            <a:custGeom>
              <a:avLst/>
              <a:gdLst>
                <a:gd name="T0" fmla="*/ 17 w 1586"/>
                <a:gd name="T1" fmla="*/ 0 h 821"/>
                <a:gd name="T2" fmla="*/ 166 w 1586"/>
                <a:gd name="T3" fmla="*/ 64 h 821"/>
                <a:gd name="T4" fmla="*/ 178 w 1586"/>
                <a:gd name="T5" fmla="*/ 79 h 821"/>
                <a:gd name="T6" fmla="*/ 198 w 1586"/>
                <a:gd name="T7" fmla="*/ 99 h 821"/>
                <a:gd name="T8" fmla="*/ 195 w 1586"/>
                <a:gd name="T9" fmla="*/ 102 h 821"/>
                <a:gd name="T10" fmla="*/ 168 w 1586"/>
                <a:gd name="T11" fmla="*/ 98 h 821"/>
                <a:gd name="T12" fmla="*/ 143 w 1586"/>
                <a:gd name="T13" fmla="*/ 101 h 821"/>
                <a:gd name="T14" fmla="*/ 5 w 1586"/>
                <a:gd name="T15" fmla="*/ 37 h 821"/>
                <a:gd name="T16" fmla="*/ 0 w 1586"/>
                <a:gd name="T17" fmla="*/ 18 h 821"/>
                <a:gd name="T18" fmla="*/ 5 w 1586"/>
                <a:gd name="T19" fmla="*/ 4 h 821"/>
                <a:gd name="T20" fmla="*/ 17 w 1586"/>
                <a:gd name="T21" fmla="*/ 0 h 821"/>
                <a:gd name="T22" fmla="*/ 1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054" name="Freeform 14">
              <a:extLst>
                <a:ext uri="{FF2B5EF4-FFF2-40B4-BE49-F238E27FC236}">
                  <a16:creationId xmlns:a16="http://schemas.microsoft.com/office/drawing/2014/main" id="{616C38D6-CA40-4B2F-9F28-33AD46F12A9A}"/>
                </a:ext>
              </a:extLst>
            </p:cNvPr>
            <p:cNvSpPr>
              <a:spLocks/>
            </p:cNvSpPr>
            <p:nvPr userDrawn="1"/>
          </p:nvSpPr>
          <p:spPr bwMode="auto">
            <a:xfrm>
              <a:off x="129" y="3808"/>
              <a:ext cx="525" cy="374"/>
            </a:xfrm>
            <a:custGeom>
              <a:avLst/>
              <a:gdLst>
                <a:gd name="T0" fmla="*/ 0 w 1049"/>
                <a:gd name="T1" fmla="*/ 41 h 747"/>
                <a:gd name="T2" fmla="*/ 116 w 1049"/>
                <a:gd name="T3" fmla="*/ 94 h 747"/>
                <a:gd name="T4" fmla="*/ 118 w 1049"/>
                <a:gd name="T5" fmla="*/ 67 h 747"/>
                <a:gd name="T6" fmla="*/ 132 w 1049"/>
                <a:gd name="T7" fmla="*/ 53 h 747"/>
                <a:gd name="T8" fmla="*/ 10 w 1049"/>
                <a:gd name="T9" fmla="*/ 0 h 747"/>
                <a:gd name="T10" fmla="*/ 0 w 1049"/>
                <a:gd name="T11" fmla="*/ 16 h 747"/>
                <a:gd name="T12" fmla="*/ 0 w 1049"/>
                <a:gd name="T13" fmla="*/ 41 h 747"/>
                <a:gd name="T14" fmla="*/ 0 w 1049"/>
                <a:gd name="T15" fmla="*/ 4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055" name="Freeform 15">
              <a:extLst>
                <a:ext uri="{FF2B5EF4-FFF2-40B4-BE49-F238E27FC236}">
                  <a16:creationId xmlns:a16="http://schemas.microsoft.com/office/drawing/2014/main" id="{EFBA091F-4F12-4B90-8481-3326A0B74740}"/>
                </a:ext>
              </a:extLst>
            </p:cNvPr>
            <p:cNvSpPr>
              <a:spLocks/>
            </p:cNvSpPr>
            <p:nvPr userDrawn="1"/>
          </p:nvSpPr>
          <p:spPr bwMode="auto">
            <a:xfrm>
              <a:off x="485" y="3532"/>
              <a:ext cx="135" cy="121"/>
            </a:xfrm>
            <a:custGeom>
              <a:avLst/>
              <a:gdLst>
                <a:gd name="T0" fmla="*/ 0 w 272"/>
                <a:gd name="T1" fmla="*/ 4 h 241"/>
                <a:gd name="T2" fmla="*/ 19 w 272"/>
                <a:gd name="T3" fmla="*/ 0 h 241"/>
                <a:gd name="T4" fmla="*/ 31 w 272"/>
                <a:gd name="T5" fmla="*/ 5 h 241"/>
                <a:gd name="T6" fmla="*/ 33 w 272"/>
                <a:gd name="T7" fmla="*/ 18 h 241"/>
                <a:gd name="T8" fmla="*/ 20 w 272"/>
                <a:gd name="T9" fmla="*/ 19 h 241"/>
                <a:gd name="T10" fmla="*/ 4 w 272"/>
                <a:gd name="T11" fmla="*/ 31 h 241"/>
                <a:gd name="T12" fmla="*/ 0 w 272"/>
                <a:gd name="T13" fmla="*/ 4 h 241"/>
                <a:gd name="T14" fmla="*/ 0 w 272"/>
                <a:gd name="T15" fmla="*/ 4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056" name="Freeform 16">
              <a:extLst>
                <a:ext uri="{FF2B5EF4-FFF2-40B4-BE49-F238E27FC236}">
                  <a16:creationId xmlns:a16="http://schemas.microsoft.com/office/drawing/2014/main" id="{A6AB7B11-E7C0-4387-A9CE-C2711469D082}"/>
                </a:ext>
              </a:extLst>
            </p:cNvPr>
            <p:cNvSpPr>
              <a:spLocks/>
            </p:cNvSpPr>
            <p:nvPr userDrawn="1"/>
          </p:nvSpPr>
          <p:spPr bwMode="auto">
            <a:xfrm>
              <a:off x="641" y="4163"/>
              <a:ext cx="76" cy="112"/>
            </a:xfrm>
            <a:custGeom>
              <a:avLst/>
              <a:gdLst>
                <a:gd name="T0" fmla="*/ 19 w 152"/>
                <a:gd name="T1" fmla="*/ 1 h 224"/>
                <a:gd name="T2" fmla="*/ 19 w 152"/>
                <a:gd name="T3" fmla="*/ 28 h 224"/>
                <a:gd name="T4" fmla="*/ 0 w 152"/>
                <a:gd name="T5" fmla="*/ 1 h 224"/>
                <a:gd name="T6" fmla="*/ 9 w 152"/>
                <a:gd name="T7" fmla="*/ 0 h 224"/>
                <a:gd name="T8" fmla="*/ 19 w 152"/>
                <a:gd name="T9" fmla="*/ 1 h 224"/>
                <a:gd name="T10" fmla="*/ 19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057" name="Freeform 17">
              <a:extLst>
                <a:ext uri="{FF2B5EF4-FFF2-40B4-BE49-F238E27FC236}">
                  <a16:creationId xmlns:a16="http://schemas.microsoft.com/office/drawing/2014/main" id="{BA68764A-9A80-46A5-84ED-22727A778C37}"/>
                </a:ext>
              </a:extLst>
            </p:cNvPr>
            <p:cNvSpPr>
              <a:spLocks/>
            </p:cNvSpPr>
            <p:nvPr userDrawn="1"/>
          </p:nvSpPr>
          <p:spPr bwMode="auto">
            <a:xfrm>
              <a:off x="504" y="3607"/>
              <a:ext cx="193" cy="383"/>
            </a:xfrm>
            <a:custGeom>
              <a:avLst/>
              <a:gdLst>
                <a:gd name="T0" fmla="*/ 0 w 386"/>
                <a:gd name="T1" fmla="*/ 10 h 764"/>
                <a:gd name="T2" fmla="*/ 11 w 386"/>
                <a:gd name="T3" fmla="*/ 0 h 764"/>
                <a:gd name="T4" fmla="*/ 29 w 386"/>
                <a:gd name="T5" fmla="*/ 1 h 764"/>
                <a:gd name="T6" fmla="*/ 49 w 386"/>
                <a:gd name="T7" fmla="*/ 96 h 764"/>
                <a:gd name="T8" fmla="*/ 35 w 386"/>
                <a:gd name="T9" fmla="*/ 91 h 764"/>
                <a:gd name="T10" fmla="*/ 19 w 386"/>
                <a:gd name="T11" fmla="*/ 85 h 764"/>
                <a:gd name="T12" fmla="*/ 0 w 386"/>
                <a:gd name="T13" fmla="*/ 10 h 764"/>
                <a:gd name="T14" fmla="*/ 0 w 386"/>
                <a:gd name="T15" fmla="*/ 1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058" name="Freeform 18">
              <a:extLst>
                <a:ext uri="{FF2B5EF4-FFF2-40B4-BE49-F238E27FC236}">
                  <a16:creationId xmlns:a16="http://schemas.microsoft.com/office/drawing/2014/main" id="{BA87C80D-A11F-4524-82BF-063243AFD9E7}"/>
                </a:ext>
              </a:extLst>
            </p:cNvPr>
            <p:cNvSpPr>
              <a:spLocks/>
            </p:cNvSpPr>
            <p:nvPr userDrawn="1"/>
          </p:nvSpPr>
          <p:spPr bwMode="auto">
            <a:xfrm>
              <a:off x="668" y="3590"/>
              <a:ext cx="364" cy="174"/>
            </a:xfrm>
            <a:custGeom>
              <a:avLst/>
              <a:gdLst>
                <a:gd name="T0" fmla="*/ 87 w 728"/>
                <a:gd name="T1" fmla="*/ 0 h 348"/>
                <a:gd name="T2" fmla="*/ 0 w 728"/>
                <a:gd name="T3" fmla="*/ 14 h 348"/>
                <a:gd name="T4" fmla="*/ 4 w 728"/>
                <a:gd name="T5" fmla="*/ 44 h 348"/>
                <a:gd name="T6" fmla="*/ 90 w 728"/>
                <a:gd name="T7" fmla="*/ 30 h 348"/>
                <a:gd name="T8" fmla="*/ 91 w 728"/>
                <a:gd name="T9" fmla="*/ 6 h 348"/>
                <a:gd name="T10" fmla="*/ 87 w 728"/>
                <a:gd name="T11" fmla="*/ 0 h 348"/>
                <a:gd name="T12" fmla="*/ 87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059" name="Freeform 19">
              <a:extLst>
                <a:ext uri="{FF2B5EF4-FFF2-40B4-BE49-F238E27FC236}">
                  <a16:creationId xmlns:a16="http://schemas.microsoft.com/office/drawing/2014/main" id="{2CAE697D-3463-4FFE-AE5C-13CEEC87AFE2}"/>
                </a:ext>
              </a:extLst>
            </p:cNvPr>
            <p:cNvSpPr>
              <a:spLocks/>
            </p:cNvSpPr>
            <p:nvPr userDrawn="1"/>
          </p:nvSpPr>
          <p:spPr bwMode="auto">
            <a:xfrm>
              <a:off x="347" y="3693"/>
              <a:ext cx="156" cy="67"/>
            </a:xfrm>
            <a:custGeom>
              <a:avLst/>
              <a:gdLst>
                <a:gd name="T0" fmla="*/ 34 w 312"/>
                <a:gd name="T1" fmla="*/ 0 h 135"/>
                <a:gd name="T2" fmla="*/ 0 w 312"/>
                <a:gd name="T3" fmla="*/ 9 h 135"/>
                <a:gd name="T4" fmla="*/ 39 w 312"/>
                <a:gd name="T5" fmla="*/ 16 h 135"/>
                <a:gd name="T6" fmla="*/ 34 w 312"/>
                <a:gd name="T7" fmla="*/ 0 h 135"/>
                <a:gd name="T8" fmla="*/ 34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nvGrpSpPr>
            <p:cNvPr id="1060" name="Group 20">
              <a:extLst>
                <a:ext uri="{FF2B5EF4-FFF2-40B4-BE49-F238E27FC236}">
                  <a16:creationId xmlns:a16="http://schemas.microsoft.com/office/drawing/2014/main" id="{3AD9B412-D2D7-46D9-A511-E71C9D3C8BDB}"/>
                </a:ext>
              </a:extLst>
            </p:cNvPr>
            <p:cNvGrpSpPr>
              <a:grpSpLocks/>
            </p:cNvGrpSpPr>
            <p:nvPr userDrawn="1"/>
          </p:nvGrpSpPr>
          <p:grpSpPr bwMode="auto">
            <a:xfrm>
              <a:off x="5" y="3490"/>
              <a:ext cx="1124" cy="780"/>
              <a:chOff x="5" y="3490"/>
              <a:chExt cx="1124" cy="780"/>
            </a:xfrm>
          </p:grpSpPr>
          <p:grpSp>
            <p:nvGrpSpPr>
              <p:cNvPr id="1061" name="Group 21">
                <a:extLst>
                  <a:ext uri="{FF2B5EF4-FFF2-40B4-BE49-F238E27FC236}">
                    <a16:creationId xmlns:a16="http://schemas.microsoft.com/office/drawing/2014/main" id="{AE3B9D1D-B8CB-4CA0-B749-C39EC4633C78}"/>
                  </a:ext>
                </a:extLst>
              </p:cNvPr>
              <p:cNvGrpSpPr>
                <a:grpSpLocks/>
              </p:cNvGrpSpPr>
              <p:nvPr userDrawn="1"/>
            </p:nvGrpSpPr>
            <p:grpSpPr bwMode="auto">
              <a:xfrm>
                <a:off x="499" y="3562"/>
                <a:ext cx="548" cy="708"/>
                <a:chOff x="499" y="3562"/>
                <a:chExt cx="548" cy="708"/>
              </a:xfrm>
            </p:grpSpPr>
            <p:sp>
              <p:nvSpPr>
                <p:cNvPr id="1074" name="Freeform 22">
                  <a:extLst>
                    <a:ext uri="{FF2B5EF4-FFF2-40B4-BE49-F238E27FC236}">
                      <a16:creationId xmlns:a16="http://schemas.microsoft.com/office/drawing/2014/main" id="{4A51CC6B-ADA2-4488-9DC1-4DD30E99E95E}"/>
                    </a:ext>
                  </a:extLst>
                </p:cNvPr>
                <p:cNvSpPr>
                  <a:spLocks/>
                </p:cNvSpPr>
                <p:nvPr userDrawn="1"/>
              </p:nvSpPr>
              <p:spPr bwMode="auto">
                <a:xfrm>
                  <a:off x="499" y="3587"/>
                  <a:ext cx="157" cy="87"/>
                </a:xfrm>
                <a:custGeom>
                  <a:avLst/>
                  <a:gdLst>
                    <a:gd name="T0" fmla="*/ 0 w 313"/>
                    <a:gd name="T1" fmla="*/ 13 h 175"/>
                    <a:gd name="T2" fmla="*/ 15 w 313"/>
                    <a:gd name="T3" fmla="*/ 1 h 175"/>
                    <a:gd name="T4" fmla="*/ 27 w 313"/>
                    <a:gd name="T5" fmla="*/ 0 h 175"/>
                    <a:gd name="T6" fmla="*/ 37 w 313"/>
                    <a:gd name="T7" fmla="*/ 3 h 175"/>
                    <a:gd name="T8" fmla="*/ 40 w 313"/>
                    <a:gd name="T9" fmla="*/ 11 h 175"/>
                    <a:gd name="T10" fmla="*/ 21 w 313"/>
                    <a:gd name="T11" fmla="*/ 8 h 175"/>
                    <a:gd name="T12" fmla="*/ 10 w 313"/>
                    <a:gd name="T13" fmla="*/ 12 h 175"/>
                    <a:gd name="T14" fmla="*/ 2 w 313"/>
                    <a:gd name="T15" fmla="*/ 21 h 175"/>
                    <a:gd name="T16" fmla="*/ 0 w 313"/>
                    <a:gd name="T17" fmla="*/ 13 h 175"/>
                    <a:gd name="T18" fmla="*/ 0 w 313"/>
                    <a:gd name="T19" fmla="*/ 13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075" name="Freeform 23">
                  <a:extLst>
                    <a:ext uri="{FF2B5EF4-FFF2-40B4-BE49-F238E27FC236}">
                      <a16:creationId xmlns:a16="http://schemas.microsoft.com/office/drawing/2014/main" id="{9B580A3D-AD1C-4A5C-8642-6F30135AA0B4}"/>
                    </a:ext>
                  </a:extLst>
                </p:cNvPr>
                <p:cNvSpPr>
                  <a:spLocks/>
                </p:cNvSpPr>
                <p:nvPr userDrawn="1"/>
              </p:nvSpPr>
              <p:spPr bwMode="auto">
                <a:xfrm>
                  <a:off x="636" y="4137"/>
                  <a:ext cx="115" cy="133"/>
                </a:xfrm>
                <a:custGeom>
                  <a:avLst/>
                  <a:gdLst>
                    <a:gd name="T0" fmla="*/ 0 w 230"/>
                    <a:gd name="T1" fmla="*/ 5 h 266"/>
                    <a:gd name="T2" fmla="*/ 20 w 230"/>
                    <a:gd name="T3" fmla="*/ 34 h 266"/>
                    <a:gd name="T4" fmla="*/ 29 w 230"/>
                    <a:gd name="T5" fmla="*/ 32 h 266"/>
                    <a:gd name="T6" fmla="*/ 28 w 230"/>
                    <a:gd name="T7" fmla="*/ 3 h 266"/>
                    <a:gd name="T8" fmla="*/ 21 w 230"/>
                    <a:gd name="T9" fmla="*/ 0 h 266"/>
                    <a:gd name="T10" fmla="*/ 23 w 230"/>
                    <a:gd name="T11" fmla="*/ 25 h 266"/>
                    <a:gd name="T12" fmla="*/ 9 w 230"/>
                    <a:gd name="T13" fmla="*/ 1 h 266"/>
                    <a:gd name="T14" fmla="*/ 0 w 230"/>
                    <a:gd name="T15" fmla="*/ 5 h 266"/>
                    <a:gd name="T16" fmla="*/ 0 w 230"/>
                    <a:gd name="T17" fmla="*/ 5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076" name="Freeform 24">
                  <a:extLst>
                    <a:ext uri="{FF2B5EF4-FFF2-40B4-BE49-F238E27FC236}">
                      <a16:creationId xmlns:a16="http://schemas.microsoft.com/office/drawing/2014/main" id="{9F82D5B7-BBD7-42A6-9E80-03FA779C1A8C}"/>
                    </a:ext>
                  </a:extLst>
                </p:cNvPr>
                <p:cNvSpPr>
                  <a:spLocks/>
                </p:cNvSpPr>
                <p:nvPr userDrawn="1"/>
              </p:nvSpPr>
              <p:spPr bwMode="auto">
                <a:xfrm>
                  <a:off x="1004" y="3562"/>
                  <a:ext cx="43" cy="117"/>
                </a:xfrm>
                <a:custGeom>
                  <a:avLst/>
                  <a:gdLst>
                    <a:gd name="T0" fmla="*/ 0 w 87"/>
                    <a:gd name="T1" fmla="*/ 3 h 234"/>
                    <a:gd name="T2" fmla="*/ 4 w 87"/>
                    <a:gd name="T3" fmla="*/ 12 h 234"/>
                    <a:gd name="T4" fmla="*/ 5 w 87"/>
                    <a:gd name="T5" fmla="*/ 20 h 234"/>
                    <a:gd name="T6" fmla="*/ 3 w 87"/>
                    <a:gd name="T7" fmla="*/ 30 h 234"/>
                    <a:gd name="T8" fmla="*/ 10 w 87"/>
                    <a:gd name="T9" fmla="*/ 28 h 234"/>
                    <a:gd name="T10" fmla="*/ 10 w 87"/>
                    <a:gd name="T11" fmla="*/ 15 h 234"/>
                    <a:gd name="T12" fmla="*/ 5 w 87"/>
                    <a:gd name="T13" fmla="*/ 0 h 234"/>
                    <a:gd name="T14" fmla="*/ 0 w 87"/>
                    <a:gd name="T15" fmla="*/ 3 h 234"/>
                    <a:gd name="T16" fmla="*/ 0 w 87"/>
                    <a:gd name="T17" fmla="*/ 3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sp>
            <p:nvSpPr>
              <p:cNvPr id="1062" name="Freeform 25">
                <a:extLst>
                  <a:ext uri="{FF2B5EF4-FFF2-40B4-BE49-F238E27FC236}">
                    <a16:creationId xmlns:a16="http://schemas.microsoft.com/office/drawing/2014/main" id="{39FF7216-5393-4FF9-9372-D29358C11FBA}"/>
                  </a:ext>
                </a:extLst>
              </p:cNvPr>
              <p:cNvSpPr>
                <a:spLocks/>
              </p:cNvSpPr>
              <p:nvPr userDrawn="1"/>
            </p:nvSpPr>
            <p:spPr bwMode="auto">
              <a:xfrm>
                <a:off x="76" y="3732"/>
                <a:ext cx="595" cy="250"/>
              </a:xfrm>
              <a:custGeom>
                <a:avLst/>
                <a:gdLst>
                  <a:gd name="T0" fmla="*/ 13 w 1190"/>
                  <a:gd name="T1" fmla="*/ 0 h 500"/>
                  <a:gd name="T2" fmla="*/ 149 w 1190"/>
                  <a:gd name="T3" fmla="*/ 62 h 500"/>
                  <a:gd name="T4" fmla="*/ 135 w 1190"/>
                  <a:gd name="T5" fmla="*/ 63 h 500"/>
                  <a:gd name="T6" fmla="*/ 0 w 1190"/>
                  <a:gd name="T7" fmla="*/ 4 h 500"/>
                  <a:gd name="T8" fmla="*/ 13 w 1190"/>
                  <a:gd name="T9" fmla="*/ 0 h 500"/>
                  <a:gd name="T10" fmla="*/ 13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063" name="Freeform 26">
                <a:extLst>
                  <a:ext uri="{FF2B5EF4-FFF2-40B4-BE49-F238E27FC236}">
                    <a16:creationId xmlns:a16="http://schemas.microsoft.com/office/drawing/2014/main" id="{CFC81992-4FEB-49BC-A35E-8AB06CF481E5}"/>
                  </a:ext>
                </a:extLst>
              </p:cNvPr>
              <p:cNvSpPr>
                <a:spLocks/>
              </p:cNvSpPr>
              <p:nvPr userDrawn="1"/>
            </p:nvSpPr>
            <p:spPr bwMode="auto">
              <a:xfrm>
                <a:off x="260" y="3886"/>
                <a:ext cx="244" cy="148"/>
              </a:xfrm>
              <a:custGeom>
                <a:avLst/>
                <a:gdLst>
                  <a:gd name="T0" fmla="*/ 1 w 489"/>
                  <a:gd name="T1" fmla="*/ 5 h 296"/>
                  <a:gd name="T2" fmla="*/ 20 w 489"/>
                  <a:gd name="T3" fmla="*/ 9 h 296"/>
                  <a:gd name="T4" fmla="*/ 40 w 489"/>
                  <a:gd name="T5" fmla="*/ 18 h 296"/>
                  <a:gd name="T6" fmla="*/ 55 w 489"/>
                  <a:gd name="T7" fmla="*/ 31 h 296"/>
                  <a:gd name="T8" fmla="*/ 40 w 489"/>
                  <a:gd name="T9" fmla="*/ 29 h 296"/>
                  <a:gd name="T10" fmla="*/ 17 w 489"/>
                  <a:gd name="T11" fmla="*/ 19 h 296"/>
                  <a:gd name="T12" fmla="*/ 6 w 489"/>
                  <a:gd name="T13" fmla="*/ 10 h 296"/>
                  <a:gd name="T14" fmla="*/ 13 w 489"/>
                  <a:gd name="T15" fmla="*/ 21 h 296"/>
                  <a:gd name="T16" fmla="*/ 34 w 489"/>
                  <a:gd name="T17" fmla="*/ 34 h 296"/>
                  <a:gd name="T18" fmla="*/ 58 w 489"/>
                  <a:gd name="T19" fmla="*/ 37 h 296"/>
                  <a:gd name="T20" fmla="*/ 61 w 489"/>
                  <a:gd name="T21" fmla="*/ 28 h 296"/>
                  <a:gd name="T22" fmla="*/ 49 w 489"/>
                  <a:gd name="T23" fmla="*/ 15 h 296"/>
                  <a:gd name="T24" fmla="*/ 21 w 489"/>
                  <a:gd name="T25" fmla="*/ 3 h 296"/>
                  <a:gd name="T26" fmla="*/ 0 w 489"/>
                  <a:gd name="T27" fmla="*/ 0 h 296"/>
                  <a:gd name="T28" fmla="*/ 1 w 489"/>
                  <a:gd name="T29" fmla="*/ 5 h 296"/>
                  <a:gd name="T30" fmla="*/ 1 w 489"/>
                  <a:gd name="T31" fmla="*/ 5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064" name="Freeform 27">
                <a:extLst>
                  <a:ext uri="{FF2B5EF4-FFF2-40B4-BE49-F238E27FC236}">
                    <a16:creationId xmlns:a16="http://schemas.microsoft.com/office/drawing/2014/main" id="{941CF0F9-1371-4135-8106-75A7D2170201}"/>
                  </a:ext>
                </a:extLst>
              </p:cNvPr>
              <p:cNvSpPr>
                <a:spLocks/>
              </p:cNvSpPr>
              <p:nvPr userDrawn="1"/>
            </p:nvSpPr>
            <p:spPr bwMode="auto">
              <a:xfrm>
                <a:off x="565" y="3680"/>
                <a:ext cx="107" cy="238"/>
              </a:xfrm>
              <a:custGeom>
                <a:avLst/>
                <a:gdLst>
                  <a:gd name="T0" fmla="*/ 3 w 213"/>
                  <a:gd name="T1" fmla="*/ 0 h 478"/>
                  <a:gd name="T2" fmla="*/ 12 w 213"/>
                  <a:gd name="T3" fmla="*/ 3 h 478"/>
                  <a:gd name="T4" fmla="*/ 10 w 213"/>
                  <a:gd name="T5" fmla="*/ 24 h 478"/>
                  <a:gd name="T6" fmla="*/ 14 w 213"/>
                  <a:gd name="T7" fmla="*/ 40 h 478"/>
                  <a:gd name="T8" fmla="*/ 27 w 213"/>
                  <a:gd name="T9" fmla="*/ 56 h 478"/>
                  <a:gd name="T10" fmla="*/ 13 w 213"/>
                  <a:gd name="T11" fmla="*/ 59 h 478"/>
                  <a:gd name="T12" fmla="*/ 4 w 213"/>
                  <a:gd name="T13" fmla="*/ 42 h 478"/>
                  <a:gd name="T14" fmla="*/ 0 w 213"/>
                  <a:gd name="T15" fmla="*/ 7 h 478"/>
                  <a:gd name="T16" fmla="*/ 3 w 213"/>
                  <a:gd name="T17" fmla="*/ 0 h 478"/>
                  <a:gd name="T18" fmla="*/ 3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nvGrpSpPr>
              <p:cNvPr id="1065" name="Group 28">
                <a:extLst>
                  <a:ext uri="{FF2B5EF4-FFF2-40B4-BE49-F238E27FC236}">
                    <a16:creationId xmlns:a16="http://schemas.microsoft.com/office/drawing/2014/main" id="{9E39D87B-DD56-435A-BE0B-44B84DD5185A}"/>
                  </a:ext>
                </a:extLst>
              </p:cNvPr>
              <p:cNvGrpSpPr>
                <a:grpSpLocks/>
              </p:cNvGrpSpPr>
              <p:nvPr userDrawn="1"/>
            </p:nvGrpSpPr>
            <p:grpSpPr bwMode="auto">
              <a:xfrm>
                <a:off x="5" y="3490"/>
                <a:ext cx="1124" cy="678"/>
                <a:chOff x="5" y="3490"/>
                <a:chExt cx="1124" cy="678"/>
              </a:xfrm>
            </p:grpSpPr>
            <p:sp>
              <p:nvSpPr>
                <p:cNvPr id="1066" name="Freeform 29">
                  <a:extLst>
                    <a:ext uri="{FF2B5EF4-FFF2-40B4-BE49-F238E27FC236}">
                      <a16:creationId xmlns:a16="http://schemas.microsoft.com/office/drawing/2014/main" id="{C5E50B08-70B0-45B2-ABA2-3397C56A0A1E}"/>
                    </a:ext>
                  </a:extLst>
                </p:cNvPr>
                <p:cNvSpPr>
                  <a:spLocks/>
                </p:cNvSpPr>
                <p:nvPr userDrawn="1"/>
              </p:nvSpPr>
              <p:spPr bwMode="auto">
                <a:xfrm>
                  <a:off x="669" y="4048"/>
                  <a:ext cx="75" cy="87"/>
                </a:xfrm>
                <a:custGeom>
                  <a:avLst/>
                  <a:gdLst>
                    <a:gd name="T0" fmla="*/ 14 w 150"/>
                    <a:gd name="T1" fmla="*/ 0 h 173"/>
                    <a:gd name="T2" fmla="*/ 5 w 150"/>
                    <a:gd name="T3" fmla="*/ 9 h 173"/>
                    <a:gd name="T4" fmla="*/ 0 w 150"/>
                    <a:gd name="T5" fmla="*/ 22 h 173"/>
                    <a:gd name="T6" fmla="*/ 10 w 150"/>
                    <a:gd name="T7" fmla="*/ 20 h 173"/>
                    <a:gd name="T8" fmla="*/ 13 w 150"/>
                    <a:gd name="T9" fmla="*/ 11 h 173"/>
                    <a:gd name="T10" fmla="*/ 19 w 150"/>
                    <a:gd name="T11" fmla="*/ 4 h 173"/>
                    <a:gd name="T12" fmla="*/ 14 w 150"/>
                    <a:gd name="T13" fmla="*/ 0 h 173"/>
                    <a:gd name="T14" fmla="*/ 14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067" name="Freeform 30">
                  <a:extLst>
                    <a:ext uri="{FF2B5EF4-FFF2-40B4-BE49-F238E27FC236}">
                      <a16:creationId xmlns:a16="http://schemas.microsoft.com/office/drawing/2014/main" id="{32499881-5711-4284-978E-FF307777CF77}"/>
                    </a:ext>
                  </a:extLst>
                </p:cNvPr>
                <p:cNvSpPr>
                  <a:spLocks/>
                </p:cNvSpPr>
                <p:nvPr userDrawn="1"/>
              </p:nvSpPr>
              <p:spPr bwMode="auto">
                <a:xfrm>
                  <a:off x="5" y="3728"/>
                  <a:ext cx="842" cy="440"/>
                </a:xfrm>
                <a:custGeom>
                  <a:avLst/>
                  <a:gdLst>
                    <a:gd name="T0" fmla="*/ 20 w 1684"/>
                    <a:gd name="T1" fmla="*/ 0 h 880"/>
                    <a:gd name="T2" fmla="*/ 8 w 1684"/>
                    <a:gd name="T3" fmla="*/ 7 h 880"/>
                    <a:gd name="T4" fmla="*/ 0 w 1684"/>
                    <a:gd name="T5" fmla="*/ 26 h 880"/>
                    <a:gd name="T6" fmla="*/ 9 w 1684"/>
                    <a:gd name="T7" fmla="*/ 45 h 880"/>
                    <a:gd name="T8" fmla="*/ 148 w 1684"/>
                    <a:gd name="T9" fmla="*/ 109 h 880"/>
                    <a:gd name="T10" fmla="*/ 178 w 1684"/>
                    <a:gd name="T11" fmla="*/ 105 h 880"/>
                    <a:gd name="T12" fmla="*/ 202 w 1684"/>
                    <a:gd name="T13" fmla="*/ 110 h 880"/>
                    <a:gd name="T14" fmla="*/ 211 w 1684"/>
                    <a:gd name="T15" fmla="*/ 101 h 880"/>
                    <a:gd name="T16" fmla="*/ 188 w 1684"/>
                    <a:gd name="T17" fmla="*/ 83 h 880"/>
                    <a:gd name="T18" fmla="*/ 179 w 1684"/>
                    <a:gd name="T19" fmla="*/ 64 h 880"/>
                    <a:gd name="T20" fmla="*/ 172 w 1684"/>
                    <a:gd name="T21" fmla="*/ 66 h 880"/>
                    <a:gd name="T22" fmla="*/ 180 w 1684"/>
                    <a:gd name="T23" fmla="*/ 83 h 880"/>
                    <a:gd name="T24" fmla="*/ 198 w 1684"/>
                    <a:gd name="T25" fmla="*/ 102 h 880"/>
                    <a:gd name="T26" fmla="*/ 177 w 1684"/>
                    <a:gd name="T27" fmla="*/ 99 h 880"/>
                    <a:gd name="T28" fmla="*/ 153 w 1684"/>
                    <a:gd name="T29" fmla="*/ 102 h 880"/>
                    <a:gd name="T30" fmla="*/ 157 w 1684"/>
                    <a:gd name="T31" fmla="*/ 82 h 880"/>
                    <a:gd name="T32" fmla="*/ 168 w 1684"/>
                    <a:gd name="T33" fmla="*/ 68 h 880"/>
                    <a:gd name="T34" fmla="*/ 156 w 1684"/>
                    <a:gd name="T35" fmla="*/ 69 h 880"/>
                    <a:gd name="T36" fmla="*/ 146 w 1684"/>
                    <a:gd name="T37" fmla="*/ 83 h 880"/>
                    <a:gd name="T38" fmla="*/ 143 w 1684"/>
                    <a:gd name="T39" fmla="*/ 99 h 880"/>
                    <a:gd name="T40" fmla="*/ 14 w 1684"/>
                    <a:gd name="T41" fmla="*/ 39 h 880"/>
                    <a:gd name="T42" fmla="*/ 10 w 1684"/>
                    <a:gd name="T43" fmla="*/ 27 h 880"/>
                    <a:gd name="T44" fmla="*/ 13 w 1684"/>
                    <a:gd name="T45" fmla="*/ 12 h 880"/>
                    <a:gd name="T46" fmla="*/ 28 w 1684"/>
                    <a:gd name="T47" fmla="*/ 0 h 880"/>
                    <a:gd name="T48" fmla="*/ 20 w 1684"/>
                    <a:gd name="T49" fmla="*/ 0 h 880"/>
                    <a:gd name="T50" fmla="*/ 2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068" name="Freeform 31">
                  <a:extLst>
                    <a:ext uri="{FF2B5EF4-FFF2-40B4-BE49-F238E27FC236}">
                      <a16:creationId xmlns:a16="http://schemas.microsoft.com/office/drawing/2014/main" id="{28060FBC-0BCC-406A-A7A9-97689A3CD882}"/>
                    </a:ext>
                  </a:extLst>
                </p:cNvPr>
                <p:cNvSpPr>
                  <a:spLocks/>
                </p:cNvSpPr>
                <p:nvPr userDrawn="1"/>
              </p:nvSpPr>
              <p:spPr bwMode="auto">
                <a:xfrm>
                  <a:off x="106" y="3770"/>
                  <a:ext cx="80" cy="167"/>
                </a:xfrm>
                <a:custGeom>
                  <a:avLst/>
                  <a:gdLst>
                    <a:gd name="T0" fmla="*/ 15 w 160"/>
                    <a:gd name="T1" fmla="*/ 0 h 335"/>
                    <a:gd name="T2" fmla="*/ 3 w 160"/>
                    <a:gd name="T3" fmla="*/ 13 h 335"/>
                    <a:gd name="T4" fmla="*/ 0 w 160"/>
                    <a:gd name="T5" fmla="*/ 28 h 335"/>
                    <a:gd name="T6" fmla="*/ 5 w 160"/>
                    <a:gd name="T7" fmla="*/ 39 h 335"/>
                    <a:gd name="T8" fmla="*/ 12 w 160"/>
                    <a:gd name="T9" fmla="*/ 41 h 335"/>
                    <a:gd name="T10" fmla="*/ 10 w 160"/>
                    <a:gd name="T11" fmla="*/ 19 h 335"/>
                    <a:gd name="T12" fmla="*/ 20 w 160"/>
                    <a:gd name="T13" fmla="*/ 2 h 335"/>
                    <a:gd name="T14" fmla="*/ 15 w 160"/>
                    <a:gd name="T15" fmla="*/ 0 h 335"/>
                    <a:gd name="T16" fmla="*/ 15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069" name="Freeform 32">
                  <a:extLst>
                    <a:ext uri="{FF2B5EF4-FFF2-40B4-BE49-F238E27FC236}">
                      <a16:creationId xmlns:a16="http://schemas.microsoft.com/office/drawing/2014/main" id="{68AD4700-A4E9-4791-ACED-D26E425B9969}"/>
                    </a:ext>
                  </a:extLst>
                </p:cNvPr>
                <p:cNvSpPr>
                  <a:spLocks/>
                </p:cNvSpPr>
                <p:nvPr userDrawn="1"/>
              </p:nvSpPr>
              <p:spPr bwMode="auto">
                <a:xfrm>
                  <a:off x="449" y="3490"/>
                  <a:ext cx="322" cy="594"/>
                </a:xfrm>
                <a:custGeom>
                  <a:avLst/>
                  <a:gdLst>
                    <a:gd name="T0" fmla="*/ 28 w 642"/>
                    <a:gd name="T1" fmla="*/ 112 h 1188"/>
                    <a:gd name="T2" fmla="*/ 0 w 642"/>
                    <a:gd name="T3" fmla="*/ 16 h 1188"/>
                    <a:gd name="T4" fmla="*/ 11 w 642"/>
                    <a:gd name="T5" fmla="*/ 5 h 1188"/>
                    <a:gd name="T6" fmla="*/ 33 w 642"/>
                    <a:gd name="T7" fmla="*/ 0 h 1188"/>
                    <a:gd name="T8" fmla="*/ 50 w 642"/>
                    <a:gd name="T9" fmla="*/ 8 h 1188"/>
                    <a:gd name="T10" fmla="*/ 81 w 642"/>
                    <a:gd name="T11" fmla="*/ 149 h 1188"/>
                    <a:gd name="T12" fmla="*/ 70 w 642"/>
                    <a:gd name="T13" fmla="*/ 137 h 1188"/>
                    <a:gd name="T14" fmla="*/ 45 w 642"/>
                    <a:gd name="T15" fmla="*/ 13 h 1188"/>
                    <a:gd name="T16" fmla="*/ 29 w 642"/>
                    <a:gd name="T17" fmla="*/ 8 h 1188"/>
                    <a:gd name="T18" fmla="*/ 15 w 642"/>
                    <a:gd name="T19" fmla="*/ 10 h 1188"/>
                    <a:gd name="T20" fmla="*/ 10 w 642"/>
                    <a:gd name="T21" fmla="*/ 18 h 1188"/>
                    <a:gd name="T22" fmla="*/ 39 w 642"/>
                    <a:gd name="T23" fmla="*/ 116 h 1188"/>
                    <a:gd name="T24" fmla="*/ 28 w 642"/>
                    <a:gd name="T25" fmla="*/ 112 h 1188"/>
                    <a:gd name="T26" fmla="*/ 28 w 642"/>
                    <a:gd name="T27" fmla="*/ 112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070" name="Freeform 33">
                  <a:extLst>
                    <a:ext uri="{FF2B5EF4-FFF2-40B4-BE49-F238E27FC236}">
                      <a16:creationId xmlns:a16="http://schemas.microsoft.com/office/drawing/2014/main" id="{44C57FE6-E3EC-492B-B9FB-E222D05CCD21}"/>
                    </a:ext>
                  </a:extLst>
                </p:cNvPr>
                <p:cNvSpPr>
                  <a:spLocks/>
                </p:cNvSpPr>
                <p:nvPr userDrawn="1"/>
              </p:nvSpPr>
              <p:spPr bwMode="auto">
                <a:xfrm>
                  <a:off x="578" y="3650"/>
                  <a:ext cx="96" cy="252"/>
                </a:xfrm>
                <a:custGeom>
                  <a:avLst/>
                  <a:gdLst>
                    <a:gd name="T0" fmla="*/ 0 w 192"/>
                    <a:gd name="T1" fmla="*/ 4 h 504"/>
                    <a:gd name="T2" fmla="*/ 10 w 192"/>
                    <a:gd name="T3" fmla="*/ 25 h 504"/>
                    <a:gd name="T4" fmla="*/ 15 w 192"/>
                    <a:gd name="T5" fmla="*/ 40 h 504"/>
                    <a:gd name="T6" fmla="*/ 15 w 192"/>
                    <a:gd name="T7" fmla="*/ 63 h 504"/>
                    <a:gd name="T8" fmla="*/ 24 w 192"/>
                    <a:gd name="T9" fmla="*/ 63 h 504"/>
                    <a:gd name="T10" fmla="*/ 24 w 192"/>
                    <a:gd name="T11" fmla="*/ 45 h 504"/>
                    <a:gd name="T12" fmla="*/ 21 w 192"/>
                    <a:gd name="T13" fmla="*/ 26 h 504"/>
                    <a:gd name="T14" fmla="*/ 13 w 192"/>
                    <a:gd name="T15" fmla="*/ 8 h 504"/>
                    <a:gd name="T16" fmla="*/ 8 w 192"/>
                    <a:gd name="T17" fmla="*/ 0 h 504"/>
                    <a:gd name="T18" fmla="*/ 0 w 192"/>
                    <a:gd name="T19" fmla="*/ 4 h 504"/>
                    <a:gd name="T20" fmla="*/ 0 w 192"/>
                    <a:gd name="T21" fmla="*/ 4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071" name="Freeform 34">
                  <a:extLst>
                    <a:ext uri="{FF2B5EF4-FFF2-40B4-BE49-F238E27FC236}">
                      <a16:creationId xmlns:a16="http://schemas.microsoft.com/office/drawing/2014/main" id="{02BB971F-7DBB-46E3-9FA1-889CFE47029D}"/>
                    </a:ext>
                  </a:extLst>
                </p:cNvPr>
                <p:cNvSpPr>
                  <a:spLocks/>
                </p:cNvSpPr>
                <p:nvPr userDrawn="1"/>
              </p:nvSpPr>
              <p:spPr bwMode="auto">
                <a:xfrm>
                  <a:off x="328" y="3630"/>
                  <a:ext cx="195" cy="135"/>
                </a:xfrm>
                <a:custGeom>
                  <a:avLst/>
                  <a:gdLst>
                    <a:gd name="T0" fmla="*/ 38 w 390"/>
                    <a:gd name="T1" fmla="*/ 0 h 269"/>
                    <a:gd name="T2" fmla="*/ 33 w 390"/>
                    <a:gd name="T3" fmla="*/ 3 h 269"/>
                    <a:gd name="T4" fmla="*/ 32 w 390"/>
                    <a:gd name="T5" fmla="*/ 9 h 269"/>
                    <a:gd name="T6" fmla="*/ 0 w 390"/>
                    <a:gd name="T7" fmla="*/ 22 h 269"/>
                    <a:gd name="T8" fmla="*/ 0 w 390"/>
                    <a:gd name="T9" fmla="*/ 28 h 269"/>
                    <a:gd name="T10" fmla="*/ 36 w 390"/>
                    <a:gd name="T11" fmla="*/ 29 h 269"/>
                    <a:gd name="T12" fmla="*/ 40 w 390"/>
                    <a:gd name="T13" fmla="*/ 34 h 269"/>
                    <a:gd name="T14" fmla="*/ 49 w 390"/>
                    <a:gd name="T15" fmla="*/ 34 h 269"/>
                    <a:gd name="T16" fmla="*/ 48 w 390"/>
                    <a:gd name="T17" fmla="*/ 24 h 269"/>
                    <a:gd name="T18" fmla="*/ 15 w 390"/>
                    <a:gd name="T19" fmla="*/ 22 h 269"/>
                    <a:gd name="T20" fmla="*/ 42 w 390"/>
                    <a:gd name="T21" fmla="*/ 12 h 269"/>
                    <a:gd name="T22" fmla="*/ 38 w 390"/>
                    <a:gd name="T23" fmla="*/ 0 h 269"/>
                    <a:gd name="T24" fmla="*/ 38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072" name="Freeform 35">
                  <a:extLst>
                    <a:ext uri="{FF2B5EF4-FFF2-40B4-BE49-F238E27FC236}">
                      <a16:creationId xmlns:a16="http://schemas.microsoft.com/office/drawing/2014/main" id="{7DF58901-AADB-4830-99AA-30050ECC6CAE}"/>
                    </a:ext>
                  </a:extLst>
                </p:cNvPr>
                <p:cNvSpPr>
                  <a:spLocks/>
                </p:cNvSpPr>
                <p:nvPr userDrawn="1"/>
              </p:nvSpPr>
              <p:spPr bwMode="auto">
                <a:xfrm>
                  <a:off x="658" y="3538"/>
                  <a:ext cx="471" cy="212"/>
                </a:xfrm>
                <a:custGeom>
                  <a:avLst/>
                  <a:gdLst>
                    <a:gd name="T0" fmla="*/ 0 w 941"/>
                    <a:gd name="T1" fmla="*/ 17 h 424"/>
                    <a:gd name="T2" fmla="*/ 108 w 941"/>
                    <a:gd name="T3" fmla="*/ 0 h 424"/>
                    <a:gd name="T4" fmla="*/ 116 w 941"/>
                    <a:gd name="T5" fmla="*/ 10 h 424"/>
                    <a:gd name="T6" fmla="*/ 118 w 941"/>
                    <a:gd name="T7" fmla="*/ 23 h 424"/>
                    <a:gd name="T8" fmla="*/ 113 w 941"/>
                    <a:gd name="T9" fmla="*/ 36 h 424"/>
                    <a:gd name="T10" fmla="*/ 8 w 941"/>
                    <a:gd name="T11" fmla="*/ 53 h 424"/>
                    <a:gd name="T12" fmla="*/ 7 w 941"/>
                    <a:gd name="T13" fmla="*/ 48 h 424"/>
                    <a:gd name="T14" fmla="*/ 108 w 941"/>
                    <a:gd name="T15" fmla="*/ 31 h 424"/>
                    <a:gd name="T16" fmla="*/ 112 w 941"/>
                    <a:gd name="T17" fmla="*/ 19 h 424"/>
                    <a:gd name="T18" fmla="*/ 105 w 941"/>
                    <a:gd name="T19" fmla="*/ 8 h 424"/>
                    <a:gd name="T20" fmla="*/ 0 w 941"/>
                    <a:gd name="T21" fmla="*/ 24 h 424"/>
                    <a:gd name="T22" fmla="*/ 0 w 941"/>
                    <a:gd name="T23" fmla="*/ 17 h 424"/>
                    <a:gd name="T24" fmla="*/ 0 w 941"/>
                    <a:gd name="T25" fmla="*/ 17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073" name="Freeform 36">
                  <a:extLst>
                    <a:ext uri="{FF2B5EF4-FFF2-40B4-BE49-F238E27FC236}">
                      <a16:creationId xmlns:a16="http://schemas.microsoft.com/office/drawing/2014/main" id="{C2C62EE5-6306-4F32-8295-2F6F3895B25A}"/>
                    </a:ext>
                  </a:extLst>
                </p:cNvPr>
                <p:cNvSpPr>
                  <a:spLocks/>
                </p:cNvSpPr>
                <p:nvPr userDrawn="1"/>
              </p:nvSpPr>
              <p:spPr bwMode="auto">
                <a:xfrm>
                  <a:off x="717" y="3606"/>
                  <a:ext cx="245" cy="86"/>
                </a:xfrm>
                <a:custGeom>
                  <a:avLst/>
                  <a:gdLst>
                    <a:gd name="T0" fmla="*/ 0 w 488"/>
                    <a:gd name="T1" fmla="*/ 15 h 173"/>
                    <a:gd name="T2" fmla="*/ 9 w 488"/>
                    <a:gd name="T3" fmla="*/ 21 h 173"/>
                    <a:gd name="T4" fmla="*/ 28 w 488"/>
                    <a:gd name="T5" fmla="*/ 20 h 173"/>
                    <a:gd name="T6" fmla="*/ 53 w 488"/>
                    <a:gd name="T7" fmla="*/ 14 h 173"/>
                    <a:gd name="T8" fmla="*/ 62 w 488"/>
                    <a:gd name="T9" fmla="*/ 5 h 173"/>
                    <a:gd name="T10" fmla="*/ 56 w 488"/>
                    <a:gd name="T11" fmla="*/ 0 h 173"/>
                    <a:gd name="T12" fmla="*/ 32 w 488"/>
                    <a:gd name="T13" fmla="*/ 0 h 173"/>
                    <a:gd name="T14" fmla="*/ 14 w 488"/>
                    <a:gd name="T15" fmla="*/ 1 h 173"/>
                    <a:gd name="T16" fmla="*/ 2 w 488"/>
                    <a:gd name="T17" fmla="*/ 9 h 173"/>
                    <a:gd name="T18" fmla="*/ 14 w 488"/>
                    <a:gd name="T19" fmla="*/ 11 h 173"/>
                    <a:gd name="T20" fmla="*/ 35 w 488"/>
                    <a:gd name="T21" fmla="*/ 6 h 173"/>
                    <a:gd name="T22" fmla="*/ 53 w 488"/>
                    <a:gd name="T23" fmla="*/ 6 h 173"/>
                    <a:gd name="T24" fmla="*/ 34 w 488"/>
                    <a:gd name="T25" fmla="*/ 13 h 173"/>
                    <a:gd name="T26" fmla="*/ 18 w 488"/>
                    <a:gd name="T27" fmla="*/ 15 h 173"/>
                    <a:gd name="T28" fmla="*/ 0 w 488"/>
                    <a:gd name="T29" fmla="*/ 15 h 173"/>
                    <a:gd name="T30" fmla="*/ 0 w 488"/>
                    <a:gd name="T31" fmla="*/ 15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grpSp>
      </p:grpSp>
      <p:grpSp>
        <p:nvGrpSpPr>
          <p:cNvPr id="1035" name="Group 37">
            <a:extLst>
              <a:ext uri="{FF2B5EF4-FFF2-40B4-BE49-F238E27FC236}">
                <a16:creationId xmlns:a16="http://schemas.microsoft.com/office/drawing/2014/main" id="{08B907F1-D3DA-461E-9A3D-7A0A024F1007}"/>
              </a:ext>
            </a:extLst>
          </p:cNvPr>
          <p:cNvGrpSpPr>
            <a:grpSpLocks/>
          </p:cNvGrpSpPr>
          <p:nvPr/>
        </p:nvGrpSpPr>
        <p:grpSpPr bwMode="auto">
          <a:xfrm>
            <a:off x="8680450" y="2116138"/>
            <a:ext cx="385763" cy="4308475"/>
            <a:chOff x="5468" y="1333"/>
            <a:chExt cx="243" cy="2714"/>
          </a:xfrm>
        </p:grpSpPr>
        <p:sp>
          <p:nvSpPr>
            <p:cNvPr id="1049" name="Freeform 38">
              <a:extLst>
                <a:ext uri="{FF2B5EF4-FFF2-40B4-BE49-F238E27FC236}">
                  <a16:creationId xmlns:a16="http://schemas.microsoft.com/office/drawing/2014/main" id="{DE9BED6D-81E1-4408-AC63-24A43359EC1C}"/>
                </a:ext>
              </a:extLst>
            </p:cNvPr>
            <p:cNvSpPr>
              <a:spLocks/>
            </p:cNvSpPr>
            <p:nvPr userDrawn="1"/>
          </p:nvSpPr>
          <p:spPr bwMode="auto">
            <a:xfrm flipH="1">
              <a:off x="5468" y="2620"/>
              <a:ext cx="205" cy="1427"/>
            </a:xfrm>
            <a:custGeom>
              <a:avLst/>
              <a:gdLst>
                <a:gd name="T0" fmla="*/ 13 w 772"/>
                <a:gd name="T1" fmla="*/ 263 h 3266"/>
                <a:gd name="T2" fmla="*/ 7 w 772"/>
                <a:gd name="T3" fmla="*/ 246 h 3266"/>
                <a:gd name="T4" fmla="*/ 6 w 772"/>
                <a:gd name="T5" fmla="*/ 232 h 3266"/>
                <a:gd name="T6" fmla="*/ 7 w 772"/>
                <a:gd name="T7" fmla="*/ 212 h 3266"/>
                <a:gd name="T8" fmla="*/ 11 w 772"/>
                <a:gd name="T9" fmla="*/ 188 h 3266"/>
                <a:gd name="T10" fmla="*/ 12 w 772"/>
                <a:gd name="T11" fmla="*/ 173 h 3266"/>
                <a:gd name="T12" fmla="*/ 11 w 772"/>
                <a:gd name="T13" fmla="*/ 163 h 3266"/>
                <a:gd name="T14" fmla="*/ 7 w 772"/>
                <a:gd name="T15" fmla="*/ 155 h 3266"/>
                <a:gd name="T16" fmla="*/ 7 w 772"/>
                <a:gd name="T17" fmla="*/ 145 h 3266"/>
                <a:gd name="T18" fmla="*/ 8 w 772"/>
                <a:gd name="T19" fmla="*/ 132 h 3266"/>
                <a:gd name="T20" fmla="*/ 14 w 772"/>
                <a:gd name="T21" fmla="*/ 97 h 3266"/>
                <a:gd name="T22" fmla="*/ 14 w 772"/>
                <a:gd name="T23" fmla="*/ 79 h 3266"/>
                <a:gd name="T24" fmla="*/ 13 w 772"/>
                <a:gd name="T25" fmla="*/ 59 h 3266"/>
                <a:gd name="T26" fmla="*/ 8 w 772"/>
                <a:gd name="T27" fmla="*/ 50 h 3266"/>
                <a:gd name="T28" fmla="*/ 4 w 772"/>
                <a:gd name="T29" fmla="*/ 35 h 3266"/>
                <a:gd name="T30" fmla="*/ 0 w 772"/>
                <a:gd name="T31" fmla="*/ 0 h 3266"/>
                <a:gd name="T32" fmla="*/ 1 w 772"/>
                <a:gd name="T33" fmla="*/ 32 h 3266"/>
                <a:gd name="T34" fmla="*/ 3 w 772"/>
                <a:gd name="T35" fmla="*/ 51 h 3266"/>
                <a:gd name="T36" fmla="*/ 7 w 772"/>
                <a:gd name="T37" fmla="*/ 63 h 3266"/>
                <a:gd name="T38" fmla="*/ 11 w 772"/>
                <a:gd name="T39" fmla="*/ 69 h 3266"/>
                <a:gd name="T40" fmla="*/ 11 w 772"/>
                <a:gd name="T41" fmla="*/ 87 h 3266"/>
                <a:gd name="T42" fmla="*/ 9 w 772"/>
                <a:gd name="T43" fmla="*/ 106 h 3266"/>
                <a:gd name="T44" fmla="*/ 5 w 772"/>
                <a:gd name="T45" fmla="*/ 138 h 3266"/>
                <a:gd name="T46" fmla="*/ 4 w 772"/>
                <a:gd name="T47" fmla="*/ 159 h 3266"/>
                <a:gd name="T48" fmla="*/ 9 w 772"/>
                <a:gd name="T49" fmla="*/ 171 h 3266"/>
                <a:gd name="T50" fmla="*/ 8 w 772"/>
                <a:gd name="T51" fmla="*/ 182 h 3266"/>
                <a:gd name="T52" fmla="*/ 5 w 772"/>
                <a:gd name="T53" fmla="*/ 204 h 3266"/>
                <a:gd name="T54" fmla="*/ 3 w 772"/>
                <a:gd name="T55" fmla="*/ 226 h 3266"/>
                <a:gd name="T56" fmla="*/ 5 w 772"/>
                <a:gd name="T57" fmla="*/ 249 h 3266"/>
                <a:gd name="T58" fmla="*/ 8 w 772"/>
                <a:gd name="T59" fmla="*/ 262 h 3266"/>
                <a:gd name="T60" fmla="*/ 12 w 772"/>
                <a:gd name="T61" fmla="*/ 272 h 3266"/>
                <a:gd name="T62" fmla="*/ 13 w 772"/>
                <a:gd name="T63" fmla="*/ 263 h 3266"/>
                <a:gd name="T64" fmla="*/ 13 w 772"/>
                <a:gd name="T65" fmla="*/ 263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050" name="Freeform 39">
              <a:extLst>
                <a:ext uri="{FF2B5EF4-FFF2-40B4-BE49-F238E27FC236}">
                  <a16:creationId xmlns:a16="http://schemas.microsoft.com/office/drawing/2014/main" id="{E5F5C15A-8F5C-47C7-BA24-AEDBA939F484}"/>
                </a:ext>
              </a:extLst>
            </p:cNvPr>
            <p:cNvSpPr>
              <a:spLocks/>
            </p:cNvSpPr>
            <p:nvPr userDrawn="1"/>
          </p:nvSpPr>
          <p:spPr bwMode="auto">
            <a:xfrm flipH="1">
              <a:off x="5506" y="1333"/>
              <a:ext cx="205" cy="1633"/>
            </a:xfrm>
            <a:custGeom>
              <a:avLst/>
              <a:gdLst>
                <a:gd name="T0" fmla="*/ 13 w 772"/>
                <a:gd name="T1" fmla="*/ 395 h 3266"/>
                <a:gd name="T2" fmla="*/ 7 w 772"/>
                <a:gd name="T3" fmla="*/ 369 h 3266"/>
                <a:gd name="T4" fmla="*/ 6 w 772"/>
                <a:gd name="T5" fmla="*/ 348 h 3266"/>
                <a:gd name="T6" fmla="*/ 7 w 772"/>
                <a:gd name="T7" fmla="*/ 318 h 3266"/>
                <a:gd name="T8" fmla="*/ 11 w 772"/>
                <a:gd name="T9" fmla="*/ 282 h 3266"/>
                <a:gd name="T10" fmla="*/ 12 w 772"/>
                <a:gd name="T11" fmla="*/ 259 h 3266"/>
                <a:gd name="T12" fmla="*/ 11 w 772"/>
                <a:gd name="T13" fmla="*/ 244 h 3266"/>
                <a:gd name="T14" fmla="*/ 7 w 772"/>
                <a:gd name="T15" fmla="*/ 233 h 3266"/>
                <a:gd name="T16" fmla="*/ 7 w 772"/>
                <a:gd name="T17" fmla="*/ 219 h 3266"/>
                <a:gd name="T18" fmla="*/ 8 w 772"/>
                <a:gd name="T19" fmla="*/ 199 h 3266"/>
                <a:gd name="T20" fmla="*/ 14 w 772"/>
                <a:gd name="T21" fmla="*/ 145 h 3266"/>
                <a:gd name="T22" fmla="*/ 14 w 772"/>
                <a:gd name="T23" fmla="*/ 119 h 3266"/>
                <a:gd name="T24" fmla="*/ 13 w 772"/>
                <a:gd name="T25" fmla="*/ 90 h 3266"/>
                <a:gd name="T26" fmla="*/ 8 w 772"/>
                <a:gd name="T27" fmla="*/ 76 h 3266"/>
                <a:gd name="T28" fmla="*/ 4 w 772"/>
                <a:gd name="T29" fmla="*/ 53 h 3266"/>
                <a:gd name="T30" fmla="*/ 0 w 772"/>
                <a:gd name="T31" fmla="*/ 0 h 3266"/>
                <a:gd name="T32" fmla="*/ 1 w 772"/>
                <a:gd name="T33" fmla="*/ 48 h 3266"/>
                <a:gd name="T34" fmla="*/ 3 w 772"/>
                <a:gd name="T35" fmla="*/ 77 h 3266"/>
                <a:gd name="T36" fmla="*/ 7 w 772"/>
                <a:gd name="T37" fmla="*/ 95 h 3266"/>
                <a:gd name="T38" fmla="*/ 11 w 772"/>
                <a:gd name="T39" fmla="*/ 105 h 3266"/>
                <a:gd name="T40" fmla="*/ 11 w 772"/>
                <a:gd name="T41" fmla="*/ 131 h 3266"/>
                <a:gd name="T42" fmla="*/ 9 w 772"/>
                <a:gd name="T43" fmla="*/ 159 h 3266"/>
                <a:gd name="T44" fmla="*/ 5 w 772"/>
                <a:gd name="T45" fmla="*/ 208 h 3266"/>
                <a:gd name="T46" fmla="*/ 4 w 772"/>
                <a:gd name="T47" fmla="*/ 239 h 3266"/>
                <a:gd name="T48" fmla="*/ 9 w 772"/>
                <a:gd name="T49" fmla="*/ 257 h 3266"/>
                <a:gd name="T50" fmla="*/ 8 w 772"/>
                <a:gd name="T51" fmla="*/ 273 h 3266"/>
                <a:gd name="T52" fmla="*/ 5 w 772"/>
                <a:gd name="T53" fmla="*/ 307 h 3266"/>
                <a:gd name="T54" fmla="*/ 3 w 772"/>
                <a:gd name="T55" fmla="*/ 340 h 3266"/>
                <a:gd name="T56" fmla="*/ 5 w 772"/>
                <a:gd name="T57" fmla="*/ 375 h 3266"/>
                <a:gd name="T58" fmla="*/ 8 w 772"/>
                <a:gd name="T59" fmla="*/ 393 h 3266"/>
                <a:gd name="T60" fmla="*/ 12 w 772"/>
                <a:gd name="T61" fmla="*/ 409 h 3266"/>
                <a:gd name="T62" fmla="*/ 13 w 772"/>
                <a:gd name="T63" fmla="*/ 395 h 3266"/>
                <a:gd name="T64" fmla="*/ 13 w 772"/>
                <a:gd name="T65" fmla="*/ 395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grpSp>
        <p:nvGrpSpPr>
          <p:cNvPr id="1036" name="Group 40">
            <a:extLst>
              <a:ext uri="{FF2B5EF4-FFF2-40B4-BE49-F238E27FC236}">
                <a16:creationId xmlns:a16="http://schemas.microsoft.com/office/drawing/2014/main" id="{C75730BF-C3F1-4084-805E-44B5BA589F10}"/>
              </a:ext>
            </a:extLst>
          </p:cNvPr>
          <p:cNvGrpSpPr>
            <a:grpSpLocks/>
          </p:cNvGrpSpPr>
          <p:nvPr/>
        </p:nvGrpSpPr>
        <p:grpSpPr bwMode="auto">
          <a:xfrm>
            <a:off x="7318375" y="90488"/>
            <a:ext cx="2133600" cy="1911350"/>
            <a:chOff x="4610" y="57"/>
            <a:chExt cx="1344" cy="1204"/>
          </a:xfrm>
        </p:grpSpPr>
        <p:grpSp>
          <p:nvGrpSpPr>
            <p:cNvPr id="1037" name="Group 41">
              <a:extLst>
                <a:ext uri="{FF2B5EF4-FFF2-40B4-BE49-F238E27FC236}">
                  <a16:creationId xmlns:a16="http://schemas.microsoft.com/office/drawing/2014/main" id="{526D3880-38C3-4954-9AED-144E6D448F43}"/>
                </a:ext>
              </a:extLst>
            </p:cNvPr>
            <p:cNvGrpSpPr>
              <a:grpSpLocks/>
            </p:cNvGrpSpPr>
            <p:nvPr userDrawn="1"/>
          </p:nvGrpSpPr>
          <p:grpSpPr bwMode="auto">
            <a:xfrm>
              <a:off x="4610" y="57"/>
              <a:ext cx="1344" cy="1204"/>
              <a:chOff x="4610" y="57"/>
              <a:chExt cx="1344" cy="1204"/>
            </a:xfrm>
          </p:grpSpPr>
          <p:sp>
            <p:nvSpPr>
              <p:cNvPr id="1039" name="Freeform 42">
                <a:extLst>
                  <a:ext uri="{FF2B5EF4-FFF2-40B4-BE49-F238E27FC236}">
                    <a16:creationId xmlns:a16="http://schemas.microsoft.com/office/drawing/2014/main" id="{6D540694-FB46-41AE-8080-4EB7B652AFDC}"/>
                  </a:ext>
                </a:extLst>
              </p:cNvPr>
              <p:cNvSpPr>
                <a:spLocks/>
              </p:cNvSpPr>
              <p:nvPr userDrawn="1"/>
            </p:nvSpPr>
            <p:spPr bwMode="auto">
              <a:xfrm rot="-3172564">
                <a:off x="5430" y="1086"/>
                <a:ext cx="62" cy="288"/>
              </a:xfrm>
              <a:custGeom>
                <a:avLst/>
                <a:gdLst>
                  <a:gd name="T0" fmla="*/ 2 w 245"/>
                  <a:gd name="T1" fmla="*/ 0 h 806"/>
                  <a:gd name="T2" fmla="*/ 2 w 245"/>
                  <a:gd name="T3" fmla="*/ 16 h 806"/>
                  <a:gd name="T4" fmla="*/ 0 w 245"/>
                  <a:gd name="T5" fmla="*/ 37 h 806"/>
                  <a:gd name="T6" fmla="*/ 1 w 245"/>
                  <a:gd name="T7" fmla="*/ 36 h 806"/>
                  <a:gd name="T8" fmla="*/ 4 w 245"/>
                  <a:gd name="T9" fmla="*/ 17 h 806"/>
                  <a:gd name="T10" fmla="*/ 4 w 245"/>
                  <a:gd name="T11" fmla="*/ 0 h 806"/>
                  <a:gd name="T12" fmla="*/ 2 w 245"/>
                  <a:gd name="T13" fmla="*/ 0 h 806"/>
                  <a:gd name="T14" fmla="*/ 2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nvGrpSpPr>
              <p:cNvPr id="1040" name="Group 43">
                <a:extLst>
                  <a:ext uri="{FF2B5EF4-FFF2-40B4-BE49-F238E27FC236}">
                    <a16:creationId xmlns:a16="http://schemas.microsoft.com/office/drawing/2014/main" id="{33459352-9894-4976-B77B-056653C215CB}"/>
                  </a:ext>
                </a:extLst>
              </p:cNvPr>
              <p:cNvGrpSpPr>
                <a:grpSpLocks/>
              </p:cNvGrpSpPr>
              <p:nvPr userDrawn="1"/>
            </p:nvGrpSpPr>
            <p:grpSpPr bwMode="auto">
              <a:xfrm>
                <a:off x="4610" y="57"/>
                <a:ext cx="1344" cy="985"/>
                <a:chOff x="4610" y="57"/>
                <a:chExt cx="1344" cy="985"/>
              </a:xfrm>
            </p:grpSpPr>
            <p:sp>
              <p:nvSpPr>
                <p:cNvPr id="1041" name="Freeform 44">
                  <a:extLst>
                    <a:ext uri="{FF2B5EF4-FFF2-40B4-BE49-F238E27FC236}">
                      <a16:creationId xmlns:a16="http://schemas.microsoft.com/office/drawing/2014/main" id="{86AB7309-2BDD-4BB4-8C0A-970EB79E985C}"/>
                    </a:ext>
                  </a:extLst>
                </p:cNvPr>
                <p:cNvSpPr>
                  <a:spLocks/>
                </p:cNvSpPr>
                <p:nvPr userDrawn="1"/>
              </p:nvSpPr>
              <p:spPr bwMode="auto">
                <a:xfrm rot="-3172564">
                  <a:off x="4966" y="71"/>
                  <a:ext cx="153" cy="125"/>
                </a:xfrm>
                <a:custGeom>
                  <a:avLst/>
                  <a:gdLst>
                    <a:gd name="T0" fmla="*/ 0 w 604"/>
                    <a:gd name="T1" fmla="*/ 0 h 349"/>
                    <a:gd name="T2" fmla="*/ 5 w 604"/>
                    <a:gd name="T3" fmla="*/ 9 h 349"/>
                    <a:gd name="T4" fmla="*/ 8 w 604"/>
                    <a:gd name="T5" fmla="*/ 16 h 349"/>
                    <a:gd name="T6" fmla="*/ 10 w 604"/>
                    <a:gd name="T7" fmla="*/ 6 h 349"/>
                    <a:gd name="T8" fmla="*/ 6 w 604"/>
                    <a:gd name="T9" fmla="*/ 0 h 349"/>
                    <a:gd name="T10" fmla="*/ 8 w 604"/>
                    <a:gd name="T11" fmla="*/ 9 h 349"/>
                    <a:gd name="T12" fmla="*/ 2 w 604"/>
                    <a:gd name="T13" fmla="*/ 1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042" name="Freeform 45">
                  <a:extLst>
                    <a:ext uri="{FF2B5EF4-FFF2-40B4-BE49-F238E27FC236}">
                      <a16:creationId xmlns:a16="http://schemas.microsoft.com/office/drawing/2014/main" id="{49081243-1E92-4741-A4C2-48A060660F54}"/>
                    </a:ext>
                  </a:extLst>
                </p:cNvPr>
                <p:cNvSpPr>
                  <a:spLocks/>
                </p:cNvSpPr>
                <p:nvPr userDrawn="1"/>
              </p:nvSpPr>
              <p:spPr bwMode="auto">
                <a:xfrm rot="-3172564">
                  <a:off x="5054" y="326"/>
                  <a:ext cx="269" cy="438"/>
                </a:xfrm>
                <a:custGeom>
                  <a:avLst/>
                  <a:gdLst>
                    <a:gd name="T0" fmla="*/ 12 w 1064"/>
                    <a:gd name="T1" fmla="*/ 6 h 1230"/>
                    <a:gd name="T2" fmla="*/ 8 w 1064"/>
                    <a:gd name="T3" fmla="*/ 16 h 1230"/>
                    <a:gd name="T4" fmla="*/ 3 w 1064"/>
                    <a:gd name="T5" fmla="*/ 35 h 1230"/>
                    <a:gd name="T6" fmla="*/ 0 w 1064"/>
                    <a:gd name="T7" fmla="*/ 50 h 1230"/>
                    <a:gd name="T8" fmla="*/ 1 w 1064"/>
                    <a:gd name="T9" fmla="*/ 56 h 1230"/>
                    <a:gd name="T10" fmla="*/ 4 w 1064"/>
                    <a:gd name="T11" fmla="*/ 54 h 1230"/>
                    <a:gd name="T12" fmla="*/ 9 w 1064"/>
                    <a:gd name="T13" fmla="*/ 41 h 1230"/>
                    <a:gd name="T14" fmla="*/ 14 w 1064"/>
                    <a:gd name="T15" fmla="*/ 24 h 1230"/>
                    <a:gd name="T16" fmla="*/ 17 w 1064"/>
                    <a:gd name="T17" fmla="*/ 12 h 1230"/>
                    <a:gd name="T18" fmla="*/ 17 w 1064"/>
                    <a:gd name="T19" fmla="*/ 4 h 1230"/>
                    <a:gd name="T20" fmla="*/ 16 w 1064"/>
                    <a:gd name="T21" fmla="*/ 0 h 1230"/>
                    <a:gd name="T22" fmla="*/ 13 w 1064"/>
                    <a:gd name="T23" fmla="*/ 3 h 1230"/>
                    <a:gd name="T24" fmla="*/ 16 w 1064"/>
                    <a:gd name="T25" fmla="*/ 5 h 1230"/>
                    <a:gd name="T26" fmla="*/ 14 w 1064"/>
                    <a:gd name="T27" fmla="*/ 16 h 1230"/>
                    <a:gd name="T28" fmla="*/ 11 w 1064"/>
                    <a:gd name="T29" fmla="*/ 30 h 1230"/>
                    <a:gd name="T30" fmla="*/ 6 w 1064"/>
                    <a:gd name="T31" fmla="*/ 46 h 1230"/>
                    <a:gd name="T32" fmla="*/ 2 w 1064"/>
                    <a:gd name="T33" fmla="*/ 50 h 1230"/>
                    <a:gd name="T34" fmla="*/ 2 w 1064"/>
                    <a:gd name="T35" fmla="*/ 43 h 1230"/>
                    <a:gd name="T36" fmla="*/ 7 w 1064"/>
                    <a:gd name="T37" fmla="*/ 23 h 1230"/>
                    <a:gd name="T38" fmla="*/ 13 w 1064"/>
                    <a:gd name="T39" fmla="*/ 5 h 1230"/>
                    <a:gd name="T40" fmla="*/ 12 w 1064"/>
                    <a:gd name="T41" fmla="*/ 6 h 1230"/>
                    <a:gd name="T42" fmla="*/ 12 w 1064"/>
                    <a:gd name="T43" fmla="*/ 6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043" name="Freeform 46">
                  <a:extLst>
                    <a:ext uri="{FF2B5EF4-FFF2-40B4-BE49-F238E27FC236}">
                      <a16:creationId xmlns:a16="http://schemas.microsoft.com/office/drawing/2014/main" id="{D178495E-CF9A-4278-82CF-F2EA5A7869CE}"/>
                    </a:ext>
                  </a:extLst>
                </p:cNvPr>
                <p:cNvSpPr>
                  <a:spLocks/>
                </p:cNvSpPr>
                <p:nvPr userDrawn="1"/>
              </p:nvSpPr>
              <p:spPr bwMode="auto">
                <a:xfrm rot="-3172564">
                  <a:off x="4864" y="176"/>
                  <a:ext cx="505" cy="898"/>
                </a:xfrm>
                <a:custGeom>
                  <a:avLst/>
                  <a:gdLst>
                    <a:gd name="T0" fmla="*/ 31 w 2002"/>
                    <a:gd name="T1" fmla="*/ 0 h 2521"/>
                    <a:gd name="T2" fmla="*/ 0 w 2002"/>
                    <a:gd name="T3" fmla="*/ 114 h 2521"/>
                    <a:gd name="T4" fmla="*/ 3 w 2002"/>
                    <a:gd name="T5" fmla="*/ 111 h 2521"/>
                    <a:gd name="T6" fmla="*/ 32 w 2002"/>
                    <a:gd name="T7" fmla="*/ 3 h 2521"/>
                    <a:gd name="T8" fmla="*/ 31 w 2002"/>
                    <a:gd name="T9" fmla="*/ 0 h 2521"/>
                    <a:gd name="T10" fmla="*/ 31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044" name="Freeform 47">
                  <a:extLst>
                    <a:ext uri="{FF2B5EF4-FFF2-40B4-BE49-F238E27FC236}">
                      <a16:creationId xmlns:a16="http://schemas.microsoft.com/office/drawing/2014/main" id="{1609A679-4CEA-479E-9A1E-2BC88219DA2B}"/>
                    </a:ext>
                  </a:extLst>
                </p:cNvPr>
                <p:cNvSpPr>
                  <a:spLocks/>
                </p:cNvSpPr>
                <p:nvPr userDrawn="1"/>
              </p:nvSpPr>
              <p:spPr bwMode="auto">
                <a:xfrm rot="-3172564">
                  <a:off x="4903" y="-19"/>
                  <a:ext cx="758" cy="1344"/>
                </a:xfrm>
                <a:custGeom>
                  <a:avLst/>
                  <a:gdLst>
                    <a:gd name="T0" fmla="*/ 2 w 3007"/>
                    <a:gd name="T1" fmla="*/ 129 h 3771"/>
                    <a:gd name="T2" fmla="*/ 6 w 3007"/>
                    <a:gd name="T3" fmla="*/ 128 h 3771"/>
                    <a:gd name="T4" fmla="*/ 13 w 3007"/>
                    <a:gd name="T5" fmla="*/ 136 h 3771"/>
                    <a:gd name="T6" fmla="*/ 11 w 3007"/>
                    <a:gd name="T7" fmla="*/ 128 h 3771"/>
                    <a:gd name="T8" fmla="*/ 6 w 3007"/>
                    <a:gd name="T9" fmla="*/ 122 h 3771"/>
                    <a:gd name="T10" fmla="*/ 10 w 3007"/>
                    <a:gd name="T11" fmla="*/ 123 h 3771"/>
                    <a:gd name="T12" fmla="*/ 16 w 3007"/>
                    <a:gd name="T13" fmla="*/ 130 h 3771"/>
                    <a:gd name="T14" fmla="*/ 46 w 3007"/>
                    <a:gd name="T15" fmla="*/ 19 h 3771"/>
                    <a:gd name="T16" fmla="*/ 41 w 3007"/>
                    <a:gd name="T17" fmla="*/ 7 h 3771"/>
                    <a:gd name="T18" fmla="*/ 37 w 3007"/>
                    <a:gd name="T19" fmla="*/ 0 h 3771"/>
                    <a:gd name="T20" fmla="*/ 43 w 3007"/>
                    <a:gd name="T21" fmla="*/ 4 h 3771"/>
                    <a:gd name="T22" fmla="*/ 48 w 3007"/>
                    <a:gd name="T23" fmla="*/ 20 h 3771"/>
                    <a:gd name="T24" fmla="*/ 13 w 3007"/>
                    <a:gd name="T25" fmla="*/ 148 h 3771"/>
                    <a:gd name="T26" fmla="*/ 8 w 3007"/>
                    <a:gd name="T27" fmla="*/ 154 h 3771"/>
                    <a:gd name="T28" fmla="*/ 2 w 3007"/>
                    <a:gd name="T29" fmla="*/ 171 h 3771"/>
                    <a:gd name="T30" fmla="*/ 0 w 3007"/>
                    <a:gd name="T31" fmla="*/ 166 h 3771"/>
                    <a:gd name="T32" fmla="*/ 2 w 3007"/>
                    <a:gd name="T33" fmla="*/ 164 h 3771"/>
                    <a:gd name="T34" fmla="*/ 6 w 3007"/>
                    <a:gd name="T35" fmla="*/ 153 h 3771"/>
                    <a:gd name="T36" fmla="*/ 3 w 3007"/>
                    <a:gd name="T37" fmla="*/ 148 h 3771"/>
                    <a:gd name="T38" fmla="*/ 3 w 3007"/>
                    <a:gd name="T39" fmla="*/ 144 h 3771"/>
                    <a:gd name="T40" fmla="*/ 7 w 3007"/>
                    <a:gd name="T41" fmla="*/ 149 h 3771"/>
                    <a:gd name="T42" fmla="*/ 7 w 3007"/>
                    <a:gd name="T43" fmla="*/ 144 h 3771"/>
                    <a:gd name="T44" fmla="*/ 10 w 3007"/>
                    <a:gd name="T45" fmla="*/ 146 h 3771"/>
                    <a:gd name="T46" fmla="*/ 7 w 3007"/>
                    <a:gd name="T47" fmla="*/ 139 h 3771"/>
                    <a:gd name="T48" fmla="*/ 10 w 3007"/>
                    <a:gd name="T49" fmla="*/ 139 h 3771"/>
                    <a:gd name="T50" fmla="*/ 2 w 3007"/>
                    <a:gd name="T51" fmla="*/ 129 h 3771"/>
                    <a:gd name="T52" fmla="*/ 2 w 3007"/>
                    <a:gd name="T53" fmla="*/ 129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045" name="Freeform 48">
                  <a:extLst>
                    <a:ext uri="{FF2B5EF4-FFF2-40B4-BE49-F238E27FC236}">
                      <a16:creationId xmlns:a16="http://schemas.microsoft.com/office/drawing/2014/main" id="{B956BF96-EDB2-49F9-8107-B5FE5A849277}"/>
                    </a:ext>
                  </a:extLst>
                </p:cNvPr>
                <p:cNvSpPr>
                  <a:spLocks/>
                </p:cNvSpPr>
                <p:nvPr userDrawn="1"/>
              </p:nvSpPr>
              <p:spPr bwMode="auto">
                <a:xfrm rot="-3172564">
                  <a:off x="5303" y="891"/>
                  <a:ext cx="169" cy="122"/>
                </a:xfrm>
                <a:custGeom>
                  <a:avLst/>
                  <a:gdLst>
                    <a:gd name="T0" fmla="*/ 0 w 673"/>
                    <a:gd name="T1" fmla="*/ 4 h 342"/>
                    <a:gd name="T2" fmla="*/ 4 w 673"/>
                    <a:gd name="T3" fmla="*/ 5 h 342"/>
                    <a:gd name="T4" fmla="*/ 10 w 673"/>
                    <a:gd name="T5" fmla="*/ 16 h 342"/>
                    <a:gd name="T6" fmla="*/ 11 w 673"/>
                    <a:gd name="T7" fmla="*/ 13 h 342"/>
                    <a:gd name="T8" fmla="*/ 7 w 673"/>
                    <a:gd name="T9" fmla="*/ 5 h 342"/>
                    <a:gd name="T10" fmla="*/ 1 w 673"/>
                    <a:gd name="T11" fmla="*/ 0 h 342"/>
                    <a:gd name="T12" fmla="*/ 0 w 673"/>
                    <a:gd name="T13" fmla="*/ 4 h 342"/>
                    <a:gd name="T14" fmla="*/ 0 w 673"/>
                    <a:gd name="T15" fmla="*/ 4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046" name="Freeform 49">
                  <a:extLst>
                    <a:ext uri="{FF2B5EF4-FFF2-40B4-BE49-F238E27FC236}">
                      <a16:creationId xmlns:a16="http://schemas.microsoft.com/office/drawing/2014/main" id="{229D1F85-0B11-4BED-B8B6-737C4F191C75}"/>
                    </a:ext>
                  </a:extLst>
                </p:cNvPr>
                <p:cNvSpPr>
                  <a:spLocks/>
                </p:cNvSpPr>
                <p:nvPr userDrawn="1"/>
              </p:nvSpPr>
              <p:spPr bwMode="auto">
                <a:xfrm rot="-3172564">
                  <a:off x="5253" y="800"/>
                  <a:ext cx="181" cy="144"/>
                </a:xfrm>
                <a:custGeom>
                  <a:avLst/>
                  <a:gdLst>
                    <a:gd name="T0" fmla="*/ 0 w 716"/>
                    <a:gd name="T1" fmla="*/ 4 h 403"/>
                    <a:gd name="T2" fmla="*/ 6 w 716"/>
                    <a:gd name="T3" fmla="*/ 7 h 403"/>
                    <a:gd name="T4" fmla="*/ 10 w 716"/>
                    <a:gd name="T5" fmla="*/ 18 h 403"/>
                    <a:gd name="T6" fmla="*/ 12 w 716"/>
                    <a:gd name="T7" fmla="*/ 14 h 403"/>
                    <a:gd name="T8" fmla="*/ 7 w 716"/>
                    <a:gd name="T9" fmla="*/ 5 h 403"/>
                    <a:gd name="T10" fmla="*/ 1 w 716"/>
                    <a:gd name="T11" fmla="*/ 0 h 403"/>
                    <a:gd name="T12" fmla="*/ 0 w 716"/>
                    <a:gd name="T13" fmla="*/ 4 h 403"/>
                    <a:gd name="T14" fmla="*/ 0 w 716"/>
                    <a:gd name="T15" fmla="*/ 4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047" name="Freeform 50">
                  <a:extLst>
                    <a:ext uri="{FF2B5EF4-FFF2-40B4-BE49-F238E27FC236}">
                      <a16:creationId xmlns:a16="http://schemas.microsoft.com/office/drawing/2014/main" id="{EE944A9B-9723-4266-B785-760175F98CA4}"/>
                    </a:ext>
                  </a:extLst>
                </p:cNvPr>
                <p:cNvSpPr>
                  <a:spLocks/>
                </p:cNvSpPr>
                <p:nvPr userDrawn="1"/>
              </p:nvSpPr>
              <p:spPr bwMode="auto">
                <a:xfrm rot="-3172564">
                  <a:off x="4985" y="210"/>
                  <a:ext cx="181" cy="147"/>
                </a:xfrm>
                <a:custGeom>
                  <a:avLst/>
                  <a:gdLst>
                    <a:gd name="T0" fmla="*/ 0 w 717"/>
                    <a:gd name="T1" fmla="*/ 4 h 411"/>
                    <a:gd name="T2" fmla="*/ 5 w 717"/>
                    <a:gd name="T3" fmla="*/ 6 h 411"/>
                    <a:gd name="T4" fmla="*/ 10 w 717"/>
                    <a:gd name="T5" fmla="*/ 19 h 411"/>
                    <a:gd name="T6" fmla="*/ 12 w 717"/>
                    <a:gd name="T7" fmla="*/ 14 h 411"/>
                    <a:gd name="T8" fmla="*/ 6 w 717"/>
                    <a:gd name="T9" fmla="*/ 4 h 411"/>
                    <a:gd name="T10" fmla="*/ 1 w 717"/>
                    <a:gd name="T11" fmla="*/ 0 h 411"/>
                    <a:gd name="T12" fmla="*/ 0 w 717"/>
                    <a:gd name="T13" fmla="*/ 4 h 411"/>
                    <a:gd name="T14" fmla="*/ 0 w 717"/>
                    <a:gd name="T15" fmla="*/ 4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048" name="Freeform 51">
                  <a:extLst>
                    <a:ext uri="{FF2B5EF4-FFF2-40B4-BE49-F238E27FC236}">
                      <a16:creationId xmlns:a16="http://schemas.microsoft.com/office/drawing/2014/main" id="{EC317505-A10C-40BA-ADB9-F851486C2D9B}"/>
                    </a:ext>
                  </a:extLst>
                </p:cNvPr>
                <p:cNvSpPr>
                  <a:spLocks/>
                </p:cNvSpPr>
                <p:nvPr userDrawn="1"/>
              </p:nvSpPr>
              <p:spPr bwMode="auto">
                <a:xfrm rot="-3172564">
                  <a:off x="4953" y="136"/>
                  <a:ext cx="179" cy="138"/>
                </a:xfrm>
                <a:custGeom>
                  <a:avLst/>
                  <a:gdLst>
                    <a:gd name="T0" fmla="*/ 0 w 709"/>
                    <a:gd name="T1" fmla="*/ 4 h 386"/>
                    <a:gd name="T2" fmla="*/ 4 w 709"/>
                    <a:gd name="T3" fmla="*/ 6 h 386"/>
                    <a:gd name="T4" fmla="*/ 11 w 709"/>
                    <a:gd name="T5" fmla="*/ 18 h 386"/>
                    <a:gd name="T6" fmla="*/ 11 w 709"/>
                    <a:gd name="T7" fmla="*/ 14 h 386"/>
                    <a:gd name="T8" fmla="*/ 5 w 709"/>
                    <a:gd name="T9" fmla="*/ 3 h 386"/>
                    <a:gd name="T10" fmla="*/ 1 w 709"/>
                    <a:gd name="T11" fmla="*/ 0 h 386"/>
                    <a:gd name="T12" fmla="*/ 0 w 709"/>
                    <a:gd name="T13" fmla="*/ 4 h 386"/>
                    <a:gd name="T14" fmla="*/ 0 w 709"/>
                    <a:gd name="T15" fmla="*/ 4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grpSp>
        <p:sp>
          <p:nvSpPr>
            <p:cNvPr id="1038" name="Line 52">
              <a:extLst>
                <a:ext uri="{FF2B5EF4-FFF2-40B4-BE49-F238E27FC236}">
                  <a16:creationId xmlns:a16="http://schemas.microsoft.com/office/drawing/2014/main" id="{DAF570A9-48A8-4498-981D-FB386A8C2B54}"/>
                </a:ext>
              </a:extLst>
            </p:cNvPr>
            <p:cNvSpPr>
              <a:spLocks noChangeShapeType="1"/>
            </p:cNvSpPr>
            <p:nvPr userDrawn="1"/>
          </p:nvSpPr>
          <p:spPr bwMode="auto">
            <a:xfrm>
              <a:off x="4870" y="84"/>
              <a:ext cx="42" cy="96"/>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SG"/>
            </a:p>
          </p:txBody>
        </p:sp>
      </p:grpSp>
    </p:spTree>
  </p:cSld>
  <p:clrMap bg1="lt1" tx1="dk1" bg2="lt2" tx2="dk2" accent1="accent1" accent2="accent2" accent3="accent3" accent4="accent4" accent5="accent5" accent6="accent6" hlink="hlink" folHlink="folHlink"/>
  <p:sldLayoutIdLst>
    <p:sldLayoutId id="2147483820"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21" r:id="rId13"/>
    <p:sldLayoutId id="2147483819" r:id="rId14"/>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0.png"/><Relationship Id="rId2" Type="http://schemas.openxmlformats.org/officeDocument/2006/relationships/audio" Target="../media/audio2.wav"/><Relationship Id="rId1" Type="http://schemas.openxmlformats.org/officeDocument/2006/relationships/audio" Target="file:///D:\Reading%208\Alps%20Pointing-device%20Driver\Dia%20nghe%20Tieng%20Anh%208\03E.wav" TargetMode="External"/><Relationship Id="rId6" Type="http://schemas.openxmlformats.org/officeDocument/2006/relationships/image" Target="../media/image29.wmf"/><Relationship Id="rId5" Type="http://schemas.openxmlformats.org/officeDocument/2006/relationships/image" Target="../media/image28.png"/><Relationship Id="rId4" Type="http://schemas.openxmlformats.org/officeDocument/2006/relationships/audio" Target="../media/audio3.wav"/></Relationships>
</file>

<file path=ppt/slides/_rels/slide1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audio" Target="../media/audio3.wav"/><Relationship Id="rId7" Type="http://schemas.openxmlformats.org/officeDocument/2006/relationships/slide" Target="slide20.xml"/><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slide" Target="slide27.xml"/><Relationship Id="rId11" Type="http://schemas.openxmlformats.org/officeDocument/2006/relationships/slide" Target="slide26.xml"/><Relationship Id="rId5" Type="http://schemas.openxmlformats.org/officeDocument/2006/relationships/slide" Target="slide21.xml"/><Relationship Id="rId10" Type="http://schemas.openxmlformats.org/officeDocument/2006/relationships/slide" Target="slide25.xml"/><Relationship Id="rId4" Type="http://schemas.openxmlformats.org/officeDocument/2006/relationships/slide" Target="slide24.xml"/><Relationship Id="rId9" Type="http://schemas.openxmlformats.org/officeDocument/2006/relationships/slide" Target="slide23.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audio" Target="../media/audio5.wav"/><Relationship Id="rId1" Type="http://schemas.openxmlformats.org/officeDocument/2006/relationships/slideLayout" Target="../slideLayouts/slideLayout14.xml"/><Relationship Id="rId6" Type="http://schemas.openxmlformats.org/officeDocument/2006/relationships/image" Target="../media/image29.wmf"/><Relationship Id="rId5" Type="http://schemas.openxmlformats.org/officeDocument/2006/relationships/image" Target="../media/image33.emf"/><Relationship Id="rId4" Type="http://schemas.openxmlformats.org/officeDocument/2006/relationships/image" Target="../media/image32.gif"/></Relationships>
</file>

<file path=ppt/slides/_rels/slide15.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16.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7.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6.jpeg"/><Relationship Id="rId5" Type="http://schemas.openxmlformats.org/officeDocument/2006/relationships/image" Target="../media/image11.jpeg"/><Relationship Id="rId10" Type="http://schemas.openxmlformats.org/officeDocument/2006/relationships/image" Target="../media/image15.jpeg"/><Relationship Id="rId4" Type="http://schemas.openxmlformats.org/officeDocument/2006/relationships/image" Target="../media/image10.jpeg"/><Relationship Id="rId9" Type="http://schemas.openxmlformats.org/officeDocument/2006/relationships/hyperlink" Target="http://images.google.com.vn/imgres?imgurl=http://lh5.ggpht.com/_ZVC7qjTFn2E/SY94ITfQ9QI/AAAAAAAACKg/9LNl5zlOwh0/Wiss-Scissors.jpg&amp;imgrefurl=http://knittingdragonflies.blogspot.com/2009/02/how-do-you-keep-track-of-your-scissors.html&amp;usg=__LEHNUU6CKVyfqzIn3O-i60LS0CQ=&amp;h=335&amp;w=335&amp;sz=11&amp;hl=vi&amp;start=17&amp;um=1&amp;tbnid=9U0v6jsGMVzR_M:&amp;tbnh=119&amp;tbnw=119&amp;prev=/images%3Fq%3Dscissor%26hl%3Dvi%26rlz%3D1T4AMSA_enVN345VN345%26sa%3DN%26um%3D1"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5.jpeg"/><Relationship Id="rId7" Type="http://schemas.openxmlformats.org/officeDocument/2006/relationships/image" Target="../media/image11.jpeg"/><Relationship Id="rId12" Type="http://schemas.openxmlformats.org/officeDocument/2006/relationships/image" Target="../media/image13.jpeg"/><Relationship Id="rId2" Type="http://schemas.openxmlformats.org/officeDocument/2006/relationships/hyperlink" Target="http://images.google.com.vn/imgres?imgurl=http://lh5.ggpht.com/_ZVC7qjTFn2E/SY94ITfQ9QI/AAAAAAAACKg/9LNl5zlOwh0/Wiss-Scissors.jpg&amp;imgrefurl=http://knittingdragonflies.blogspot.com/2009/02/how-do-you-keep-track-of-your-scissors.html&amp;usg=__LEHNUU6CKVyfqzIn3O-i60LS0CQ=&amp;h=335&amp;w=335&amp;sz=11&amp;hl=vi&amp;start=17&amp;um=1&amp;tbnid=9U0v6jsGMVzR_M:&amp;tbnh=119&amp;tbnw=119&amp;prev=/images%3Fq%3Dscissor%26hl%3Dvi%26rlz%3D1T4AMSA_enVN345VN345%26sa%3DN%26um%3D1" TargetMode="Externa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8.jpeg"/><Relationship Id="rId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16.jpe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8.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27.pn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Picture 11" descr="20150513_163451">
            <a:extLst>
              <a:ext uri="{FF2B5EF4-FFF2-40B4-BE49-F238E27FC236}">
                <a16:creationId xmlns:a16="http://schemas.microsoft.com/office/drawing/2014/main" id="{DAF7CF86-C7AC-43D7-9694-9B738C0AEA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2" descr="blumen-pflanzen148">
            <a:extLst>
              <a:ext uri="{FF2B5EF4-FFF2-40B4-BE49-F238E27FC236}">
                <a16:creationId xmlns:a16="http://schemas.microsoft.com/office/drawing/2014/main" id="{0D68402B-CD1F-4592-AA31-6D07D7CC8C7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572000"/>
            <a:ext cx="2057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3" descr="blumen-pflanzen148">
            <a:extLst>
              <a:ext uri="{FF2B5EF4-FFF2-40B4-BE49-F238E27FC236}">
                <a16:creationId xmlns:a16="http://schemas.microsoft.com/office/drawing/2014/main" id="{C2B7FF9E-8811-4932-AA9E-13CA2CAF686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724400"/>
            <a:ext cx="1981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2" descr="thanks">
            <a:extLst>
              <a:ext uri="{FF2B5EF4-FFF2-40B4-BE49-F238E27FC236}">
                <a16:creationId xmlns:a16="http://schemas.microsoft.com/office/drawing/2014/main" id="{A070A91E-65B3-4EAC-91C3-49B53DD5392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78" name="WordArt 18" descr="hoa4">
            <a:extLst>
              <a:ext uri="{FF2B5EF4-FFF2-40B4-BE49-F238E27FC236}">
                <a16:creationId xmlns:a16="http://schemas.microsoft.com/office/drawing/2014/main" id="{668E60EB-A205-48D3-B028-3970FE2FD667}"/>
              </a:ext>
            </a:extLst>
          </p:cNvPr>
          <p:cNvSpPr>
            <a:spLocks noChangeArrowheads="1" noChangeShapeType="1" noTextEdit="1"/>
          </p:cNvSpPr>
          <p:nvPr/>
        </p:nvSpPr>
        <p:spPr bwMode="auto">
          <a:xfrm>
            <a:off x="2280138" y="4572000"/>
            <a:ext cx="4495800" cy="1143000"/>
          </a:xfrm>
          <a:prstGeom prst="rect">
            <a:avLst/>
          </a:prstGeom>
          <a:solidFill>
            <a:srgbClr val="FFFF00"/>
          </a:solidFill>
          <a:scene3d>
            <a:camera prst="perspectiveHeroicExtremeRightFacing"/>
            <a:lightRig rig="threePt" dir="t"/>
          </a:scene3d>
        </p:spPr>
        <p:txBody>
          <a:bodyPr wrap="none" fromWordArt="1">
            <a:prstTxWarp prst="textPlain">
              <a:avLst>
                <a:gd name="adj" fmla="val 50000"/>
              </a:avLst>
            </a:prstTxWarp>
          </a:bodyPr>
          <a:lstStyle/>
          <a:p>
            <a:pPr algn="ctr" eaLnBrk="1" hangingPunct="1">
              <a:defRPr/>
            </a:pPr>
            <a:r>
              <a:rPr lang="en-US" sz="3600" b="1" i="1" kern="10" dirty="0">
                <a:ln w="9525">
                  <a:solidFill>
                    <a:srgbClr val="FF6600"/>
                  </a:solidFill>
                  <a:round/>
                  <a:headEnd/>
                  <a:tailEnd/>
                </a:ln>
                <a:blipFill dpi="0" rotWithShape="1">
                  <a:blip r:embed="rId5"/>
                  <a:srcRect/>
                  <a:stretch>
                    <a:fillRect/>
                  </a:stretch>
                </a:blipFill>
                <a:effectLst>
                  <a:outerShdw dist="35921" dir="2700000" algn="ctr" rotWithShape="0">
                    <a:srgbClr val="808080">
                      <a:alpha val="79999"/>
                    </a:srgbClr>
                  </a:outerShdw>
                </a:effectLst>
                <a:latin typeface="Arial Black"/>
              </a:rPr>
              <a:t>ENGLISH 8</a:t>
            </a:r>
          </a:p>
        </p:txBody>
      </p:sp>
      <p:sp>
        <p:nvSpPr>
          <p:cNvPr id="10" name="Subtitle 2">
            <a:extLst>
              <a:ext uri="{FF2B5EF4-FFF2-40B4-BE49-F238E27FC236}">
                <a16:creationId xmlns:a16="http://schemas.microsoft.com/office/drawing/2014/main" id="{AEB58B2B-90A4-4C5F-8498-EF8EB704D27E}"/>
              </a:ext>
            </a:extLst>
          </p:cNvPr>
          <p:cNvSpPr txBox="1">
            <a:spLocks/>
          </p:cNvSpPr>
          <p:nvPr/>
        </p:nvSpPr>
        <p:spPr>
          <a:xfrm>
            <a:off x="1235075" y="1028700"/>
            <a:ext cx="6172200" cy="571500"/>
          </a:xfrm>
          <a:prstGeom prst="rect">
            <a:avLst/>
          </a:prstGeom>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FontTx/>
              <a:buNone/>
              <a:defRPr/>
            </a:pPr>
            <a:r>
              <a:rPr lang="en-US" sz="3000" b="1" dirty="0">
                <a:solidFill>
                  <a:srgbClr val="FF0000"/>
                </a:solidFill>
                <a:effectLst>
                  <a:outerShdw blurRad="38100" dist="38100" dir="2700000" algn="tl">
                    <a:srgbClr val="000000">
                      <a:alpha val="43137"/>
                    </a:srgbClr>
                  </a:outerShdw>
                </a:effectLst>
              </a:rPr>
              <a:t>BINH KHANH SECONDARY SCHOOL</a:t>
            </a:r>
            <a:endParaRPr lang="en-SG" sz="3000" b="1" dirty="0">
              <a:solidFill>
                <a:srgbClr val="FF0000"/>
              </a:solidFill>
              <a:effectLst>
                <a:outerShdw blurRad="38100" dist="38100" dir="2700000" algn="tl">
                  <a:srgbClr val="000000">
                    <a:alpha val="43137"/>
                  </a:srgbClr>
                </a:outerShdw>
              </a:effectLs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92178"/>
                                        </p:tgtEl>
                                        <p:attrNameLst>
                                          <p:attrName>style.visibility</p:attrName>
                                        </p:attrNameLst>
                                      </p:cBhvr>
                                      <p:to>
                                        <p:strVal val="visible"/>
                                      </p:to>
                                    </p:set>
                                    <p:anim calcmode="lin" valueType="num">
                                      <p:cBhvr>
                                        <p:cTn id="7" dur="500" fill="hold"/>
                                        <p:tgtEl>
                                          <p:spTgt spid="92178"/>
                                        </p:tgtEl>
                                        <p:attrNameLst>
                                          <p:attrName>ppt_w</p:attrName>
                                        </p:attrNameLst>
                                      </p:cBhvr>
                                      <p:tavLst>
                                        <p:tav tm="0">
                                          <p:val>
                                            <p:strVal val="#ppt_w*0.70"/>
                                          </p:val>
                                        </p:tav>
                                        <p:tav tm="100000">
                                          <p:val>
                                            <p:strVal val="#ppt_w"/>
                                          </p:val>
                                        </p:tav>
                                      </p:tavLst>
                                    </p:anim>
                                    <p:anim calcmode="lin" valueType="num">
                                      <p:cBhvr>
                                        <p:cTn id="8" dur="500" fill="hold"/>
                                        <p:tgtEl>
                                          <p:spTgt spid="92178"/>
                                        </p:tgtEl>
                                        <p:attrNameLst>
                                          <p:attrName>ppt_h</p:attrName>
                                        </p:attrNameLst>
                                      </p:cBhvr>
                                      <p:tavLst>
                                        <p:tav tm="0">
                                          <p:val>
                                            <p:strVal val="#ppt_h"/>
                                          </p:val>
                                        </p:tav>
                                        <p:tav tm="100000">
                                          <p:val>
                                            <p:strVal val="#ppt_h"/>
                                          </p:val>
                                        </p:tav>
                                      </p:tavLst>
                                    </p:anim>
                                    <p:animEffect transition="in" filter="fade">
                                      <p:cBhvr>
                                        <p:cTn id="9" dur="500"/>
                                        <p:tgtEl>
                                          <p:spTgt spid="92178"/>
                                        </p:tgtEl>
                                      </p:cBhvr>
                                    </p:animEffect>
                                  </p:childTnLst>
                                </p:cTn>
                              </p:par>
                            </p:childTnLst>
                          </p:cTn>
                        </p:par>
                        <p:par>
                          <p:cTn id="10" fill="hold" nodeType="afterGroup">
                            <p:stCondLst>
                              <p:cond delay="500"/>
                            </p:stCondLst>
                            <p:childTnLst>
                              <p:par>
                                <p:cTn id="11" presetID="2" presetClass="entr" presetSubtype="4"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2000"/>
                                        <p:tgtEl>
                                          <p:spTgt spid="10">
                                            <p:txEl>
                                              <p:pRg st="0" end="0"/>
                                            </p:txEl>
                                          </p:spTgt>
                                        </p:tgtEl>
                                      </p:cBhvr>
                                    </p:animEffect>
                                    <p:anim calcmode="lin" valueType="num">
                                      <p:cBhvr>
                                        <p:cTn id="18" dur="2000" fill="hold"/>
                                        <p:tgtEl>
                                          <p:spTgt spid="10">
                                            <p:txEl>
                                              <p:pRg st="0" end="0"/>
                                            </p:txEl>
                                          </p:spTgt>
                                        </p:tgtEl>
                                        <p:attrNameLst>
                                          <p:attrName>ppt_w</p:attrName>
                                        </p:attrNameLst>
                                      </p:cBhvr>
                                      <p:tavLst>
                                        <p:tav tm="0" fmla="#ppt_w*sin(2.5*pi*$)">
                                          <p:val>
                                            <p:fltVal val="0"/>
                                          </p:val>
                                        </p:tav>
                                        <p:tav tm="100000">
                                          <p:val>
                                            <p:fltVal val="1"/>
                                          </p:val>
                                        </p:tav>
                                      </p:tavLst>
                                    </p:anim>
                                    <p:anim calcmode="lin" valueType="num">
                                      <p:cBhvr>
                                        <p:cTn id="19" dur="2000" fill="hold"/>
                                        <p:tgtEl>
                                          <p:spTgt spid="10">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a:extLst>
              <a:ext uri="{FF2B5EF4-FFF2-40B4-BE49-F238E27FC236}">
                <a16:creationId xmlns:a16="http://schemas.microsoft.com/office/drawing/2014/main" id="{D8775EDD-C854-4CAB-93FD-0CA470755C25}"/>
              </a:ext>
            </a:extLst>
          </p:cNvPr>
          <p:cNvSpPr>
            <a:spLocks noChangeArrowheads="1"/>
          </p:cNvSpPr>
          <p:nvPr/>
        </p:nvSpPr>
        <p:spPr bwMode="auto">
          <a:xfrm>
            <a:off x="685800" y="1066800"/>
            <a:ext cx="8229600" cy="5108575"/>
          </a:xfrm>
          <a:prstGeom prst="rect">
            <a:avLst/>
          </a:prstGeom>
          <a:solidFill>
            <a:srgbClr val="FFFF99"/>
          </a:solidFill>
          <a:ln w="76200" cmpd="tri">
            <a:solidFill>
              <a:srgbClr val="800000"/>
            </a:solidFill>
            <a:miter lim="800000"/>
            <a:headEnd/>
            <a:tailEnd/>
          </a:ln>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r>
              <a:rPr lang="en-US" altLang="en-US" sz="2000"/>
              <a:t>  Lan </a:t>
            </a:r>
            <a:r>
              <a:rPr lang="en-US" altLang="en-US" sz="2000" baseline="30000"/>
              <a:t>/ </a:t>
            </a:r>
            <a:r>
              <a:rPr lang="en-US" altLang="en-US" sz="2000"/>
              <a:t>s  mother , Mrs Quyen ,is at her local community center .she is reading one of the poster on the wall .</a:t>
            </a:r>
          </a:p>
          <a:p>
            <a:pPr algn="ctr"/>
            <a:r>
              <a:rPr lang="en-US" altLang="en-US" sz="2000">
                <a:solidFill>
                  <a:srgbClr val="FF0000"/>
                </a:solidFill>
              </a:rPr>
              <a:t>Safety Precautions in the Home</a:t>
            </a:r>
            <a:r>
              <a:rPr lang="en-US" altLang="en-US" sz="2000"/>
              <a:t> </a:t>
            </a:r>
          </a:p>
          <a:p>
            <a:r>
              <a:rPr lang="en-US" altLang="en-US" sz="2000">
                <a:solidFill>
                  <a:srgbClr val="FF0000"/>
                </a:solidFill>
                <a:sym typeface="Wingdings" panose="05000000000000000000" pitchFamily="2" charset="2"/>
              </a:rPr>
              <a:t></a:t>
            </a:r>
            <a:r>
              <a:rPr lang="en-US" altLang="en-US" sz="2000"/>
              <a:t>You must put all chemicals and drugs in locked cupboards .Children may drink or eat these things because they look like soft drinks or candy .</a:t>
            </a:r>
          </a:p>
          <a:p>
            <a:r>
              <a:rPr lang="en-US" altLang="en-US" sz="2000">
                <a:solidFill>
                  <a:srgbClr val="FF0000"/>
                </a:solidFill>
                <a:sym typeface="Wingdings" panose="05000000000000000000" pitchFamily="2" charset="2"/>
              </a:rPr>
              <a:t></a:t>
            </a:r>
            <a:r>
              <a:rPr lang="en-US" altLang="en-US" sz="2000"/>
              <a:t>You must not let children play in the kitchen .The kitchen is a dangerous place .</a:t>
            </a:r>
          </a:p>
          <a:p>
            <a:r>
              <a:rPr lang="en-US" altLang="en-US" sz="2000">
                <a:solidFill>
                  <a:srgbClr val="FF0000"/>
                </a:solidFill>
                <a:sym typeface="Wingdings" panose="05000000000000000000" pitchFamily="2" charset="2"/>
              </a:rPr>
              <a:t></a:t>
            </a:r>
            <a:r>
              <a:rPr lang="en-US" altLang="en-US" sz="2000"/>
              <a:t> You have to make sure children do not play with matches .Each year ,fire destroys homes and injures children because someone plays with matches. Remember ,it only takes one match to cause a fire .</a:t>
            </a:r>
          </a:p>
          <a:p>
            <a:r>
              <a:rPr lang="en-US" altLang="en-US" sz="2000">
                <a:solidFill>
                  <a:srgbClr val="FF0000"/>
                </a:solidFill>
                <a:sym typeface="Wingdings" panose="05000000000000000000" pitchFamily="2" charset="2"/>
              </a:rPr>
              <a:t></a:t>
            </a:r>
            <a:r>
              <a:rPr lang="en-US" altLang="en-US" sz="2000"/>
              <a:t>You must cover electrical sockets so that children do not try to put anything into them .Electricity can kill. </a:t>
            </a:r>
          </a:p>
          <a:p>
            <a:r>
              <a:rPr lang="en-US" altLang="en-US" sz="2000">
                <a:solidFill>
                  <a:srgbClr val="FF0000"/>
                </a:solidFill>
                <a:sym typeface="Wingdings" panose="05000000000000000000" pitchFamily="2" charset="2"/>
              </a:rPr>
              <a:t></a:t>
            </a:r>
            <a:r>
              <a:rPr lang="en-US" altLang="en-US" sz="2000"/>
              <a:t>You have to keep all dangerous objects out of the children </a:t>
            </a:r>
            <a:r>
              <a:rPr lang="en-US" altLang="en-US" sz="2000" baseline="30000"/>
              <a:t>/ </a:t>
            </a:r>
            <a:r>
              <a:rPr lang="en-US" altLang="en-US" sz="2000"/>
              <a:t>s reach. These include scissors ,knives ,and small objects such as beads.</a:t>
            </a:r>
          </a:p>
          <a:p>
            <a:pPr>
              <a:lnSpc>
                <a:spcPct val="80000"/>
              </a:lnSpc>
              <a:spcBef>
                <a:spcPct val="50000"/>
              </a:spcBef>
              <a:buFontTx/>
              <a:buChar char="•"/>
            </a:pPr>
            <a:endParaRPr lang="en-US" altLang="en-US" sz="2000">
              <a:cs typeface="Arial" panose="020B0604020202020204" pitchFamily="34" charset="0"/>
            </a:endParaRPr>
          </a:p>
        </p:txBody>
      </p:sp>
      <p:pic>
        <p:nvPicPr>
          <p:cNvPr id="68616" name="03E.wav">
            <a:hlinkClick r:id="" action="ppaction://media"/>
            <a:extLst>
              <a:ext uri="{FF2B5EF4-FFF2-40B4-BE49-F238E27FC236}">
                <a16:creationId xmlns:a16="http://schemas.microsoft.com/office/drawing/2014/main" id="{E71B67A2-5A2A-4520-BCE0-69B4FCEAD7A6}"/>
              </a:ext>
            </a:extLst>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6553200" y="624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11" descr="Picture5">
            <a:extLst>
              <a:ext uri="{FF2B5EF4-FFF2-40B4-BE49-F238E27FC236}">
                <a16:creationId xmlns:a16="http://schemas.microsoft.com/office/drawing/2014/main" id="{1D24EFAE-7E15-4ED0-8227-036D5F4B53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283655" flipH="1">
            <a:off x="7077868" y="4771232"/>
            <a:ext cx="2678113"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13">
            <a:extLst>
              <a:ext uri="{FF2B5EF4-FFF2-40B4-BE49-F238E27FC236}">
                <a16:creationId xmlns:a16="http://schemas.microsoft.com/office/drawing/2014/main" id="{A6FC2B29-B9A5-4558-9D20-6D4139E47E32}"/>
              </a:ext>
            </a:extLst>
          </p:cNvPr>
          <p:cNvSpPr txBox="1">
            <a:spLocks noChangeArrowheads="1"/>
          </p:cNvSpPr>
          <p:nvPr/>
        </p:nvSpPr>
        <p:spPr bwMode="auto">
          <a:xfrm>
            <a:off x="1066800" y="381000"/>
            <a:ext cx="7162800" cy="528638"/>
          </a:xfrm>
          <a:prstGeom prst="rect">
            <a:avLst/>
          </a:prstGeom>
          <a:solidFill>
            <a:srgbClr val="FFFF00"/>
          </a:solidFill>
          <a:ln w="9525">
            <a:solidFill>
              <a:srgbClr val="FF0000"/>
            </a:solidFill>
            <a:miter lim="800000"/>
            <a:headEnd/>
            <a:tailEnd/>
          </a:ln>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spcBef>
                <a:spcPct val="50000"/>
              </a:spcBef>
            </a:pPr>
            <a:r>
              <a:rPr lang="en-US" altLang="en-US"/>
              <a:t>                       </a:t>
            </a:r>
            <a:r>
              <a:rPr lang="en-US" altLang="en-US" sz="2800" b="1" i="1">
                <a:solidFill>
                  <a:srgbClr val="990000"/>
                </a:solidFill>
                <a:latin typeface="Cooper Std Black" pitchFamily="18" charset="0"/>
              </a:rPr>
              <a:t>Unit 3 : lesson 3 - Read</a:t>
            </a:r>
          </a:p>
        </p:txBody>
      </p:sp>
      <p:pic>
        <p:nvPicPr>
          <p:cNvPr id="13318" name="Picture 14" descr="Picture5">
            <a:extLst>
              <a:ext uri="{FF2B5EF4-FFF2-40B4-BE49-F238E27FC236}">
                <a16:creationId xmlns:a16="http://schemas.microsoft.com/office/drawing/2014/main" id="{36460D4C-BE21-4C68-ADBF-049C0C3A58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141827" flipH="1">
            <a:off x="-538163" y="547688"/>
            <a:ext cx="2678113"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03_R1233.wav">
            <a:hlinkClick r:id="" action="ppaction://media"/>
            <a:extLst>
              <a:ext uri="{FF2B5EF4-FFF2-40B4-BE49-F238E27FC236}">
                <a16:creationId xmlns:a16="http://schemas.microsoft.com/office/drawing/2014/main" id="{42F7B775-E243-4059-90CF-CAD4E7F9A590}"/>
              </a:ext>
            </a:extLst>
          </p:cNvPr>
          <p:cNvPicPr>
            <a:picLocks noRot="1" noChangeAspect="1" noChangeArrowheads="1"/>
          </p:cNvPicPr>
          <p:nvPr>
            <a:wavAudioFile r:embed="rId2" name="03_Re.wav"/>
          </p:nvPr>
        </p:nvPicPr>
        <p:blipFill>
          <a:blip r:embed="rId7">
            <a:extLst>
              <a:ext uri="{28A0092B-C50C-407E-A947-70E740481C1C}">
                <a14:useLocalDpi xmlns:a14="http://schemas.microsoft.com/office/drawing/2010/main" val="0"/>
              </a:ext>
            </a:extLst>
          </a:blip>
          <a:srcRect/>
          <a:stretch>
            <a:fillRect/>
          </a:stretch>
        </p:blipFill>
        <p:spPr bwMode="auto">
          <a:xfrm>
            <a:off x="7788275" y="137001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trips dir="rd"/>
    <p:sndAc>
      <p:stSnd>
        <p:snd r:embed="rId4"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8611"/>
                                        </p:tgtEl>
                                        <p:attrNameLst>
                                          <p:attrName>style.visibility</p:attrName>
                                        </p:attrNameLst>
                                      </p:cBhvr>
                                      <p:to>
                                        <p:strVal val="visible"/>
                                      </p:to>
                                    </p:set>
                                    <p:animEffect transition="in" filter="wheel(4)">
                                      <p:cBhvr>
                                        <p:cTn id="7" dur="2000"/>
                                        <p:tgtEl>
                                          <p:spTgt spid="686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mediacall" presetSubtype="0" fill="hold" nodeType="clickEffect">
                                  <p:stCondLst>
                                    <p:cond delay="0"/>
                                  </p:stCondLst>
                                  <p:childTnLst>
                                    <p:cmd type="call" cmd="playFrom(0.0)">
                                      <p:cBhvr>
                                        <p:cTn id="11" dur="5556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68616"/>
                </p:tgtEl>
              </p:cMediaNode>
            </p:audio>
            <p:audio>
              <p:cMediaNode vol="80000">
                <p:cTn id="13" fill="hold" display="0">
                  <p:stCondLst>
                    <p:cond delay="indefinite"/>
                  </p:stCondLst>
                  <p:endCondLst>
                    <p:cond evt="onStopAudio" delay="0">
                      <p:tgtEl>
                        <p:sldTgt/>
                      </p:tgtEl>
                    </p:cond>
                  </p:endCondLst>
                </p:cTn>
                <p:tgtEl>
                  <p:spTgt spid="2"/>
                </p:tgtEl>
              </p:cMediaNode>
            </p:audio>
          </p:childTnLst>
        </p:cTn>
      </p:par>
    </p:tnLst>
    <p:bldLst>
      <p:bldP spid="68611"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4">
            <a:extLst>
              <a:ext uri="{FF2B5EF4-FFF2-40B4-BE49-F238E27FC236}">
                <a16:creationId xmlns:a16="http://schemas.microsoft.com/office/drawing/2014/main" id="{4BE592FB-FBD9-4C06-99F8-C959CABA85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a:extLst>
              <a:ext uri="{FF2B5EF4-FFF2-40B4-BE49-F238E27FC236}">
                <a16:creationId xmlns:a16="http://schemas.microsoft.com/office/drawing/2014/main" id="{E133AF15-AD92-4546-BE2A-3D3F47C63E1B}"/>
              </a:ext>
            </a:extLst>
          </p:cNvPr>
          <p:cNvSpPr>
            <a:spLocks noChangeArrowheads="1"/>
          </p:cNvSpPr>
          <p:nvPr/>
        </p:nvSpPr>
        <p:spPr bwMode="auto">
          <a:xfrm>
            <a:off x="0" y="58738"/>
            <a:ext cx="9144000" cy="563562"/>
          </a:xfrm>
          <a:prstGeom prst="rect">
            <a:avLst/>
          </a:prstGeom>
          <a:gradFill rotWithShape="1">
            <a:gsLst>
              <a:gs pos="0">
                <a:srgbClr val="00F600">
                  <a:alpha val="89999"/>
                </a:srgbClr>
              </a:gs>
              <a:gs pos="50000">
                <a:schemeClr val="bg1"/>
              </a:gs>
              <a:gs pos="100000">
                <a:srgbClr val="00F600">
                  <a:alpha val="89999"/>
                </a:srgbClr>
              </a:gs>
            </a:gsLst>
            <a:lin ang="5400000" scaled="1"/>
          </a:gradFill>
          <a:ln w="9525">
            <a:noFill/>
            <a:miter lim="800000"/>
            <a:headEnd/>
            <a:tailEnd/>
          </a:ln>
          <a:effectLst/>
        </p:spPr>
        <p:txBody>
          <a:bodyPr anchor="ctr"/>
          <a:lstStyle/>
          <a:p>
            <a:pPr>
              <a:defRPr/>
            </a:pPr>
            <a:r>
              <a:rPr lang="en-US" sz="3200">
                <a:solidFill>
                  <a:schemeClr val="tx2"/>
                </a:solidFill>
                <a:latin typeface="Times New Roman" pitchFamily="18" charset="0"/>
              </a:rPr>
              <a:t>    </a:t>
            </a:r>
            <a:r>
              <a:rPr lang="en-US" sz="3200" b="1" i="1" u="sng">
                <a:solidFill>
                  <a:schemeClr val="tx2"/>
                </a:solidFill>
                <a:latin typeface="Times New Roman" pitchFamily="18" charset="0"/>
              </a:rPr>
              <a:t>Unit 3:</a:t>
            </a:r>
            <a:r>
              <a:rPr lang="en-US" sz="3200">
                <a:solidFill>
                  <a:schemeClr val="tx2"/>
                </a:solidFill>
                <a:latin typeface="Times New Roman" pitchFamily="18" charset="0"/>
              </a:rPr>
              <a:t>                     </a:t>
            </a:r>
            <a:r>
              <a:rPr lang="en-US" sz="3200">
                <a:solidFill>
                  <a:schemeClr val="accent2"/>
                </a:solidFill>
                <a:latin typeface=".VnTifani HeavyH" pitchFamily="34" charset="0"/>
              </a:rPr>
              <a:t>AT HOME</a:t>
            </a:r>
          </a:p>
        </p:txBody>
      </p:sp>
      <p:sp>
        <p:nvSpPr>
          <p:cNvPr id="23559" name="Rectangle 7">
            <a:extLst>
              <a:ext uri="{FF2B5EF4-FFF2-40B4-BE49-F238E27FC236}">
                <a16:creationId xmlns:a16="http://schemas.microsoft.com/office/drawing/2014/main" id="{0771D6B6-1C7A-4557-8982-76A90964DDD3}"/>
              </a:ext>
            </a:extLst>
          </p:cNvPr>
          <p:cNvSpPr>
            <a:spLocks noGrp="1" noChangeArrowheads="1"/>
          </p:cNvSpPr>
          <p:nvPr>
            <p:ph type="title"/>
          </p:nvPr>
        </p:nvSpPr>
        <p:spPr>
          <a:xfrm>
            <a:off x="0" y="1066800"/>
            <a:ext cx="9144000" cy="563563"/>
          </a:xfrm>
        </p:spPr>
        <p:txBody>
          <a:bodyPr/>
          <a:lstStyle/>
          <a:p>
            <a:pPr eaLnBrk="1" hangingPunct="1">
              <a:defRPr/>
            </a:pPr>
            <a:r>
              <a:rPr lang="en-US" sz="2300" b="1" dirty="0">
                <a:solidFill>
                  <a:schemeClr val="accent2"/>
                </a:solidFill>
                <a:effectLst>
                  <a:outerShdw blurRad="38100" dist="38100" dir="2700000" algn="tl">
                    <a:srgbClr val="C0C0C0"/>
                  </a:outerShdw>
                </a:effectLst>
              </a:rPr>
              <a:t>True or false? Check (</a:t>
            </a:r>
            <a:r>
              <a:rPr lang="en-US" sz="2300" b="1" dirty="0">
                <a:solidFill>
                  <a:schemeClr val="accent2"/>
                </a:solidFill>
                <a:effectLst>
                  <a:outerShdw blurRad="38100" dist="38100" dir="2700000" algn="tl">
                    <a:srgbClr val="C0C0C0"/>
                  </a:outerShdw>
                </a:effectLst>
                <a:sym typeface="Wingdings 2" pitchFamily="18" charset="2"/>
              </a:rPr>
              <a:t>) the boxes. Correct the false sentences.</a:t>
            </a:r>
          </a:p>
        </p:txBody>
      </p:sp>
      <p:sp>
        <p:nvSpPr>
          <p:cNvPr id="14343" name="Rectangle 11">
            <a:extLst>
              <a:ext uri="{FF2B5EF4-FFF2-40B4-BE49-F238E27FC236}">
                <a16:creationId xmlns:a16="http://schemas.microsoft.com/office/drawing/2014/main" id="{65D62DC2-2C50-43B4-82E0-EAA2C9B5DB0B}"/>
              </a:ext>
            </a:extLst>
          </p:cNvPr>
          <p:cNvSpPr>
            <a:spLocks noChangeArrowheads="1"/>
          </p:cNvSpPr>
          <p:nvPr/>
        </p:nvSpPr>
        <p:spPr bwMode="auto">
          <a:xfrm>
            <a:off x="4745038" y="12573000"/>
            <a:ext cx="381000" cy="381000"/>
          </a:xfrm>
          <a:prstGeom prst="rect">
            <a:avLst/>
          </a:prstGeom>
          <a:solidFill>
            <a:srgbClr val="CCFFCC"/>
          </a:solidFill>
          <a:ln w="19050">
            <a:solidFill>
              <a:schemeClr val="tx1"/>
            </a:solidFill>
            <a:miter lim="800000"/>
            <a:headEnd/>
            <a:tailEnd/>
          </a:ln>
          <a:effectLst>
            <a:outerShdw dist="35921" dir="2700000" algn="ctr" rotWithShape="0">
              <a:srgbClr val="808080"/>
            </a:outerShdw>
          </a:effectLst>
        </p:spPr>
        <p:txBody>
          <a:bodyPr wrap="none" anchor="ct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endParaRPr lang="vi-VN" altLang="en-US"/>
          </a:p>
        </p:txBody>
      </p:sp>
      <p:sp>
        <p:nvSpPr>
          <p:cNvPr id="14344" name="Rectangle 15">
            <a:extLst>
              <a:ext uri="{FF2B5EF4-FFF2-40B4-BE49-F238E27FC236}">
                <a16:creationId xmlns:a16="http://schemas.microsoft.com/office/drawing/2014/main" id="{82315327-EB7D-444C-9F17-FF0500B4AD60}"/>
              </a:ext>
            </a:extLst>
          </p:cNvPr>
          <p:cNvSpPr>
            <a:spLocks noChangeArrowheads="1"/>
          </p:cNvSpPr>
          <p:nvPr/>
        </p:nvSpPr>
        <p:spPr bwMode="auto">
          <a:xfrm>
            <a:off x="4745038" y="13042900"/>
            <a:ext cx="381000" cy="381000"/>
          </a:xfrm>
          <a:prstGeom prst="rect">
            <a:avLst/>
          </a:prstGeom>
          <a:solidFill>
            <a:srgbClr val="CCFFCC"/>
          </a:solidFill>
          <a:ln w="19050">
            <a:solidFill>
              <a:schemeClr val="tx1"/>
            </a:solidFill>
            <a:miter lim="800000"/>
            <a:headEnd/>
            <a:tailEnd/>
          </a:ln>
          <a:effectLst>
            <a:outerShdw dist="35921" dir="2700000" algn="ctr" rotWithShape="0">
              <a:srgbClr val="808080"/>
            </a:outerShdw>
          </a:effectLst>
        </p:spPr>
        <p:txBody>
          <a:bodyPr wrap="none" anchor="ct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endParaRPr lang="vi-VN" altLang="en-US"/>
          </a:p>
        </p:txBody>
      </p:sp>
      <p:sp>
        <p:nvSpPr>
          <p:cNvPr id="14345" name="Rectangle 16">
            <a:extLst>
              <a:ext uri="{FF2B5EF4-FFF2-40B4-BE49-F238E27FC236}">
                <a16:creationId xmlns:a16="http://schemas.microsoft.com/office/drawing/2014/main" id="{9C4763F1-7CF0-473C-BAD7-A748537E7390}"/>
              </a:ext>
            </a:extLst>
          </p:cNvPr>
          <p:cNvSpPr>
            <a:spLocks noChangeArrowheads="1"/>
          </p:cNvSpPr>
          <p:nvPr/>
        </p:nvSpPr>
        <p:spPr bwMode="auto">
          <a:xfrm>
            <a:off x="4745038" y="13512800"/>
            <a:ext cx="381000" cy="381000"/>
          </a:xfrm>
          <a:prstGeom prst="rect">
            <a:avLst/>
          </a:prstGeom>
          <a:solidFill>
            <a:srgbClr val="CCFFCC"/>
          </a:solidFill>
          <a:ln w="19050">
            <a:solidFill>
              <a:schemeClr val="tx1"/>
            </a:solidFill>
            <a:miter lim="800000"/>
            <a:headEnd/>
            <a:tailEnd/>
          </a:ln>
          <a:effectLst>
            <a:outerShdw dist="35921" dir="2700000" algn="ctr" rotWithShape="0">
              <a:srgbClr val="808080"/>
            </a:outerShdw>
          </a:effectLst>
        </p:spPr>
        <p:txBody>
          <a:bodyPr wrap="none" anchor="ct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endParaRPr lang="vi-VN" altLang="en-US"/>
          </a:p>
        </p:txBody>
      </p:sp>
      <p:sp>
        <p:nvSpPr>
          <p:cNvPr id="23581" name="Rectangle 29">
            <a:extLst>
              <a:ext uri="{FF2B5EF4-FFF2-40B4-BE49-F238E27FC236}">
                <a16:creationId xmlns:a16="http://schemas.microsoft.com/office/drawing/2014/main" id="{CFF822C7-AFD2-4A00-B5A8-098D424C1AB8}"/>
              </a:ext>
            </a:extLst>
          </p:cNvPr>
          <p:cNvSpPr>
            <a:spLocks noChangeArrowheads="1"/>
          </p:cNvSpPr>
          <p:nvPr/>
        </p:nvSpPr>
        <p:spPr bwMode="auto">
          <a:xfrm>
            <a:off x="4648200" y="12954000"/>
            <a:ext cx="534988" cy="641350"/>
          </a:xfrm>
          <a:prstGeom prst="rect">
            <a:avLst/>
          </a:prstGeom>
          <a:noFill/>
          <a:ln w="9525">
            <a:noFill/>
            <a:miter lim="800000"/>
            <a:headEnd/>
            <a:tailEnd/>
          </a:ln>
          <a:effectLst/>
        </p:spPr>
        <p:txBody>
          <a:bodyPr wrap="none">
            <a:spAutoFit/>
          </a:bodyPr>
          <a:lstStyle/>
          <a:p>
            <a:pPr>
              <a:defRPr/>
            </a:pPr>
            <a:r>
              <a:rPr lang="en-US" sz="3600" b="1">
                <a:solidFill>
                  <a:srgbClr val="FF0000"/>
                </a:solidFill>
                <a:effectLst>
                  <a:outerShdw blurRad="38100" dist="38100" dir="2700000" algn="tl">
                    <a:srgbClr val="C0C0C0"/>
                  </a:outerShdw>
                </a:effectLst>
                <a:sym typeface="Wingdings 2" pitchFamily="18" charset="2"/>
              </a:rPr>
              <a:t></a:t>
            </a:r>
          </a:p>
        </p:txBody>
      </p:sp>
      <p:graphicFrame>
        <p:nvGraphicFramePr>
          <p:cNvPr id="23832" name="Group 280">
            <a:extLst>
              <a:ext uri="{FF2B5EF4-FFF2-40B4-BE49-F238E27FC236}">
                <a16:creationId xmlns:a16="http://schemas.microsoft.com/office/drawing/2014/main" id="{E68ABD9C-133E-4FC3-BB55-63243F04CC51}"/>
              </a:ext>
            </a:extLst>
          </p:cNvPr>
          <p:cNvGraphicFramePr>
            <a:graphicFrameLocks noGrp="1"/>
          </p:cNvGraphicFramePr>
          <p:nvPr>
            <p:ph sz="half" idx="2"/>
          </p:nvPr>
        </p:nvGraphicFramePr>
        <p:xfrm>
          <a:off x="139700" y="1638300"/>
          <a:ext cx="8864600" cy="4991100"/>
        </p:xfrm>
        <a:graphic>
          <a:graphicData uri="http://schemas.openxmlformats.org/drawingml/2006/table">
            <a:tbl>
              <a:tblPr/>
              <a:tblGrid>
                <a:gridCol w="6959600">
                  <a:extLst>
                    <a:ext uri="{9D8B030D-6E8A-4147-A177-3AD203B41FA5}">
                      <a16:colId xmlns:a16="http://schemas.microsoft.com/office/drawing/2014/main" val="20000"/>
                    </a:ext>
                  </a:extLst>
                </a:gridCol>
                <a:gridCol w="889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tblGrid>
              <a:tr h="4419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a:ln>
                            <a:noFill/>
                          </a:ln>
                          <a:solidFill>
                            <a:srgbClr val="800000"/>
                          </a:solidFill>
                          <a:effectLst/>
                          <a:latin typeface=".VnArabia" pitchFamily="34" charset="0"/>
                        </a:rPr>
                        <a:t>Sentence </a:t>
                      </a:r>
                    </a:p>
                  </a:txBody>
                  <a:tcPr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a:ln>
                            <a:noFill/>
                          </a:ln>
                          <a:solidFill>
                            <a:srgbClr val="800000"/>
                          </a:solidFill>
                          <a:effectLst/>
                          <a:latin typeface=".VnArabia" pitchFamily="34" charset="0"/>
                        </a:rPr>
                        <a:t>True</a:t>
                      </a:r>
                    </a:p>
                  </a:txBody>
                  <a:tcPr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a:ln>
                            <a:noFill/>
                          </a:ln>
                          <a:solidFill>
                            <a:srgbClr val="800000"/>
                          </a:solidFill>
                          <a:effectLst/>
                          <a:latin typeface=".VnArabia" pitchFamily="34" charset="0"/>
                        </a:rPr>
                        <a:t>False</a:t>
                      </a:r>
                    </a:p>
                  </a:txBody>
                  <a:tcPr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0"/>
                  </a:ext>
                </a:extLst>
              </a:tr>
              <a:tr h="7603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Arial" charset="0"/>
                        </a:rPr>
                        <a:t>a) It is safe to leave medicine around the house.</a:t>
                      </a:r>
                    </a:p>
                  </a:txBody>
                  <a:tcPr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500" b="0" i="0" u="none" strike="noStrike" cap="none" normalizeH="0" baseline="0">
                        <a:ln>
                          <a:noFill/>
                        </a:ln>
                        <a:solidFill>
                          <a:schemeClr val="tx1"/>
                        </a:solidFill>
                        <a:effectLst/>
                        <a:latin typeface="Arial" charset="0"/>
                      </a:endParaRPr>
                    </a:p>
                  </a:txBody>
                  <a:tcPr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500" b="0" i="0" u="none" strike="noStrike" cap="none" normalizeH="0" baseline="0">
                        <a:ln>
                          <a:noFill/>
                        </a:ln>
                        <a:solidFill>
                          <a:schemeClr val="tx1"/>
                        </a:solidFill>
                        <a:effectLst/>
                        <a:latin typeface="Arial" charset="0"/>
                      </a:endParaRPr>
                    </a:p>
                  </a:txBody>
                  <a:tcPr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18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Arial" charset="0"/>
                        </a:rPr>
                        <a:t>b) Drugs can look like candy.</a:t>
                      </a:r>
                    </a:p>
                  </a:txBody>
                  <a:tcPr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500" b="0" i="0" u="none" strike="noStrike" cap="none" normalizeH="0" baseline="0">
                        <a:ln>
                          <a:noFill/>
                        </a:ln>
                        <a:solidFill>
                          <a:schemeClr val="tx1"/>
                        </a:solidFill>
                        <a:effectLst/>
                        <a:latin typeface="Arial" charset="0"/>
                      </a:endParaRPr>
                    </a:p>
                  </a:txBody>
                  <a:tcPr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500" b="0" i="0" u="none" strike="noStrike" cap="none" normalizeH="0" baseline="0">
                        <a:ln>
                          <a:noFill/>
                        </a:ln>
                        <a:solidFill>
                          <a:schemeClr val="tx1"/>
                        </a:solidFill>
                        <a:effectLst/>
                        <a:latin typeface="Arial" charset="0"/>
                      </a:endParaRPr>
                    </a:p>
                  </a:txBody>
                  <a:tcPr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66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Arial" charset="0"/>
                        </a:rPr>
                        <a:t>c) A kitchen is a suitable place to play.</a:t>
                      </a:r>
                    </a:p>
                  </a:txBody>
                  <a:tcPr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500" b="0" i="0" u="none" strike="noStrike" cap="none" normalizeH="0" baseline="0">
                        <a:ln>
                          <a:noFill/>
                        </a:ln>
                        <a:solidFill>
                          <a:schemeClr val="tx1"/>
                        </a:solidFill>
                        <a:effectLst/>
                        <a:latin typeface="Arial" charset="0"/>
                      </a:endParaRPr>
                    </a:p>
                  </a:txBody>
                  <a:tcPr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500" b="0" i="0" u="none" strike="noStrike" cap="none" normalizeH="0" baseline="0">
                        <a:ln>
                          <a:noFill/>
                        </a:ln>
                        <a:solidFill>
                          <a:schemeClr val="tx1"/>
                        </a:solidFill>
                        <a:effectLst/>
                        <a:latin typeface="Arial" charset="0"/>
                      </a:endParaRPr>
                    </a:p>
                  </a:txBody>
                  <a:tcPr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36500">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Arial" charset="0"/>
                        </a:rPr>
                        <a:t>d) Playing with one match cannot start a fire.</a:t>
                      </a:r>
                    </a:p>
                  </a:txBody>
                  <a:tcPr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500" b="0" i="0" u="none" strike="noStrike" cap="none" normalizeH="0" baseline="0">
                        <a:ln>
                          <a:noFill/>
                        </a:ln>
                        <a:solidFill>
                          <a:schemeClr val="tx1"/>
                        </a:solidFill>
                        <a:effectLst/>
                        <a:latin typeface="Arial" charset="0"/>
                      </a:endParaRPr>
                    </a:p>
                  </a:txBody>
                  <a:tcPr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500" b="0" i="0" u="none" strike="noStrike" cap="none" normalizeH="0" baseline="0">
                        <a:ln>
                          <a:noFill/>
                        </a:ln>
                        <a:solidFill>
                          <a:schemeClr val="tx1"/>
                        </a:solidFill>
                        <a:effectLst/>
                        <a:latin typeface="Arial" charset="0"/>
                      </a:endParaRPr>
                    </a:p>
                  </a:txBody>
                  <a:tcPr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49198">
                <a:tc>
                  <a:txBody>
                    <a:bodyPr/>
                    <a:lstStyle/>
                    <a:p>
                      <a:pPr marL="63500" marR="0" lvl="0" indent="-6350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tx1"/>
                          </a:solidFill>
                          <a:effectLst/>
                          <a:latin typeface="Arial" charset="0"/>
                        </a:rPr>
                        <a:t>e) Putting a nife into an electrical socket is dangerous.</a:t>
                      </a:r>
                    </a:p>
                  </a:txBody>
                  <a:tcPr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500" b="0" i="0" u="none" strike="noStrike" cap="none" normalizeH="0" baseline="0">
                        <a:ln>
                          <a:noFill/>
                        </a:ln>
                        <a:solidFill>
                          <a:schemeClr val="tx1"/>
                        </a:solidFill>
                        <a:effectLst/>
                        <a:latin typeface="Arial" charset="0"/>
                      </a:endParaRPr>
                    </a:p>
                  </a:txBody>
                  <a:tcPr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500" b="0" i="0" u="none" strike="noStrike" cap="none" normalizeH="0" baseline="0">
                        <a:ln>
                          <a:noFill/>
                        </a:ln>
                        <a:solidFill>
                          <a:schemeClr val="tx1"/>
                        </a:solidFill>
                        <a:effectLst/>
                        <a:latin typeface="Arial" charset="0"/>
                      </a:endParaRPr>
                    </a:p>
                  </a:txBody>
                  <a:tcPr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745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tx1"/>
                          </a:solidFill>
                          <a:effectLst/>
                          <a:latin typeface="Arial" charset="0"/>
                        </a:rPr>
                        <a:t>f) Yong children do not understand that many household objects are dangerous.</a:t>
                      </a:r>
                    </a:p>
                  </a:txBody>
                  <a:tcPr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500" b="0" i="0" u="none" strike="noStrike" cap="none" normalizeH="0" baseline="0">
                        <a:ln>
                          <a:noFill/>
                        </a:ln>
                        <a:solidFill>
                          <a:schemeClr val="tx1"/>
                        </a:solidFill>
                        <a:effectLst/>
                        <a:latin typeface="Arial" charset="0"/>
                      </a:endParaRPr>
                    </a:p>
                  </a:txBody>
                  <a:tcPr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500" b="0" i="0" u="none" strike="noStrike" cap="none" normalizeH="0" baseline="0">
                        <a:ln>
                          <a:noFill/>
                        </a:ln>
                        <a:solidFill>
                          <a:schemeClr val="tx1"/>
                        </a:solidFill>
                        <a:effectLst/>
                        <a:latin typeface="Arial" charset="0"/>
                      </a:endParaRPr>
                    </a:p>
                  </a:txBody>
                  <a:tcPr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3580" name="Rectangle 28">
            <a:extLst>
              <a:ext uri="{FF2B5EF4-FFF2-40B4-BE49-F238E27FC236}">
                <a16:creationId xmlns:a16="http://schemas.microsoft.com/office/drawing/2014/main" id="{1D72E3F4-8868-4469-8082-934EFA73B9BA}"/>
              </a:ext>
            </a:extLst>
          </p:cNvPr>
          <p:cNvSpPr>
            <a:spLocks noChangeArrowheads="1"/>
          </p:cNvSpPr>
          <p:nvPr/>
        </p:nvSpPr>
        <p:spPr bwMode="auto">
          <a:xfrm>
            <a:off x="7239000" y="6019800"/>
            <a:ext cx="573088" cy="701675"/>
          </a:xfrm>
          <a:prstGeom prst="rect">
            <a:avLst/>
          </a:prstGeom>
          <a:noFill/>
          <a:ln w="9525">
            <a:noFill/>
            <a:miter lim="800000"/>
            <a:headEnd/>
            <a:tailEnd/>
          </a:ln>
          <a:effectLst/>
        </p:spPr>
        <p:txBody>
          <a:bodyPr wrap="none">
            <a:spAutoFit/>
          </a:bodyPr>
          <a:lstStyle/>
          <a:p>
            <a:pPr>
              <a:defRPr/>
            </a:pPr>
            <a:r>
              <a:rPr lang="en-US" sz="4000" b="1">
                <a:solidFill>
                  <a:srgbClr val="FF0000"/>
                </a:solidFill>
                <a:effectLst>
                  <a:outerShdw blurRad="38100" dist="38100" dir="2700000" algn="tl">
                    <a:srgbClr val="C0C0C0"/>
                  </a:outerShdw>
                </a:effectLst>
                <a:sym typeface="Wingdings 2" pitchFamily="18" charset="2"/>
              </a:rPr>
              <a:t></a:t>
            </a:r>
          </a:p>
        </p:txBody>
      </p:sp>
      <p:sp>
        <p:nvSpPr>
          <p:cNvPr id="23680" name="Rectangle 128">
            <a:extLst>
              <a:ext uri="{FF2B5EF4-FFF2-40B4-BE49-F238E27FC236}">
                <a16:creationId xmlns:a16="http://schemas.microsoft.com/office/drawing/2014/main" id="{262611AE-1866-4DBD-9FB7-36241F61086C}"/>
              </a:ext>
            </a:extLst>
          </p:cNvPr>
          <p:cNvSpPr>
            <a:spLocks noChangeArrowheads="1"/>
          </p:cNvSpPr>
          <p:nvPr/>
        </p:nvSpPr>
        <p:spPr bwMode="auto">
          <a:xfrm>
            <a:off x="8153400" y="2209800"/>
            <a:ext cx="573088" cy="701675"/>
          </a:xfrm>
          <a:prstGeom prst="rect">
            <a:avLst/>
          </a:prstGeom>
          <a:noFill/>
          <a:ln w="9525">
            <a:noFill/>
            <a:miter lim="800000"/>
            <a:headEnd/>
            <a:tailEnd/>
          </a:ln>
          <a:effectLst/>
        </p:spPr>
        <p:txBody>
          <a:bodyPr wrap="none">
            <a:spAutoFit/>
          </a:bodyPr>
          <a:lstStyle/>
          <a:p>
            <a:pPr>
              <a:defRPr/>
            </a:pPr>
            <a:r>
              <a:rPr lang="en-US" sz="4000" b="1">
                <a:solidFill>
                  <a:srgbClr val="FF0000"/>
                </a:solidFill>
                <a:effectLst>
                  <a:outerShdw blurRad="38100" dist="38100" dir="2700000" algn="tl">
                    <a:srgbClr val="C0C0C0"/>
                  </a:outerShdw>
                </a:effectLst>
                <a:sym typeface="Wingdings 2" pitchFamily="18" charset="2"/>
              </a:rPr>
              <a:t></a:t>
            </a:r>
          </a:p>
        </p:txBody>
      </p:sp>
      <p:sp>
        <p:nvSpPr>
          <p:cNvPr id="23681" name="Rectangle 129">
            <a:extLst>
              <a:ext uri="{FF2B5EF4-FFF2-40B4-BE49-F238E27FC236}">
                <a16:creationId xmlns:a16="http://schemas.microsoft.com/office/drawing/2014/main" id="{C1BE71DE-D3F7-4DA6-93FA-09BE47879628}"/>
              </a:ext>
            </a:extLst>
          </p:cNvPr>
          <p:cNvSpPr>
            <a:spLocks noChangeArrowheads="1"/>
          </p:cNvSpPr>
          <p:nvPr/>
        </p:nvSpPr>
        <p:spPr bwMode="auto">
          <a:xfrm>
            <a:off x="7239000" y="2971800"/>
            <a:ext cx="573088" cy="701675"/>
          </a:xfrm>
          <a:prstGeom prst="rect">
            <a:avLst/>
          </a:prstGeom>
          <a:noFill/>
          <a:ln w="9525">
            <a:noFill/>
            <a:miter lim="800000"/>
            <a:headEnd/>
            <a:tailEnd/>
          </a:ln>
          <a:effectLst/>
        </p:spPr>
        <p:txBody>
          <a:bodyPr wrap="none">
            <a:spAutoFit/>
          </a:bodyPr>
          <a:lstStyle/>
          <a:p>
            <a:pPr>
              <a:defRPr/>
            </a:pPr>
            <a:r>
              <a:rPr lang="en-US" sz="4000" b="1">
                <a:solidFill>
                  <a:srgbClr val="FF0000"/>
                </a:solidFill>
                <a:effectLst>
                  <a:outerShdw blurRad="38100" dist="38100" dir="2700000" algn="tl">
                    <a:srgbClr val="C0C0C0"/>
                  </a:outerShdw>
                </a:effectLst>
                <a:sym typeface="Wingdings 2" pitchFamily="18" charset="2"/>
              </a:rPr>
              <a:t></a:t>
            </a:r>
          </a:p>
        </p:txBody>
      </p:sp>
      <p:sp>
        <p:nvSpPr>
          <p:cNvPr id="23683" name="Rectangle 131">
            <a:extLst>
              <a:ext uri="{FF2B5EF4-FFF2-40B4-BE49-F238E27FC236}">
                <a16:creationId xmlns:a16="http://schemas.microsoft.com/office/drawing/2014/main" id="{742B006D-B1F6-48C0-BB2B-3A6D4D91E2AC}"/>
              </a:ext>
            </a:extLst>
          </p:cNvPr>
          <p:cNvSpPr>
            <a:spLocks noChangeArrowheads="1"/>
          </p:cNvSpPr>
          <p:nvPr/>
        </p:nvSpPr>
        <p:spPr bwMode="auto">
          <a:xfrm>
            <a:off x="8191500" y="3632200"/>
            <a:ext cx="573088" cy="701675"/>
          </a:xfrm>
          <a:prstGeom prst="rect">
            <a:avLst/>
          </a:prstGeom>
          <a:noFill/>
          <a:ln w="9525">
            <a:noFill/>
            <a:miter lim="800000"/>
            <a:headEnd/>
            <a:tailEnd/>
          </a:ln>
          <a:effectLst/>
        </p:spPr>
        <p:txBody>
          <a:bodyPr wrap="none">
            <a:spAutoFit/>
          </a:bodyPr>
          <a:lstStyle/>
          <a:p>
            <a:pPr>
              <a:defRPr/>
            </a:pPr>
            <a:r>
              <a:rPr lang="en-US" sz="4000" b="1">
                <a:solidFill>
                  <a:srgbClr val="FF0000"/>
                </a:solidFill>
                <a:effectLst>
                  <a:outerShdw blurRad="38100" dist="38100" dir="2700000" algn="tl">
                    <a:srgbClr val="C0C0C0"/>
                  </a:outerShdw>
                </a:effectLst>
                <a:sym typeface="Wingdings 2" pitchFamily="18" charset="2"/>
              </a:rPr>
              <a:t></a:t>
            </a:r>
          </a:p>
        </p:txBody>
      </p:sp>
      <p:sp>
        <p:nvSpPr>
          <p:cNvPr id="23684" name="Rectangle 132">
            <a:extLst>
              <a:ext uri="{FF2B5EF4-FFF2-40B4-BE49-F238E27FC236}">
                <a16:creationId xmlns:a16="http://schemas.microsoft.com/office/drawing/2014/main" id="{4E2BF1A8-CA3E-4B41-83C7-A05E79CA683B}"/>
              </a:ext>
            </a:extLst>
          </p:cNvPr>
          <p:cNvSpPr>
            <a:spLocks noChangeArrowheads="1"/>
          </p:cNvSpPr>
          <p:nvPr/>
        </p:nvSpPr>
        <p:spPr bwMode="auto">
          <a:xfrm>
            <a:off x="8216900" y="4445000"/>
            <a:ext cx="573088" cy="701675"/>
          </a:xfrm>
          <a:prstGeom prst="rect">
            <a:avLst/>
          </a:prstGeom>
          <a:noFill/>
          <a:ln w="9525">
            <a:noFill/>
            <a:miter lim="800000"/>
            <a:headEnd/>
            <a:tailEnd/>
          </a:ln>
          <a:effectLst/>
        </p:spPr>
        <p:txBody>
          <a:bodyPr wrap="none">
            <a:spAutoFit/>
          </a:bodyPr>
          <a:lstStyle/>
          <a:p>
            <a:pPr>
              <a:defRPr/>
            </a:pPr>
            <a:r>
              <a:rPr lang="en-US" sz="4000" b="1">
                <a:solidFill>
                  <a:srgbClr val="FF0000"/>
                </a:solidFill>
                <a:effectLst>
                  <a:outerShdw blurRad="38100" dist="38100" dir="2700000" algn="tl">
                    <a:srgbClr val="C0C0C0"/>
                  </a:outerShdw>
                </a:effectLst>
                <a:sym typeface="Wingdings 2" pitchFamily="18" charset="2"/>
              </a:rPr>
              <a:t></a:t>
            </a:r>
          </a:p>
        </p:txBody>
      </p:sp>
      <p:sp>
        <p:nvSpPr>
          <p:cNvPr id="23685" name="Rectangle 133">
            <a:extLst>
              <a:ext uri="{FF2B5EF4-FFF2-40B4-BE49-F238E27FC236}">
                <a16:creationId xmlns:a16="http://schemas.microsoft.com/office/drawing/2014/main" id="{0EC15241-4E11-48B9-B52F-8C7DF150BA8C}"/>
              </a:ext>
            </a:extLst>
          </p:cNvPr>
          <p:cNvSpPr>
            <a:spLocks noChangeArrowheads="1"/>
          </p:cNvSpPr>
          <p:nvPr/>
        </p:nvSpPr>
        <p:spPr bwMode="auto">
          <a:xfrm>
            <a:off x="7213600" y="5270500"/>
            <a:ext cx="573088" cy="701675"/>
          </a:xfrm>
          <a:prstGeom prst="rect">
            <a:avLst/>
          </a:prstGeom>
          <a:noFill/>
          <a:ln w="9525">
            <a:noFill/>
            <a:miter lim="800000"/>
            <a:headEnd/>
            <a:tailEnd/>
          </a:ln>
          <a:effectLst/>
        </p:spPr>
        <p:txBody>
          <a:bodyPr wrap="none">
            <a:spAutoFit/>
          </a:bodyPr>
          <a:lstStyle/>
          <a:p>
            <a:pPr>
              <a:defRPr/>
            </a:pPr>
            <a:r>
              <a:rPr lang="en-US" sz="4000" b="1">
                <a:solidFill>
                  <a:srgbClr val="FF0000"/>
                </a:solidFill>
                <a:effectLst>
                  <a:outerShdw blurRad="38100" dist="38100" dir="2700000" algn="tl">
                    <a:srgbClr val="C0C0C0"/>
                  </a:outerShdw>
                </a:effectLst>
                <a:sym typeface="Wingdings 2" pitchFamily="18" charset="2"/>
              </a:rPr>
              <a:t></a:t>
            </a:r>
          </a:p>
        </p:txBody>
      </p:sp>
      <p:sp>
        <p:nvSpPr>
          <p:cNvPr id="23692" name="Rectangle 140">
            <a:extLst>
              <a:ext uri="{FF2B5EF4-FFF2-40B4-BE49-F238E27FC236}">
                <a16:creationId xmlns:a16="http://schemas.microsoft.com/office/drawing/2014/main" id="{7A1388A7-FF82-4D76-A24C-02898B5F0E83}"/>
              </a:ext>
            </a:extLst>
          </p:cNvPr>
          <p:cNvSpPr>
            <a:spLocks noChangeArrowheads="1"/>
          </p:cNvSpPr>
          <p:nvPr/>
        </p:nvSpPr>
        <p:spPr bwMode="auto">
          <a:xfrm>
            <a:off x="330200" y="2413000"/>
            <a:ext cx="629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r>
              <a:rPr lang="en-US" altLang="en-US" sz="2400">
                <a:solidFill>
                  <a:srgbClr val="FF0000"/>
                </a:solidFill>
                <a:latin typeface="Times New Roman" panose="02020603050405020304" pitchFamily="18" charset="0"/>
              </a:rPr>
              <a:t>It’s safe to keep medicine in locked cupboards. </a:t>
            </a:r>
          </a:p>
        </p:txBody>
      </p:sp>
      <p:sp>
        <p:nvSpPr>
          <p:cNvPr id="23711" name="Rectangle 159">
            <a:extLst>
              <a:ext uri="{FF2B5EF4-FFF2-40B4-BE49-F238E27FC236}">
                <a16:creationId xmlns:a16="http://schemas.microsoft.com/office/drawing/2014/main" id="{D5F591BB-BB5C-4FC8-AE3E-120E0D2A8F1A}"/>
              </a:ext>
            </a:extLst>
          </p:cNvPr>
          <p:cNvSpPr>
            <a:spLocks noChangeArrowheads="1"/>
          </p:cNvSpPr>
          <p:nvPr/>
        </p:nvSpPr>
        <p:spPr bwMode="auto">
          <a:xfrm>
            <a:off x="304800" y="3937000"/>
            <a:ext cx="548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r>
              <a:rPr lang="en-US" altLang="en-US" sz="2400">
                <a:solidFill>
                  <a:srgbClr val="FF0000"/>
                </a:solidFill>
                <a:latin typeface="Times New Roman" panose="02020603050405020304" pitchFamily="18" charset="0"/>
              </a:rPr>
              <a:t>The kitchen is a dangerous place to play. </a:t>
            </a:r>
          </a:p>
        </p:txBody>
      </p:sp>
      <p:sp>
        <p:nvSpPr>
          <p:cNvPr id="23714" name="Rectangle 162">
            <a:extLst>
              <a:ext uri="{FF2B5EF4-FFF2-40B4-BE49-F238E27FC236}">
                <a16:creationId xmlns:a16="http://schemas.microsoft.com/office/drawing/2014/main" id="{EEC93AE1-5388-4D28-85CB-18A08795855C}"/>
              </a:ext>
            </a:extLst>
          </p:cNvPr>
          <p:cNvSpPr>
            <a:spLocks noChangeArrowheads="1"/>
          </p:cNvSpPr>
          <p:nvPr/>
        </p:nvSpPr>
        <p:spPr bwMode="auto">
          <a:xfrm>
            <a:off x="292100" y="4686300"/>
            <a:ext cx="6280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r>
              <a:rPr lang="en-US" altLang="en-US" sz="2400">
                <a:solidFill>
                  <a:srgbClr val="FF0000"/>
                </a:solidFill>
                <a:latin typeface="Times New Roman" panose="02020603050405020304" pitchFamily="18" charset="0"/>
              </a:rPr>
              <a:t>Playing with one match can cause/start a fire.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68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23692"/>
                                        </p:tgtEl>
                                        <p:attrNameLst>
                                          <p:attrName>style.visibility</p:attrName>
                                        </p:attrNameLst>
                                      </p:cBhvr>
                                      <p:to>
                                        <p:strVal val="visible"/>
                                      </p:to>
                                    </p:set>
                                    <p:animEffect transition="in" filter="checkerboard(across)">
                                      <p:cBhvr>
                                        <p:cTn id="11" dur="500"/>
                                        <p:tgtEl>
                                          <p:spTgt spid="2369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3681"/>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23683"/>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3711"/>
                                        </p:tgtEl>
                                        <p:attrNameLst>
                                          <p:attrName>style.visibility</p:attrName>
                                        </p:attrNameLst>
                                      </p:cBhvr>
                                      <p:to>
                                        <p:strVal val="visible"/>
                                      </p:to>
                                    </p:set>
                                    <p:animEffect transition="in" filter="checkerboard(across)">
                                      <p:cBhvr>
                                        <p:cTn id="24" dur="500"/>
                                        <p:tgtEl>
                                          <p:spTgt spid="2371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368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23714"/>
                                        </p:tgtEl>
                                        <p:attrNameLst>
                                          <p:attrName>style.visibility</p:attrName>
                                        </p:attrNameLst>
                                      </p:cBhvr>
                                      <p:to>
                                        <p:strVal val="visible"/>
                                      </p:to>
                                    </p:set>
                                    <p:animEffect transition="in" filter="checkerboard(across)">
                                      <p:cBhvr>
                                        <p:cTn id="33" dur="500"/>
                                        <p:tgtEl>
                                          <p:spTgt spid="2371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23685"/>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23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80" grpId="0" autoUpdateAnimBg="0"/>
      <p:bldP spid="23680" grpId="0" autoUpdateAnimBg="0"/>
      <p:bldP spid="23681" grpId="0" autoUpdateAnimBg="0"/>
      <p:bldP spid="23683" grpId="0" autoUpdateAnimBg="0"/>
      <p:bldP spid="23684" grpId="0" autoUpdateAnimBg="0"/>
      <p:bldP spid="23685" grpId="0" autoUpdateAnimBg="0"/>
      <p:bldP spid="23692" grpId="0" autoUpdateAnimBg="0"/>
      <p:bldP spid="23711" grpId="0" autoUpdateAnimBg="0"/>
      <p:bldP spid="2371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a:extLst>
              <a:ext uri="{FF2B5EF4-FFF2-40B4-BE49-F238E27FC236}">
                <a16:creationId xmlns:a16="http://schemas.microsoft.com/office/drawing/2014/main" id="{0AEA0D86-9380-4961-9B0E-E3120CF3D212}"/>
              </a:ext>
            </a:extLst>
          </p:cNvPr>
          <p:cNvSpPr txBox="1">
            <a:spLocks noChangeArrowheads="1"/>
          </p:cNvSpPr>
          <p:nvPr/>
        </p:nvSpPr>
        <p:spPr bwMode="auto">
          <a:xfrm>
            <a:off x="1143000" y="1676400"/>
            <a:ext cx="6553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spcBef>
                <a:spcPct val="50000"/>
              </a:spcBef>
            </a:pPr>
            <a:endParaRPr lang="en-US" altLang="en-US"/>
          </a:p>
          <a:p>
            <a:pPr>
              <a:spcBef>
                <a:spcPct val="50000"/>
              </a:spcBef>
            </a:pPr>
            <a:endParaRPr lang="en-US" altLang="en-US"/>
          </a:p>
        </p:txBody>
      </p:sp>
      <p:sp>
        <p:nvSpPr>
          <p:cNvPr id="15363" name="Rectangle 4">
            <a:extLst>
              <a:ext uri="{FF2B5EF4-FFF2-40B4-BE49-F238E27FC236}">
                <a16:creationId xmlns:a16="http://schemas.microsoft.com/office/drawing/2014/main" id="{2D7DA631-48FC-42C9-AFFA-D0582ECB32F5}"/>
              </a:ext>
            </a:extLst>
          </p:cNvPr>
          <p:cNvSpPr>
            <a:spLocks noChangeArrowheads="1"/>
          </p:cNvSpPr>
          <p:nvPr/>
        </p:nvSpPr>
        <p:spPr bwMode="auto">
          <a:xfrm>
            <a:off x="2286000" y="214313"/>
            <a:ext cx="5286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r>
              <a:rPr lang="en-US" altLang="en-US" sz="2800" b="1" u="sng">
                <a:solidFill>
                  <a:srgbClr val="CC00FF"/>
                </a:solidFill>
              </a:rPr>
              <a:t>Exercise 2:</a:t>
            </a:r>
            <a:r>
              <a:rPr lang="en-US" altLang="en-US" sz="2800" b="1">
                <a:solidFill>
                  <a:srgbClr val="CC00FF"/>
                </a:solidFill>
              </a:rPr>
              <a:t>  Work in groups.</a:t>
            </a:r>
          </a:p>
        </p:txBody>
      </p:sp>
      <p:sp>
        <p:nvSpPr>
          <p:cNvPr id="5125" name="Rectangle 5">
            <a:extLst>
              <a:ext uri="{FF2B5EF4-FFF2-40B4-BE49-F238E27FC236}">
                <a16:creationId xmlns:a16="http://schemas.microsoft.com/office/drawing/2014/main" id="{BDDD4C1B-62FF-4AAC-8BA5-0DD9379F1BA1}"/>
              </a:ext>
            </a:extLst>
          </p:cNvPr>
          <p:cNvSpPr>
            <a:spLocks noChangeArrowheads="1"/>
          </p:cNvSpPr>
          <p:nvPr/>
        </p:nvSpPr>
        <p:spPr bwMode="auto">
          <a:xfrm>
            <a:off x="492125" y="5476875"/>
            <a:ext cx="838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lnSpc>
                <a:spcPct val="150000"/>
              </a:lnSpc>
            </a:pPr>
            <a:r>
              <a:rPr lang="en-US" altLang="en-US" sz="2400" b="1">
                <a:solidFill>
                  <a:srgbClr val="0099FF"/>
                </a:solidFill>
              </a:rPr>
              <a:t>5) We                       put all dangerous objects out of children’s reach.</a:t>
            </a:r>
          </a:p>
        </p:txBody>
      </p:sp>
      <p:sp>
        <p:nvSpPr>
          <p:cNvPr id="5127" name="Rectangle 7">
            <a:extLst>
              <a:ext uri="{FF2B5EF4-FFF2-40B4-BE49-F238E27FC236}">
                <a16:creationId xmlns:a16="http://schemas.microsoft.com/office/drawing/2014/main" id="{9EE7DB24-6724-46CF-B51B-6BED6E0AD7A4}"/>
              </a:ext>
            </a:extLst>
          </p:cNvPr>
          <p:cNvSpPr>
            <a:spLocks noChangeArrowheads="1"/>
          </p:cNvSpPr>
          <p:nvPr/>
        </p:nvSpPr>
        <p:spPr bwMode="auto">
          <a:xfrm>
            <a:off x="0" y="1071563"/>
            <a:ext cx="8763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lgn="ctr"/>
            <a:r>
              <a:rPr lang="en-US" altLang="en-US" sz="2800" b="1">
                <a:solidFill>
                  <a:srgbClr val="00CC00"/>
                </a:solidFill>
              </a:rPr>
              <a:t>What must we do and mustn’t do to protect our children from the danger?</a:t>
            </a:r>
          </a:p>
        </p:txBody>
      </p:sp>
      <p:sp>
        <p:nvSpPr>
          <p:cNvPr id="5128" name="Rectangle 8">
            <a:extLst>
              <a:ext uri="{FF2B5EF4-FFF2-40B4-BE49-F238E27FC236}">
                <a16:creationId xmlns:a16="http://schemas.microsoft.com/office/drawing/2014/main" id="{FC4DFC69-FCF2-4F07-8F78-1A97A354A4E5}"/>
              </a:ext>
            </a:extLst>
          </p:cNvPr>
          <p:cNvSpPr>
            <a:spLocks noChangeArrowheads="1"/>
          </p:cNvSpPr>
          <p:nvPr/>
        </p:nvSpPr>
        <p:spPr bwMode="auto">
          <a:xfrm>
            <a:off x="492125" y="2168525"/>
            <a:ext cx="8270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lnSpc>
                <a:spcPct val="150000"/>
              </a:lnSpc>
            </a:pPr>
            <a:r>
              <a:rPr lang="en-US" altLang="en-US" sz="2400" b="1">
                <a:solidFill>
                  <a:srgbClr val="0099FF"/>
                </a:solidFill>
              </a:rPr>
              <a:t>1) We                  put all chemicals and drugs in locked cupboards.</a:t>
            </a:r>
          </a:p>
        </p:txBody>
      </p:sp>
      <p:sp>
        <p:nvSpPr>
          <p:cNvPr id="5129" name="Rectangle 9">
            <a:extLst>
              <a:ext uri="{FF2B5EF4-FFF2-40B4-BE49-F238E27FC236}">
                <a16:creationId xmlns:a16="http://schemas.microsoft.com/office/drawing/2014/main" id="{18C9F438-CCE1-4365-81BB-60E478627883}"/>
              </a:ext>
            </a:extLst>
          </p:cNvPr>
          <p:cNvSpPr>
            <a:spLocks noChangeArrowheads="1"/>
          </p:cNvSpPr>
          <p:nvPr/>
        </p:nvSpPr>
        <p:spPr bwMode="auto">
          <a:xfrm>
            <a:off x="492125" y="3463925"/>
            <a:ext cx="8437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r>
              <a:rPr lang="en-US" altLang="en-US" sz="2400" b="1">
                <a:solidFill>
                  <a:srgbClr val="0099FF"/>
                </a:solidFill>
              </a:rPr>
              <a:t>2) We                  let children play in the kitchen.</a:t>
            </a:r>
          </a:p>
        </p:txBody>
      </p:sp>
      <p:sp>
        <p:nvSpPr>
          <p:cNvPr id="5130" name="Rectangle 10">
            <a:extLst>
              <a:ext uri="{FF2B5EF4-FFF2-40B4-BE49-F238E27FC236}">
                <a16:creationId xmlns:a16="http://schemas.microsoft.com/office/drawing/2014/main" id="{3339B5FF-E891-491B-BA31-231563F78C31}"/>
              </a:ext>
            </a:extLst>
          </p:cNvPr>
          <p:cNvSpPr>
            <a:spLocks noChangeArrowheads="1"/>
          </p:cNvSpPr>
          <p:nvPr/>
        </p:nvSpPr>
        <p:spPr bwMode="auto">
          <a:xfrm>
            <a:off x="492125" y="4225925"/>
            <a:ext cx="8118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r>
              <a:rPr lang="en-US" altLang="en-US" sz="2400" b="1">
                <a:solidFill>
                  <a:srgbClr val="0099FF"/>
                </a:solidFill>
              </a:rPr>
              <a:t>3) We                  let children play with matches.</a:t>
            </a:r>
          </a:p>
        </p:txBody>
      </p:sp>
      <p:sp>
        <p:nvSpPr>
          <p:cNvPr id="5131" name="Rectangle 11">
            <a:extLst>
              <a:ext uri="{FF2B5EF4-FFF2-40B4-BE49-F238E27FC236}">
                <a16:creationId xmlns:a16="http://schemas.microsoft.com/office/drawing/2014/main" id="{D41D616D-0047-48C7-9C03-3AAF1F31BC42}"/>
              </a:ext>
            </a:extLst>
          </p:cNvPr>
          <p:cNvSpPr>
            <a:spLocks noChangeArrowheads="1"/>
          </p:cNvSpPr>
          <p:nvPr/>
        </p:nvSpPr>
        <p:spPr bwMode="auto">
          <a:xfrm>
            <a:off x="492125" y="4911725"/>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r>
              <a:rPr lang="en-US" altLang="en-US" sz="2400" b="1">
                <a:solidFill>
                  <a:srgbClr val="0099FF"/>
                </a:solidFill>
              </a:rPr>
              <a:t>4) We                  cover electrical sockets.</a:t>
            </a:r>
          </a:p>
        </p:txBody>
      </p:sp>
      <p:sp>
        <p:nvSpPr>
          <p:cNvPr id="5134" name="Text Box 14">
            <a:extLst>
              <a:ext uri="{FF2B5EF4-FFF2-40B4-BE49-F238E27FC236}">
                <a16:creationId xmlns:a16="http://schemas.microsoft.com/office/drawing/2014/main" id="{9F020BF0-A310-4E16-B890-AF2DB3AD9470}"/>
              </a:ext>
            </a:extLst>
          </p:cNvPr>
          <p:cNvSpPr txBox="1">
            <a:spLocks noChangeArrowheads="1"/>
          </p:cNvSpPr>
          <p:nvPr/>
        </p:nvSpPr>
        <p:spPr bwMode="auto">
          <a:xfrm>
            <a:off x="1441450" y="2179638"/>
            <a:ext cx="2514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lnSpc>
                <a:spcPct val="150000"/>
              </a:lnSpc>
            </a:pPr>
            <a:r>
              <a:rPr lang="en-US" altLang="en-US" sz="2400" b="1">
                <a:solidFill>
                  <a:srgbClr val="0099FF"/>
                </a:solidFill>
              </a:rPr>
              <a:t>(must/ mustn’t)</a:t>
            </a:r>
          </a:p>
        </p:txBody>
      </p:sp>
      <p:sp>
        <p:nvSpPr>
          <p:cNvPr id="5135" name="Text Box 15">
            <a:extLst>
              <a:ext uri="{FF2B5EF4-FFF2-40B4-BE49-F238E27FC236}">
                <a16:creationId xmlns:a16="http://schemas.microsoft.com/office/drawing/2014/main" id="{A0CB5C3F-A447-4298-98C3-F53839A38F1E}"/>
              </a:ext>
            </a:extLst>
          </p:cNvPr>
          <p:cNvSpPr txBox="1">
            <a:spLocks noChangeArrowheads="1"/>
          </p:cNvSpPr>
          <p:nvPr/>
        </p:nvSpPr>
        <p:spPr bwMode="auto">
          <a:xfrm>
            <a:off x="1412875" y="3317875"/>
            <a:ext cx="2514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lnSpc>
                <a:spcPct val="150000"/>
              </a:lnSpc>
            </a:pPr>
            <a:r>
              <a:rPr lang="en-US" altLang="en-US" sz="2400" b="1">
                <a:solidFill>
                  <a:srgbClr val="0099FF"/>
                </a:solidFill>
              </a:rPr>
              <a:t>(must/ mustn’t) </a:t>
            </a:r>
          </a:p>
        </p:txBody>
      </p:sp>
      <p:sp>
        <p:nvSpPr>
          <p:cNvPr id="5136" name="Text Box 16">
            <a:extLst>
              <a:ext uri="{FF2B5EF4-FFF2-40B4-BE49-F238E27FC236}">
                <a16:creationId xmlns:a16="http://schemas.microsoft.com/office/drawing/2014/main" id="{BFB15A8B-CF6E-42C6-8DF3-DBEE72CD7836}"/>
              </a:ext>
            </a:extLst>
          </p:cNvPr>
          <p:cNvSpPr txBox="1">
            <a:spLocks noChangeArrowheads="1"/>
          </p:cNvSpPr>
          <p:nvPr/>
        </p:nvSpPr>
        <p:spPr bwMode="auto">
          <a:xfrm>
            <a:off x="1462088" y="4059238"/>
            <a:ext cx="2514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lnSpc>
                <a:spcPct val="150000"/>
              </a:lnSpc>
            </a:pPr>
            <a:r>
              <a:rPr lang="en-US" altLang="en-US" sz="2400" b="1">
                <a:solidFill>
                  <a:srgbClr val="0099FF"/>
                </a:solidFill>
              </a:rPr>
              <a:t>(must/ mustn’t) </a:t>
            </a:r>
          </a:p>
        </p:txBody>
      </p:sp>
      <p:sp>
        <p:nvSpPr>
          <p:cNvPr id="5137" name="Text Box 17">
            <a:extLst>
              <a:ext uri="{FF2B5EF4-FFF2-40B4-BE49-F238E27FC236}">
                <a16:creationId xmlns:a16="http://schemas.microsoft.com/office/drawing/2014/main" id="{124E2637-82D4-4815-B182-9D2FA6560BAB}"/>
              </a:ext>
            </a:extLst>
          </p:cNvPr>
          <p:cNvSpPr txBox="1">
            <a:spLocks noChangeArrowheads="1"/>
          </p:cNvSpPr>
          <p:nvPr/>
        </p:nvSpPr>
        <p:spPr bwMode="auto">
          <a:xfrm>
            <a:off x="1441450" y="4745038"/>
            <a:ext cx="2514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lnSpc>
                <a:spcPct val="150000"/>
              </a:lnSpc>
            </a:pPr>
            <a:r>
              <a:rPr lang="en-US" altLang="en-US" sz="2400" b="1">
                <a:solidFill>
                  <a:srgbClr val="0099FF"/>
                </a:solidFill>
              </a:rPr>
              <a:t>(must/ mustn’t) </a:t>
            </a:r>
          </a:p>
        </p:txBody>
      </p:sp>
      <p:sp>
        <p:nvSpPr>
          <p:cNvPr id="5138" name="Text Box 18">
            <a:extLst>
              <a:ext uri="{FF2B5EF4-FFF2-40B4-BE49-F238E27FC236}">
                <a16:creationId xmlns:a16="http://schemas.microsoft.com/office/drawing/2014/main" id="{5C05E2B6-38B1-4EA3-9376-175D3E15097A}"/>
              </a:ext>
            </a:extLst>
          </p:cNvPr>
          <p:cNvSpPr txBox="1">
            <a:spLocks noChangeArrowheads="1"/>
          </p:cNvSpPr>
          <p:nvPr/>
        </p:nvSpPr>
        <p:spPr bwMode="auto">
          <a:xfrm>
            <a:off x="1433513" y="5486400"/>
            <a:ext cx="3443287"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lnSpc>
                <a:spcPct val="150000"/>
              </a:lnSpc>
            </a:pPr>
            <a:r>
              <a:rPr lang="en-US" altLang="en-US" sz="2400" b="1">
                <a:solidFill>
                  <a:srgbClr val="0099FF"/>
                </a:solidFill>
              </a:rPr>
              <a:t>(have to/don’t have to)</a:t>
            </a:r>
          </a:p>
        </p:txBody>
      </p:sp>
      <p:sp>
        <p:nvSpPr>
          <p:cNvPr id="5139" name="Text Box 19">
            <a:extLst>
              <a:ext uri="{FF2B5EF4-FFF2-40B4-BE49-F238E27FC236}">
                <a16:creationId xmlns:a16="http://schemas.microsoft.com/office/drawing/2014/main" id="{AA215937-2A1D-4E05-B01B-97DF77E9C662}"/>
              </a:ext>
            </a:extLst>
          </p:cNvPr>
          <p:cNvSpPr txBox="1">
            <a:spLocks noChangeArrowheads="1"/>
          </p:cNvSpPr>
          <p:nvPr/>
        </p:nvSpPr>
        <p:spPr bwMode="auto">
          <a:xfrm>
            <a:off x="2022475" y="2174875"/>
            <a:ext cx="1143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lnSpc>
                <a:spcPct val="150000"/>
              </a:lnSpc>
            </a:pPr>
            <a:r>
              <a:rPr lang="en-US" altLang="en-US" sz="2400" b="1">
                <a:solidFill>
                  <a:srgbClr val="FF6600"/>
                </a:solidFill>
              </a:rPr>
              <a:t>must</a:t>
            </a:r>
          </a:p>
        </p:txBody>
      </p:sp>
      <p:sp>
        <p:nvSpPr>
          <p:cNvPr id="5140" name="Text Box 20">
            <a:extLst>
              <a:ext uri="{FF2B5EF4-FFF2-40B4-BE49-F238E27FC236}">
                <a16:creationId xmlns:a16="http://schemas.microsoft.com/office/drawing/2014/main" id="{F7334DBA-1326-4787-96EC-396F2ED3A6BC}"/>
              </a:ext>
            </a:extLst>
          </p:cNvPr>
          <p:cNvSpPr txBox="1">
            <a:spLocks noChangeArrowheads="1"/>
          </p:cNvSpPr>
          <p:nvPr/>
        </p:nvSpPr>
        <p:spPr bwMode="auto">
          <a:xfrm>
            <a:off x="1714500" y="3286125"/>
            <a:ext cx="2514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lnSpc>
                <a:spcPct val="150000"/>
              </a:lnSpc>
            </a:pPr>
            <a:r>
              <a:rPr lang="en-US" altLang="en-US" sz="2400" b="1">
                <a:solidFill>
                  <a:srgbClr val="FF6600"/>
                </a:solidFill>
              </a:rPr>
              <a:t>mustn’t</a:t>
            </a:r>
          </a:p>
        </p:txBody>
      </p:sp>
      <p:sp>
        <p:nvSpPr>
          <p:cNvPr id="5141" name="Text Box 21">
            <a:extLst>
              <a:ext uri="{FF2B5EF4-FFF2-40B4-BE49-F238E27FC236}">
                <a16:creationId xmlns:a16="http://schemas.microsoft.com/office/drawing/2014/main" id="{1552631B-C81C-42B9-A1A8-A9C4F8C3C05B}"/>
              </a:ext>
            </a:extLst>
          </p:cNvPr>
          <p:cNvSpPr txBox="1">
            <a:spLocks noChangeArrowheads="1"/>
          </p:cNvSpPr>
          <p:nvPr/>
        </p:nvSpPr>
        <p:spPr bwMode="auto">
          <a:xfrm>
            <a:off x="1876425" y="4059238"/>
            <a:ext cx="152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lnSpc>
                <a:spcPct val="150000"/>
              </a:lnSpc>
            </a:pPr>
            <a:r>
              <a:rPr lang="en-US" altLang="en-US" sz="2400" b="1">
                <a:solidFill>
                  <a:srgbClr val="FF6600"/>
                </a:solidFill>
              </a:rPr>
              <a:t>mustn’t</a:t>
            </a:r>
          </a:p>
        </p:txBody>
      </p:sp>
      <p:sp>
        <p:nvSpPr>
          <p:cNvPr id="5142" name="Text Box 22">
            <a:extLst>
              <a:ext uri="{FF2B5EF4-FFF2-40B4-BE49-F238E27FC236}">
                <a16:creationId xmlns:a16="http://schemas.microsoft.com/office/drawing/2014/main" id="{EF06C3BF-EFBF-489A-9238-FDF6626D31C5}"/>
              </a:ext>
            </a:extLst>
          </p:cNvPr>
          <p:cNvSpPr txBox="1">
            <a:spLocks noChangeArrowheads="1"/>
          </p:cNvSpPr>
          <p:nvPr/>
        </p:nvSpPr>
        <p:spPr bwMode="auto">
          <a:xfrm>
            <a:off x="1966913" y="4751388"/>
            <a:ext cx="10668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lnSpc>
                <a:spcPct val="150000"/>
              </a:lnSpc>
            </a:pPr>
            <a:r>
              <a:rPr lang="en-US" altLang="en-US" sz="2400" b="1">
                <a:solidFill>
                  <a:srgbClr val="FF6600"/>
                </a:solidFill>
              </a:rPr>
              <a:t>must</a:t>
            </a:r>
          </a:p>
        </p:txBody>
      </p:sp>
      <p:sp>
        <p:nvSpPr>
          <p:cNvPr id="5143" name="Text Box 23">
            <a:extLst>
              <a:ext uri="{FF2B5EF4-FFF2-40B4-BE49-F238E27FC236}">
                <a16:creationId xmlns:a16="http://schemas.microsoft.com/office/drawing/2014/main" id="{6D4CFE47-5268-4CA6-83F8-BD6DE4257AC7}"/>
              </a:ext>
            </a:extLst>
          </p:cNvPr>
          <p:cNvSpPr txBox="1">
            <a:spLocks noChangeArrowheads="1"/>
          </p:cNvSpPr>
          <p:nvPr/>
        </p:nvSpPr>
        <p:spPr bwMode="auto">
          <a:xfrm>
            <a:off x="2473325" y="5465763"/>
            <a:ext cx="14128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lnSpc>
                <a:spcPct val="150000"/>
              </a:lnSpc>
            </a:pPr>
            <a:r>
              <a:rPr lang="en-US" altLang="en-US" sz="2400" b="1">
                <a:solidFill>
                  <a:srgbClr val="FF6600"/>
                </a:solidFill>
              </a:rPr>
              <a:t>have 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34"/>
                                        </p:tgtEl>
                                        <p:attrNameLst>
                                          <p:attrName>style.visibility</p:attrName>
                                        </p:attrNameLst>
                                      </p:cBhvr>
                                      <p:to>
                                        <p:strVal val="visible"/>
                                      </p:to>
                                    </p:set>
                                    <p:animEffect transition="in" filter="box(in)">
                                      <p:cBhvr>
                                        <p:cTn id="7" dur="500"/>
                                        <p:tgtEl>
                                          <p:spTgt spid="513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127"/>
                                        </p:tgtEl>
                                        <p:attrNameLst>
                                          <p:attrName>style.visibility</p:attrName>
                                        </p:attrNameLst>
                                      </p:cBhvr>
                                      <p:to>
                                        <p:strVal val="visible"/>
                                      </p:to>
                                    </p:set>
                                    <p:animEffect transition="in" filter="diamond(in)">
                                      <p:cBhvr>
                                        <p:cTn id="10" dur="2000"/>
                                        <p:tgtEl>
                                          <p:spTgt spid="512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128"/>
                                        </p:tgtEl>
                                        <p:attrNameLst>
                                          <p:attrName>style.visibility</p:attrName>
                                        </p:attrNameLst>
                                      </p:cBhvr>
                                      <p:to>
                                        <p:strVal val="visible"/>
                                      </p:to>
                                    </p:set>
                                    <p:animEffect transition="in" filter="box(in)">
                                      <p:cBhvr>
                                        <p:cTn id="13" dur="500"/>
                                        <p:tgtEl>
                                          <p:spTgt spid="5128"/>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5135"/>
                                        </p:tgtEl>
                                        <p:attrNameLst>
                                          <p:attrName>style.visibility</p:attrName>
                                        </p:attrNameLst>
                                      </p:cBhvr>
                                      <p:to>
                                        <p:strVal val="visible"/>
                                      </p:to>
                                    </p:set>
                                    <p:animEffect transition="in" filter="box(in)">
                                      <p:cBhvr>
                                        <p:cTn id="16" dur="500"/>
                                        <p:tgtEl>
                                          <p:spTgt spid="5135"/>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5129"/>
                                        </p:tgtEl>
                                        <p:attrNameLst>
                                          <p:attrName>style.visibility</p:attrName>
                                        </p:attrNameLst>
                                      </p:cBhvr>
                                      <p:to>
                                        <p:strVal val="visible"/>
                                      </p:to>
                                    </p:set>
                                    <p:animEffect transition="in" filter="box(in)">
                                      <p:cBhvr>
                                        <p:cTn id="19" dur="500"/>
                                        <p:tgtEl>
                                          <p:spTgt spid="5129"/>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5136"/>
                                        </p:tgtEl>
                                        <p:attrNameLst>
                                          <p:attrName>style.visibility</p:attrName>
                                        </p:attrNameLst>
                                      </p:cBhvr>
                                      <p:to>
                                        <p:strVal val="visible"/>
                                      </p:to>
                                    </p:set>
                                    <p:animEffect transition="in" filter="box(in)">
                                      <p:cBhvr>
                                        <p:cTn id="22" dur="500"/>
                                        <p:tgtEl>
                                          <p:spTgt spid="5136"/>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5130"/>
                                        </p:tgtEl>
                                        <p:attrNameLst>
                                          <p:attrName>style.visibility</p:attrName>
                                        </p:attrNameLst>
                                      </p:cBhvr>
                                      <p:to>
                                        <p:strVal val="visible"/>
                                      </p:to>
                                    </p:set>
                                    <p:animEffect transition="in" filter="box(in)">
                                      <p:cBhvr>
                                        <p:cTn id="25" dur="500"/>
                                        <p:tgtEl>
                                          <p:spTgt spid="5130"/>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5131"/>
                                        </p:tgtEl>
                                        <p:attrNameLst>
                                          <p:attrName>style.visibility</p:attrName>
                                        </p:attrNameLst>
                                      </p:cBhvr>
                                      <p:to>
                                        <p:strVal val="visible"/>
                                      </p:to>
                                    </p:set>
                                    <p:animEffect transition="in" filter="box(in)">
                                      <p:cBhvr>
                                        <p:cTn id="28" dur="500"/>
                                        <p:tgtEl>
                                          <p:spTgt spid="5131"/>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5137"/>
                                        </p:tgtEl>
                                        <p:attrNameLst>
                                          <p:attrName>style.visibility</p:attrName>
                                        </p:attrNameLst>
                                      </p:cBhvr>
                                      <p:to>
                                        <p:strVal val="visible"/>
                                      </p:to>
                                    </p:set>
                                    <p:animEffect transition="in" filter="box(in)">
                                      <p:cBhvr>
                                        <p:cTn id="31" dur="500"/>
                                        <p:tgtEl>
                                          <p:spTgt spid="5137"/>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5138"/>
                                        </p:tgtEl>
                                        <p:attrNameLst>
                                          <p:attrName>style.visibility</p:attrName>
                                        </p:attrNameLst>
                                      </p:cBhvr>
                                      <p:to>
                                        <p:strVal val="visible"/>
                                      </p:to>
                                    </p:set>
                                    <p:animEffect transition="in" filter="box(in)">
                                      <p:cBhvr>
                                        <p:cTn id="34" dur="500"/>
                                        <p:tgtEl>
                                          <p:spTgt spid="5138"/>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5125"/>
                                        </p:tgtEl>
                                        <p:attrNameLst>
                                          <p:attrName>style.visibility</p:attrName>
                                        </p:attrNameLst>
                                      </p:cBhvr>
                                      <p:to>
                                        <p:strVal val="visible"/>
                                      </p:to>
                                    </p:set>
                                    <p:animEffect transition="in" filter="box(in)">
                                      <p:cBhvr>
                                        <p:cTn id="37" dur="500"/>
                                        <p:tgtEl>
                                          <p:spTgt spid="512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5134"/>
                                        </p:tgtEl>
                                        <p:attrNameLst>
                                          <p:attrName>style.visibility</p:attrName>
                                        </p:attrNameLst>
                                      </p:cBhvr>
                                      <p:to>
                                        <p:strVal val="hidden"/>
                                      </p:to>
                                    </p:set>
                                  </p:childTnLst>
                                </p:cTn>
                              </p:par>
                              <p:par>
                                <p:cTn id="42" presetID="4" presetClass="entr" presetSubtype="16" fill="hold" grpId="0" nodeType="withEffect">
                                  <p:stCondLst>
                                    <p:cond delay="0"/>
                                  </p:stCondLst>
                                  <p:childTnLst>
                                    <p:set>
                                      <p:cBhvr>
                                        <p:cTn id="43" dur="1" fill="hold">
                                          <p:stCondLst>
                                            <p:cond delay="0"/>
                                          </p:stCondLst>
                                        </p:cTn>
                                        <p:tgtEl>
                                          <p:spTgt spid="5139"/>
                                        </p:tgtEl>
                                        <p:attrNameLst>
                                          <p:attrName>style.visibility</p:attrName>
                                        </p:attrNameLst>
                                      </p:cBhvr>
                                      <p:to>
                                        <p:strVal val="visible"/>
                                      </p:to>
                                    </p:set>
                                    <p:animEffect transition="in" filter="box(in)">
                                      <p:cBhvr>
                                        <p:cTn id="44" dur="500"/>
                                        <p:tgtEl>
                                          <p:spTgt spid="513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5135"/>
                                        </p:tgtEl>
                                        <p:attrNameLst>
                                          <p:attrName>style.visibility</p:attrName>
                                        </p:attrNameLst>
                                      </p:cBhvr>
                                      <p:to>
                                        <p:strVal val="hidden"/>
                                      </p:to>
                                    </p:set>
                                  </p:childTnLst>
                                </p:cTn>
                              </p:par>
                              <p:par>
                                <p:cTn id="49" presetID="4" presetClass="entr" presetSubtype="16" fill="hold" grpId="0" nodeType="withEffect">
                                  <p:stCondLst>
                                    <p:cond delay="0"/>
                                  </p:stCondLst>
                                  <p:childTnLst>
                                    <p:set>
                                      <p:cBhvr>
                                        <p:cTn id="50" dur="1" fill="hold">
                                          <p:stCondLst>
                                            <p:cond delay="0"/>
                                          </p:stCondLst>
                                        </p:cTn>
                                        <p:tgtEl>
                                          <p:spTgt spid="5140"/>
                                        </p:tgtEl>
                                        <p:attrNameLst>
                                          <p:attrName>style.visibility</p:attrName>
                                        </p:attrNameLst>
                                      </p:cBhvr>
                                      <p:to>
                                        <p:strVal val="visible"/>
                                      </p:to>
                                    </p:set>
                                    <p:animEffect transition="in" filter="box(in)">
                                      <p:cBhvr>
                                        <p:cTn id="51" dur="500"/>
                                        <p:tgtEl>
                                          <p:spTgt spid="514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5136"/>
                                        </p:tgtEl>
                                        <p:attrNameLst>
                                          <p:attrName>style.visibility</p:attrName>
                                        </p:attrNameLst>
                                      </p:cBhvr>
                                      <p:to>
                                        <p:strVal val="hidden"/>
                                      </p:to>
                                    </p:set>
                                  </p:childTnLst>
                                </p:cTn>
                              </p:par>
                              <p:par>
                                <p:cTn id="56" presetID="4" presetClass="entr" presetSubtype="16" fill="hold" grpId="0" nodeType="withEffect">
                                  <p:stCondLst>
                                    <p:cond delay="0"/>
                                  </p:stCondLst>
                                  <p:childTnLst>
                                    <p:set>
                                      <p:cBhvr>
                                        <p:cTn id="57" dur="1" fill="hold">
                                          <p:stCondLst>
                                            <p:cond delay="0"/>
                                          </p:stCondLst>
                                        </p:cTn>
                                        <p:tgtEl>
                                          <p:spTgt spid="5141"/>
                                        </p:tgtEl>
                                        <p:attrNameLst>
                                          <p:attrName>style.visibility</p:attrName>
                                        </p:attrNameLst>
                                      </p:cBhvr>
                                      <p:to>
                                        <p:strVal val="visible"/>
                                      </p:to>
                                    </p:set>
                                    <p:animEffect transition="in" filter="box(in)">
                                      <p:cBhvr>
                                        <p:cTn id="58" dur="500"/>
                                        <p:tgtEl>
                                          <p:spTgt spid="514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5137"/>
                                        </p:tgtEl>
                                        <p:attrNameLst>
                                          <p:attrName>style.visibility</p:attrName>
                                        </p:attrNameLst>
                                      </p:cBhvr>
                                      <p:to>
                                        <p:strVal val="hidden"/>
                                      </p:to>
                                    </p:set>
                                  </p:childTnLst>
                                </p:cTn>
                              </p:par>
                              <p:par>
                                <p:cTn id="63" presetID="4" presetClass="entr" presetSubtype="16" fill="hold" grpId="0" nodeType="withEffect">
                                  <p:stCondLst>
                                    <p:cond delay="0"/>
                                  </p:stCondLst>
                                  <p:childTnLst>
                                    <p:set>
                                      <p:cBhvr>
                                        <p:cTn id="64" dur="1" fill="hold">
                                          <p:stCondLst>
                                            <p:cond delay="0"/>
                                          </p:stCondLst>
                                        </p:cTn>
                                        <p:tgtEl>
                                          <p:spTgt spid="5142"/>
                                        </p:tgtEl>
                                        <p:attrNameLst>
                                          <p:attrName>style.visibility</p:attrName>
                                        </p:attrNameLst>
                                      </p:cBhvr>
                                      <p:to>
                                        <p:strVal val="visible"/>
                                      </p:to>
                                    </p:set>
                                    <p:animEffect transition="in" filter="box(in)">
                                      <p:cBhvr>
                                        <p:cTn id="65" dur="500"/>
                                        <p:tgtEl>
                                          <p:spTgt spid="5142"/>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xit" presetSubtype="0" fill="hold" grpId="1" nodeType="clickEffect">
                                  <p:stCondLst>
                                    <p:cond delay="0"/>
                                  </p:stCondLst>
                                  <p:childTnLst>
                                    <p:set>
                                      <p:cBhvr>
                                        <p:cTn id="69" dur="1" fill="hold">
                                          <p:stCondLst>
                                            <p:cond delay="0"/>
                                          </p:stCondLst>
                                        </p:cTn>
                                        <p:tgtEl>
                                          <p:spTgt spid="5138"/>
                                        </p:tgtEl>
                                        <p:attrNameLst>
                                          <p:attrName>style.visibility</p:attrName>
                                        </p:attrNameLst>
                                      </p:cBhvr>
                                      <p:to>
                                        <p:strVal val="hidden"/>
                                      </p:to>
                                    </p:set>
                                  </p:childTnLst>
                                </p:cTn>
                              </p:par>
                              <p:par>
                                <p:cTn id="70" presetID="4" presetClass="entr" presetSubtype="16" fill="hold" grpId="0" nodeType="withEffect">
                                  <p:stCondLst>
                                    <p:cond delay="0"/>
                                  </p:stCondLst>
                                  <p:childTnLst>
                                    <p:set>
                                      <p:cBhvr>
                                        <p:cTn id="71" dur="1" fill="hold">
                                          <p:stCondLst>
                                            <p:cond delay="0"/>
                                          </p:stCondLst>
                                        </p:cTn>
                                        <p:tgtEl>
                                          <p:spTgt spid="5143"/>
                                        </p:tgtEl>
                                        <p:attrNameLst>
                                          <p:attrName>style.visibility</p:attrName>
                                        </p:attrNameLst>
                                      </p:cBhvr>
                                      <p:to>
                                        <p:strVal val="visible"/>
                                      </p:to>
                                    </p:set>
                                    <p:animEffect transition="in" filter="box(in)">
                                      <p:cBhvr>
                                        <p:cTn id="72" dur="500"/>
                                        <p:tgtEl>
                                          <p:spTgt spid="5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127" grpId="0"/>
      <p:bldP spid="5128" grpId="0"/>
      <p:bldP spid="5129" grpId="0"/>
      <p:bldP spid="5130" grpId="0"/>
      <p:bldP spid="5131" grpId="0"/>
      <p:bldP spid="5134" grpId="0"/>
      <p:bldP spid="5134" grpId="1"/>
      <p:bldP spid="5135" grpId="0"/>
      <p:bldP spid="5135" grpId="1"/>
      <p:bldP spid="5136" grpId="0"/>
      <p:bldP spid="5136" grpId="1"/>
      <p:bldP spid="5137" grpId="0"/>
      <p:bldP spid="5137" grpId="1"/>
      <p:bldP spid="5138" grpId="0"/>
      <p:bldP spid="5138" grpId="1"/>
      <p:bldP spid="5139" grpId="0"/>
      <p:bldP spid="5140" grpId="0"/>
      <p:bldP spid="5141" grpId="0"/>
      <p:bldP spid="5142" grpId="0"/>
      <p:bldP spid="51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6">
            <a:extLst>
              <a:ext uri="{FF2B5EF4-FFF2-40B4-BE49-F238E27FC236}">
                <a16:creationId xmlns:a16="http://schemas.microsoft.com/office/drawing/2014/main" id="{FF18AC62-3677-40DE-BDDA-194CF1D1A974}"/>
              </a:ext>
            </a:extLst>
          </p:cNvPr>
          <p:cNvSpPr>
            <a:spLocks noChangeShapeType="1"/>
          </p:cNvSpPr>
          <p:nvPr/>
        </p:nvSpPr>
        <p:spPr bwMode="auto">
          <a:xfrm>
            <a:off x="0" y="736600"/>
            <a:ext cx="9144000" cy="0"/>
          </a:xfrm>
          <a:prstGeom prst="line">
            <a:avLst/>
          </a:prstGeom>
          <a:noFill/>
          <a:ln w="762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SG"/>
          </a:p>
        </p:txBody>
      </p:sp>
      <p:sp>
        <p:nvSpPr>
          <p:cNvPr id="66580" name="Rectangle 20">
            <a:hlinkClick r:id="rId4" action="ppaction://hlinksldjump"/>
            <a:extLst>
              <a:ext uri="{FF2B5EF4-FFF2-40B4-BE49-F238E27FC236}">
                <a16:creationId xmlns:a16="http://schemas.microsoft.com/office/drawing/2014/main" id="{3C5B0966-73AC-4B99-B5B3-5957C75B40C8}"/>
              </a:ext>
            </a:extLst>
          </p:cNvPr>
          <p:cNvSpPr>
            <a:spLocks noChangeArrowheads="1"/>
          </p:cNvSpPr>
          <p:nvPr/>
        </p:nvSpPr>
        <p:spPr bwMode="auto">
          <a:xfrm>
            <a:off x="928688" y="2571750"/>
            <a:ext cx="1357312" cy="1071563"/>
          </a:xfrm>
          <a:prstGeom prst="rect">
            <a:avLst/>
          </a:prstGeom>
          <a:solidFill>
            <a:schemeClr val="accent1"/>
          </a:solidFill>
          <a:ln w="57150">
            <a:solidFill>
              <a:srgbClr val="F70508"/>
            </a:solidFill>
            <a:miter lim="800000"/>
            <a:headEnd/>
            <a:tailEnd/>
          </a:ln>
        </p:spPr>
        <p:txBody>
          <a:bodyPr wrap="none" anchor="ct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lgn="ctr"/>
            <a:r>
              <a:rPr lang="en-US" altLang="en-US" sz="6000" b="1">
                <a:latin typeface="Garamond" panose="02020404030301010803" pitchFamily="18" charset="0"/>
              </a:rPr>
              <a:t>1</a:t>
            </a:r>
          </a:p>
        </p:txBody>
      </p:sp>
      <p:sp>
        <p:nvSpPr>
          <p:cNvPr id="66581" name="Rectangle 21">
            <a:hlinkClick r:id="rId5" action="ppaction://hlinksldjump"/>
            <a:extLst>
              <a:ext uri="{FF2B5EF4-FFF2-40B4-BE49-F238E27FC236}">
                <a16:creationId xmlns:a16="http://schemas.microsoft.com/office/drawing/2014/main" id="{923D26C3-48DA-42DC-B4C2-FC9CBE16D7DA}"/>
              </a:ext>
            </a:extLst>
          </p:cNvPr>
          <p:cNvSpPr>
            <a:spLocks noChangeArrowheads="1"/>
          </p:cNvSpPr>
          <p:nvPr/>
        </p:nvSpPr>
        <p:spPr bwMode="auto">
          <a:xfrm>
            <a:off x="2928938" y="2590800"/>
            <a:ext cx="1285875" cy="1052513"/>
          </a:xfrm>
          <a:prstGeom prst="rect">
            <a:avLst/>
          </a:prstGeom>
          <a:solidFill>
            <a:schemeClr val="accent1"/>
          </a:solidFill>
          <a:ln w="57150">
            <a:solidFill>
              <a:srgbClr val="F70508"/>
            </a:solidFill>
            <a:miter lim="800000"/>
            <a:headEnd/>
            <a:tailEnd/>
          </a:ln>
        </p:spPr>
        <p:txBody>
          <a:bodyPr wrap="none" anchor="ct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lgn="ctr"/>
            <a:r>
              <a:rPr lang="en-US" altLang="en-US" sz="6000" b="1">
                <a:latin typeface="Garamond" panose="02020404030301010803" pitchFamily="18" charset="0"/>
              </a:rPr>
              <a:t>2</a:t>
            </a:r>
          </a:p>
        </p:txBody>
      </p:sp>
      <p:sp>
        <p:nvSpPr>
          <p:cNvPr id="66582" name="Rectangle 22">
            <a:hlinkClick r:id="rId6" action="ppaction://hlinksldjump"/>
            <a:extLst>
              <a:ext uri="{FF2B5EF4-FFF2-40B4-BE49-F238E27FC236}">
                <a16:creationId xmlns:a16="http://schemas.microsoft.com/office/drawing/2014/main" id="{089642FB-AA1C-4E81-BCB7-82DFC89090C5}"/>
              </a:ext>
            </a:extLst>
          </p:cNvPr>
          <p:cNvSpPr>
            <a:spLocks noChangeArrowheads="1"/>
          </p:cNvSpPr>
          <p:nvPr/>
        </p:nvSpPr>
        <p:spPr bwMode="auto">
          <a:xfrm>
            <a:off x="928688" y="4214813"/>
            <a:ext cx="1428750" cy="1071562"/>
          </a:xfrm>
          <a:prstGeom prst="rect">
            <a:avLst/>
          </a:prstGeom>
          <a:solidFill>
            <a:schemeClr val="accent1"/>
          </a:solidFill>
          <a:ln w="57150">
            <a:solidFill>
              <a:srgbClr val="F70508"/>
            </a:solidFill>
            <a:miter lim="800000"/>
            <a:headEnd/>
            <a:tailEnd/>
          </a:ln>
        </p:spPr>
        <p:txBody>
          <a:bodyPr wrap="none" anchor="ct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lgn="ctr"/>
            <a:r>
              <a:rPr lang="en-US" altLang="en-US" sz="6000" b="1">
                <a:latin typeface="Garamond" panose="02020404030301010803" pitchFamily="18" charset="0"/>
                <a:hlinkClick r:id="rId6" action="ppaction://hlinksldjump"/>
              </a:rPr>
              <a:t>5</a:t>
            </a:r>
            <a:endParaRPr lang="en-US" altLang="en-US" sz="6000" b="1">
              <a:latin typeface="Garamond" panose="02020404030301010803" pitchFamily="18" charset="0"/>
            </a:endParaRPr>
          </a:p>
        </p:txBody>
      </p:sp>
      <p:sp>
        <p:nvSpPr>
          <p:cNvPr id="66584" name="Rectangle 24">
            <a:hlinkClick r:id="rId7" action="ppaction://hlinksldjump"/>
            <a:extLst>
              <a:ext uri="{FF2B5EF4-FFF2-40B4-BE49-F238E27FC236}">
                <a16:creationId xmlns:a16="http://schemas.microsoft.com/office/drawing/2014/main" id="{B55A4233-A02F-4E92-90A9-6110465A2B56}"/>
              </a:ext>
            </a:extLst>
          </p:cNvPr>
          <p:cNvSpPr>
            <a:spLocks noChangeArrowheads="1"/>
          </p:cNvSpPr>
          <p:nvPr/>
        </p:nvSpPr>
        <p:spPr bwMode="auto">
          <a:xfrm>
            <a:off x="6553200" y="2590800"/>
            <a:ext cx="1304925" cy="1052513"/>
          </a:xfrm>
          <a:prstGeom prst="rect">
            <a:avLst/>
          </a:prstGeom>
          <a:solidFill>
            <a:schemeClr val="accent1"/>
          </a:solidFill>
          <a:ln w="57150">
            <a:solidFill>
              <a:srgbClr val="F70508"/>
            </a:solidFill>
            <a:miter lim="800000"/>
            <a:headEnd/>
            <a:tailEnd/>
          </a:ln>
        </p:spPr>
        <p:txBody>
          <a:bodyPr wrap="none" anchor="ct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lgn="ctr"/>
            <a:r>
              <a:rPr lang="en-US" altLang="en-US" sz="6000" b="1">
                <a:latin typeface="Garamond" panose="02020404030301010803" pitchFamily="18" charset="0"/>
              </a:rPr>
              <a:t>4</a:t>
            </a:r>
          </a:p>
        </p:txBody>
      </p:sp>
      <p:sp>
        <p:nvSpPr>
          <p:cNvPr id="66585" name="Rectangle 25">
            <a:hlinkClick r:id="rId8" action="ppaction://hlinksldjump"/>
            <a:extLst>
              <a:ext uri="{FF2B5EF4-FFF2-40B4-BE49-F238E27FC236}">
                <a16:creationId xmlns:a16="http://schemas.microsoft.com/office/drawing/2014/main" id="{DF5C0B06-CB46-4C5B-9D32-37F48BCBED56}"/>
              </a:ext>
            </a:extLst>
          </p:cNvPr>
          <p:cNvSpPr>
            <a:spLocks noChangeArrowheads="1"/>
          </p:cNvSpPr>
          <p:nvPr/>
        </p:nvSpPr>
        <p:spPr bwMode="auto">
          <a:xfrm>
            <a:off x="4786313" y="2590800"/>
            <a:ext cx="1357312" cy="1052513"/>
          </a:xfrm>
          <a:prstGeom prst="rect">
            <a:avLst/>
          </a:prstGeom>
          <a:solidFill>
            <a:schemeClr val="accent1"/>
          </a:solidFill>
          <a:ln w="57150">
            <a:solidFill>
              <a:srgbClr val="F70508"/>
            </a:solidFill>
            <a:miter lim="800000"/>
            <a:headEnd/>
            <a:tailEnd/>
          </a:ln>
        </p:spPr>
        <p:txBody>
          <a:bodyPr wrap="none" anchor="ct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lgn="ctr"/>
            <a:r>
              <a:rPr lang="en-US" altLang="en-US" sz="6000" b="1">
                <a:latin typeface="Garamond" panose="02020404030301010803" pitchFamily="18" charset="0"/>
              </a:rPr>
              <a:t>3</a:t>
            </a:r>
          </a:p>
        </p:txBody>
      </p:sp>
      <p:sp>
        <p:nvSpPr>
          <p:cNvPr id="66586" name="Rectangle 26">
            <a:hlinkClick r:id="rId9" action="ppaction://hlinksldjump"/>
            <a:extLst>
              <a:ext uri="{FF2B5EF4-FFF2-40B4-BE49-F238E27FC236}">
                <a16:creationId xmlns:a16="http://schemas.microsoft.com/office/drawing/2014/main" id="{1A3608C6-803F-4687-8498-58FB0AB63BA1}"/>
              </a:ext>
            </a:extLst>
          </p:cNvPr>
          <p:cNvSpPr>
            <a:spLocks noChangeArrowheads="1"/>
          </p:cNvSpPr>
          <p:nvPr/>
        </p:nvSpPr>
        <p:spPr bwMode="auto">
          <a:xfrm>
            <a:off x="2928938" y="4214813"/>
            <a:ext cx="1285875" cy="1052512"/>
          </a:xfrm>
          <a:prstGeom prst="rect">
            <a:avLst/>
          </a:prstGeom>
          <a:solidFill>
            <a:schemeClr val="accent1"/>
          </a:solidFill>
          <a:ln w="57150">
            <a:solidFill>
              <a:srgbClr val="F70508"/>
            </a:solidFill>
            <a:miter lim="800000"/>
            <a:headEnd/>
            <a:tailEnd/>
          </a:ln>
        </p:spPr>
        <p:txBody>
          <a:bodyPr wrap="none" anchor="ct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lgn="ctr"/>
            <a:r>
              <a:rPr lang="en-US" altLang="en-US" sz="6000" b="1">
                <a:solidFill>
                  <a:schemeClr val="accent2"/>
                </a:solidFill>
                <a:latin typeface="Garamond" panose="02020404030301010803" pitchFamily="18" charset="0"/>
              </a:rPr>
              <a:t>6</a:t>
            </a:r>
          </a:p>
        </p:txBody>
      </p:sp>
      <p:sp>
        <p:nvSpPr>
          <p:cNvPr id="66588" name="Rectangle 28">
            <a:hlinkClick r:id="rId10" action="ppaction://hlinksldjump"/>
            <a:extLst>
              <a:ext uri="{FF2B5EF4-FFF2-40B4-BE49-F238E27FC236}">
                <a16:creationId xmlns:a16="http://schemas.microsoft.com/office/drawing/2014/main" id="{6FDF56FF-F0BD-4C3A-8744-E846F6DC5254}"/>
              </a:ext>
            </a:extLst>
          </p:cNvPr>
          <p:cNvSpPr>
            <a:spLocks noChangeArrowheads="1"/>
          </p:cNvSpPr>
          <p:nvPr/>
        </p:nvSpPr>
        <p:spPr bwMode="auto">
          <a:xfrm>
            <a:off x="6572250" y="4214813"/>
            <a:ext cx="1285875" cy="981075"/>
          </a:xfrm>
          <a:prstGeom prst="rect">
            <a:avLst/>
          </a:prstGeom>
          <a:solidFill>
            <a:schemeClr val="accent1"/>
          </a:solidFill>
          <a:ln w="57150">
            <a:solidFill>
              <a:srgbClr val="F70508"/>
            </a:solidFill>
            <a:miter lim="800000"/>
            <a:headEnd/>
            <a:tailEnd/>
          </a:ln>
        </p:spPr>
        <p:txBody>
          <a:bodyPr wrap="none" anchor="ct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lgn="ctr"/>
            <a:r>
              <a:rPr lang="en-US" altLang="en-US" sz="6000" b="1">
                <a:latin typeface="Garamond" panose="02020404030301010803" pitchFamily="18" charset="0"/>
              </a:rPr>
              <a:t>8</a:t>
            </a:r>
          </a:p>
        </p:txBody>
      </p:sp>
      <p:sp>
        <p:nvSpPr>
          <p:cNvPr id="66590" name="Rectangle 30">
            <a:hlinkClick r:id="rId11" action="ppaction://hlinksldjump"/>
            <a:extLst>
              <a:ext uri="{FF2B5EF4-FFF2-40B4-BE49-F238E27FC236}">
                <a16:creationId xmlns:a16="http://schemas.microsoft.com/office/drawing/2014/main" id="{4D46BC45-DC03-482A-A2B7-47D836580F49}"/>
              </a:ext>
            </a:extLst>
          </p:cNvPr>
          <p:cNvSpPr>
            <a:spLocks noChangeArrowheads="1"/>
          </p:cNvSpPr>
          <p:nvPr/>
        </p:nvSpPr>
        <p:spPr bwMode="auto">
          <a:xfrm>
            <a:off x="4786313" y="4214813"/>
            <a:ext cx="1357312" cy="1000125"/>
          </a:xfrm>
          <a:prstGeom prst="rect">
            <a:avLst/>
          </a:prstGeom>
          <a:solidFill>
            <a:schemeClr val="accent1"/>
          </a:solidFill>
          <a:ln w="57150">
            <a:solidFill>
              <a:srgbClr val="F70508"/>
            </a:solidFill>
            <a:miter lim="800000"/>
            <a:headEnd/>
            <a:tailEnd/>
          </a:ln>
        </p:spPr>
        <p:txBody>
          <a:bodyPr wrap="none" anchor="ct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lgn="ctr"/>
            <a:r>
              <a:rPr lang="en-US" altLang="en-US" sz="6000" b="1">
                <a:latin typeface="Garamond" panose="02020404030301010803" pitchFamily="18" charset="0"/>
              </a:rPr>
              <a:t>7</a:t>
            </a:r>
          </a:p>
        </p:txBody>
      </p:sp>
      <p:sp>
        <p:nvSpPr>
          <p:cNvPr id="14" name="Rectangle 2">
            <a:extLst>
              <a:ext uri="{FF2B5EF4-FFF2-40B4-BE49-F238E27FC236}">
                <a16:creationId xmlns:a16="http://schemas.microsoft.com/office/drawing/2014/main" id="{2B19DD2A-D458-4448-8198-A3E62089550B}"/>
              </a:ext>
            </a:extLst>
          </p:cNvPr>
          <p:cNvSpPr txBox="1">
            <a:spLocks noChangeArrowheads="1"/>
          </p:cNvSpPr>
          <p:nvPr/>
        </p:nvSpPr>
        <p:spPr>
          <a:xfrm>
            <a:off x="857250" y="928688"/>
            <a:ext cx="6870700" cy="1044575"/>
          </a:xfrm>
          <a:prstGeom prst="rect">
            <a:avLst/>
          </a:prstGeom>
        </p:spPr>
        <p:txBody>
          <a:bodyPr/>
          <a:lstStyle/>
          <a:p>
            <a:pPr algn="ctr" eaLnBrk="1" hangingPunct="1">
              <a:defRPr/>
            </a:pPr>
            <a:r>
              <a:rPr lang="en-US" sz="6000" kern="0" dirty="0">
                <a:solidFill>
                  <a:srgbClr val="0000FF"/>
                </a:solidFill>
                <a:latin typeface="+mj-lt"/>
                <a:ea typeface="+mj-ea"/>
                <a:cs typeface="+mj-cs"/>
              </a:rPr>
              <a:t>LUCKY NUMBERS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66580"/>
                                        </p:tgtEl>
                                        <p:attrNameLst>
                                          <p:attrName>style.visibility</p:attrName>
                                        </p:attrNameLst>
                                      </p:cBhvr>
                                      <p:to>
                                        <p:strVal val="visible"/>
                                      </p:to>
                                    </p:set>
                                    <p:anim calcmode="lin" valueType="num">
                                      <p:cBhvr>
                                        <p:cTn id="7" dur="500" fill="hold"/>
                                        <p:tgtEl>
                                          <p:spTgt spid="66580"/>
                                        </p:tgtEl>
                                        <p:attrNameLst>
                                          <p:attrName>ppt_w</p:attrName>
                                        </p:attrNameLst>
                                      </p:cBhvr>
                                      <p:tavLst>
                                        <p:tav tm="0">
                                          <p:val>
                                            <p:fltVal val="0"/>
                                          </p:val>
                                        </p:tav>
                                        <p:tav tm="100000">
                                          <p:val>
                                            <p:strVal val="#ppt_w"/>
                                          </p:val>
                                        </p:tav>
                                      </p:tavLst>
                                    </p:anim>
                                    <p:anim calcmode="lin" valueType="num">
                                      <p:cBhvr>
                                        <p:cTn id="8" dur="500" fill="hold"/>
                                        <p:tgtEl>
                                          <p:spTgt spid="66580"/>
                                        </p:tgtEl>
                                        <p:attrNameLst>
                                          <p:attrName>ppt_h</p:attrName>
                                        </p:attrNameLst>
                                      </p:cBhvr>
                                      <p:tavLst>
                                        <p:tav tm="0">
                                          <p:val>
                                            <p:fltVal val="0"/>
                                          </p:val>
                                        </p:tav>
                                        <p:tav tm="100000">
                                          <p:val>
                                            <p:strVal val="#ppt_h"/>
                                          </p:val>
                                        </p:tav>
                                      </p:tavLst>
                                    </p:anim>
                                    <p:anim calcmode="lin" valueType="num">
                                      <p:cBhvr>
                                        <p:cTn id="9" dur="500" fill="hold"/>
                                        <p:tgtEl>
                                          <p:spTgt spid="66580"/>
                                        </p:tgtEl>
                                        <p:attrNameLst>
                                          <p:attrName>style.rotation</p:attrName>
                                        </p:attrNameLst>
                                      </p:cBhvr>
                                      <p:tavLst>
                                        <p:tav tm="0">
                                          <p:val>
                                            <p:fltVal val="360"/>
                                          </p:val>
                                        </p:tav>
                                        <p:tav tm="100000">
                                          <p:val>
                                            <p:fltVal val="0"/>
                                          </p:val>
                                        </p:tav>
                                      </p:tavLst>
                                    </p:anim>
                                    <p:animEffect transition="in" filter="fade">
                                      <p:cBhvr>
                                        <p:cTn id="10" dur="500"/>
                                        <p:tgtEl>
                                          <p:spTgt spid="66580"/>
                                        </p:tgtEl>
                                      </p:cBhvr>
                                    </p:animEffect>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par>
                                <p:cTn id="11" presetID="49" presetClass="entr" presetSubtype="0" decel="100000" fill="hold" grpId="0" nodeType="withEffect">
                                  <p:stCondLst>
                                    <p:cond delay="0"/>
                                  </p:stCondLst>
                                  <p:childTnLst>
                                    <p:set>
                                      <p:cBhvr>
                                        <p:cTn id="12" dur="1" fill="hold">
                                          <p:stCondLst>
                                            <p:cond delay="0"/>
                                          </p:stCondLst>
                                        </p:cTn>
                                        <p:tgtEl>
                                          <p:spTgt spid="66581"/>
                                        </p:tgtEl>
                                        <p:attrNameLst>
                                          <p:attrName>style.visibility</p:attrName>
                                        </p:attrNameLst>
                                      </p:cBhvr>
                                      <p:to>
                                        <p:strVal val="visible"/>
                                      </p:to>
                                    </p:set>
                                    <p:anim calcmode="lin" valueType="num">
                                      <p:cBhvr>
                                        <p:cTn id="13" dur="500" fill="hold"/>
                                        <p:tgtEl>
                                          <p:spTgt spid="66581"/>
                                        </p:tgtEl>
                                        <p:attrNameLst>
                                          <p:attrName>ppt_w</p:attrName>
                                        </p:attrNameLst>
                                      </p:cBhvr>
                                      <p:tavLst>
                                        <p:tav tm="0">
                                          <p:val>
                                            <p:fltVal val="0"/>
                                          </p:val>
                                        </p:tav>
                                        <p:tav tm="100000">
                                          <p:val>
                                            <p:strVal val="#ppt_w"/>
                                          </p:val>
                                        </p:tav>
                                      </p:tavLst>
                                    </p:anim>
                                    <p:anim calcmode="lin" valueType="num">
                                      <p:cBhvr>
                                        <p:cTn id="14" dur="500" fill="hold"/>
                                        <p:tgtEl>
                                          <p:spTgt spid="66581"/>
                                        </p:tgtEl>
                                        <p:attrNameLst>
                                          <p:attrName>ppt_h</p:attrName>
                                        </p:attrNameLst>
                                      </p:cBhvr>
                                      <p:tavLst>
                                        <p:tav tm="0">
                                          <p:val>
                                            <p:fltVal val="0"/>
                                          </p:val>
                                        </p:tav>
                                        <p:tav tm="100000">
                                          <p:val>
                                            <p:strVal val="#ppt_h"/>
                                          </p:val>
                                        </p:tav>
                                      </p:tavLst>
                                    </p:anim>
                                    <p:anim calcmode="lin" valueType="num">
                                      <p:cBhvr>
                                        <p:cTn id="15" dur="500" fill="hold"/>
                                        <p:tgtEl>
                                          <p:spTgt spid="66581"/>
                                        </p:tgtEl>
                                        <p:attrNameLst>
                                          <p:attrName>style.rotation</p:attrName>
                                        </p:attrNameLst>
                                      </p:cBhvr>
                                      <p:tavLst>
                                        <p:tav tm="0">
                                          <p:val>
                                            <p:fltVal val="360"/>
                                          </p:val>
                                        </p:tav>
                                        <p:tav tm="100000">
                                          <p:val>
                                            <p:fltVal val="0"/>
                                          </p:val>
                                        </p:tav>
                                      </p:tavLst>
                                    </p:anim>
                                    <p:animEffect transition="in" filter="fade">
                                      <p:cBhvr>
                                        <p:cTn id="16" dur="500"/>
                                        <p:tgtEl>
                                          <p:spTgt spid="66581"/>
                                        </p:tgtEl>
                                      </p:cBhvr>
                                    </p:animEffec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par>
                                <p:cTn id="17" presetID="49" presetClass="entr" presetSubtype="0" decel="100000" fill="hold" grpId="0" nodeType="withEffect">
                                  <p:stCondLst>
                                    <p:cond delay="0"/>
                                  </p:stCondLst>
                                  <p:childTnLst>
                                    <p:set>
                                      <p:cBhvr>
                                        <p:cTn id="18" dur="1" fill="hold">
                                          <p:stCondLst>
                                            <p:cond delay="0"/>
                                          </p:stCondLst>
                                        </p:cTn>
                                        <p:tgtEl>
                                          <p:spTgt spid="66582"/>
                                        </p:tgtEl>
                                        <p:attrNameLst>
                                          <p:attrName>style.visibility</p:attrName>
                                        </p:attrNameLst>
                                      </p:cBhvr>
                                      <p:to>
                                        <p:strVal val="visible"/>
                                      </p:to>
                                    </p:set>
                                    <p:anim calcmode="lin" valueType="num">
                                      <p:cBhvr>
                                        <p:cTn id="19" dur="500" fill="hold"/>
                                        <p:tgtEl>
                                          <p:spTgt spid="66582"/>
                                        </p:tgtEl>
                                        <p:attrNameLst>
                                          <p:attrName>ppt_w</p:attrName>
                                        </p:attrNameLst>
                                      </p:cBhvr>
                                      <p:tavLst>
                                        <p:tav tm="0">
                                          <p:val>
                                            <p:fltVal val="0"/>
                                          </p:val>
                                        </p:tav>
                                        <p:tav tm="100000">
                                          <p:val>
                                            <p:strVal val="#ppt_w"/>
                                          </p:val>
                                        </p:tav>
                                      </p:tavLst>
                                    </p:anim>
                                    <p:anim calcmode="lin" valueType="num">
                                      <p:cBhvr>
                                        <p:cTn id="20" dur="500" fill="hold"/>
                                        <p:tgtEl>
                                          <p:spTgt spid="66582"/>
                                        </p:tgtEl>
                                        <p:attrNameLst>
                                          <p:attrName>ppt_h</p:attrName>
                                        </p:attrNameLst>
                                      </p:cBhvr>
                                      <p:tavLst>
                                        <p:tav tm="0">
                                          <p:val>
                                            <p:fltVal val="0"/>
                                          </p:val>
                                        </p:tav>
                                        <p:tav tm="100000">
                                          <p:val>
                                            <p:strVal val="#ppt_h"/>
                                          </p:val>
                                        </p:tav>
                                      </p:tavLst>
                                    </p:anim>
                                    <p:anim calcmode="lin" valueType="num">
                                      <p:cBhvr>
                                        <p:cTn id="21" dur="500" fill="hold"/>
                                        <p:tgtEl>
                                          <p:spTgt spid="66582"/>
                                        </p:tgtEl>
                                        <p:attrNameLst>
                                          <p:attrName>style.rotation</p:attrName>
                                        </p:attrNameLst>
                                      </p:cBhvr>
                                      <p:tavLst>
                                        <p:tav tm="0">
                                          <p:val>
                                            <p:fltVal val="360"/>
                                          </p:val>
                                        </p:tav>
                                        <p:tav tm="100000">
                                          <p:val>
                                            <p:fltVal val="0"/>
                                          </p:val>
                                        </p:tav>
                                      </p:tavLst>
                                    </p:anim>
                                    <p:animEffect transition="in" filter="fade">
                                      <p:cBhvr>
                                        <p:cTn id="22" dur="500"/>
                                        <p:tgtEl>
                                          <p:spTgt spid="66582"/>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66584"/>
                                        </p:tgtEl>
                                        <p:attrNameLst>
                                          <p:attrName>style.visibility</p:attrName>
                                        </p:attrNameLst>
                                      </p:cBhvr>
                                      <p:to>
                                        <p:strVal val="visible"/>
                                      </p:to>
                                    </p:set>
                                    <p:anim calcmode="lin" valueType="num">
                                      <p:cBhvr>
                                        <p:cTn id="25" dur="500" fill="hold"/>
                                        <p:tgtEl>
                                          <p:spTgt spid="66584"/>
                                        </p:tgtEl>
                                        <p:attrNameLst>
                                          <p:attrName>ppt_w</p:attrName>
                                        </p:attrNameLst>
                                      </p:cBhvr>
                                      <p:tavLst>
                                        <p:tav tm="0">
                                          <p:val>
                                            <p:fltVal val="0"/>
                                          </p:val>
                                        </p:tav>
                                        <p:tav tm="100000">
                                          <p:val>
                                            <p:strVal val="#ppt_w"/>
                                          </p:val>
                                        </p:tav>
                                      </p:tavLst>
                                    </p:anim>
                                    <p:anim calcmode="lin" valueType="num">
                                      <p:cBhvr>
                                        <p:cTn id="26" dur="500" fill="hold"/>
                                        <p:tgtEl>
                                          <p:spTgt spid="66584"/>
                                        </p:tgtEl>
                                        <p:attrNameLst>
                                          <p:attrName>ppt_h</p:attrName>
                                        </p:attrNameLst>
                                      </p:cBhvr>
                                      <p:tavLst>
                                        <p:tav tm="0">
                                          <p:val>
                                            <p:fltVal val="0"/>
                                          </p:val>
                                        </p:tav>
                                        <p:tav tm="100000">
                                          <p:val>
                                            <p:strVal val="#ppt_h"/>
                                          </p:val>
                                        </p:tav>
                                      </p:tavLst>
                                    </p:anim>
                                    <p:anim calcmode="lin" valueType="num">
                                      <p:cBhvr>
                                        <p:cTn id="27" dur="500" fill="hold"/>
                                        <p:tgtEl>
                                          <p:spTgt spid="66584"/>
                                        </p:tgtEl>
                                        <p:attrNameLst>
                                          <p:attrName>style.rotation</p:attrName>
                                        </p:attrNameLst>
                                      </p:cBhvr>
                                      <p:tavLst>
                                        <p:tav tm="0">
                                          <p:val>
                                            <p:fltVal val="360"/>
                                          </p:val>
                                        </p:tav>
                                        <p:tav tm="100000">
                                          <p:val>
                                            <p:fltVal val="0"/>
                                          </p:val>
                                        </p:tav>
                                      </p:tavLst>
                                    </p:anim>
                                    <p:animEffect transition="in" filter="fade">
                                      <p:cBhvr>
                                        <p:cTn id="28" dur="500"/>
                                        <p:tgtEl>
                                          <p:spTgt spid="66584"/>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66585"/>
                                        </p:tgtEl>
                                        <p:attrNameLst>
                                          <p:attrName>style.visibility</p:attrName>
                                        </p:attrNameLst>
                                      </p:cBhvr>
                                      <p:to>
                                        <p:strVal val="visible"/>
                                      </p:to>
                                    </p:set>
                                    <p:anim calcmode="lin" valueType="num">
                                      <p:cBhvr>
                                        <p:cTn id="31" dur="500" fill="hold"/>
                                        <p:tgtEl>
                                          <p:spTgt spid="66585"/>
                                        </p:tgtEl>
                                        <p:attrNameLst>
                                          <p:attrName>ppt_w</p:attrName>
                                        </p:attrNameLst>
                                      </p:cBhvr>
                                      <p:tavLst>
                                        <p:tav tm="0">
                                          <p:val>
                                            <p:fltVal val="0"/>
                                          </p:val>
                                        </p:tav>
                                        <p:tav tm="100000">
                                          <p:val>
                                            <p:strVal val="#ppt_w"/>
                                          </p:val>
                                        </p:tav>
                                      </p:tavLst>
                                    </p:anim>
                                    <p:anim calcmode="lin" valueType="num">
                                      <p:cBhvr>
                                        <p:cTn id="32" dur="500" fill="hold"/>
                                        <p:tgtEl>
                                          <p:spTgt spid="66585"/>
                                        </p:tgtEl>
                                        <p:attrNameLst>
                                          <p:attrName>ppt_h</p:attrName>
                                        </p:attrNameLst>
                                      </p:cBhvr>
                                      <p:tavLst>
                                        <p:tav tm="0">
                                          <p:val>
                                            <p:fltVal val="0"/>
                                          </p:val>
                                        </p:tav>
                                        <p:tav tm="100000">
                                          <p:val>
                                            <p:strVal val="#ppt_h"/>
                                          </p:val>
                                        </p:tav>
                                      </p:tavLst>
                                    </p:anim>
                                    <p:anim calcmode="lin" valueType="num">
                                      <p:cBhvr>
                                        <p:cTn id="33" dur="500" fill="hold"/>
                                        <p:tgtEl>
                                          <p:spTgt spid="66585"/>
                                        </p:tgtEl>
                                        <p:attrNameLst>
                                          <p:attrName>style.rotation</p:attrName>
                                        </p:attrNameLst>
                                      </p:cBhvr>
                                      <p:tavLst>
                                        <p:tav tm="0">
                                          <p:val>
                                            <p:fltVal val="360"/>
                                          </p:val>
                                        </p:tav>
                                        <p:tav tm="100000">
                                          <p:val>
                                            <p:fltVal val="0"/>
                                          </p:val>
                                        </p:tav>
                                      </p:tavLst>
                                    </p:anim>
                                    <p:animEffect transition="in" filter="fade">
                                      <p:cBhvr>
                                        <p:cTn id="34" dur="500"/>
                                        <p:tgtEl>
                                          <p:spTgt spid="66585"/>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66586"/>
                                        </p:tgtEl>
                                        <p:attrNameLst>
                                          <p:attrName>style.visibility</p:attrName>
                                        </p:attrNameLst>
                                      </p:cBhvr>
                                      <p:to>
                                        <p:strVal val="visible"/>
                                      </p:to>
                                    </p:set>
                                    <p:anim calcmode="lin" valueType="num">
                                      <p:cBhvr>
                                        <p:cTn id="37" dur="500" fill="hold"/>
                                        <p:tgtEl>
                                          <p:spTgt spid="66586"/>
                                        </p:tgtEl>
                                        <p:attrNameLst>
                                          <p:attrName>ppt_w</p:attrName>
                                        </p:attrNameLst>
                                      </p:cBhvr>
                                      <p:tavLst>
                                        <p:tav tm="0">
                                          <p:val>
                                            <p:fltVal val="0"/>
                                          </p:val>
                                        </p:tav>
                                        <p:tav tm="100000">
                                          <p:val>
                                            <p:strVal val="#ppt_w"/>
                                          </p:val>
                                        </p:tav>
                                      </p:tavLst>
                                    </p:anim>
                                    <p:anim calcmode="lin" valueType="num">
                                      <p:cBhvr>
                                        <p:cTn id="38" dur="500" fill="hold"/>
                                        <p:tgtEl>
                                          <p:spTgt spid="66586"/>
                                        </p:tgtEl>
                                        <p:attrNameLst>
                                          <p:attrName>ppt_h</p:attrName>
                                        </p:attrNameLst>
                                      </p:cBhvr>
                                      <p:tavLst>
                                        <p:tav tm="0">
                                          <p:val>
                                            <p:fltVal val="0"/>
                                          </p:val>
                                        </p:tav>
                                        <p:tav tm="100000">
                                          <p:val>
                                            <p:strVal val="#ppt_h"/>
                                          </p:val>
                                        </p:tav>
                                      </p:tavLst>
                                    </p:anim>
                                    <p:anim calcmode="lin" valueType="num">
                                      <p:cBhvr>
                                        <p:cTn id="39" dur="500" fill="hold"/>
                                        <p:tgtEl>
                                          <p:spTgt spid="66586"/>
                                        </p:tgtEl>
                                        <p:attrNameLst>
                                          <p:attrName>style.rotation</p:attrName>
                                        </p:attrNameLst>
                                      </p:cBhvr>
                                      <p:tavLst>
                                        <p:tav tm="0">
                                          <p:val>
                                            <p:fltVal val="360"/>
                                          </p:val>
                                        </p:tav>
                                        <p:tav tm="100000">
                                          <p:val>
                                            <p:fltVal val="0"/>
                                          </p:val>
                                        </p:tav>
                                      </p:tavLst>
                                    </p:anim>
                                    <p:animEffect transition="in" filter="fade">
                                      <p:cBhvr>
                                        <p:cTn id="40" dur="500"/>
                                        <p:tgtEl>
                                          <p:spTgt spid="66586"/>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66588"/>
                                        </p:tgtEl>
                                        <p:attrNameLst>
                                          <p:attrName>style.visibility</p:attrName>
                                        </p:attrNameLst>
                                      </p:cBhvr>
                                      <p:to>
                                        <p:strVal val="visible"/>
                                      </p:to>
                                    </p:set>
                                    <p:anim calcmode="lin" valueType="num">
                                      <p:cBhvr>
                                        <p:cTn id="43" dur="500" fill="hold"/>
                                        <p:tgtEl>
                                          <p:spTgt spid="66588"/>
                                        </p:tgtEl>
                                        <p:attrNameLst>
                                          <p:attrName>ppt_w</p:attrName>
                                        </p:attrNameLst>
                                      </p:cBhvr>
                                      <p:tavLst>
                                        <p:tav tm="0">
                                          <p:val>
                                            <p:fltVal val="0"/>
                                          </p:val>
                                        </p:tav>
                                        <p:tav tm="100000">
                                          <p:val>
                                            <p:strVal val="#ppt_w"/>
                                          </p:val>
                                        </p:tav>
                                      </p:tavLst>
                                    </p:anim>
                                    <p:anim calcmode="lin" valueType="num">
                                      <p:cBhvr>
                                        <p:cTn id="44" dur="500" fill="hold"/>
                                        <p:tgtEl>
                                          <p:spTgt spid="66588"/>
                                        </p:tgtEl>
                                        <p:attrNameLst>
                                          <p:attrName>ppt_h</p:attrName>
                                        </p:attrNameLst>
                                      </p:cBhvr>
                                      <p:tavLst>
                                        <p:tav tm="0">
                                          <p:val>
                                            <p:fltVal val="0"/>
                                          </p:val>
                                        </p:tav>
                                        <p:tav tm="100000">
                                          <p:val>
                                            <p:strVal val="#ppt_h"/>
                                          </p:val>
                                        </p:tav>
                                      </p:tavLst>
                                    </p:anim>
                                    <p:anim calcmode="lin" valueType="num">
                                      <p:cBhvr>
                                        <p:cTn id="45" dur="500" fill="hold"/>
                                        <p:tgtEl>
                                          <p:spTgt spid="66588"/>
                                        </p:tgtEl>
                                        <p:attrNameLst>
                                          <p:attrName>style.rotation</p:attrName>
                                        </p:attrNameLst>
                                      </p:cBhvr>
                                      <p:tavLst>
                                        <p:tav tm="0">
                                          <p:val>
                                            <p:fltVal val="360"/>
                                          </p:val>
                                        </p:tav>
                                        <p:tav tm="100000">
                                          <p:val>
                                            <p:fltVal val="0"/>
                                          </p:val>
                                        </p:tav>
                                      </p:tavLst>
                                    </p:anim>
                                    <p:animEffect transition="in" filter="fade">
                                      <p:cBhvr>
                                        <p:cTn id="46" dur="500"/>
                                        <p:tgtEl>
                                          <p:spTgt spid="66588"/>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66590"/>
                                        </p:tgtEl>
                                        <p:attrNameLst>
                                          <p:attrName>style.visibility</p:attrName>
                                        </p:attrNameLst>
                                      </p:cBhvr>
                                      <p:to>
                                        <p:strVal val="visible"/>
                                      </p:to>
                                    </p:set>
                                    <p:anim calcmode="lin" valueType="num">
                                      <p:cBhvr>
                                        <p:cTn id="49" dur="500" fill="hold"/>
                                        <p:tgtEl>
                                          <p:spTgt spid="66590"/>
                                        </p:tgtEl>
                                        <p:attrNameLst>
                                          <p:attrName>ppt_w</p:attrName>
                                        </p:attrNameLst>
                                      </p:cBhvr>
                                      <p:tavLst>
                                        <p:tav tm="0">
                                          <p:val>
                                            <p:fltVal val="0"/>
                                          </p:val>
                                        </p:tav>
                                        <p:tav tm="100000">
                                          <p:val>
                                            <p:strVal val="#ppt_w"/>
                                          </p:val>
                                        </p:tav>
                                      </p:tavLst>
                                    </p:anim>
                                    <p:anim calcmode="lin" valueType="num">
                                      <p:cBhvr>
                                        <p:cTn id="50" dur="500" fill="hold"/>
                                        <p:tgtEl>
                                          <p:spTgt spid="66590"/>
                                        </p:tgtEl>
                                        <p:attrNameLst>
                                          <p:attrName>ppt_h</p:attrName>
                                        </p:attrNameLst>
                                      </p:cBhvr>
                                      <p:tavLst>
                                        <p:tav tm="0">
                                          <p:val>
                                            <p:fltVal val="0"/>
                                          </p:val>
                                        </p:tav>
                                        <p:tav tm="100000">
                                          <p:val>
                                            <p:strVal val="#ppt_h"/>
                                          </p:val>
                                        </p:tav>
                                      </p:tavLst>
                                    </p:anim>
                                    <p:anim calcmode="lin" valueType="num">
                                      <p:cBhvr>
                                        <p:cTn id="51" dur="500" fill="hold"/>
                                        <p:tgtEl>
                                          <p:spTgt spid="66590"/>
                                        </p:tgtEl>
                                        <p:attrNameLst>
                                          <p:attrName>style.rotation</p:attrName>
                                        </p:attrNameLst>
                                      </p:cBhvr>
                                      <p:tavLst>
                                        <p:tav tm="0">
                                          <p:val>
                                            <p:fltVal val="360"/>
                                          </p:val>
                                        </p:tav>
                                        <p:tav tm="100000">
                                          <p:val>
                                            <p:fltVal val="0"/>
                                          </p:val>
                                        </p:tav>
                                      </p:tavLst>
                                    </p:anim>
                                    <p:animEffect transition="in" filter="fade">
                                      <p:cBhvr>
                                        <p:cTn id="52" dur="500"/>
                                        <p:tgtEl>
                                          <p:spTgt spid="6659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checkerboard(across)">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8" restart="whenNotActive" fill="hold" evtFilter="cancelBubble" nodeType="interactiveSeq">
                <p:stCondLst>
                  <p:cond evt="onClick" delay="0">
                    <p:tgtEl>
                      <p:spTgt spid="66580"/>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8" presetClass="exit" presetSubtype="16" fill="hold" grpId="1" nodeType="clickEffect">
                                  <p:stCondLst>
                                    <p:cond delay="0"/>
                                  </p:stCondLst>
                                  <p:childTnLst>
                                    <p:animEffect transition="out" filter="diamond(in)">
                                      <p:cBhvr>
                                        <p:cTn id="62" dur="1000"/>
                                        <p:tgtEl>
                                          <p:spTgt spid="66580"/>
                                        </p:tgtEl>
                                      </p:cBhvr>
                                    </p:animEffect>
                                    <p:set>
                                      <p:cBhvr>
                                        <p:cTn id="63" dur="1" fill="hold">
                                          <p:stCondLst>
                                            <p:cond delay="999"/>
                                          </p:stCondLst>
                                        </p:cTn>
                                        <p:tgtEl>
                                          <p:spTgt spid="66580"/>
                                        </p:tgtEl>
                                        <p:attrNameLst>
                                          <p:attrName>style.visibility</p:attrName>
                                        </p:attrNameLst>
                                      </p:cBhvr>
                                      <p:to>
                                        <p:strVal val="hidden"/>
                                      </p:to>
                                    </p:set>
                                  </p:childTnLst>
                                </p:cTn>
                              </p:par>
                            </p:childTnLst>
                          </p:cTn>
                        </p:par>
                      </p:childTnLst>
                    </p:cTn>
                  </p:par>
                </p:childTnLst>
              </p:cTn>
              <p:nextCondLst>
                <p:cond evt="onClick" delay="0">
                  <p:tgtEl>
                    <p:spTgt spid="66580"/>
                  </p:tgtEl>
                </p:cond>
              </p:nextCondLst>
            </p:seq>
            <p:seq concurrent="1" nextAc="seek">
              <p:cTn id="64" restart="whenNotActive" fill="hold" evtFilter="cancelBubble" nodeType="interactiveSeq">
                <p:stCondLst>
                  <p:cond evt="onClick" delay="0">
                    <p:tgtEl>
                      <p:spTgt spid="66581"/>
                    </p:tgtEl>
                  </p:cond>
                </p:stCondLst>
                <p:endSync evt="end" delay="0">
                  <p:rtn val="all"/>
                </p:endSync>
                <p:childTnLst>
                  <p:par>
                    <p:cTn id="65" fill="hold" nodeType="clickPar">
                      <p:stCondLst>
                        <p:cond delay="0"/>
                      </p:stCondLst>
                      <p:childTnLst>
                        <p:par>
                          <p:cTn id="66" fill="hold" nodeType="withGroup">
                            <p:stCondLst>
                              <p:cond delay="0"/>
                            </p:stCondLst>
                            <p:childTnLst>
                              <p:par>
                                <p:cTn id="67" presetID="2" presetClass="exit" presetSubtype="4" fill="hold" grpId="1" nodeType="clickEffect">
                                  <p:stCondLst>
                                    <p:cond delay="0"/>
                                  </p:stCondLst>
                                  <p:childTnLst>
                                    <p:anim calcmode="lin" valueType="num">
                                      <p:cBhvr additive="base">
                                        <p:cTn id="68" dur="500"/>
                                        <p:tgtEl>
                                          <p:spTgt spid="66581"/>
                                        </p:tgtEl>
                                        <p:attrNameLst>
                                          <p:attrName>ppt_x</p:attrName>
                                        </p:attrNameLst>
                                      </p:cBhvr>
                                      <p:tavLst>
                                        <p:tav tm="0">
                                          <p:val>
                                            <p:strVal val="ppt_x"/>
                                          </p:val>
                                        </p:tav>
                                        <p:tav tm="100000">
                                          <p:val>
                                            <p:strVal val="ppt_x"/>
                                          </p:val>
                                        </p:tav>
                                      </p:tavLst>
                                    </p:anim>
                                    <p:anim calcmode="lin" valueType="num">
                                      <p:cBhvr additive="base">
                                        <p:cTn id="69" dur="500"/>
                                        <p:tgtEl>
                                          <p:spTgt spid="66581"/>
                                        </p:tgtEl>
                                        <p:attrNameLst>
                                          <p:attrName>ppt_y</p:attrName>
                                        </p:attrNameLst>
                                      </p:cBhvr>
                                      <p:tavLst>
                                        <p:tav tm="0">
                                          <p:val>
                                            <p:strVal val="ppt_y"/>
                                          </p:val>
                                        </p:tav>
                                        <p:tav tm="100000">
                                          <p:val>
                                            <p:strVal val="1+ppt_h/2"/>
                                          </p:val>
                                        </p:tav>
                                      </p:tavLst>
                                    </p:anim>
                                    <p:set>
                                      <p:cBhvr>
                                        <p:cTn id="70" dur="1" fill="hold">
                                          <p:stCondLst>
                                            <p:cond delay="499"/>
                                          </p:stCondLst>
                                        </p:cTn>
                                        <p:tgtEl>
                                          <p:spTgt spid="66581"/>
                                        </p:tgtEl>
                                        <p:attrNameLst>
                                          <p:attrName>style.visibility</p:attrName>
                                        </p:attrNameLst>
                                      </p:cBhvr>
                                      <p:to>
                                        <p:strVal val="hidden"/>
                                      </p:to>
                                    </p:set>
                                  </p:childTnLst>
                                </p:cTn>
                              </p:par>
                            </p:childTnLst>
                          </p:cTn>
                        </p:par>
                      </p:childTnLst>
                    </p:cTn>
                  </p:par>
                </p:childTnLst>
              </p:cTn>
              <p:nextCondLst>
                <p:cond evt="onClick" delay="0">
                  <p:tgtEl>
                    <p:spTgt spid="66581"/>
                  </p:tgtEl>
                </p:cond>
              </p:nextCondLst>
            </p:seq>
            <p:seq concurrent="1" nextAc="seek">
              <p:cTn id="71" restart="whenNotActive" fill="hold" evtFilter="cancelBubble" nodeType="interactiveSeq">
                <p:stCondLst>
                  <p:cond evt="onClick" delay="0">
                    <p:tgtEl>
                      <p:spTgt spid="66585"/>
                    </p:tgtEl>
                  </p:cond>
                </p:stCondLst>
                <p:endSync evt="end" delay="0">
                  <p:rtn val="all"/>
                </p:endSync>
                <p:childTnLst>
                  <p:par>
                    <p:cTn id="72" fill="hold" nodeType="clickPar">
                      <p:stCondLst>
                        <p:cond delay="0"/>
                      </p:stCondLst>
                      <p:childTnLst>
                        <p:par>
                          <p:cTn id="73" fill="hold" nodeType="withGroup">
                            <p:stCondLst>
                              <p:cond delay="0"/>
                            </p:stCondLst>
                            <p:childTnLst>
                              <p:par>
                                <p:cTn id="74" presetID="21" presetClass="exit" presetSubtype="4" fill="hold" grpId="1" nodeType="clickEffect">
                                  <p:stCondLst>
                                    <p:cond delay="0"/>
                                  </p:stCondLst>
                                  <p:childTnLst>
                                    <p:animEffect transition="out" filter="wheel(4)">
                                      <p:cBhvr>
                                        <p:cTn id="75" dur="1000"/>
                                        <p:tgtEl>
                                          <p:spTgt spid="66585"/>
                                        </p:tgtEl>
                                      </p:cBhvr>
                                    </p:animEffect>
                                    <p:set>
                                      <p:cBhvr>
                                        <p:cTn id="76" dur="1" fill="hold">
                                          <p:stCondLst>
                                            <p:cond delay="999"/>
                                          </p:stCondLst>
                                        </p:cTn>
                                        <p:tgtEl>
                                          <p:spTgt spid="66585"/>
                                        </p:tgtEl>
                                        <p:attrNameLst>
                                          <p:attrName>style.visibility</p:attrName>
                                        </p:attrNameLst>
                                      </p:cBhvr>
                                      <p:to>
                                        <p:strVal val="hidden"/>
                                      </p:to>
                                    </p:set>
                                  </p:childTnLst>
                                </p:cTn>
                              </p:par>
                            </p:childTnLst>
                          </p:cTn>
                        </p:par>
                      </p:childTnLst>
                    </p:cTn>
                  </p:par>
                </p:childTnLst>
              </p:cTn>
              <p:nextCondLst>
                <p:cond evt="onClick" delay="0">
                  <p:tgtEl>
                    <p:spTgt spid="66585"/>
                  </p:tgtEl>
                </p:cond>
              </p:nextCondLst>
            </p:seq>
            <p:seq concurrent="1" nextAc="seek">
              <p:cTn id="77" restart="whenNotActive" fill="hold" evtFilter="cancelBubble" nodeType="interactiveSeq">
                <p:stCondLst>
                  <p:cond evt="onClick" delay="0">
                    <p:tgtEl>
                      <p:spTgt spid="66584"/>
                    </p:tgtEl>
                  </p:cond>
                </p:stCondLst>
                <p:endSync evt="end" delay="0">
                  <p:rtn val="all"/>
                </p:endSync>
                <p:childTnLst>
                  <p:par>
                    <p:cTn id="78" fill="hold" nodeType="clickPar">
                      <p:stCondLst>
                        <p:cond delay="0"/>
                      </p:stCondLst>
                      <p:childTnLst>
                        <p:par>
                          <p:cTn id="79" fill="hold" nodeType="withGroup">
                            <p:stCondLst>
                              <p:cond delay="0"/>
                            </p:stCondLst>
                            <p:childTnLst>
                              <p:par>
                                <p:cTn id="80" presetID="49" presetClass="exit" presetSubtype="0" accel="100000" fill="hold" grpId="1" nodeType="clickEffect">
                                  <p:stCondLst>
                                    <p:cond delay="0"/>
                                  </p:stCondLst>
                                  <p:childTnLst>
                                    <p:anim calcmode="lin" valueType="num">
                                      <p:cBhvr>
                                        <p:cTn id="81" dur="500"/>
                                        <p:tgtEl>
                                          <p:spTgt spid="66584"/>
                                        </p:tgtEl>
                                        <p:attrNameLst>
                                          <p:attrName>ppt_w</p:attrName>
                                        </p:attrNameLst>
                                      </p:cBhvr>
                                      <p:tavLst>
                                        <p:tav tm="0">
                                          <p:val>
                                            <p:strVal val="ppt_w"/>
                                          </p:val>
                                        </p:tav>
                                        <p:tav tm="100000">
                                          <p:val>
                                            <p:fltVal val="0"/>
                                          </p:val>
                                        </p:tav>
                                      </p:tavLst>
                                    </p:anim>
                                    <p:anim calcmode="lin" valueType="num">
                                      <p:cBhvr>
                                        <p:cTn id="82" dur="500"/>
                                        <p:tgtEl>
                                          <p:spTgt spid="66584"/>
                                        </p:tgtEl>
                                        <p:attrNameLst>
                                          <p:attrName>ppt_h</p:attrName>
                                        </p:attrNameLst>
                                      </p:cBhvr>
                                      <p:tavLst>
                                        <p:tav tm="0">
                                          <p:val>
                                            <p:strVal val="ppt_h"/>
                                          </p:val>
                                        </p:tav>
                                        <p:tav tm="100000">
                                          <p:val>
                                            <p:fltVal val="0"/>
                                          </p:val>
                                        </p:tav>
                                      </p:tavLst>
                                    </p:anim>
                                    <p:anim calcmode="lin" valueType="num">
                                      <p:cBhvr>
                                        <p:cTn id="83" dur="500"/>
                                        <p:tgtEl>
                                          <p:spTgt spid="66584"/>
                                        </p:tgtEl>
                                        <p:attrNameLst>
                                          <p:attrName>style.rotation</p:attrName>
                                        </p:attrNameLst>
                                      </p:cBhvr>
                                      <p:tavLst>
                                        <p:tav tm="0">
                                          <p:val>
                                            <p:fltVal val="0"/>
                                          </p:val>
                                        </p:tav>
                                        <p:tav tm="100000">
                                          <p:val>
                                            <p:fltVal val="360"/>
                                          </p:val>
                                        </p:tav>
                                      </p:tavLst>
                                    </p:anim>
                                    <p:animEffect transition="out" filter="fade">
                                      <p:cBhvr>
                                        <p:cTn id="84" dur="500"/>
                                        <p:tgtEl>
                                          <p:spTgt spid="66584"/>
                                        </p:tgtEl>
                                      </p:cBhvr>
                                    </p:animEffect>
                                    <p:set>
                                      <p:cBhvr>
                                        <p:cTn id="85" dur="1" fill="hold">
                                          <p:stCondLst>
                                            <p:cond delay="499"/>
                                          </p:stCondLst>
                                        </p:cTn>
                                        <p:tgtEl>
                                          <p:spTgt spid="66584"/>
                                        </p:tgtEl>
                                        <p:attrNameLst>
                                          <p:attrName>style.visibility</p:attrName>
                                        </p:attrNameLst>
                                      </p:cBhvr>
                                      <p:to>
                                        <p:strVal val="hidden"/>
                                      </p:to>
                                    </p:set>
                                  </p:childTnLst>
                                </p:cTn>
                              </p:par>
                            </p:childTnLst>
                          </p:cTn>
                        </p:par>
                      </p:childTnLst>
                    </p:cTn>
                  </p:par>
                </p:childTnLst>
              </p:cTn>
              <p:nextCondLst>
                <p:cond evt="onClick" delay="0">
                  <p:tgtEl>
                    <p:spTgt spid="66584"/>
                  </p:tgtEl>
                </p:cond>
              </p:nextCondLst>
            </p:seq>
            <p:seq concurrent="1" nextAc="seek">
              <p:cTn id="86" restart="whenNotActive" fill="hold" evtFilter="cancelBubble" nodeType="interactiveSeq">
                <p:stCondLst>
                  <p:cond evt="onClick" delay="0">
                    <p:tgtEl>
                      <p:spTgt spid="66582"/>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54" presetClass="exit" presetSubtype="0" decel="100000" fill="hold" grpId="1" nodeType="clickEffect">
                                  <p:stCondLst>
                                    <p:cond delay="0"/>
                                  </p:stCondLst>
                                  <p:childTnLst>
                                    <p:anim calcmode="lin" valueType="num">
                                      <p:cBhvr>
                                        <p:cTn id="90" dur="500"/>
                                        <p:tgtEl>
                                          <p:spTgt spid="66582"/>
                                        </p:tgtEl>
                                        <p:attrNameLst>
                                          <p:attrName>ppt_w</p:attrName>
                                        </p:attrNameLst>
                                      </p:cBhvr>
                                      <p:tavLst>
                                        <p:tav tm="0">
                                          <p:val>
                                            <p:strVal val="ppt_w"/>
                                          </p:val>
                                        </p:tav>
                                        <p:tav tm="100000">
                                          <p:val>
                                            <p:strVal val="ppt_w*0.05"/>
                                          </p:val>
                                        </p:tav>
                                      </p:tavLst>
                                    </p:anim>
                                    <p:anim calcmode="lin" valueType="num">
                                      <p:cBhvr>
                                        <p:cTn id="91" dur="500"/>
                                        <p:tgtEl>
                                          <p:spTgt spid="66582"/>
                                        </p:tgtEl>
                                        <p:attrNameLst>
                                          <p:attrName>ppt_h</p:attrName>
                                        </p:attrNameLst>
                                      </p:cBhvr>
                                      <p:tavLst>
                                        <p:tav tm="0">
                                          <p:val>
                                            <p:strVal val="ppt_h"/>
                                          </p:val>
                                        </p:tav>
                                        <p:tav tm="100000">
                                          <p:val>
                                            <p:strVal val="ppt_h"/>
                                          </p:val>
                                        </p:tav>
                                      </p:tavLst>
                                    </p:anim>
                                    <p:anim calcmode="lin" valueType="num">
                                      <p:cBhvr>
                                        <p:cTn id="92" dur="500"/>
                                        <p:tgtEl>
                                          <p:spTgt spid="66582"/>
                                        </p:tgtEl>
                                        <p:attrNameLst>
                                          <p:attrName>ppt_x</p:attrName>
                                        </p:attrNameLst>
                                      </p:cBhvr>
                                      <p:tavLst>
                                        <p:tav tm="0">
                                          <p:val>
                                            <p:strVal val="ppt_x"/>
                                          </p:val>
                                        </p:tav>
                                        <p:tav tm="100000">
                                          <p:val>
                                            <p:strVal val="ppt_x-.2"/>
                                          </p:val>
                                        </p:tav>
                                      </p:tavLst>
                                    </p:anim>
                                    <p:anim calcmode="lin" valueType="num">
                                      <p:cBhvr>
                                        <p:cTn id="93" dur="500"/>
                                        <p:tgtEl>
                                          <p:spTgt spid="66582"/>
                                        </p:tgtEl>
                                        <p:attrNameLst>
                                          <p:attrName>ppt_y</p:attrName>
                                        </p:attrNameLst>
                                      </p:cBhvr>
                                      <p:tavLst>
                                        <p:tav tm="0">
                                          <p:val>
                                            <p:strVal val="ppt_y"/>
                                          </p:val>
                                        </p:tav>
                                        <p:tav tm="100000">
                                          <p:val>
                                            <p:strVal val="ppt_y"/>
                                          </p:val>
                                        </p:tav>
                                      </p:tavLst>
                                    </p:anim>
                                    <p:animEffect transition="out" filter="fade">
                                      <p:cBhvr>
                                        <p:cTn id="94" dur="500"/>
                                        <p:tgtEl>
                                          <p:spTgt spid="66582"/>
                                        </p:tgtEl>
                                      </p:cBhvr>
                                    </p:animEffect>
                                    <p:set>
                                      <p:cBhvr>
                                        <p:cTn id="95" dur="1" fill="hold">
                                          <p:stCondLst>
                                            <p:cond delay="499"/>
                                          </p:stCondLst>
                                        </p:cTn>
                                        <p:tgtEl>
                                          <p:spTgt spid="66582"/>
                                        </p:tgtEl>
                                        <p:attrNameLst>
                                          <p:attrName>style.visibility</p:attrName>
                                        </p:attrNameLst>
                                      </p:cBhvr>
                                      <p:to>
                                        <p:strVal val="hidden"/>
                                      </p:to>
                                    </p:set>
                                  </p:childTnLst>
                                </p:cTn>
                              </p:par>
                            </p:childTnLst>
                          </p:cTn>
                        </p:par>
                      </p:childTnLst>
                    </p:cTn>
                  </p:par>
                </p:childTnLst>
              </p:cTn>
              <p:nextCondLst>
                <p:cond evt="onClick" delay="0">
                  <p:tgtEl>
                    <p:spTgt spid="66582"/>
                  </p:tgtEl>
                </p:cond>
              </p:nextCondLst>
            </p:seq>
            <p:seq concurrent="1" nextAc="seek">
              <p:cTn id="96" restart="whenNotActive" fill="hold" evtFilter="cancelBubble" nodeType="interactiveSeq">
                <p:stCondLst>
                  <p:cond evt="onClick" delay="0">
                    <p:tgtEl>
                      <p:spTgt spid="66586"/>
                    </p:tgtEl>
                  </p:cond>
                </p:stCondLst>
                <p:endSync evt="end" delay="0">
                  <p:rtn val="all"/>
                </p:endSync>
                <p:childTnLst>
                  <p:par>
                    <p:cTn id="97" fill="hold" nodeType="clickPar">
                      <p:stCondLst>
                        <p:cond delay="0"/>
                      </p:stCondLst>
                      <p:childTnLst>
                        <p:par>
                          <p:cTn id="98" fill="hold" nodeType="withGroup">
                            <p:stCondLst>
                              <p:cond delay="0"/>
                            </p:stCondLst>
                            <p:childTnLst>
                              <p:par>
                                <p:cTn id="99" presetID="49" presetClass="exit" presetSubtype="0" accel="100000" fill="hold" grpId="1" nodeType="clickEffect">
                                  <p:stCondLst>
                                    <p:cond delay="0"/>
                                  </p:stCondLst>
                                  <p:childTnLst>
                                    <p:anim calcmode="lin" valueType="num">
                                      <p:cBhvr>
                                        <p:cTn id="100" dur="500"/>
                                        <p:tgtEl>
                                          <p:spTgt spid="66586"/>
                                        </p:tgtEl>
                                        <p:attrNameLst>
                                          <p:attrName>ppt_w</p:attrName>
                                        </p:attrNameLst>
                                      </p:cBhvr>
                                      <p:tavLst>
                                        <p:tav tm="0">
                                          <p:val>
                                            <p:strVal val="ppt_w"/>
                                          </p:val>
                                        </p:tav>
                                        <p:tav tm="100000">
                                          <p:val>
                                            <p:fltVal val="0"/>
                                          </p:val>
                                        </p:tav>
                                      </p:tavLst>
                                    </p:anim>
                                    <p:anim calcmode="lin" valueType="num">
                                      <p:cBhvr>
                                        <p:cTn id="101" dur="500"/>
                                        <p:tgtEl>
                                          <p:spTgt spid="66586"/>
                                        </p:tgtEl>
                                        <p:attrNameLst>
                                          <p:attrName>ppt_h</p:attrName>
                                        </p:attrNameLst>
                                      </p:cBhvr>
                                      <p:tavLst>
                                        <p:tav tm="0">
                                          <p:val>
                                            <p:strVal val="ppt_h"/>
                                          </p:val>
                                        </p:tav>
                                        <p:tav tm="100000">
                                          <p:val>
                                            <p:fltVal val="0"/>
                                          </p:val>
                                        </p:tav>
                                      </p:tavLst>
                                    </p:anim>
                                    <p:anim calcmode="lin" valueType="num">
                                      <p:cBhvr>
                                        <p:cTn id="102" dur="500"/>
                                        <p:tgtEl>
                                          <p:spTgt spid="66586"/>
                                        </p:tgtEl>
                                        <p:attrNameLst>
                                          <p:attrName>style.rotation</p:attrName>
                                        </p:attrNameLst>
                                      </p:cBhvr>
                                      <p:tavLst>
                                        <p:tav tm="0">
                                          <p:val>
                                            <p:fltVal val="0"/>
                                          </p:val>
                                        </p:tav>
                                        <p:tav tm="100000">
                                          <p:val>
                                            <p:fltVal val="360"/>
                                          </p:val>
                                        </p:tav>
                                      </p:tavLst>
                                    </p:anim>
                                    <p:animEffect transition="out" filter="fade">
                                      <p:cBhvr>
                                        <p:cTn id="103" dur="500"/>
                                        <p:tgtEl>
                                          <p:spTgt spid="66586"/>
                                        </p:tgtEl>
                                      </p:cBhvr>
                                    </p:animEffect>
                                    <p:set>
                                      <p:cBhvr>
                                        <p:cTn id="104" dur="1" fill="hold">
                                          <p:stCondLst>
                                            <p:cond delay="499"/>
                                          </p:stCondLst>
                                        </p:cTn>
                                        <p:tgtEl>
                                          <p:spTgt spid="66586"/>
                                        </p:tgtEl>
                                        <p:attrNameLst>
                                          <p:attrName>style.visibility</p:attrName>
                                        </p:attrNameLst>
                                      </p:cBhvr>
                                      <p:to>
                                        <p:strVal val="hidden"/>
                                      </p:to>
                                    </p:set>
                                  </p:childTnLst>
                                </p:cTn>
                              </p:par>
                            </p:childTnLst>
                          </p:cTn>
                        </p:par>
                      </p:childTnLst>
                    </p:cTn>
                  </p:par>
                </p:childTnLst>
              </p:cTn>
              <p:nextCondLst>
                <p:cond evt="onClick" delay="0">
                  <p:tgtEl>
                    <p:spTgt spid="66586"/>
                  </p:tgtEl>
                </p:cond>
              </p:nextCondLst>
            </p:seq>
            <p:seq concurrent="1" nextAc="seek">
              <p:cTn id="105" restart="whenNotActive" fill="hold" evtFilter="cancelBubble" nodeType="interactiveSeq">
                <p:stCondLst>
                  <p:cond evt="onClick" delay="0">
                    <p:tgtEl>
                      <p:spTgt spid="66590"/>
                    </p:tgtEl>
                  </p:cond>
                </p:stCondLst>
                <p:endSync evt="end" delay="0">
                  <p:rtn val="all"/>
                </p:endSync>
                <p:childTnLst>
                  <p:par>
                    <p:cTn id="106" fill="hold" nodeType="clickPar">
                      <p:stCondLst>
                        <p:cond delay="0"/>
                      </p:stCondLst>
                      <p:childTnLst>
                        <p:par>
                          <p:cTn id="107" fill="hold" nodeType="withGroup">
                            <p:stCondLst>
                              <p:cond delay="0"/>
                            </p:stCondLst>
                            <p:childTnLst>
                              <p:par>
                                <p:cTn id="108" presetID="8" presetClass="exit" presetSubtype="16" fill="hold" grpId="1" nodeType="clickEffect">
                                  <p:stCondLst>
                                    <p:cond delay="0"/>
                                  </p:stCondLst>
                                  <p:childTnLst>
                                    <p:animEffect transition="out" filter="diamond(in)">
                                      <p:cBhvr>
                                        <p:cTn id="109" dur="1000"/>
                                        <p:tgtEl>
                                          <p:spTgt spid="66590"/>
                                        </p:tgtEl>
                                      </p:cBhvr>
                                    </p:animEffect>
                                    <p:set>
                                      <p:cBhvr>
                                        <p:cTn id="110" dur="1" fill="hold">
                                          <p:stCondLst>
                                            <p:cond delay="999"/>
                                          </p:stCondLst>
                                        </p:cTn>
                                        <p:tgtEl>
                                          <p:spTgt spid="66590"/>
                                        </p:tgtEl>
                                        <p:attrNameLst>
                                          <p:attrName>style.visibility</p:attrName>
                                        </p:attrNameLst>
                                      </p:cBhvr>
                                      <p:to>
                                        <p:strVal val="hidden"/>
                                      </p:to>
                                    </p:set>
                                  </p:childTnLst>
                                </p:cTn>
                              </p:par>
                            </p:childTnLst>
                          </p:cTn>
                        </p:par>
                      </p:childTnLst>
                    </p:cTn>
                  </p:par>
                </p:childTnLst>
              </p:cTn>
              <p:nextCondLst>
                <p:cond evt="onClick" delay="0">
                  <p:tgtEl>
                    <p:spTgt spid="66590"/>
                  </p:tgtEl>
                </p:cond>
              </p:nextCondLst>
            </p:seq>
            <p:seq concurrent="1" nextAc="seek">
              <p:cTn id="111" restart="whenNotActive" fill="hold" evtFilter="cancelBubble" nodeType="interactiveSeq">
                <p:stCondLst>
                  <p:cond evt="onClick" delay="0">
                    <p:tgtEl>
                      <p:spTgt spid="66588"/>
                    </p:tgtEl>
                  </p:cond>
                </p:stCondLst>
                <p:endSync evt="end" delay="0">
                  <p:rtn val="all"/>
                </p:endSync>
                <p:childTnLst>
                  <p:par>
                    <p:cTn id="112" fill="hold" nodeType="clickPar">
                      <p:stCondLst>
                        <p:cond delay="0"/>
                      </p:stCondLst>
                      <p:childTnLst>
                        <p:par>
                          <p:cTn id="113" fill="hold" nodeType="withGroup">
                            <p:stCondLst>
                              <p:cond delay="0"/>
                            </p:stCondLst>
                            <p:childTnLst>
                              <p:par>
                                <p:cTn id="114" presetID="6" presetClass="exit" presetSubtype="16" fill="hold" grpId="1" nodeType="clickEffect">
                                  <p:stCondLst>
                                    <p:cond delay="0"/>
                                  </p:stCondLst>
                                  <p:childTnLst>
                                    <p:animEffect transition="out" filter="circle(in)">
                                      <p:cBhvr>
                                        <p:cTn id="115" dur="500"/>
                                        <p:tgtEl>
                                          <p:spTgt spid="66588"/>
                                        </p:tgtEl>
                                      </p:cBhvr>
                                    </p:animEffect>
                                    <p:set>
                                      <p:cBhvr>
                                        <p:cTn id="116" dur="1" fill="hold">
                                          <p:stCondLst>
                                            <p:cond delay="499"/>
                                          </p:stCondLst>
                                        </p:cTn>
                                        <p:tgtEl>
                                          <p:spTgt spid="66588"/>
                                        </p:tgtEl>
                                        <p:attrNameLst>
                                          <p:attrName>style.visibility</p:attrName>
                                        </p:attrNameLst>
                                      </p:cBhvr>
                                      <p:to>
                                        <p:strVal val="hidden"/>
                                      </p:to>
                                    </p:set>
                                  </p:childTnLst>
                                </p:cTn>
                              </p:par>
                            </p:childTnLst>
                          </p:cTn>
                        </p:par>
                      </p:childTnLst>
                    </p:cTn>
                  </p:par>
                </p:childTnLst>
              </p:cTn>
              <p:nextCondLst>
                <p:cond evt="onClick" delay="0">
                  <p:tgtEl>
                    <p:spTgt spid="66588"/>
                  </p:tgtEl>
                </p:cond>
              </p:nextCondLst>
            </p:seq>
          </p:childTnLst>
        </p:cTn>
      </p:par>
    </p:tnLst>
    <p:bldLst>
      <p:bldP spid="66580" grpId="0" animBg="1"/>
      <p:bldP spid="66580" grpId="1" animBg="1"/>
      <p:bldP spid="66581" grpId="0" animBg="1"/>
      <p:bldP spid="66581" grpId="1" animBg="1"/>
      <p:bldP spid="66582" grpId="0" animBg="1"/>
      <p:bldP spid="66582" grpId="1" animBg="1"/>
      <p:bldP spid="66584" grpId="0" animBg="1"/>
      <p:bldP spid="66584" grpId="1" animBg="1"/>
      <p:bldP spid="66585" grpId="0" animBg="1"/>
      <p:bldP spid="66585" grpId="1" animBg="1"/>
      <p:bldP spid="66586" grpId="0" animBg="1"/>
      <p:bldP spid="66586" grpId="1" animBg="1"/>
      <p:bldP spid="66588" grpId="0" animBg="1"/>
      <p:bldP spid="66588" grpId="1" animBg="1"/>
      <p:bldP spid="66590" grpId="0" animBg="1"/>
      <p:bldP spid="66590" grpId="1"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3">
            <a:extLst>
              <a:ext uri="{FF2B5EF4-FFF2-40B4-BE49-F238E27FC236}">
                <a16:creationId xmlns:a16="http://schemas.microsoft.com/office/drawing/2014/main" id="{50A96EF5-C69F-4F53-9D15-C415E7CFA0B6}"/>
              </a:ext>
            </a:extLst>
          </p:cNvPr>
          <p:cNvSpPr>
            <a:spLocks noChangeShapeType="1"/>
          </p:cNvSpPr>
          <p:nvPr/>
        </p:nvSpPr>
        <p:spPr bwMode="auto">
          <a:xfrm>
            <a:off x="0" y="685800"/>
            <a:ext cx="9144000" cy="0"/>
          </a:xfrm>
          <a:prstGeom prst="line">
            <a:avLst/>
          </a:prstGeom>
          <a:noFill/>
          <a:ln w="762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SG"/>
          </a:p>
        </p:txBody>
      </p:sp>
      <p:sp>
        <p:nvSpPr>
          <p:cNvPr id="17411" name="Line 6">
            <a:extLst>
              <a:ext uri="{FF2B5EF4-FFF2-40B4-BE49-F238E27FC236}">
                <a16:creationId xmlns:a16="http://schemas.microsoft.com/office/drawing/2014/main" id="{433CF4A9-2660-472B-8D25-31CA70FFC687}"/>
              </a:ext>
            </a:extLst>
          </p:cNvPr>
          <p:cNvSpPr>
            <a:spLocks noChangeShapeType="1"/>
          </p:cNvSpPr>
          <p:nvPr/>
        </p:nvSpPr>
        <p:spPr bwMode="auto">
          <a:xfrm>
            <a:off x="0" y="685800"/>
            <a:ext cx="9144000" cy="0"/>
          </a:xfrm>
          <a:prstGeom prst="line">
            <a:avLst/>
          </a:prstGeom>
          <a:noFill/>
          <a:ln w="762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SG"/>
          </a:p>
        </p:txBody>
      </p:sp>
      <p:grpSp>
        <p:nvGrpSpPr>
          <p:cNvPr id="2" name="Group 9">
            <a:extLst>
              <a:ext uri="{FF2B5EF4-FFF2-40B4-BE49-F238E27FC236}">
                <a16:creationId xmlns:a16="http://schemas.microsoft.com/office/drawing/2014/main" id="{FD17F8F2-7388-4A3A-BE67-92DC26009E73}"/>
              </a:ext>
            </a:extLst>
          </p:cNvPr>
          <p:cNvGrpSpPr>
            <a:grpSpLocks/>
          </p:cNvGrpSpPr>
          <p:nvPr/>
        </p:nvGrpSpPr>
        <p:grpSpPr bwMode="auto">
          <a:xfrm>
            <a:off x="7812088" y="4724400"/>
            <a:ext cx="1143000" cy="1524000"/>
            <a:chOff x="1878" y="1200"/>
            <a:chExt cx="1298" cy="1415"/>
          </a:xfrm>
        </p:grpSpPr>
        <p:pic>
          <p:nvPicPr>
            <p:cNvPr id="17424" name="Picture 10" descr="BORDR694">
              <a:extLst>
                <a:ext uri="{FF2B5EF4-FFF2-40B4-BE49-F238E27FC236}">
                  <a16:creationId xmlns:a16="http://schemas.microsoft.com/office/drawing/2014/main" id="{AFDB6BAA-F72A-46E8-9780-D065BE042F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8" y="1200"/>
              <a:ext cx="1298" cy="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Picture 11" descr="HOURGL_1">
              <a:extLst>
                <a:ext uri="{FF2B5EF4-FFF2-40B4-BE49-F238E27FC236}">
                  <a16:creationId xmlns:a16="http://schemas.microsoft.com/office/drawing/2014/main" id="{2776E755-9C81-46FF-BB30-02A002D9DDA9}"/>
                </a:ext>
              </a:extLst>
            </p:cNvPr>
            <p:cNvPicPr>
              <a:picLocks noChangeAspect="1" noChangeArrowheads="1" noCrop="1"/>
            </p:cNvPicPr>
            <p:nvPr/>
          </p:nvPicPr>
          <p:blipFill>
            <a:blip r:embed="rId4">
              <a:lum bright="-6000" contrast="18000"/>
              <a:extLst>
                <a:ext uri="{28A0092B-C50C-407E-A947-70E740481C1C}">
                  <a14:useLocalDpi xmlns:a14="http://schemas.microsoft.com/office/drawing/2010/main" val="0"/>
                </a:ext>
              </a:extLst>
            </a:blip>
            <a:srcRect/>
            <a:stretch>
              <a:fillRect/>
            </a:stretch>
          </p:blipFill>
          <p:spPr bwMode="auto">
            <a:xfrm>
              <a:off x="2112" y="1440"/>
              <a:ext cx="816"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6572" name="Picture 12" descr="DONG HO2">
            <a:extLst>
              <a:ext uri="{FF2B5EF4-FFF2-40B4-BE49-F238E27FC236}">
                <a16:creationId xmlns:a16="http://schemas.microsoft.com/office/drawing/2014/main" id="{69408389-5D75-4FA0-BE12-394BC22796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088" y="4724400"/>
            <a:ext cx="11557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91" name="AutoShape 31">
            <a:extLst>
              <a:ext uri="{FF2B5EF4-FFF2-40B4-BE49-F238E27FC236}">
                <a16:creationId xmlns:a16="http://schemas.microsoft.com/office/drawing/2014/main" id="{60F684F1-2D76-4461-A4D4-6FD021149E38}"/>
              </a:ext>
            </a:extLst>
          </p:cNvPr>
          <p:cNvSpPr>
            <a:spLocks noChangeArrowheads="1"/>
          </p:cNvSpPr>
          <p:nvPr/>
        </p:nvSpPr>
        <p:spPr bwMode="auto">
          <a:xfrm>
            <a:off x="7681913" y="6394450"/>
            <a:ext cx="1462087" cy="463550"/>
          </a:xfrm>
          <a:prstGeom prst="star8">
            <a:avLst>
              <a:gd name="adj" fmla="val 38250"/>
            </a:avLst>
          </a:prstGeom>
          <a:gradFill rotWithShape="1">
            <a:gsLst>
              <a:gs pos="0">
                <a:srgbClr val="FF0000"/>
              </a:gs>
              <a:gs pos="50000">
                <a:srgbClr val="FFFF00"/>
              </a:gs>
              <a:gs pos="100000">
                <a:srgbClr val="FF0000"/>
              </a:gs>
            </a:gsLst>
            <a:lin ang="5400000" scaled="1"/>
          </a:gradFill>
          <a:ln w="9525">
            <a:miter lim="800000"/>
            <a:headEnd/>
            <a:tailEnd/>
          </a:ln>
          <a:effectLst/>
          <a:scene3d>
            <a:camera prst="legacyPerspectiveBottom">
              <a:rot lat="300000" lon="0" rev="0"/>
            </a:camera>
            <a:lightRig rig="legacyFlat3" dir="t"/>
          </a:scene3d>
          <a:sp3d extrusionH="887400" prstMaterial="legacyMatte">
            <a:bevelT w="13500" h="13500" prst="angle"/>
            <a:bevelB w="13500" h="13500" prst="angle"/>
            <a:extrusionClr>
              <a:srgbClr val="66FF33"/>
            </a:extrusionClr>
          </a:sp3d>
        </p:spPr>
        <p:txBody>
          <a:bodyPr wrap="none" anchor="ctr">
            <a:flatTx/>
          </a:bodyPr>
          <a:lstStyle/>
          <a:p>
            <a:pPr algn="ctr">
              <a:defRPr/>
            </a:pPr>
            <a:r>
              <a:rPr lang="en-US" sz="2000" b="1">
                <a:solidFill>
                  <a:schemeClr val="bg1"/>
                </a:solidFill>
                <a:effectLst>
                  <a:outerShdw blurRad="38100" dist="38100" dir="2700000" algn="tl">
                    <a:srgbClr val="000000"/>
                  </a:outerShdw>
                </a:effectLst>
                <a:latin typeface="Times New Roman" pitchFamily="18" charset="0"/>
              </a:rPr>
              <a:t>BEGIN</a:t>
            </a:r>
          </a:p>
        </p:txBody>
      </p:sp>
      <p:sp>
        <p:nvSpPr>
          <p:cNvPr id="66633" name="Rectangle 73">
            <a:extLst>
              <a:ext uri="{FF2B5EF4-FFF2-40B4-BE49-F238E27FC236}">
                <a16:creationId xmlns:a16="http://schemas.microsoft.com/office/drawing/2014/main" id="{EA1DB500-51B5-4C25-B95F-0F52F1C1C874}"/>
              </a:ext>
            </a:extLst>
          </p:cNvPr>
          <p:cNvSpPr>
            <a:spLocks noChangeArrowheads="1"/>
          </p:cNvSpPr>
          <p:nvPr/>
        </p:nvSpPr>
        <p:spPr bwMode="auto">
          <a:xfrm>
            <a:off x="900113" y="838200"/>
            <a:ext cx="7920037" cy="1098550"/>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6600" b="1" dirty="0">
                <a:solidFill>
                  <a:srgbClr val="7030A0"/>
                </a:solidFill>
                <a:effectLst>
                  <a:outerShdw blurRad="38100" dist="38100" dir="2700000" algn="tl">
                    <a:srgbClr val="C0C0C0"/>
                  </a:outerShdw>
                </a:effectLst>
                <a:latin typeface="Times New Roman" pitchFamily="18" charset="0"/>
              </a:rPr>
              <a:t>BRAINSTORMING</a:t>
            </a:r>
          </a:p>
        </p:txBody>
      </p:sp>
      <p:sp>
        <p:nvSpPr>
          <p:cNvPr id="17416" name="Oval 74">
            <a:extLst>
              <a:ext uri="{FF2B5EF4-FFF2-40B4-BE49-F238E27FC236}">
                <a16:creationId xmlns:a16="http://schemas.microsoft.com/office/drawing/2014/main" id="{20DA7C97-4D40-4A7A-A91A-9F74129147AA}"/>
              </a:ext>
            </a:extLst>
          </p:cNvPr>
          <p:cNvSpPr>
            <a:spLocks noChangeArrowheads="1"/>
          </p:cNvSpPr>
          <p:nvPr/>
        </p:nvSpPr>
        <p:spPr bwMode="auto">
          <a:xfrm>
            <a:off x="1524000" y="2514600"/>
            <a:ext cx="5029200" cy="2057400"/>
          </a:xfrm>
          <a:prstGeom prst="ellipse">
            <a:avLst/>
          </a:prstGeom>
          <a:solidFill>
            <a:schemeClr val="accent1"/>
          </a:solidFill>
          <a:ln w="38100">
            <a:solidFill>
              <a:schemeClr val="tx1"/>
            </a:solidFill>
            <a:round/>
            <a:headEnd/>
            <a:tailEnd/>
          </a:ln>
        </p:spPr>
        <p:txBody>
          <a:bodyPr wrap="none" anchor="ct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lgn="ctr"/>
            <a:r>
              <a:rPr lang="en-US" altLang="en-US" sz="3600">
                <a:solidFill>
                  <a:srgbClr val="0000FF"/>
                </a:solidFill>
              </a:rPr>
              <a:t>Danger in the home </a:t>
            </a:r>
          </a:p>
          <a:p>
            <a:pPr algn="ctr"/>
            <a:r>
              <a:rPr lang="en-US" altLang="en-US" sz="3600">
                <a:solidFill>
                  <a:srgbClr val="0000FF"/>
                </a:solidFill>
              </a:rPr>
              <a:t>for the children</a:t>
            </a:r>
            <a:r>
              <a:rPr lang="en-US" altLang="en-US">
                <a:solidFill>
                  <a:srgbClr val="0000FF"/>
                </a:solidFill>
              </a:rPr>
              <a:t> </a:t>
            </a:r>
          </a:p>
        </p:txBody>
      </p:sp>
      <p:sp>
        <p:nvSpPr>
          <p:cNvPr id="17417" name="Line 75">
            <a:extLst>
              <a:ext uri="{FF2B5EF4-FFF2-40B4-BE49-F238E27FC236}">
                <a16:creationId xmlns:a16="http://schemas.microsoft.com/office/drawing/2014/main" id="{BD2A3B3D-D566-4360-99E2-C42A42389BD3}"/>
              </a:ext>
            </a:extLst>
          </p:cNvPr>
          <p:cNvSpPr>
            <a:spLocks noChangeShapeType="1"/>
          </p:cNvSpPr>
          <p:nvPr/>
        </p:nvSpPr>
        <p:spPr bwMode="auto">
          <a:xfrm flipV="1">
            <a:off x="4191000" y="1981200"/>
            <a:ext cx="0" cy="457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SG"/>
          </a:p>
        </p:txBody>
      </p:sp>
      <p:sp>
        <p:nvSpPr>
          <p:cNvPr id="17418" name="Line 76">
            <a:extLst>
              <a:ext uri="{FF2B5EF4-FFF2-40B4-BE49-F238E27FC236}">
                <a16:creationId xmlns:a16="http://schemas.microsoft.com/office/drawing/2014/main" id="{4E9FF8D7-8C0E-4B27-B541-594C7018F3E5}"/>
              </a:ext>
            </a:extLst>
          </p:cNvPr>
          <p:cNvSpPr>
            <a:spLocks noChangeShapeType="1"/>
          </p:cNvSpPr>
          <p:nvPr/>
        </p:nvSpPr>
        <p:spPr bwMode="auto">
          <a:xfrm flipH="1" flipV="1">
            <a:off x="2133600" y="2286000"/>
            <a:ext cx="53340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SG"/>
          </a:p>
        </p:txBody>
      </p:sp>
      <p:sp>
        <p:nvSpPr>
          <p:cNvPr id="17419" name="Line 77">
            <a:extLst>
              <a:ext uri="{FF2B5EF4-FFF2-40B4-BE49-F238E27FC236}">
                <a16:creationId xmlns:a16="http://schemas.microsoft.com/office/drawing/2014/main" id="{0AEC7A4E-7D96-4BC5-AC05-119A0A7A8E6E}"/>
              </a:ext>
            </a:extLst>
          </p:cNvPr>
          <p:cNvSpPr>
            <a:spLocks noChangeShapeType="1"/>
          </p:cNvSpPr>
          <p:nvPr/>
        </p:nvSpPr>
        <p:spPr bwMode="auto">
          <a:xfrm>
            <a:off x="4572000" y="4572000"/>
            <a:ext cx="76200" cy="1219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SG"/>
          </a:p>
        </p:txBody>
      </p:sp>
      <p:sp>
        <p:nvSpPr>
          <p:cNvPr id="17420" name="Line 78">
            <a:extLst>
              <a:ext uri="{FF2B5EF4-FFF2-40B4-BE49-F238E27FC236}">
                <a16:creationId xmlns:a16="http://schemas.microsoft.com/office/drawing/2014/main" id="{8F07B321-5929-4581-9E71-CEA3098D58E9}"/>
              </a:ext>
            </a:extLst>
          </p:cNvPr>
          <p:cNvSpPr>
            <a:spLocks noChangeShapeType="1"/>
          </p:cNvSpPr>
          <p:nvPr/>
        </p:nvSpPr>
        <p:spPr bwMode="auto">
          <a:xfrm flipH="1">
            <a:off x="1828800" y="4267200"/>
            <a:ext cx="457200" cy="838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SG"/>
          </a:p>
        </p:txBody>
      </p:sp>
      <p:sp>
        <p:nvSpPr>
          <p:cNvPr id="17421" name="Line 79">
            <a:extLst>
              <a:ext uri="{FF2B5EF4-FFF2-40B4-BE49-F238E27FC236}">
                <a16:creationId xmlns:a16="http://schemas.microsoft.com/office/drawing/2014/main" id="{47606BE3-E229-4C4C-BEDF-CB22C9711657}"/>
              </a:ext>
            </a:extLst>
          </p:cNvPr>
          <p:cNvSpPr>
            <a:spLocks noChangeShapeType="1"/>
          </p:cNvSpPr>
          <p:nvPr/>
        </p:nvSpPr>
        <p:spPr bwMode="auto">
          <a:xfrm flipV="1">
            <a:off x="6553200" y="3276600"/>
            <a:ext cx="8382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SG"/>
          </a:p>
        </p:txBody>
      </p:sp>
      <p:sp>
        <p:nvSpPr>
          <p:cNvPr id="17422" name="Text Box 80">
            <a:extLst>
              <a:ext uri="{FF2B5EF4-FFF2-40B4-BE49-F238E27FC236}">
                <a16:creationId xmlns:a16="http://schemas.microsoft.com/office/drawing/2014/main" id="{16B80E16-4A1E-457F-83AF-9655C4BA2BDE}"/>
              </a:ext>
            </a:extLst>
          </p:cNvPr>
          <p:cNvSpPr txBox="1">
            <a:spLocks noChangeArrowheads="1"/>
          </p:cNvSpPr>
          <p:nvPr/>
        </p:nvSpPr>
        <p:spPr bwMode="auto">
          <a:xfrm>
            <a:off x="1447800" y="1828800"/>
            <a:ext cx="137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spcBef>
                <a:spcPct val="50000"/>
              </a:spcBef>
            </a:pPr>
            <a:r>
              <a:rPr lang="en-US" altLang="en-US" sz="2800">
                <a:solidFill>
                  <a:srgbClr val="FF0000"/>
                </a:solidFill>
              </a:rPr>
              <a:t>gas</a:t>
            </a:r>
            <a:r>
              <a:rPr lang="en-US" altLang="en-US" sz="2400">
                <a:solidFill>
                  <a:srgbClr val="FF0000"/>
                </a:solidFill>
              </a:rPr>
              <a:t> </a:t>
            </a:r>
          </a:p>
        </p:txBody>
      </p:sp>
      <p:pic>
        <p:nvPicPr>
          <p:cNvPr id="17423" name="Picture 81" descr="Picture5">
            <a:extLst>
              <a:ext uri="{FF2B5EF4-FFF2-40B4-BE49-F238E27FC236}">
                <a16:creationId xmlns:a16="http://schemas.microsoft.com/office/drawing/2014/main" id="{ED19E723-DDD8-463F-A78C-84671BBC97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141827" flipH="1">
            <a:off x="-434974" y="487362"/>
            <a:ext cx="2678112"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66633"/>
                                        </p:tgtEl>
                                        <p:attrNameLst>
                                          <p:attrName>style.visibility</p:attrName>
                                        </p:attrNameLst>
                                      </p:cBhvr>
                                      <p:to>
                                        <p:strVal val="visible"/>
                                      </p:to>
                                    </p:set>
                                    <p:animEffect transition="in" filter="fade">
                                      <p:cBhvr>
                                        <p:cTn id="7" dur="770" decel="100000"/>
                                        <p:tgtEl>
                                          <p:spTgt spid="66633"/>
                                        </p:tgtEl>
                                      </p:cBhvr>
                                    </p:animEffect>
                                    <p:animScale>
                                      <p:cBhvr>
                                        <p:cTn id="8" dur="770" decel="100000"/>
                                        <p:tgtEl>
                                          <p:spTgt spid="66633"/>
                                        </p:tgtEl>
                                      </p:cBhvr>
                                      <p:from x="10000" y="10000"/>
                                      <p:to x="200000" y="450000"/>
                                    </p:animScale>
                                    <p:animScale>
                                      <p:cBhvr>
                                        <p:cTn id="9" dur="1230" accel="100000" fill="hold">
                                          <p:stCondLst>
                                            <p:cond delay="770"/>
                                          </p:stCondLst>
                                        </p:cTn>
                                        <p:tgtEl>
                                          <p:spTgt spid="66633"/>
                                        </p:tgtEl>
                                      </p:cBhvr>
                                      <p:from x="200000" y="450000"/>
                                      <p:to x="100000" y="100000"/>
                                    </p:animScale>
                                    <p:set>
                                      <p:cBhvr>
                                        <p:cTn id="10" dur="770" fill="hold"/>
                                        <p:tgtEl>
                                          <p:spTgt spid="66633"/>
                                        </p:tgtEl>
                                        <p:attrNameLst>
                                          <p:attrName>ppt_x</p:attrName>
                                        </p:attrNameLst>
                                      </p:cBhvr>
                                      <p:to>
                                        <p:strVal val="(0.5)"/>
                                      </p:to>
                                    </p:set>
                                    <p:anim from="(0.5)" to="(#ppt_x)" calcmode="lin" valueType="num">
                                      <p:cBhvr>
                                        <p:cTn id="11" dur="1230" accel="100000" fill="hold">
                                          <p:stCondLst>
                                            <p:cond delay="770"/>
                                          </p:stCondLst>
                                        </p:cTn>
                                        <p:tgtEl>
                                          <p:spTgt spid="66633"/>
                                        </p:tgtEl>
                                        <p:attrNameLst>
                                          <p:attrName>ppt_x</p:attrName>
                                        </p:attrNameLst>
                                      </p:cBhvr>
                                    </p:anim>
                                    <p:set>
                                      <p:cBhvr>
                                        <p:cTn id="12" dur="770" fill="hold"/>
                                        <p:tgtEl>
                                          <p:spTgt spid="66633"/>
                                        </p:tgtEl>
                                        <p:attrNameLst>
                                          <p:attrName>ppt_y</p:attrName>
                                        </p:attrNameLst>
                                      </p:cBhvr>
                                      <p:to>
                                        <p:strVal val="(#ppt_y+0.4)"/>
                                      </p:to>
                                    </p:set>
                                    <p:anim from="(#ppt_y+0.4)" to="(#ppt_y)" calcmode="lin" valueType="num">
                                      <p:cBhvr>
                                        <p:cTn id="13" dur="1230" accel="100000" fill="hold">
                                          <p:stCondLst>
                                            <p:cond delay="770"/>
                                          </p:stCondLst>
                                        </p:cTn>
                                        <p:tgtEl>
                                          <p:spTgt spid="66633"/>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ox(in)">
                                      <p:cBhvr>
                                        <p:cTn id="18" dur="500"/>
                                        <p:tgtEl>
                                          <p:spTgt spid="2"/>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66591"/>
                                        </p:tgtEl>
                                        <p:attrNameLst>
                                          <p:attrName>style.visibility</p:attrName>
                                        </p:attrNameLst>
                                      </p:cBhvr>
                                      <p:to>
                                        <p:strVal val="visible"/>
                                      </p:to>
                                    </p:set>
                                    <p:animEffect transition="in" filter="box(in)">
                                      <p:cBhvr>
                                        <p:cTn id="21" dur="500"/>
                                        <p:tgtEl>
                                          <p:spTgt spid="66591"/>
                                        </p:tgtEl>
                                      </p:cBhvr>
                                    </p:animEffect>
                                  </p:childTnLst>
                                </p:cTn>
                              </p:par>
                              <p:par>
                                <p:cTn id="22" presetID="4" presetClass="entr" presetSubtype="16" fill="hold" nodeType="withEffect">
                                  <p:stCondLst>
                                    <p:cond delay="0"/>
                                  </p:stCondLst>
                                  <p:childTnLst>
                                    <p:set>
                                      <p:cBhvr>
                                        <p:cTn id="23" dur="1" fill="hold">
                                          <p:stCondLst>
                                            <p:cond delay="0"/>
                                          </p:stCondLst>
                                        </p:cTn>
                                        <p:tgtEl>
                                          <p:spTgt spid="66572"/>
                                        </p:tgtEl>
                                        <p:attrNameLst>
                                          <p:attrName>style.visibility</p:attrName>
                                        </p:attrNameLst>
                                      </p:cBhvr>
                                      <p:to>
                                        <p:strVal val="visible"/>
                                      </p:to>
                                    </p:set>
                                    <p:animEffect transition="in" filter="box(in)">
                                      <p:cBhvr>
                                        <p:cTn id="24" dur="500"/>
                                        <p:tgtEl>
                                          <p:spTgt spid="6657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66591"/>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0" presetClass="exit" presetSubtype="0" fill="hold" nodeType="withEffect">
                                  <p:stCondLst>
                                    <p:cond delay="0"/>
                                  </p:stCondLst>
                                  <p:childTnLst>
                                    <p:animEffect transition="out" filter="fade">
                                      <p:cBhvr>
                                        <p:cTn id="29" dur="2000"/>
                                        <p:tgtEl>
                                          <p:spTgt spid="66572"/>
                                        </p:tgtEl>
                                      </p:cBhvr>
                                    </p:animEffect>
                                    <p:set>
                                      <p:cBhvr>
                                        <p:cTn id="30" dur="1" fill="hold">
                                          <p:stCondLst>
                                            <p:cond delay="1999"/>
                                          </p:stCondLst>
                                        </p:cTn>
                                        <p:tgtEl>
                                          <p:spTgt spid="66572"/>
                                        </p:tgtEl>
                                        <p:attrNameLst>
                                          <p:attrName>style.visibility</p:attrName>
                                        </p:attrNameLst>
                                      </p:cBhvr>
                                      <p:to>
                                        <p:strVal val="hidden"/>
                                      </p:to>
                                    </p:set>
                                  </p:childTnLst>
                                </p:cTn>
                              </p:par>
                              <p:par>
                                <p:cTn id="31" presetID="4" presetClass="entr" presetSubtype="16" fill="hold" nodeType="withEffect">
                                  <p:stCondLst>
                                    <p:cond delay="0"/>
                                  </p:stCondLst>
                                  <p:childTnLst>
                                    <p:set>
                                      <p:cBhvr>
                                        <p:cTn id="32" dur="1" fill="hold">
                                          <p:stCondLst>
                                            <p:cond delay="0"/>
                                          </p:stCondLst>
                                        </p:cTn>
                                        <p:tgtEl>
                                          <p:spTgt spid="66572"/>
                                        </p:tgtEl>
                                        <p:attrNameLst>
                                          <p:attrName>style.visibility</p:attrName>
                                        </p:attrNameLst>
                                      </p:cBhvr>
                                      <p:to>
                                        <p:strVal val="visible"/>
                                      </p:to>
                                    </p:set>
                                    <p:animEffect transition="in" filter="box(in)">
                                      <p:cBhvr>
                                        <p:cTn id="33" dur="500"/>
                                        <p:tgtEl>
                                          <p:spTgt spid="66572"/>
                                        </p:tgtEl>
                                      </p:cBhvr>
                                    </p:animEffect>
                                  </p:childTnLst>
                                  <p:subTnLst>
                                    <p:audio>
                                      <p:cMediaNode>
                                        <p:cTn display="0" masterRel="sameClick">
                                          <p:stCondLst>
                                            <p:cond evt="begin" delay="0">
                                              <p:tn val="31"/>
                                            </p:cond>
                                          </p:stCondLst>
                                          <p:endCondLst>
                                            <p:cond evt="onStopAudio" delay="0">
                                              <p:tgtEl>
                                                <p:sldTgt/>
                                              </p:tgtEl>
                                            </p:cond>
                                          </p:endCondLst>
                                        </p:cTn>
                                        <p:tgtEl>
                                          <p:sndTgt r:embed="rId2" name="Trumpet1.wav"/>
                                        </p:tgtEl>
                                      </p:cMediaNode>
                                    </p:audio>
                                  </p:subTnLst>
                                </p:cTn>
                              </p:par>
                            </p:childTnLst>
                          </p:cTn>
                        </p:par>
                      </p:childTnLst>
                    </p:cTn>
                  </p:par>
                </p:childTnLst>
              </p:cTn>
              <p:nextCondLst>
                <p:cond evt="onClick" delay="0">
                  <p:tgtEl>
                    <p:spTgt spid="66591"/>
                  </p:tgtEl>
                </p:cond>
              </p:nextCondLst>
            </p:seq>
          </p:childTnLst>
        </p:cTn>
      </p:par>
    </p:tnLst>
    <p:bldLst>
      <p:bldP spid="66591" grpId="0" animBg="1"/>
      <p:bldP spid="666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13">
            <a:extLst>
              <a:ext uri="{FF2B5EF4-FFF2-40B4-BE49-F238E27FC236}">
                <a16:creationId xmlns:a16="http://schemas.microsoft.com/office/drawing/2014/main" id="{862332A5-8083-4D9C-8473-53974BA9B078}"/>
              </a:ext>
            </a:extLst>
          </p:cNvPr>
          <p:cNvSpPr>
            <a:spLocks noChangeArrowheads="1"/>
          </p:cNvSpPr>
          <p:nvPr/>
        </p:nvSpPr>
        <p:spPr bwMode="auto">
          <a:xfrm>
            <a:off x="2357438" y="2928938"/>
            <a:ext cx="3733800" cy="15240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lgn="ctr"/>
            <a:r>
              <a:rPr lang="en-US" altLang="en-US" sz="2800">
                <a:cs typeface="Arial" panose="020B0604020202020204" pitchFamily="34" charset="0"/>
              </a:rPr>
              <a:t>Danger in the home </a:t>
            </a:r>
          </a:p>
          <a:p>
            <a:pPr algn="ctr"/>
            <a:r>
              <a:rPr lang="en-US" altLang="en-US" sz="2800">
                <a:cs typeface="Arial" panose="020B0604020202020204" pitchFamily="34" charset="0"/>
              </a:rPr>
              <a:t>for the children </a:t>
            </a:r>
          </a:p>
        </p:txBody>
      </p:sp>
      <p:sp>
        <p:nvSpPr>
          <p:cNvPr id="25614" name="Oval 14">
            <a:extLst>
              <a:ext uri="{FF2B5EF4-FFF2-40B4-BE49-F238E27FC236}">
                <a16:creationId xmlns:a16="http://schemas.microsoft.com/office/drawing/2014/main" id="{F4B7B7E2-871A-494F-86BE-6FA21F9EEEB4}"/>
              </a:ext>
            </a:extLst>
          </p:cNvPr>
          <p:cNvSpPr>
            <a:spLocks noChangeArrowheads="1"/>
          </p:cNvSpPr>
          <p:nvPr/>
        </p:nvSpPr>
        <p:spPr bwMode="auto">
          <a:xfrm>
            <a:off x="571500" y="1857375"/>
            <a:ext cx="2286000" cy="7620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lgn="ctr"/>
            <a:r>
              <a:rPr lang="en-US" altLang="en-US" sz="2800">
                <a:solidFill>
                  <a:srgbClr val="FF00FF"/>
                </a:solidFill>
                <a:cs typeface="Arial" panose="020B0604020202020204" pitchFamily="34" charset="0"/>
              </a:rPr>
              <a:t>gas </a:t>
            </a:r>
          </a:p>
        </p:txBody>
      </p:sp>
      <p:sp>
        <p:nvSpPr>
          <p:cNvPr id="25629" name="Line 29">
            <a:extLst>
              <a:ext uri="{FF2B5EF4-FFF2-40B4-BE49-F238E27FC236}">
                <a16:creationId xmlns:a16="http://schemas.microsoft.com/office/drawing/2014/main" id="{14D55374-982F-4553-AC2E-1BEA57BFC9B5}"/>
              </a:ext>
            </a:extLst>
          </p:cNvPr>
          <p:cNvSpPr>
            <a:spLocks noChangeShapeType="1"/>
          </p:cNvSpPr>
          <p:nvPr/>
        </p:nvSpPr>
        <p:spPr bwMode="auto">
          <a:xfrm flipH="1" flipV="1">
            <a:off x="1785938" y="2357438"/>
            <a:ext cx="1000125" cy="78581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SG"/>
          </a:p>
        </p:txBody>
      </p:sp>
      <p:sp>
        <p:nvSpPr>
          <p:cNvPr id="25630" name="Line 30">
            <a:extLst>
              <a:ext uri="{FF2B5EF4-FFF2-40B4-BE49-F238E27FC236}">
                <a16:creationId xmlns:a16="http://schemas.microsoft.com/office/drawing/2014/main" id="{E6FE3314-E141-422D-8E30-6FD380A5324B}"/>
              </a:ext>
            </a:extLst>
          </p:cNvPr>
          <p:cNvSpPr>
            <a:spLocks noChangeShapeType="1"/>
          </p:cNvSpPr>
          <p:nvPr/>
        </p:nvSpPr>
        <p:spPr bwMode="auto">
          <a:xfrm flipH="1" flipV="1">
            <a:off x="3929063" y="2214563"/>
            <a:ext cx="142875" cy="7429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SG"/>
          </a:p>
        </p:txBody>
      </p:sp>
      <p:sp>
        <p:nvSpPr>
          <p:cNvPr id="25631" name="Line 31">
            <a:extLst>
              <a:ext uri="{FF2B5EF4-FFF2-40B4-BE49-F238E27FC236}">
                <a16:creationId xmlns:a16="http://schemas.microsoft.com/office/drawing/2014/main" id="{B4621023-75CA-4D85-B6AA-8A77E0890A63}"/>
              </a:ext>
            </a:extLst>
          </p:cNvPr>
          <p:cNvSpPr>
            <a:spLocks noChangeShapeType="1"/>
          </p:cNvSpPr>
          <p:nvPr/>
        </p:nvSpPr>
        <p:spPr bwMode="auto">
          <a:xfrm flipV="1">
            <a:off x="5572125" y="2286000"/>
            <a:ext cx="714375" cy="9048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SG"/>
          </a:p>
        </p:txBody>
      </p:sp>
      <p:sp>
        <p:nvSpPr>
          <p:cNvPr id="25632" name="Line 32">
            <a:extLst>
              <a:ext uri="{FF2B5EF4-FFF2-40B4-BE49-F238E27FC236}">
                <a16:creationId xmlns:a16="http://schemas.microsoft.com/office/drawing/2014/main" id="{FFBB3470-3A75-4090-9B7C-ED58FF48BB92}"/>
              </a:ext>
            </a:extLst>
          </p:cNvPr>
          <p:cNvSpPr>
            <a:spLocks noChangeShapeType="1"/>
          </p:cNvSpPr>
          <p:nvPr/>
        </p:nvSpPr>
        <p:spPr bwMode="auto">
          <a:xfrm flipV="1">
            <a:off x="6072188" y="3500438"/>
            <a:ext cx="609600" cy="76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SG"/>
          </a:p>
        </p:txBody>
      </p:sp>
      <p:sp>
        <p:nvSpPr>
          <p:cNvPr id="25633" name="Line 33">
            <a:extLst>
              <a:ext uri="{FF2B5EF4-FFF2-40B4-BE49-F238E27FC236}">
                <a16:creationId xmlns:a16="http://schemas.microsoft.com/office/drawing/2014/main" id="{8784B52B-35B7-44CE-BB92-95621F147DE1}"/>
              </a:ext>
            </a:extLst>
          </p:cNvPr>
          <p:cNvSpPr>
            <a:spLocks noChangeShapeType="1"/>
          </p:cNvSpPr>
          <p:nvPr/>
        </p:nvSpPr>
        <p:spPr bwMode="auto">
          <a:xfrm flipH="1">
            <a:off x="2071688" y="4286250"/>
            <a:ext cx="833437" cy="3571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SG"/>
          </a:p>
        </p:txBody>
      </p:sp>
      <p:sp>
        <p:nvSpPr>
          <p:cNvPr id="25634" name="Line 34">
            <a:extLst>
              <a:ext uri="{FF2B5EF4-FFF2-40B4-BE49-F238E27FC236}">
                <a16:creationId xmlns:a16="http://schemas.microsoft.com/office/drawing/2014/main" id="{06F64615-7FC9-48CA-9BBE-044CF2AB9C9C}"/>
              </a:ext>
            </a:extLst>
          </p:cNvPr>
          <p:cNvSpPr>
            <a:spLocks noChangeShapeType="1"/>
          </p:cNvSpPr>
          <p:nvPr/>
        </p:nvSpPr>
        <p:spPr bwMode="auto">
          <a:xfrm flipH="1">
            <a:off x="3000375" y="4429125"/>
            <a:ext cx="642938" cy="78581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SG"/>
          </a:p>
        </p:txBody>
      </p:sp>
      <p:sp>
        <p:nvSpPr>
          <p:cNvPr id="25635" name="Line 35">
            <a:extLst>
              <a:ext uri="{FF2B5EF4-FFF2-40B4-BE49-F238E27FC236}">
                <a16:creationId xmlns:a16="http://schemas.microsoft.com/office/drawing/2014/main" id="{EAD0AA4C-B226-4099-9665-A17FB31B17A0}"/>
              </a:ext>
            </a:extLst>
          </p:cNvPr>
          <p:cNvSpPr>
            <a:spLocks noChangeShapeType="1"/>
          </p:cNvSpPr>
          <p:nvPr/>
        </p:nvSpPr>
        <p:spPr bwMode="auto">
          <a:xfrm flipH="1">
            <a:off x="4495800" y="4429125"/>
            <a:ext cx="76200" cy="14382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SG"/>
          </a:p>
        </p:txBody>
      </p:sp>
      <p:sp>
        <p:nvSpPr>
          <p:cNvPr id="25636" name="Line 36">
            <a:extLst>
              <a:ext uri="{FF2B5EF4-FFF2-40B4-BE49-F238E27FC236}">
                <a16:creationId xmlns:a16="http://schemas.microsoft.com/office/drawing/2014/main" id="{EE0B419F-F3BC-458C-8744-EA70214619AD}"/>
              </a:ext>
            </a:extLst>
          </p:cNvPr>
          <p:cNvSpPr>
            <a:spLocks noChangeShapeType="1"/>
          </p:cNvSpPr>
          <p:nvPr/>
        </p:nvSpPr>
        <p:spPr bwMode="auto">
          <a:xfrm>
            <a:off x="5857875" y="4071938"/>
            <a:ext cx="785813" cy="5715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SG"/>
          </a:p>
        </p:txBody>
      </p:sp>
      <p:sp>
        <p:nvSpPr>
          <p:cNvPr id="25637" name="Text Box 37">
            <a:extLst>
              <a:ext uri="{FF2B5EF4-FFF2-40B4-BE49-F238E27FC236}">
                <a16:creationId xmlns:a16="http://schemas.microsoft.com/office/drawing/2014/main" id="{A5D4DDB5-B348-4F36-97BA-6AA677561519}"/>
              </a:ext>
            </a:extLst>
          </p:cNvPr>
          <p:cNvSpPr txBox="1">
            <a:spLocks noChangeArrowheads="1"/>
          </p:cNvSpPr>
          <p:nvPr/>
        </p:nvSpPr>
        <p:spPr bwMode="auto">
          <a:xfrm>
            <a:off x="3571875" y="178593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spcBef>
                <a:spcPct val="50000"/>
              </a:spcBef>
            </a:pPr>
            <a:r>
              <a:rPr lang="en-US" altLang="en-US" sz="2800">
                <a:solidFill>
                  <a:srgbClr val="FF0000"/>
                </a:solidFill>
              </a:rPr>
              <a:t>drug</a:t>
            </a:r>
          </a:p>
        </p:txBody>
      </p:sp>
      <p:sp>
        <p:nvSpPr>
          <p:cNvPr id="25638" name="Text Box 38">
            <a:extLst>
              <a:ext uri="{FF2B5EF4-FFF2-40B4-BE49-F238E27FC236}">
                <a16:creationId xmlns:a16="http://schemas.microsoft.com/office/drawing/2014/main" id="{BACC5ACE-72A4-48C3-810B-320AC92A3424}"/>
              </a:ext>
            </a:extLst>
          </p:cNvPr>
          <p:cNvSpPr txBox="1">
            <a:spLocks noChangeArrowheads="1"/>
          </p:cNvSpPr>
          <p:nvPr/>
        </p:nvSpPr>
        <p:spPr bwMode="auto">
          <a:xfrm>
            <a:off x="5357813" y="1857375"/>
            <a:ext cx="220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spcBef>
                <a:spcPct val="50000"/>
              </a:spcBef>
            </a:pPr>
            <a:r>
              <a:rPr lang="en-US" altLang="en-US" sz="2800">
                <a:solidFill>
                  <a:srgbClr val="002060"/>
                </a:solidFill>
              </a:rPr>
              <a:t>electricity</a:t>
            </a:r>
          </a:p>
        </p:txBody>
      </p:sp>
      <p:sp>
        <p:nvSpPr>
          <p:cNvPr id="25639" name="Text Box 39">
            <a:extLst>
              <a:ext uri="{FF2B5EF4-FFF2-40B4-BE49-F238E27FC236}">
                <a16:creationId xmlns:a16="http://schemas.microsoft.com/office/drawing/2014/main" id="{245A84E7-5864-4CA3-B551-9D64E7C192BB}"/>
              </a:ext>
            </a:extLst>
          </p:cNvPr>
          <p:cNvSpPr txBox="1">
            <a:spLocks noChangeArrowheads="1"/>
          </p:cNvSpPr>
          <p:nvPr/>
        </p:nvSpPr>
        <p:spPr bwMode="auto">
          <a:xfrm>
            <a:off x="6786563" y="3214688"/>
            <a:ext cx="152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spcBef>
                <a:spcPct val="50000"/>
              </a:spcBef>
            </a:pPr>
            <a:r>
              <a:rPr lang="en-US" altLang="en-US" sz="2800">
                <a:solidFill>
                  <a:srgbClr val="0070C0"/>
                </a:solidFill>
              </a:rPr>
              <a:t>knife</a:t>
            </a:r>
          </a:p>
        </p:txBody>
      </p:sp>
      <p:sp>
        <p:nvSpPr>
          <p:cNvPr id="25640" name="Text Box 40">
            <a:extLst>
              <a:ext uri="{FF2B5EF4-FFF2-40B4-BE49-F238E27FC236}">
                <a16:creationId xmlns:a16="http://schemas.microsoft.com/office/drawing/2014/main" id="{0ED55513-19FC-4F7E-84F3-6D1871789085}"/>
              </a:ext>
            </a:extLst>
          </p:cNvPr>
          <p:cNvSpPr txBox="1">
            <a:spLocks noChangeArrowheads="1"/>
          </p:cNvSpPr>
          <p:nvPr/>
        </p:nvSpPr>
        <p:spPr bwMode="auto">
          <a:xfrm>
            <a:off x="6572250" y="4500563"/>
            <a:ext cx="1752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spcBef>
                <a:spcPct val="50000"/>
              </a:spcBef>
            </a:pPr>
            <a:r>
              <a:rPr lang="en-US" altLang="en-US" sz="2800">
                <a:solidFill>
                  <a:srgbClr val="CC00FF"/>
                </a:solidFill>
              </a:rPr>
              <a:t>match</a:t>
            </a:r>
          </a:p>
        </p:txBody>
      </p:sp>
      <p:sp>
        <p:nvSpPr>
          <p:cNvPr id="25641" name="Text Box 41">
            <a:extLst>
              <a:ext uri="{FF2B5EF4-FFF2-40B4-BE49-F238E27FC236}">
                <a16:creationId xmlns:a16="http://schemas.microsoft.com/office/drawing/2014/main" id="{17F116D0-DF3C-4D6C-98FA-09A74601432A}"/>
              </a:ext>
            </a:extLst>
          </p:cNvPr>
          <p:cNvSpPr txBox="1">
            <a:spLocks noChangeArrowheads="1"/>
          </p:cNvSpPr>
          <p:nvPr/>
        </p:nvSpPr>
        <p:spPr bwMode="auto">
          <a:xfrm>
            <a:off x="4114800" y="5715000"/>
            <a:ext cx="175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spcBef>
                <a:spcPct val="50000"/>
              </a:spcBef>
            </a:pPr>
            <a:r>
              <a:rPr lang="en-US" altLang="en-US" sz="2800">
                <a:solidFill>
                  <a:srgbClr val="660066"/>
                </a:solidFill>
              </a:rPr>
              <a:t>fire</a:t>
            </a:r>
          </a:p>
        </p:txBody>
      </p:sp>
      <p:sp>
        <p:nvSpPr>
          <p:cNvPr id="25642" name="Text Box 42">
            <a:extLst>
              <a:ext uri="{FF2B5EF4-FFF2-40B4-BE49-F238E27FC236}">
                <a16:creationId xmlns:a16="http://schemas.microsoft.com/office/drawing/2014/main" id="{B3717759-8655-4E6A-8399-2760B672095A}"/>
              </a:ext>
            </a:extLst>
          </p:cNvPr>
          <p:cNvSpPr txBox="1">
            <a:spLocks noChangeArrowheads="1"/>
          </p:cNvSpPr>
          <p:nvPr/>
        </p:nvSpPr>
        <p:spPr bwMode="auto">
          <a:xfrm>
            <a:off x="1643063" y="5214938"/>
            <a:ext cx="2514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spcBef>
                <a:spcPct val="50000"/>
              </a:spcBef>
            </a:pPr>
            <a:r>
              <a:rPr lang="en-US" altLang="en-US" sz="2800">
                <a:solidFill>
                  <a:srgbClr val="0000FF"/>
                </a:solidFill>
              </a:rPr>
              <a:t>boiling water</a:t>
            </a:r>
          </a:p>
        </p:txBody>
      </p:sp>
      <p:sp>
        <p:nvSpPr>
          <p:cNvPr id="25643" name="Text Box 43">
            <a:extLst>
              <a:ext uri="{FF2B5EF4-FFF2-40B4-BE49-F238E27FC236}">
                <a16:creationId xmlns:a16="http://schemas.microsoft.com/office/drawing/2014/main" id="{FD146602-1C00-4A2D-ADA8-8067FD5C99A6}"/>
              </a:ext>
            </a:extLst>
          </p:cNvPr>
          <p:cNvSpPr txBox="1">
            <a:spLocks noChangeArrowheads="1"/>
          </p:cNvSpPr>
          <p:nvPr/>
        </p:nvSpPr>
        <p:spPr bwMode="auto">
          <a:xfrm>
            <a:off x="642938" y="4500563"/>
            <a:ext cx="152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spcBef>
                <a:spcPct val="50000"/>
              </a:spcBef>
            </a:pPr>
            <a:r>
              <a:rPr lang="en-US" altLang="en-US" sz="2800">
                <a:solidFill>
                  <a:schemeClr val="tx2"/>
                </a:solidFill>
              </a:rPr>
              <a:t>scissors</a:t>
            </a:r>
          </a:p>
        </p:txBody>
      </p:sp>
      <p:sp>
        <p:nvSpPr>
          <p:cNvPr id="25644" name="Line 44">
            <a:extLst>
              <a:ext uri="{FF2B5EF4-FFF2-40B4-BE49-F238E27FC236}">
                <a16:creationId xmlns:a16="http://schemas.microsoft.com/office/drawing/2014/main" id="{E0278BD6-E78A-4A47-9E09-6482DD945537}"/>
              </a:ext>
            </a:extLst>
          </p:cNvPr>
          <p:cNvSpPr>
            <a:spLocks noChangeShapeType="1"/>
          </p:cNvSpPr>
          <p:nvPr/>
        </p:nvSpPr>
        <p:spPr bwMode="auto">
          <a:xfrm flipH="1" flipV="1">
            <a:off x="1714500" y="3786188"/>
            <a:ext cx="714375" cy="714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SG"/>
          </a:p>
        </p:txBody>
      </p:sp>
      <p:sp>
        <p:nvSpPr>
          <p:cNvPr id="25645" name="Text Box 45">
            <a:extLst>
              <a:ext uri="{FF2B5EF4-FFF2-40B4-BE49-F238E27FC236}">
                <a16:creationId xmlns:a16="http://schemas.microsoft.com/office/drawing/2014/main" id="{B3292F28-4C79-44C0-9460-B8EF1E407FDE}"/>
              </a:ext>
            </a:extLst>
          </p:cNvPr>
          <p:cNvSpPr txBox="1">
            <a:spLocks noChangeArrowheads="1"/>
          </p:cNvSpPr>
          <p:nvPr/>
        </p:nvSpPr>
        <p:spPr bwMode="auto">
          <a:xfrm>
            <a:off x="838200" y="3429000"/>
            <a:ext cx="137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spcBef>
                <a:spcPct val="50000"/>
              </a:spcBef>
            </a:pPr>
            <a:r>
              <a:rPr lang="en-US" altLang="en-US" sz="2800">
                <a:solidFill>
                  <a:srgbClr val="660066"/>
                </a:solidFill>
              </a:rPr>
              <a:t>bead</a:t>
            </a:r>
          </a:p>
        </p:txBody>
      </p:sp>
      <p:sp>
        <p:nvSpPr>
          <p:cNvPr id="25646" name="Line 46">
            <a:extLst>
              <a:ext uri="{FF2B5EF4-FFF2-40B4-BE49-F238E27FC236}">
                <a16:creationId xmlns:a16="http://schemas.microsoft.com/office/drawing/2014/main" id="{05F9AAD7-48F2-4DAF-9A4B-4563522CF35E}"/>
              </a:ext>
            </a:extLst>
          </p:cNvPr>
          <p:cNvSpPr>
            <a:spLocks noChangeShapeType="1"/>
          </p:cNvSpPr>
          <p:nvPr/>
        </p:nvSpPr>
        <p:spPr bwMode="auto">
          <a:xfrm>
            <a:off x="5143500" y="4357688"/>
            <a:ext cx="642938" cy="10001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SG"/>
          </a:p>
        </p:txBody>
      </p:sp>
      <p:sp>
        <p:nvSpPr>
          <p:cNvPr id="25647" name="Text Box 47">
            <a:extLst>
              <a:ext uri="{FF2B5EF4-FFF2-40B4-BE49-F238E27FC236}">
                <a16:creationId xmlns:a16="http://schemas.microsoft.com/office/drawing/2014/main" id="{39BCF4C6-2146-4C97-9CA4-BEC1D2D024AC}"/>
              </a:ext>
            </a:extLst>
          </p:cNvPr>
          <p:cNvSpPr txBox="1">
            <a:spLocks noChangeArrowheads="1"/>
          </p:cNvSpPr>
          <p:nvPr/>
        </p:nvSpPr>
        <p:spPr bwMode="auto">
          <a:xfrm>
            <a:off x="5214938" y="5214938"/>
            <a:ext cx="1676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spcBef>
                <a:spcPct val="50000"/>
              </a:spcBef>
            </a:pPr>
            <a:r>
              <a:rPr lang="en-US" altLang="en-US" sz="2800">
                <a:solidFill>
                  <a:srgbClr val="0000FF"/>
                </a:solidFill>
              </a:rPr>
              <a:t>chemical</a:t>
            </a:r>
          </a:p>
        </p:txBody>
      </p:sp>
      <p:pic>
        <p:nvPicPr>
          <p:cNvPr id="18455" name="Picture 50" descr="Picture5">
            <a:extLst>
              <a:ext uri="{FF2B5EF4-FFF2-40B4-BE49-F238E27FC236}">
                <a16:creationId xmlns:a16="http://schemas.microsoft.com/office/drawing/2014/main" id="{4771EFE2-5FBC-4BC0-865A-1160EB019D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a:off x="6661944" y="4375944"/>
            <a:ext cx="267811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6" name="Text Box 51">
            <a:extLst>
              <a:ext uri="{FF2B5EF4-FFF2-40B4-BE49-F238E27FC236}">
                <a16:creationId xmlns:a16="http://schemas.microsoft.com/office/drawing/2014/main" id="{1AC635C6-DDEC-4EE0-A1F6-2B9134359922}"/>
              </a:ext>
            </a:extLst>
          </p:cNvPr>
          <p:cNvSpPr>
            <a:spLocks noGrp="1" noChangeArrowheads="1"/>
          </p:cNvSpPr>
          <p:nvPr>
            <p:ph type="title"/>
          </p:nvPr>
        </p:nvSpPr>
        <p:spPr>
          <a:xfrm>
            <a:off x="1357313" y="428625"/>
            <a:ext cx="6870700" cy="1133475"/>
          </a:xfrm>
          <a:solidFill>
            <a:srgbClr val="FFFF00"/>
          </a:solidFill>
          <a:ln>
            <a:solidFill>
              <a:srgbClr val="FF0000"/>
            </a:solidFill>
            <a:miter lim="800000"/>
            <a:headEnd/>
            <a:tailEnd/>
          </a:ln>
        </p:spPr>
        <p:txBody>
          <a:bodyPr/>
          <a:lstStyle/>
          <a:p>
            <a:pPr eaLnBrk="1" hangingPunct="1">
              <a:spcBef>
                <a:spcPct val="50000"/>
              </a:spcBef>
            </a:pPr>
            <a:r>
              <a:rPr lang="en-US" altLang="en-US"/>
              <a:t>    </a:t>
            </a:r>
            <a:r>
              <a:rPr lang="en-US" altLang="en-US" sz="3600" b="1" i="1">
                <a:solidFill>
                  <a:srgbClr val="990000"/>
                </a:solidFill>
              </a:rPr>
              <a:t>Unit 3 : Lesson 3 - Read</a:t>
            </a:r>
          </a:p>
        </p:txBody>
      </p:sp>
      <p:pic>
        <p:nvPicPr>
          <p:cNvPr id="18457" name="Picture 52" descr="Picture5">
            <a:extLst>
              <a:ext uri="{FF2B5EF4-FFF2-40B4-BE49-F238E27FC236}">
                <a16:creationId xmlns:a16="http://schemas.microsoft.com/office/drawing/2014/main" id="{6D9D5647-9E84-4966-8550-8F044EC5AF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141827" flipH="1">
            <a:off x="-12700" y="12700"/>
            <a:ext cx="2678113"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8" name="Right Arrow 25">
            <a:hlinkClick r:id="rId4" action="ppaction://hlinksldjump"/>
            <a:extLst>
              <a:ext uri="{FF2B5EF4-FFF2-40B4-BE49-F238E27FC236}">
                <a16:creationId xmlns:a16="http://schemas.microsoft.com/office/drawing/2014/main" id="{1ADF9126-68A1-4CC1-B0CC-13A1DC579317}"/>
              </a:ext>
            </a:extLst>
          </p:cNvPr>
          <p:cNvSpPr>
            <a:spLocks noChangeArrowheads="1"/>
          </p:cNvSpPr>
          <p:nvPr/>
        </p:nvSpPr>
        <p:spPr bwMode="auto">
          <a:xfrm>
            <a:off x="6215063" y="6357938"/>
            <a:ext cx="928687" cy="500062"/>
          </a:xfrm>
          <a:prstGeom prst="rightArrow">
            <a:avLst>
              <a:gd name="adj1" fmla="val 50000"/>
              <a:gd name="adj2" fmla="val 49997"/>
            </a:avLst>
          </a:prstGeom>
          <a:solidFill>
            <a:schemeClr val="accent1"/>
          </a:solidFill>
          <a:ln w="9525" algn="ctr">
            <a:solidFill>
              <a:schemeClr val="tx1"/>
            </a:solidFill>
            <a:round/>
            <a:headEnd/>
            <a:tailEnd/>
          </a:ln>
        </p:spPr>
        <p:txBody>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endParaRPr lang="vi-VN" altLang="en-US"/>
          </a:p>
        </p:txBody>
      </p:sp>
    </p:spTree>
  </p:cSld>
  <p:clrMapOvr>
    <a:masterClrMapping/>
  </p:clrMapOvr>
  <p:transition spd="slow">
    <p:cover dir="d"/>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withEffect">
                                  <p:stCondLst>
                                    <p:cond delay="0"/>
                                  </p:stCondLst>
                                  <p:childTnLst>
                                    <p:set>
                                      <p:cBhvr>
                                        <p:cTn id="6" dur="1" fill="hold">
                                          <p:stCondLst>
                                            <p:cond delay="0"/>
                                          </p:stCondLst>
                                        </p:cTn>
                                        <p:tgtEl>
                                          <p:spTgt spid="25629"/>
                                        </p:tgtEl>
                                        <p:attrNameLst>
                                          <p:attrName>style.visibility</p:attrName>
                                        </p:attrNameLst>
                                      </p:cBhvr>
                                      <p:to>
                                        <p:strVal val="visible"/>
                                      </p:to>
                                    </p:set>
                                    <p:animEffect transition="in" filter="barn(inHorizontal)">
                                      <p:cBhvr>
                                        <p:cTn id="7" dur="500"/>
                                        <p:tgtEl>
                                          <p:spTgt spid="25629"/>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25614"/>
                                        </p:tgtEl>
                                        <p:attrNameLst>
                                          <p:attrName>style.visibility</p:attrName>
                                        </p:attrNameLst>
                                      </p:cBhvr>
                                      <p:to>
                                        <p:strVal val="visible"/>
                                      </p:to>
                                    </p:set>
                                    <p:animEffect transition="in" filter="wheel(4)">
                                      <p:cBhvr>
                                        <p:cTn id="10" dur="2000"/>
                                        <p:tgtEl>
                                          <p:spTgt spid="25614"/>
                                        </p:tgtEl>
                                      </p:cBhvr>
                                    </p:animEffect>
                                  </p:childTnLst>
                                </p:cTn>
                              </p:par>
                              <p:par>
                                <p:cTn id="11" presetID="16" presetClass="entr" presetSubtype="26" fill="hold" nodeType="withEffect">
                                  <p:stCondLst>
                                    <p:cond delay="0"/>
                                  </p:stCondLst>
                                  <p:childTnLst>
                                    <p:set>
                                      <p:cBhvr>
                                        <p:cTn id="12" dur="1" fill="hold">
                                          <p:stCondLst>
                                            <p:cond delay="0"/>
                                          </p:stCondLst>
                                        </p:cTn>
                                        <p:tgtEl>
                                          <p:spTgt spid="25630"/>
                                        </p:tgtEl>
                                        <p:attrNameLst>
                                          <p:attrName>style.visibility</p:attrName>
                                        </p:attrNameLst>
                                      </p:cBhvr>
                                      <p:to>
                                        <p:strVal val="visible"/>
                                      </p:to>
                                    </p:set>
                                    <p:animEffect transition="in" filter="barn(inHorizontal)">
                                      <p:cBhvr>
                                        <p:cTn id="13" dur="500"/>
                                        <p:tgtEl>
                                          <p:spTgt spid="25630"/>
                                        </p:tgtEl>
                                      </p:cBhvr>
                                    </p:animEffect>
                                  </p:childTnLst>
                                </p:cTn>
                              </p:par>
                              <p:par>
                                <p:cTn id="14" presetID="27" presetClass="entr" presetSubtype="0" fill="hold" grpId="0" nodeType="withEffect">
                                  <p:stCondLst>
                                    <p:cond delay="0"/>
                                  </p:stCondLst>
                                  <p:iterate type="lt">
                                    <p:tmPct val="50000"/>
                                  </p:iterate>
                                  <p:childTnLst>
                                    <p:set>
                                      <p:cBhvr>
                                        <p:cTn id="15" dur="1" fill="hold">
                                          <p:stCondLst>
                                            <p:cond delay="0"/>
                                          </p:stCondLst>
                                        </p:cTn>
                                        <p:tgtEl>
                                          <p:spTgt spid="25637"/>
                                        </p:tgtEl>
                                        <p:attrNameLst>
                                          <p:attrName>style.visibility</p:attrName>
                                        </p:attrNameLst>
                                      </p:cBhvr>
                                      <p:to>
                                        <p:strVal val="visible"/>
                                      </p:to>
                                    </p:set>
                                    <p:anim calcmode="discrete" valueType="clr">
                                      <p:cBhvr override="childStyle">
                                        <p:cTn id="16" dur="80"/>
                                        <p:tgtEl>
                                          <p:spTgt spid="25637"/>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25637"/>
                                        </p:tgtEl>
                                        <p:attrNameLst>
                                          <p:attrName>fillcolor</p:attrName>
                                        </p:attrNameLst>
                                      </p:cBhvr>
                                      <p:tavLst>
                                        <p:tav tm="0">
                                          <p:val>
                                            <p:clrVal>
                                              <a:schemeClr val="accent2"/>
                                            </p:clrVal>
                                          </p:val>
                                        </p:tav>
                                        <p:tav tm="50000">
                                          <p:val>
                                            <p:clrVal>
                                              <a:schemeClr val="hlink"/>
                                            </p:clrVal>
                                          </p:val>
                                        </p:tav>
                                      </p:tavLst>
                                    </p:anim>
                                    <p:set>
                                      <p:cBhvr>
                                        <p:cTn id="18" dur="80"/>
                                        <p:tgtEl>
                                          <p:spTgt spid="25637"/>
                                        </p:tgtEl>
                                        <p:attrNameLst>
                                          <p:attrName>fill.type</p:attrName>
                                        </p:attrNameLst>
                                      </p:cBhvr>
                                      <p:to>
                                        <p:strVal val="solid"/>
                                      </p:to>
                                    </p:set>
                                  </p:childTnLst>
                                </p:cTn>
                              </p:par>
                              <p:par>
                                <p:cTn id="19" presetID="16" presetClass="entr" presetSubtype="26" fill="hold" nodeType="withEffect">
                                  <p:stCondLst>
                                    <p:cond delay="0"/>
                                  </p:stCondLst>
                                  <p:childTnLst>
                                    <p:set>
                                      <p:cBhvr>
                                        <p:cTn id="20" dur="1" fill="hold">
                                          <p:stCondLst>
                                            <p:cond delay="0"/>
                                          </p:stCondLst>
                                        </p:cTn>
                                        <p:tgtEl>
                                          <p:spTgt spid="25631"/>
                                        </p:tgtEl>
                                        <p:attrNameLst>
                                          <p:attrName>style.visibility</p:attrName>
                                        </p:attrNameLst>
                                      </p:cBhvr>
                                      <p:to>
                                        <p:strVal val="visible"/>
                                      </p:to>
                                    </p:set>
                                    <p:animEffect transition="in" filter="barn(inHorizontal)">
                                      <p:cBhvr>
                                        <p:cTn id="21" dur="500"/>
                                        <p:tgtEl>
                                          <p:spTgt spid="25631"/>
                                        </p:tgtEl>
                                      </p:cBhvr>
                                    </p:animEffect>
                                  </p:childTnLst>
                                </p:cTn>
                              </p:par>
                              <p:par>
                                <p:cTn id="22" presetID="51" presetClass="entr" presetSubtype="0" fill="hold" grpId="0" nodeType="withEffect">
                                  <p:stCondLst>
                                    <p:cond delay="0"/>
                                  </p:stCondLst>
                                  <p:childTnLst>
                                    <p:set>
                                      <p:cBhvr>
                                        <p:cTn id="23" dur="1" fill="hold">
                                          <p:stCondLst>
                                            <p:cond delay="0"/>
                                          </p:stCondLst>
                                        </p:cTn>
                                        <p:tgtEl>
                                          <p:spTgt spid="25638"/>
                                        </p:tgtEl>
                                        <p:attrNameLst>
                                          <p:attrName>style.visibility</p:attrName>
                                        </p:attrNameLst>
                                      </p:cBhvr>
                                      <p:to>
                                        <p:strVal val="visible"/>
                                      </p:to>
                                    </p:set>
                                    <p:animEffect transition="in" filter="fade">
                                      <p:cBhvr>
                                        <p:cTn id="24" dur="770" decel="100000"/>
                                        <p:tgtEl>
                                          <p:spTgt spid="25638"/>
                                        </p:tgtEl>
                                      </p:cBhvr>
                                    </p:animEffect>
                                    <p:animScale>
                                      <p:cBhvr>
                                        <p:cTn id="25" dur="770" decel="100000"/>
                                        <p:tgtEl>
                                          <p:spTgt spid="25638"/>
                                        </p:tgtEl>
                                      </p:cBhvr>
                                      <p:from x="10000" y="10000"/>
                                      <p:to x="200000" y="450000"/>
                                    </p:animScale>
                                    <p:animScale>
                                      <p:cBhvr>
                                        <p:cTn id="26" dur="1230" accel="100000" fill="hold">
                                          <p:stCondLst>
                                            <p:cond delay="770"/>
                                          </p:stCondLst>
                                        </p:cTn>
                                        <p:tgtEl>
                                          <p:spTgt spid="25638"/>
                                        </p:tgtEl>
                                      </p:cBhvr>
                                      <p:from x="200000" y="450000"/>
                                      <p:to x="100000" y="100000"/>
                                    </p:animScale>
                                    <p:set>
                                      <p:cBhvr>
                                        <p:cTn id="27" dur="770" fill="hold"/>
                                        <p:tgtEl>
                                          <p:spTgt spid="25638"/>
                                        </p:tgtEl>
                                        <p:attrNameLst>
                                          <p:attrName>ppt_x</p:attrName>
                                        </p:attrNameLst>
                                      </p:cBhvr>
                                      <p:to>
                                        <p:strVal val="(0.5)"/>
                                      </p:to>
                                    </p:set>
                                    <p:anim from="(0.5)" to="(#ppt_x)" calcmode="lin" valueType="num">
                                      <p:cBhvr>
                                        <p:cTn id="28" dur="1230" accel="100000" fill="hold">
                                          <p:stCondLst>
                                            <p:cond delay="770"/>
                                          </p:stCondLst>
                                        </p:cTn>
                                        <p:tgtEl>
                                          <p:spTgt spid="25638"/>
                                        </p:tgtEl>
                                        <p:attrNameLst>
                                          <p:attrName>ppt_x</p:attrName>
                                        </p:attrNameLst>
                                      </p:cBhvr>
                                    </p:anim>
                                    <p:set>
                                      <p:cBhvr>
                                        <p:cTn id="29" dur="770" fill="hold"/>
                                        <p:tgtEl>
                                          <p:spTgt spid="25638"/>
                                        </p:tgtEl>
                                        <p:attrNameLst>
                                          <p:attrName>ppt_y</p:attrName>
                                        </p:attrNameLst>
                                      </p:cBhvr>
                                      <p:to>
                                        <p:strVal val="(#ppt_y+0.4)"/>
                                      </p:to>
                                    </p:set>
                                    <p:anim from="(#ppt_y+0.4)" to="(#ppt_y)" calcmode="lin" valueType="num">
                                      <p:cBhvr>
                                        <p:cTn id="30" dur="1230" accel="100000" fill="hold">
                                          <p:stCondLst>
                                            <p:cond delay="770"/>
                                          </p:stCondLst>
                                        </p:cTn>
                                        <p:tgtEl>
                                          <p:spTgt spid="25638"/>
                                        </p:tgtEl>
                                        <p:attrNameLst>
                                          <p:attrName>ppt_y</p:attrName>
                                        </p:attrNameLst>
                                      </p:cBhvr>
                                    </p:anim>
                                  </p:childTnLst>
                                </p:cTn>
                              </p:par>
                              <p:par>
                                <p:cTn id="31" presetID="16" presetClass="entr" presetSubtype="26" fill="hold" nodeType="withEffect">
                                  <p:stCondLst>
                                    <p:cond delay="0"/>
                                  </p:stCondLst>
                                  <p:childTnLst>
                                    <p:set>
                                      <p:cBhvr>
                                        <p:cTn id="32" dur="1" fill="hold">
                                          <p:stCondLst>
                                            <p:cond delay="0"/>
                                          </p:stCondLst>
                                        </p:cTn>
                                        <p:tgtEl>
                                          <p:spTgt spid="25632"/>
                                        </p:tgtEl>
                                        <p:attrNameLst>
                                          <p:attrName>style.visibility</p:attrName>
                                        </p:attrNameLst>
                                      </p:cBhvr>
                                      <p:to>
                                        <p:strVal val="visible"/>
                                      </p:to>
                                    </p:set>
                                    <p:animEffect transition="in" filter="barn(inHorizontal)">
                                      <p:cBhvr>
                                        <p:cTn id="33" dur="500"/>
                                        <p:tgtEl>
                                          <p:spTgt spid="25632"/>
                                        </p:tgtEl>
                                      </p:cBhvr>
                                    </p:animEffect>
                                  </p:childTnLst>
                                </p:cTn>
                              </p:par>
                              <p:par>
                                <p:cTn id="34" presetID="20" presetClass="entr" presetSubtype="0" fill="hold" grpId="0" nodeType="withEffect">
                                  <p:stCondLst>
                                    <p:cond delay="0"/>
                                  </p:stCondLst>
                                  <p:childTnLst>
                                    <p:set>
                                      <p:cBhvr>
                                        <p:cTn id="35" dur="1" fill="hold">
                                          <p:stCondLst>
                                            <p:cond delay="0"/>
                                          </p:stCondLst>
                                        </p:cTn>
                                        <p:tgtEl>
                                          <p:spTgt spid="25639"/>
                                        </p:tgtEl>
                                        <p:attrNameLst>
                                          <p:attrName>style.visibility</p:attrName>
                                        </p:attrNameLst>
                                      </p:cBhvr>
                                      <p:to>
                                        <p:strVal val="visible"/>
                                      </p:to>
                                    </p:set>
                                    <p:animEffect transition="in" filter="wedge">
                                      <p:cBhvr>
                                        <p:cTn id="36" dur="2000"/>
                                        <p:tgtEl>
                                          <p:spTgt spid="25639"/>
                                        </p:tgtEl>
                                      </p:cBhvr>
                                    </p:animEffect>
                                  </p:childTnLst>
                                </p:cTn>
                              </p:par>
                              <p:par>
                                <p:cTn id="37" presetID="16" presetClass="entr" presetSubtype="26" fill="hold" nodeType="withEffect">
                                  <p:stCondLst>
                                    <p:cond delay="0"/>
                                  </p:stCondLst>
                                  <p:childTnLst>
                                    <p:set>
                                      <p:cBhvr>
                                        <p:cTn id="38" dur="1" fill="hold">
                                          <p:stCondLst>
                                            <p:cond delay="0"/>
                                          </p:stCondLst>
                                        </p:cTn>
                                        <p:tgtEl>
                                          <p:spTgt spid="25636"/>
                                        </p:tgtEl>
                                        <p:attrNameLst>
                                          <p:attrName>style.visibility</p:attrName>
                                        </p:attrNameLst>
                                      </p:cBhvr>
                                      <p:to>
                                        <p:strVal val="visible"/>
                                      </p:to>
                                    </p:set>
                                    <p:animEffect transition="in" filter="barn(inHorizontal)">
                                      <p:cBhvr>
                                        <p:cTn id="39" dur="500"/>
                                        <p:tgtEl>
                                          <p:spTgt spid="25636"/>
                                        </p:tgtEl>
                                      </p:cBhvr>
                                    </p:animEffect>
                                  </p:childTnLst>
                                </p:cTn>
                              </p:par>
                              <p:par>
                                <p:cTn id="40" presetID="20" presetClass="entr" presetSubtype="0" fill="hold" grpId="0" nodeType="withEffect">
                                  <p:stCondLst>
                                    <p:cond delay="0"/>
                                  </p:stCondLst>
                                  <p:childTnLst>
                                    <p:set>
                                      <p:cBhvr>
                                        <p:cTn id="41" dur="1" fill="hold">
                                          <p:stCondLst>
                                            <p:cond delay="0"/>
                                          </p:stCondLst>
                                        </p:cTn>
                                        <p:tgtEl>
                                          <p:spTgt spid="25640"/>
                                        </p:tgtEl>
                                        <p:attrNameLst>
                                          <p:attrName>style.visibility</p:attrName>
                                        </p:attrNameLst>
                                      </p:cBhvr>
                                      <p:to>
                                        <p:strVal val="visible"/>
                                      </p:to>
                                    </p:set>
                                    <p:animEffect transition="in" filter="wedge">
                                      <p:cBhvr>
                                        <p:cTn id="42" dur="2000"/>
                                        <p:tgtEl>
                                          <p:spTgt spid="25640"/>
                                        </p:tgtEl>
                                      </p:cBhvr>
                                    </p:animEffect>
                                  </p:childTnLst>
                                </p:cTn>
                              </p:par>
                              <p:par>
                                <p:cTn id="43" presetID="16" presetClass="entr" presetSubtype="26" fill="hold" nodeType="withEffect">
                                  <p:stCondLst>
                                    <p:cond delay="0"/>
                                  </p:stCondLst>
                                  <p:childTnLst>
                                    <p:set>
                                      <p:cBhvr>
                                        <p:cTn id="44" dur="1" fill="hold">
                                          <p:stCondLst>
                                            <p:cond delay="0"/>
                                          </p:stCondLst>
                                        </p:cTn>
                                        <p:tgtEl>
                                          <p:spTgt spid="25635"/>
                                        </p:tgtEl>
                                        <p:attrNameLst>
                                          <p:attrName>style.visibility</p:attrName>
                                        </p:attrNameLst>
                                      </p:cBhvr>
                                      <p:to>
                                        <p:strVal val="visible"/>
                                      </p:to>
                                    </p:set>
                                    <p:animEffect transition="in" filter="barn(inHorizontal)">
                                      <p:cBhvr>
                                        <p:cTn id="45" dur="500"/>
                                        <p:tgtEl>
                                          <p:spTgt spid="25635"/>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25641"/>
                                        </p:tgtEl>
                                        <p:attrNameLst>
                                          <p:attrName>style.visibility</p:attrName>
                                        </p:attrNameLst>
                                      </p:cBhvr>
                                      <p:to>
                                        <p:strVal val="visible"/>
                                      </p:to>
                                    </p:set>
                                    <p:anim calcmode="lin" valueType="num">
                                      <p:cBhvr additive="base">
                                        <p:cTn id="48" dur="500" fill="hold"/>
                                        <p:tgtEl>
                                          <p:spTgt spid="25641"/>
                                        </p:tgtEl>
                                        <p:attrNameLst>
                                          <p:attrName>ppt_x</p:attrName>
                                        </p:attrNameLst>
                                      </p:cBhvr>
                                      <p:tavLst>
                                        <p:tav tm="0">
                                          <p:val>
                                            <p:strVal val="#ppt_x"/>
                                          </p:val>
                                        </p:tav>
                                        <p:tav tm="100000">
                                          <p:val>
                                            <p:strVal val="#ppt_x"/>
                                          </p:val>
                                        </p:tav>
                                      </p:tavLst>
                                    </p:anim>
                                    <p:anim calcmode="lin" valueType="num">
                                      <p:cBhvr additive="base">
                                        <p:cTn id="49" dur="500" fill="hold"/>
                                        <p:tgtEl>
                                          <p:spTgt spid="25641"/>
                                        </p:tgtEl>
                                        <p:attrNameLst>
                                          <p:attrName>ppt_y</p:attrName>
                                        </p:attrNameLst>
                                      </p:cBhvr>
                                      <p:tavLst>
                                        <p:tav tm="0">
                                          <p:val>
                                            <p:strVal val="1+#ppt_h/2"/>
                                          </p:val>
                                        </p:tav>
                                        <p:tav tm="100000">
                                          <p:val>
                                            <p:strVal val="#ppt_y"/>
                                          </p:val>
                                        </p:tav>
                                      </p:tavLst>
                                    </p:anim>
                                  </p:childTnLst>
                                </p:cTn>
                              </p:par>
                              <p:par>
                                <p:cTn id="50" presetID="16" presetClass="entr" presetSubtype="26" fill="hold" nodeType="withEffect">
                                  <p:stCondLst>
                                    <p:cond delay="0"/>
                                  </p:stCondLst>
                                  <p:childTnLst>
                                    <p:set>
                                      <p:cBhvr>
                                        <p:cTn id="51" dur="1" fill="hold">
                                          <p:stCondLst>
                                            <p:cond delay="0"/>
                                          </p:stCondLst>
                                        </p:cTn>
                                        <p:tgtEl>
                                          <p:spTgt spid="25634"/>
                                        </p:tgtEl>
                                        <p:attrNameLst>
                                          <p:attrName>style.visibility</p:attrName>
                                        </p:attrNameLst>
                                      </p:cBhvr>
                                      <p:to>
                                        <p:strVal val="visible"/>
                                      </p:to>
                                    </p:set>
                                    <p:animEffect transition="in" filter="barn(inHorizontal)">
                                      <p:cBhvr>
                                        <p:cTn id="52" dur="500"/>
                                        <p:tgtEl>
                                          <p:spTgt spid="25634"/>
                                        </p:tgtEl>
                                      </p:cBhvr>
                                    </p:animEffect>
                                  </p:childTnLst>
                                </p:cTn>
                              </p:par>
                              <p:par>
                                <p:cTn id="53" presetID="2" presetClass="entr" presetSubtype="4" fill="hold" grpId="0" nodeType="withEffect">
                                  <p:stCondLst>
                                    <p:cond delay="0"/>
                                  </p:stCondLst>
                                  <p:childTnLst>
                                    <p:set>
                                      <p:cBhvr>
                                        <p:cTn id="54" dur="1" fill="hold">
                                          <p:stCondLst>
                                            <p:cond delay="0"/>
                                          </p:stCondLst>
                                        </p:cTn>
                                        <p:tgtEl>
                                          <p:spTgt spid="25642"/>
                                        </p:tgtEl>
                                        <p:attrNameLst>
                                          <p:attrName>style.visibility</p:attrName>
                                        </p:attrNameLst>
                                      </p:cBhvr>
                                      <p:to>
                                        <p:strVal val="visible"/>
                                      </p:to>
                                    </p:set>
                                    <p:anim calcmode="lin" valueType="num">
                                      <p:cBhvr additive="base">
                                        <p:cTn id="55" dur="500" fill="hold"/>
                                        <p:tgtEl>
                                          <p:spTgt spid="25642"/>
                                        </p:tgtEl>
                                        <p:attrNameLst>
                                          <p:attrName>ppt_x</p:attrName>
                                        </p:attrNameLst>
                                      </p:cBhvr>
                                      <p:tavLst>
                                        <p:tav tm="0">
                                          <p:val>
                                            <p:strVal val="#ppt_x"/>
                                          </p:val>
                                        </p:tav>
                                        <p:tav tm="100000">
                                          <p:val>
                                            <p:strVal val="#ppt_x"/>
                                          </p:val>
                                        </p:tav>
                                      </p:tavLst>
                                    </p:anim>
                                    <p:anim calcmode="lin" valueType="num">
                                      <p:cBhvr additive="base">
                                        <p:cTn id="56" dur="500" fill="hold"/>
                                        <p:tgtEl>
                                          <p:spTgt spid="25642"/>
                                        </p:tgtEl>
                                        <p:attrNameLst>
                                          <p:attrName>ppt_y</p:attrName>
                                        </p:attrNameLst>
                                      </p:cBhvr>
                                      <p:tavLst>
                                        <p:tav tm="0">
                                          <p:val>
                                            <p:strVal val="1+#ppt_h/2"/>
                                          </p:val>
                                        </p:tav>
                                        <p:tav tm="100000">
                                          <p:val>
                                            <p:strVal val="#ppt_y"/>
                                          </p:val>
                                        </p:tav>
                                      </p:tavLst>
                                    </p:anim>
                                  </p:childTnLst>
                                </p:cTn>
                              </p:par>
                              <p:par>
                                <p:cTn id="57" presetID="16" presetClass="entr" presetSubtype="26" fill="hold" nodeType="withEffect">
                                  <p:stCondLst>
                                    <p:cond delay="0"/>
                                  </p:stCondLst>
                                  <p:childTnLst>
                                    <p:set>
                                      <p:cBhvr>
                                        <p:cTn id="58" dur="1" fill="hold">
                                          <p:stCondLst>
                                            <p:cond delay="0"/>
                                          </p:stCondLst>
                                        </p:cTn>
                                        <p:tgtEl>
                                          <p:spTgt spid="25633"/>
                                        </p:tgtEl>
                                        <p:attrNameLst>
                                          <p:attrName>style.visibility</p:attrName>
                                        </p:attrNameLst>
                                      </p:cBhvr>
                                      <p:to>
                                        <p:strVal val="visible"/>
                                      </p:to>
                                    </p:set>
                                    <p:animEffect transition="in" filter="barn(inHorizontal)">
                                      <p:cBhvr>
                                        <p:cTn id="59" dur="500"/>
                                        <p:tgtEl>
                                          <p:spTgt spid="25633"/>
                                        </p:tgtEl>
                                      </p:cBhvr>
                                    </p:animEffect>
                                  </p:childTnLst>
                                </p:cTn>
                              </p:par>
                              <p:par>
                                <p:cTn id="60" presetID="2" presetClass="entr" presetSubtype="4" fill="hold" grpId="0" nodeType="withEffect">
                                  <p:stCondLst>
                                    <p:cond delay="0"/>
                                  </p:stCondLst>
                                  <p:childTnLst>
                                    <p:set>
                                      <p:cBhvr>
                                        <p:cTn id="61" dur="1" fill="hold">
                                          <p:stCondLst>
                                            <p:cond delay="0"/>
                                          </p:stCondLst>
                                        </p:cTn>
                                        <p:tgtEl>
                                          <p:spTgt spid="25643"/>
                                        </p:tgtEl>
                                        <p:attrNameLst>
                                          <p:attrName>style.visibility</p:attrName>
                                        </p:attrNameLst>
                                      </p:cBhvr>
                                      <p:to>
                                        <p:strVal val="visible"/>
                                      </p:to>
                                    </p:set>
                                    <p:anim calcmode="lin" valueType="num">
                                      <p:cBhvr additive="base">
                                        <p:cTn id="62" dur="500" fill="hold"/>
                                        <p:tgtEl>
                                          <p:spTgt spid="25643"/>
                                        </p:tgtEl>
                                        <p:attrNameLst>
                                          <p:attrName>ppt_x</p:attrName>
                                        </p:attrNameLst>
                                      </p:cBhvr>
                                      <p:tavLst>
                                        <p:tav tm="0">
                                          <p:val>
                                            <p:strVal val="#ppt_x"/>
                                          </p:val>
                                        </p:tav>
                                        <p:tav tm="100000">
                                          <p:val>
                                            <p:strVal val="#ppt_x"/>
                                          </p:val>
                                        </p:tav>
                                      </p:tavLst>
                                    </p:anim>
                                    <p:anim calcmode="lin" valueType="num">
                                      <p:cBhvr additive="base">
                                        <p:cTn id="63" dur="500" fill="hold"/>
                                        <p:tgtEl>
                                          <p:spTgt spid="25643"/>
                                        </p:tgtEl>
                                        <p:attrNameLst>
                                          <p:attrName>ppt_y</p:attrName>
                                        </p:attrNameLst>
                                      </p:cBhvr>
                                      <p:tavLst>
                                        <p:tav tm="0">
                                          <p:val>
                                            <p:strVal val="1+#ppt_h/2"/>
                                          </p:val>
                                        </p:tav>
                                        <p:tav tm="100000">
                                          <p:val>
                                            <p:strVal val="#ppt_y"/>
                                          </p:val>
                                        </p:tav>
                                      </p:tavLst>
                                    </p:anim>
                                  </p:childTnLst>
                                </p:cTn>
                              </p:par>
                              <p:par>
                                <p:cTn id="64" presetID="18" presetClass="entr" presetSubtype="12" fill="hold" nodeType="withEffect">
                                  <p:stCondLst>
                                    <p:cond delay="0"/>
                                  </p:stCondLst>
                                  <p:childTnLst>
                                    <p:set>
                                      <p:cBhvr>
                                        <p:cTn id="65" dur="1" fill="hold">
                                          <p:stCondLst>
                                            <p:cond delay="0"/>
                                          </p:stCondLst>
                                        </p:cTn>
                                        <p:tgtEl>
                                          <p:spTgt spid="25644"/>
                                        </p:tgtEl>
                                        <p:attrNameLst>
                                          <p:attrName>style.visibility</p:attrName>
                                        </p:attrNameLst>
                                      </p:cBhvr>
                                      <p:to>
                                        <p:strVal val="visible"/>
                                      </p:to>
                                    </p:set>
                                    <p:animEffect transition="in" filter="strips(downLeft)">
                                      <p:cBhvr>
                                        <p:cTn id="66" dur="500"/>
                                        <p:tgtEl>
                                          <p:spTgt spid="25644"/>
                                        </p:tgtEl>
                                      </p:cBhvr>
                                    </p:animEffect>
                                  </p:childTnLst>
                                </p:cTn>
                              </p:par>
                              <p:par>
                                <p:cTn id="67" presetID="21" presetClass="entr" presetSubtype="4" fill="hold" grpId="0" nodeType="withEffect">
                                  <p:stCondLst>
                                    <p:cond delay="0"/>
                                  </p:stCondLst>
                                  <p:childTnLst>
                                    <p:set>
                                      <p:cBhvr>
                                        <p:cTn id="68" dur="1" fill="hold">
                                          <p:stCondLst>
                                            <p:cond delay="0"/>
                                          </p:stCondLst>
                                        </p:cTn>
                                        <p:tgtEl>
                                          <p:spTgt spid="25645"/>
                                        </p:tgtEl>
                                        <p:attrNameLst>
                                          <p:attrName>style.visibility</p:attrName>
                                        </p:attrNameLst>
                                      </p:cBhvr>
                                      <p:to>
                                        <p:strVal val="visible"/>
                                      </p:to>
                                    </p:set>
                                    <p:animEffect transition="in" filter="wheel(4)">
                                      <p:cBhvr>
                                        <p:cTn id="69" dur="2000"/>
                                        <p:tgtEl>
                                          <p:spTgt spid="25645"/>
                                        </p:tgtEl>
                                      </p:cBhvr>
                                    </p:animEffect>
                                  </p:childTnLst>
                                </p:cTn>
                              </p:par>
                              <p:par>
                                <p:cTn id="70" presetID="18" presetClass="entr" presetSubtype="12" fill="hold" nodeType="withEffect">
                                  <p:stCondLst>
                                    <p:cond delay="0"/>
                                  </p:stCondLst>
                                  <p:childTnLst>
                                    <p:set>
                                      <p:cBhvr>
                                        <p:cTn id="71" dur="1" fill="hold">
                                          <p:stCondLst>
                                            <p:cond delay="0"/>
                                          </p:stCondLst>
                                        </p:cTn>
                                        <p:tgtEl>
                                          <p:spTgt spid="25646"/>
                                        </p:tgtEl>
                                        <p:attrNameLst>
                                          <p:attrName>style.visibility</p:attrName>
                                        </p:attrNameLst>
                                      </p:cBhvr>
                                      <p:to>
                                        <p:strVal val="visible"/>
                                      </p:to>
                                    </p:set>
                                    <p:animEffect transition="in" filter="strips(downLeft)">
                                      <p:cBhvr>
                                        <p:cTn id="72" dur="500"/>
                                        <p:tgtEl>
                                          <p:spTgt spid="25646"/>
                                        </p:tgtEl>
                                      </p:cBhvr>
                                    </p:animEffect>
                                  </p:childTnLst>
                                </p:cTn>
                              </p:par>
                              <p:par>
                                <p:cTn id="73" presetID="51" presetClass="entr" presetSubtype="0" fill="hold" grpId="0" nodeType="withEffect">
                                  <p:stCondLst>
                                    <p:cond delay="0"/>
                                  </p:stCondLst>
                                  <p:childTnLst>
                                    <p:set>
                                      <p:cBhvr>
                                        <p:cTn id="74" dur="1" fill="hold">
                                          <p:stCondLst>
                                            <p:cond delay="0"/>
                                          </p:stCondLst>
                                        </p:cTn>
                                        <p:tgtEl>
                                          <p:spTgt spid="25647"/>
                                        </p:tgtEl>
                                        <p:attrNameLst>
                                          <p:attrName>style.visibility</p:attrName>
                                        </p:attrNameLst>
                                      </p:cBhvr>
                                      <p:to>
                                        <p:strVal val="visible"/>
                                      </p:to>
                                    </p:set>
                                    <p:animEffect transition="in" filter="fade">
                                      <p:cBhvr>
                                        <p:cTn id="75" dur="770" decel="100000"/>
                                        <p:tgtEl>
                                          <p:spTgt spid="25647"/>
                                        </p:tgtEl>
                                      </p:cBhvr>
                                    </p:animEffect>
                                    <p:animScale>
                                      <p:cBhvr>
                                        <p:cTn id="76" dur="770" decel="100000"/>
                                        <p:tgtEl>
                                          <p:spTgt spid="25647"/>
                                        </p:tgtEl>
                                      </p:cBhvr>
                                      <p:from x="10000" y="10000"/>
                                      <p:to x="200000" y="450000"/>
                                    </p:animScale>
                                    <p:animScale>
                                      <p:cBhvr>
                                        <p:cTn id="77" dur="1230" accel="100000" fill="hold">
                                          <p:stCondLst>
                                            <p:cond delay="770"/>
                                          </p:stCondLst>
                                        </p:cTn>
                                        <p:tgtEl>
                                          <p:spTgt spid="25647"/>
                                        </p:tgtEl>
                                      </p:cBhvr>
                                      <p:from x="200000" y="450000"/>
                                      <p:to x="100000" y="100000"/>
                                    </p:animScale>
                                    <p:set>
                                      <p:cBhvr>
                                        <p:cTn id="78" dur="770" fill="hold"/>
                                        <p:tgtEl>
                                          <p:spTgt spid="25647"/>
                                        </p:tgtEl>
                                        <p:attrNameLst>
                                          <p:attrName>ppt_x</p:attrName>
                                        </p:attrNameLst>
                                      </p:cBhvr>
                                      <p:to>
                                        <p:strVal val="(0.5)"/>
                                      </p:to>
                                    </p:set>
                                    <p:anim from="(0.5)" to="(#ppt_x)" calcmode="lin" valueType="num">
                                      <p:cBhvr>
                                        <p:cTn id="79" dur="1230" accel="100000" fill="hold">
                                          <p:stCondLst>
                                            <p:cond delay="770"/>
                                          </p:stCondLst>
                                        </p:cTn>
                                        <p:tgtEl>
                                          <p:spTgt spid="25647"/>
                                        </p:tgtEl>
                                        <p:attrNameLst>
                                          <p:attrName>ppt_x</p:attrName>
                                        </p:attrNameLst>
                                      </p:cBhvr>
                                    </p:anim>
                                    <p:set>
                                      <p:cBhvr>
                                        <p:cTn id="80" dur="770" fill="hold"/>
                                        <p:tgtEl>
                                          <p:spTgt spid="25647"/>
                                        </p:tgtEl>
                                        <p:attrNameLst>
                                          <p:attrName>ppt_y</p:attrName>
                                        </p:attrNameLst>
                                      </p:cBhvr>
                                      <p:to>
                                        <p:strVal val="(#ppt_y+0.4)"/>
                                      </p:to>
                                    </p:set>
                                    <p:anim from="(#ppt_y+0.4)" to="(#ppt_y)" calcmode="lin" valueType="num">
                                      <p:cBhvr>
                                        <p:cTn id="81" dur="1230" accel="100000" fill="hold">
                                          <p:stCondLst>
                                            <p:cond delay="770"/>
                                          </p:stCondLst>
                                        </p:cTn>
                                        <p:tgtEl>
                                          <p:spTgt spid="2564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4" grpId="0"/>
      <p:bldP spid="25637" grpId="0"/>
      <p:bldP spid="25638" grpId="0"/>
      <p:bldP spid="25639" grpId="0"/>
      <p:bldP spid="25640" grpId="0"/>
      <p:bldP spid="25641" grpId="0"/>
      <p:bldP spid="25642" grpId="0"/>
      <p:bldP spid="25643" grpId="0"/>
      <p:bldP spid="25645" grpId="0"/>
      <p:bldP spid="256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AEBC79CD-7D09-46E7-8256-B6DF63C8D942}"/>
              </a:ext>
            </a:extLst>
          </p:cNvPr>
          <p:cNvSpPr>
            <a:spLocks noGrp="1" noChangeArrowheads="1"/>
          </p:cNvSpPr>
          <p:nvPr>
            <p:ph type="title"/>
          </p:nvPr>
        </p:nvSpPr>
        <p:spPr/>
        <p:txBody>
          <a:bodyPr/>
          <a:lstStyle/>
          <a:p>
            <a:pPr eaLnBrk="1" hangingPunct="1"/>
            <a:endParaRPr lang="vi-VN" altLang="en-US"/>
          </a:p>
        </p:txBody>
      </p:sp>
      <p:sp>
        <p:nvSpPr>
          <p:cNvPr id="19459" name="Rectangle 3">
            <a:extLst>
              <a:ext uri="{FF2B5EF4-FFF2-40B4-BE49-F238E27FC236}">
                <a16:creationId xmlns:a16="http://schemas.microsoft.com/office/drawing/2014/main" id="{9C963730-DC08-4B4A-8366-D65DBDCBDC23}"/>
              </a:ext>
            </a:extLst>
          </p:cNvPr>
          <p:cNvSpPr>
            <a:spLocks noGrp="1" noChangeArrowheads="1"/>
          </p:cNvSpPr>
          <p:nvPr>
            <p:ph type="body" idx="1"/>
          </p:nvPr>
        </p:nvSpPr>
        <p:spPr/>
        <p:txBody>
          <a:bodyPr/>
          <a:lstStyle/>
          <a:p>
            <a:pPr eaLnBrk="1" hangingPunct="1"/>
            <a:endParaRPr lang="vi-VN" altLang="en-US"/>
          </a:p>
        </p:txBody>
      </p:sp>
      <p:pic>
        <p:nvPicPr>
          <p:cNvPr id="19460" name="Picture 4" descr="flower-pattern-powerpoint_2">
            <a:extLst>
              <a:ext uri="{FF2B5EF4-FFF2-40B4-BE49-F238E27FC236}">
                <a16:creationId xmlns:a16="http://schemas.microsoft.com/office/drawing/2014/main" id="{40710146-4B23-4281-A01D-E7B06EE3ED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1" descr="8AB2525431614329A5CFBE93CF38A6DF">
            <a:extLst>
              <a:ext uri="{FF2B5EF4-FFF2-40B4-BE49-F238E27FC236}">
                <a16:creationId xmlns:a16="http://schemas.microsoft.com/office/drawing/2014/main" id="{61DF6E1B-823F-440C-A349-BF120FF6EF0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341438"/>
            <a:ext cx="123825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WordArt 14">
            <a:extLst>
              <a:ext uri="{FF2B5EF4-FFF2-40B4-BE49-F238E27FC236}">
                <a16:creationId xmlns:a16="http://schemas.microsoft.com/office/drawing/2014/main" id="{C7949E22-57B0-4A00-A190-3CEF61C6DEAF}"/>
              </a:ext>
            </a:extLst>
          </p:cNvPr>
          <p:cNvSpPr>
            <a:spLocks noChangeArrowheads="1" noChangeShapeType="1" noTextEdit="1"/>
          </p:cNvSpPr>
          <p:nvPr/>
        </p:nvSpPr>
        <p:spPr bwMode="auto">
          <a:xfrm>
            <a:off x="2627313" y="1412875"/>
            <a:ext cx="3816350" cy="1058863"/>
          </a:xfrm>
          <a:prstGeom prst="rect">
            <a:avLst/>
          </a:prstGeom>
        </p:spPr>
        <p:txBody>
          <a:bodyPr wrap="none" fromWordArt="1">
            <a:prstTxWarp prst="textPlain">
              <a:avLst>
                <a:gd name="adj" fmla="val 50000"/>
              </a:avLst>
            </a:prstTxWarp>
          </a:bodyPr>
          <a:lstStyle/>
          <a:p>
            <a:pPr algn="ctr"/>
            <a:r>
              <a:rPr lang="en-SG" sz="3600" kern="10">
                <a:ln w="9525">
                  <a:solidFill>
                    <a:srgbClr val="000000"/>
                  </a:solidFill>
                  <a:round/>
                  <a:headEnd/>
                  <a:tailEnd/>
                </a:ln>
                <a:solidFill>
                  <a:srgbClr val="FF6600"/>
                </a:solidFill>
                <a:effectLst>
                  <a:outerShdw dist="107763" dir="18900000" algn="ctr" rotWithShape="0">
                    <a:srgbClr val="33CC33">
                      <a:alpha val="50000"/>
                    </a:srgbClr>
                  </a:outerShdw>
                </a:effectLst>
                <a:latin typeface="Arial" panose="020B0604020202020204" pitchFamily="34" charset="0"/>
                <a:cs typeface="Arial" panose="020B0604020202020204" pitchFamily="34" charset="0"/>
              </a:rPr>
              <a:t>Homework</a:t>
            </a:r>
          </a:p>
        </p:txBody>
      </p:sp>
      <p:sp>
        <p:nvSpPr>
          <p:cNvPr id="113679" name="Text Box 15">
            <a:extLst>
              <a:ext uri="{FF2B5EF4-FFF2-40B4-BE49-F238E27FC236}">
                <a16:creationId xmlns:a16="http://schemas.microsoft.com/office/drawing/2014/main" id="{7FBCDF9C-6296-4A16-BDDF-F246D04FF81B}"/>
              </a:ext>
            </a:extLst>
          </p:cNvPr>
          <p:cNvSpPr txBox="1">
            <a:spLocks noChangeArrowheads="1"/>
          </p:cNvSpPr>
          <p:nvPr/>
        </p:nvSpPr>
        <p:spPr bwMode="auto">
          <a:xfrm>
            <a:off x="1908175" y="2708275"/>
            <a:ext cx="4630738"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r>
              <a:rPr lang="en-US" altLang="en-US" sz="4000" b="1">
                <a:solidFill>
                  <a:srgbClr val="FF99CC"/>
                </a:solidFill>
                <a:latin typeface="Goudy Old Style" panose="02020502050305020303" pitchFamily="18" charset="0"/>
                <a:sym typeface="Wingdings 2" panose="05020102010507070707" pitchFamily="18" charset="2"/>
              </a:rPr>
              <a:t> </a:t>
            </a:r>
            <a:r>
              <a:rPr lang="en-US" altLang="en-US" sz="4000" b="1">
                <a:solidFill>
                  <a:schemeClr val="accent2"/>
                </a:solidFill>
                <a:latin typeface="Goudy Old Style" panose="02020502050305020303" pitchFamily="18" charset="0"/>
              </a:rPr>
              <a:t>Learn vocabulary</a:t>
            </a:r>
          </a:p>
          <a:p>
            <a:r>
              <a:rPr lang="en-US" altLang="en-US" sz="4000" b="1">
                <a:solidFill>
                  <a:srgbClr val="FF99CC"/>
                </a:solidFill>
                <a:sym typeface="Wingdings 2" panose="05020102010507070707" pitchFamily="18" charset="2"/>
              </a:rPr>
              <a:t></a:t>
            </a:r>
            <a:r>
              <a:rPr lang="en-US" altLang="en-US" sz="4000"/>
              <a:t> </a:t>
            </a:r>
            <a:r>
              <a:rPr lang="en-US" altLang="en-US" sz="4000" b="1">
                <a:solidFill>
                  <a:schemeClr val="accent2"/>
                </a:solidFill>
                <a:latin typeface="Goudy Old Style" panose="02020502050305020303" pitchFamily="18" charset="0"/>
              </a:rPr>
              <a:t>Write the answers.</a:t>
            </a:r>
          </a:p>
          <a:p>
            <a:r>
              <a:rPr lang="en-US" altLang="en-US" sz="4000" b="1">
                <a:solidFill>
                  <a:srgbClr val="FF99CC"/>
                </a:solidFill>
                <a:sym typeface="Wingdings 2" panose="05020102010507070707" pitchFamily="18" charset="2"/>
              </a:rPr>
              <a:t></a:t>
            </a:r>
            <a:r>
              <a:rPr lang="en-US" altLang="en-US"/>
              <a:t> </a:t>
            </a:r>
            <a:r>
              <a:rPr lang="en-US" altLang="en-US" sz="4000" b="1">
                <a:solidFill>
                  <a:schemeClr val="accent2"/>
                </a:solidFill>
                <a:latin typeface="Goudy Old Style" panose="02020502050305020303" pitchFamily="18" charset="0"/>
              </a:rPr>
              <a:t>Prepare: WRITE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3679"/>
                                        </p:tgtEl>
                                        <p:attrNameLst>
                                          <p:attrName>style.visibility</p:attrName>
                                        </p:attrNameLst>
                                      </p:cBhvr>
                                      <p:to>
                                        <p:strVal val="visible"/>
                                      </p:to>
                                    </p:set>
                                    <p:anim calcmode="discrete" valueType="clr">
                                      <p:cBhvr override="childStyle">
                                        <p:cTn id="7" dur="80"/>
                                        <p:tgtEl>
                                          <p:spTgt spid="11367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3679"/>
                                        </p:tgtEl>
                                        <p:attrNameLst>
                                          <p:attrName>fillcolor</p:attrName>
                                        </p:attrNameLst>
                                      </p:cBhvr>
                                      <p:tavLst>
                                        <p:tav tm="0">
                                          <p:val>
                                            <p:clrVal>
                                              <a:schemeClr val="accent2"/>
                                            </p:clrVal>
                                          </p:val>
                                        </p:tav>
                                        <p:tav tm="50000">
                                          <p:val>
                                            <p:clrVal>
                                              <a:schemeClr val="hlink"/>
                                            </p:clrVal>
                                          </p:val>
                                        </p:tav>
                                      </p:tavLst>
                                    </p:anim>
                                    <p:set>
                                      <p:cBhvr>
                                        <p:cTn id="9" dur="80"/>
                                        <p:tgtEl>
                                          <p:spTgt spid="11367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BBB637B-1E12-46EA-B736-27EBE967B777}"/>
              </a:ext>
            </a:extLst>
          </p:cNvPr>
          <p:cNvSpPr>
            <a:spLocks noGrp="1" noChangeArrowheads="1"/>
          </p:cNvSpPr>
          <p:nvPr>
            <p:ph type="title"/>
          </p:nvPr>
        </p:nvSpPr>
        <p:spPr/>
        <p:txBody>
          <a:bodyPr/>
          <a:lstStyle/>
          <a:p>
            <a:pPr eaLnBrk="1" hangingPunct="1"/>
            <a:endParaRPr lang="vi-VN" altLang="en-US"/>
          </a:p>
        </p:txBody>
      </p:sp>
      <p:sp>
        <p:nvSpPr>
          <p:cNvPr id="20483" name="Rectangle 3">
            <a:extLst>
              <a:ext uri="{FF2B5EF4-FFF2-40B4-BE49-F238E27FC236}">
                <a16:creationId xmlns:a16="http://schemas.microsoft.com/office/drawing/2014/main" id="{CC6A1BBE-CD0C-4CD7-B940-87A11EF6283D}"/>
              </a:ext>
            </a:extLst>
          </p:cNvPr>
          <p:cNvSpPr>
            <a:spLocks noGrp="1" noChangeArrowheads="1"/>
          </p:cNvSpPr>
          <p:nvPr>
            <p:ph type="body" idx="1"/>
          </p:nvPr>
        </p:nvSpPr>
        <p:spPr/>
        <p:txBody>
          <a:bodyPr/>
          <a:lstStyle/>
          <a:p>
            <a:pPr eaLnBrk="1" hangingPunct="1"/>
            <a:endParaRPr lang="vi-VN" altLang="en-US"/>
          </a:p>
        </p:txBody>
      </p:sp>
      <p:pic>
        <p:nvPicPr>
          <p:cNvPr id="20484" name="Picture 4" descr="Picture9">
            <a:extLst>
              <a:ext uri="{FF2B5EF4-FFF2-40B4-BE49-F238E27FC236}">
                <a16:creationId xmlns:a16="http://schemas.microsoft.com/office/drawing/2014/main" id="{B06CBEAD-15E6-4731-9A65-A475A79E9C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8" name="WordArt 6">
            <a:extLst>
              <a:ext uri="{FF2B5EF4-FFF2-40B4-BE49-F238E27FC236}">
                <a16:creationId xmlns:a16="http://schemas.microsoft.com/office/drawing/2014/main" id="{A5956E1E-4647-4EB9-B1A1-F94D74B4EA8D}"/>
              </a:ext>
            </a:extLst>
          </p:cNvPr>
          <p:cNvSpPr>
            <a:spLocks noChangeArrowheads="1" noChangeShapeType="1" noTextEdit="1"/>
          </p:cNvSpPr>
          <p:nvPr/>
        </p:nvSpPr>
        <p:spPr bwMode="auto">
          <a:xfrm>
            <a:off x="2916238" y="3636963"/>
            <a:ext cx="3816350" cy="728662"/>
          </a:xfrm>
          <a:prstGeom prst="rect">
            <a:avLst/>
          </a:prstGeom>
        </p:spPr>
        <p:txBody>
          <a:bodyPr wrap="none" fromWordArt="1">
            <a:prstTxWarp prst="textDoubleWave1">
              <a:avLst>
                <a:gd name="adj1" fmla="val 6500"/>
                <a:gd name="adj2" fmla="val 0"/>
              </a:avLst>
            </a:prstTxWarp>
          </a:bodyPr>
          <a:lstStyle/>
          <a:p>
            <a:pPr algn="ctr"/>
            <a:r>
              <a:rPr lang="en-SG" sz="3600" kern="10" spc="-360">
                <a:ln w="12700">
                  <a:solidFill>
                    <a:srgbClr val="000099"/>
                  </a:solidFill>
                  <a:round/>
                  <a:headEnd/>
                  <a:tailEnd/>
                </a:ln>
                <a:solidFill>
                  <a:srgbClr val="33CCFF"/>
                </a:solidFill>
                <a:effectLst>
                  <a:outerShdw dist="125724" dir="18900000" algn="ctr" rotWithShape="0">
                    <a:srgbClr val="000099"/>
                  </a:outerShdw>
                </a:effectLst>
                <a:latin typeface="Arial" panose="020B0604020202020204" pitchFamily="34" charset="0"/>
                <a:cs typeface="Arial" panose="020B0604020202020204" pitchFamily="34" charset="0"/>
              </a:rPr>
              <a:t>GOODBYE</a:t>
            </a:r>
          </a:p>
        </p:txBody>
      </p:sp>
      <p:sp>
        <p:nvSpPr>
          <p:cNvPr id="20486" name="Text Box 7">
            <a:extLst>
              <a:ext uri="{FF2B5EF4-FFF2-40B4-BE49-F238E27FC236}">
                <a16:creationId xmlns:a16="http://schemas.microsoft.com/office/drawing/2014/main" id="{F4278F78-83B4-44F4-8A36-4CCF57550455}"/>
              </a:ext>
            </a:extLst>
          </p:cNvPr>
          <p:cNvSpPr txBox="1">
            <a:spLocks noChangeArrowheads="1"/>
          </p:cNvSpPr>
          <p:nvPr/>
        </p:nvSpPr>
        <p:spPr bwMode="auto">
          <a:xfrm>
            <a:off x="1474788" y="2317750"/>
            <a:ext cx="7993062"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spcBef>
                <a:spcPct val="50000"/>
              </a:spcBef>
            </a:pPr>
            <a:r>
              <a:rPr lang="en-US" altLang="en-US" sz="4800">
                <a:solidFill>
                  <a:schemeClr val="hlink"/>
                </a:solidFill>
                <a:latin typeface=".VnArabia" panose="020B7200000000000000" pitchFamily="34" charset="0"/>
              </a:rPr>
              <a:t>Thank you very much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9878"/>
                                        </p:tgtEl>
                                        <p:attrNameLst>
                                          <p:attrName>style.visibility</p:attrName>
                                        </p:attrNameLst>
                                      </p:cBhvr>
                                      <p:to>
                                        <p:strVal val="visible"/>
                                      </p:to>
                                    </p:set>
                                    <p:animEffect transition="in" filter="box(in)">
                                      <p:cBhvr>
                                        <p:cTn id="7" dur="3000"/>
                                        <p:tgtEl>
                                          <p:spTgt spid="79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683" name="Group 27">
            <a:extLst>
              <a:ext uri="{FF2B5EF4-FFF2-40B4-BE49-F238E27FC236}">
                <a16:creationId xmlns:a16="http://schemas.microsoft.com/office/drawing/2014/main" id="{C32AB35B-9ADD-454A-B713-15298A2967DD}"/>
              </a:ext>
            </a:extLst>
          </p:cNvPr>
          <p:cNvGraphicFramePr>
            <a:graphicFrameLocks noGrp="1"/>
          </p:cNvGraphicFramePr>
          <p:nvPr>
            <p:ph idx="1"/>
          </p:nvPr>
        </p:nvGraphicFramePr>
        <p:xfrm>
          <a:off x="0" y="0"/>
          <a:ext cx="8820150" cy="6800850"/>
        </p:xfrm>
        <a:graphic>
          <a:graphicData uri="http://schemas.openxmlformats.org/drawingml/2006/table">
            <a:tbl>
              <a:tblPr/>
              <a:tblGrid>
                <a:gridCol w="2916238">
                  <a:extLst>
                    <a:ext uri="{9D8B030D-6E8A-4147-A177-3AD203B41FA5}">
                      <a16:colId xmlns:a16="http://schemas.microsoft.com/office/drawing/2014/main" val="20000"/>
                    </a:ext>
                  </a:extLst>
                </a:gridCol>
                <a:gridCol w="5903912">
                  <a:extLst>
                    <a:ext uri="{9D8B030D-6E8A-4147-A177-3AD203B41FA5}">
                      <a16:colId xmlns:a16="http://schemas.microsoft.com/office/drawing/2014/main" val="20001"/>
                    </a:ext>
                  </a:extLst>
                </a:gridCol>
              </a:tblGrid>
              <a:tr h="7601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rgbClr val="0000FF"/>
                          </a:solidFill>
                          <a:effectLst/>
                          <a:latin typeface="Comic Sans MS" pitchFamily="66" charset="0"/>
                        </a:rPr>
                        <a:t>LAN </a:t>
                      </a: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rgbClr val="0000FF"/>
                          </a:solidFill>
                          <a:effectLst/>
                          <a:latin typeface="Comic Sans MS" pitchFamily="66" charset="0"/>
                        </a:rPr>
                        <a:t>LAN’S MOTHER </a:t>
                      </a: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407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CC00FF"/>
                          </a:solidFill>
                          <a:effectLst/>
                          <a:latin typeface="Comic Sans MS" pitchFamily="66" charset="0"/>
                        </a:rPr>
                        <a:t>-Where … … put the dishes?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CC00FF"/>
                          </a:solidFill>
                          <a:effectLst/>
                          <a:latin typeface="Comic Sans MS" pitchFamily="66" charset="0"/>
                        </a:rPr>
                        <a:t>-What about … … knives?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a:ln>
                          <a:noFill/>
                        </a:ln>
                        <a:solidFill>
                          <a:srgbClr val="CC00FF"/>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a:ln>
                          <a:noFill/>
                        </a:ln>
                        <a:solidFill>
                          <a:srgbClr val="CC00FF"/>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CC00FF"/>
                          </a:solidFill>
                          <a:effectLst/>
                          <a:latin typeface="Comic Sans MS" pitchFamily="66" charset="0"/>
                        </a:rPr>
                        <a:t>-Why?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a:ln>
                          <a:noFill/>
                        </a:ln>
                        <a:solidFill>
                          <a:srgbClr val="CC00FF"/>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CC00FF"/>
                          </a:solidFill>
                          <a:effectLst/>
                          <a:latin typeface="Comic Sans MS" pitchFamily="66" charset="0"/>
                        </a:rPr>
                        <a:t>            -Yes,    .</a:t>
                      </a:r>
                      <a:r>
                        <a:rPr kumimoji="0" lang="en-US" sz="3200" b="0" i="0" u="none" strike="noStrike" cap="none" normalizeH="0" baseline="0">
                          <a:ln>
                            <a:noFill/>
                          </a:ln>
                          <a:solidFill>
                            <a:schemeClr val="tx1"/>
                          </a:solidFill>
                          <a:effectLst/>
                          <a:latin typeface="Comic Sans MS" pitchFamily="66" charset="0"/>
                        </a:rPr>
                        <a:t>           </a:t>
                      </a:r>
                      <a:r>
                        <a:rPr kumimoji="0" lang="en-US" sz="3200" b="0" i="0" u="none" strike="noStrike" cap="none" normalizeH="0" baseline="0">
                          <a:ln>
                            <a:noFill/>
                          </a:ln>
                          <a:solidFill>
                            <a:srgbClr val="CC00FF"/>
                          </a:solidFill>
                          <a:effectLst/>
                          <a:latin typeface="Comic Sans MS" pitchFamily="66" charset="0"/>
                        </a:rPr>
                        <a:t>Mom </a:t>
                      </a: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CC3300"/>
                          </a:solidFill>
                          <a:effectLst/>
                          <a:latin typeface="Comic Sans MS" pitchFamily="66" charset="0"/>
                        </a:rPr>
                        <a:t>-You … … in the dish rack. Your little brother … … break.</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a:ln>
                          <a:noFill/>
                        </a:ln>
                        <a:solidFill>
                          <a:srgbClr val="CC3300"/>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CC3300"/>
                          </a:solidFill>
                          <a:effectLst/>
                          <a:latin typeface="Comic Sans MS" pitchFamily="66" charset="0"/>
                        </a:rPr>
                        <a:t>-You should … … locked cupboard.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CC3300"/>
                          </a:solidFill>
                          <a:effectLst/>
                          <a:latin typeface="Comic Sans MS" pitchFamily="66" charset="0"/>
                        </a:rPr>
                        <a:t> Don’t  … … him play … … kitchen.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CC3300"/>
                          </a:solidFill>
                          <a:effectLst/>
                          <a:latin typeface="Comic Sans MS" pitchFamily="66" charset="0"/>
                        </a:rPr>
                        <a:t>-Because your brother mustn’t … … matches … … start a fire. </a:t>
                      </a: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AC22BA3A-AB11-44E7-AF47-3EAA41F5F104}"/>
              </a:ext>
            </a:extLst>
          </p:cNvPr>
          <p:cNvSpPr>
            <a:spLocks noGrp="1" noChangeArrowheads="1"/>
          </p:cNvSpPr>
          <p:nvPr>
            <p:ph type="title"/>
          </p:nvPr>
        </p:nvSpPr>
        <p:spPr>
          <a:xfrm>
            <a:off x="685800" y="152400"/>
            <a:ext cx="3454400" cy="755650"/>
          </a:xfrm>
        </p:spPr>
        <p:txBody>
          <a:bodyPr/>
          <a:lstStyle/>
          <a:p>
            <a:pPr eaLnBrk="1" hangingPunct="1"/>
            <a:r>
              <a:rPr lang="en-US" altLang="en-US" sz="4800">
                <a:solidFill>
                  <a:srgbClr val="FF0000"/>
                </a:solidFill>
              </a:rPr>
              <a:t>Answers</a:t>
            </a:r>
            <a:endParaRPr lang="vi-VN" altLang="en-US" sz="4800">
              <a:solidFill>
                <a:srgbClr val="FF0000"/>
              </a:solidFill>
            </a:endParaRPr>
          </a:p>
        </p:txBody>
      </p:sp>
      <p:sp>
        <p:nvSpPr>
          <p:cNvPr id="22531" name="Rectangle 3">
            <a:extLst>
              <a:ext uri="{FF2B5EF4-FFF2-40B4-BE49-F238E27FC236}">
                <a16:creationId xmlns:a16="http://schemas.microsoft.com/office/drawing/2014/main" id="{42B4E808-C033-4EE2-A84C-97F5F0D2FD88}"/>
              </a:ext>
            </a:extLst>
          </p:cNvPr>
          <p:cNvSpPr>
            <a:spLocks noGrp="1" noChangeArrowheads="1"/>
          </p:cNvSpPr>
          <p:nvPr>
            <p:ph type="body" idx="1"/>
          </p:nvPr>
        </p:nvSpPr>
        <p:spPr>
          <a:xfrm>
            <a:off x="250825" y="836613"/>
            <a:ext cx="8569325" cy="5761037"/>
          </a:xfrm>
        </p:spPr>
        <p:txBody>
          <a:bodyPr/>
          <a:lstStyle/>
          <a:p>
            <a:pPr eaLnBrk="1" hangingPunct="1">
              <a:buFontTx/>
              <a:buNone/>
            </a:pPr>
            <a:r>
              <a:rPr lang="en-US" altLang="en-US">
                <a:solidFill>
                  <a:srgbClr val="CC00FF"/>
                </a:solidFill>
              </a:rPr>
              <a:t>- Where must I put the dishes?</a:t>
            </a:r>
          </a:p>
          <a:p>
            <a:pPr eaLnBrk="1" hangingPunct="1">
              <a:buFontTx/>
              <a:buNone/>
            </a:pPr>
            <a:r>
              <a:rPr lang="en-US" altLang="en-US">
                <a:solidFill>
                  <a:srgbClr val="CC3300"/>
                </a:solidFill>
              </a:rPr>
              <a:t>- You must put them in the dish rack. Your little brother can break.</a:t>
            </a:r>
          </a:p>
          <a:p>
            <a:pPr eaLnBrk="1" hangingPunct="1">
              <a:buFontTx/>
              <a:buChar char="-"/>
            </a:pPr>
            <a:r>
              <a:rPr lang="en-US" altLang="en-US">
                <a:solidFill>
                  <a:srgbClr val="CC00FF"/>
                </a:solidFill>
              </a:rPr>
              <a:t>What about these knives?</a:t>
            </a:r>
          </a:p>
          <a:p>
            <a:pPr eaLnBrk="1" hangingPunct="1">
              <a:buFontTx/>
              <a:buNone/>
            </a:pPr>
            <a:r>
              <a:rPr lang="en-US" altLang="en-US">
                <a:solidFill>
                  <a:srgbClr val="CC3300"/>
                </a:solidFill>
              </a:rPr>
              <a:t>- You should put them in locked cupboard. Don’t let him play in the kitchen.</a:t>
            </a:r>
          </a:p>
          <a:p>
            <a:pPr eaLnBrk="1" hangingPunct="1">
              <a:buFontTx/>
              <a:buChar char="-"/>
            </a:pPr>
            <a:r>
              <a:rPr lang="en-US" altLang="en-US">
                <a:solidFill>
                  <a:srgbClr val="CC00FF"/>
                </a:solidFill>
              </a:rPr>
              <a:t>Why?</a:t>
            </a:r>
          </a:p>
          <a:p>
            <a:pPr eaLnBrk="1" hangingPunct="1">
              <a:buFontTx/>
              <a:buNone/>
            </a:pPr>
            <a:r>
              <a:rPr lang="en-US" altLang="en-US">
                <a:solidFill>
                  <a:srgbClr val="CC3300"/>
                </a:solidFill>
              </a:rPr>
              <a:t>- Because your brother mustn’t play with   matches. Only one match can start a fire.</a:t>
            </a:r>
            <a:endParaRPr lang="en-US" altLang="en-US">
              <a:solidFill>
                <a:srgbClr val="CC00FF"/>
              </a:solidFill>
            </a:endParaRPr>
          </a:p>
          <a:p>
            <a:pPr eaLnBrk="1" hangingPunct="1">
              <a:buFontTx/>
              <a:buNone/>
            </a:pPr>
            <a:r>
              <a:rPr lang="en-US" altLang="en-US">
                <a:solidFill>
                  <a:srgbClr val="CC00FF"/>
                </a:solidFill>
              </a:rPr>
              <a:t>                  -Yes, Mom </a:t>
            </a:r>
          </a:p>
          <a:p>
            <a:pPr eaLnBrk="1" hangingPunct="1">
              <a:buFontTx/>
              <a:buNone/>
            </a:pPr>
            <a:endParaRPr lang="en-US" altLang="en-US">
              <a:solidFill>
                <a:srgbClr val="CC3300"/>
              </a:solidFill>
            </a:endParaRPr>
          </a:p>
          <a:p>
            <a:pPr eaLnBrk="1" hangingPunct="1">
              <a:buFontTx/>
              <a:buNone/>
            </a:pPr>
            <a:endParaRPr lang="en-US" altLang="en-US">
              <a:solidFill>
                <a:srgbClr val="CC3300"/>
              </a:solidFill>
            </a:endParaRPr>
          </a:p>
          <a:p>
            <a:pPr eaLnBrk="1" hangingPunct="1">
              <a:buFontTx/>
              <a:buNone/>
            </a:pPr>
            <a:endParaRPr lang="en-US" altLang="en-US">
              <a:solidFill>
                <a:srgbClr val="CC00FF"/>
              </a:solidFill>
            </a:endParaRPr>
          </a:p>
          <a:p>
            <a:pPr eaLnBrk="1" hangingPunct="1"/>
            <a:endParaRPr lang="vi-VN" altLang="en-US" sz="2800"/>
          </a:p>
        </p:txBody>
      </p:sp>
      <p:sp>
        <p:nvSpPr>
          <p:cNvPr id="22532" name="Right Arrow 5">
            <a:hlinkClick r:id="rId2" action="ppaction://hlinksldjump"/>
            <a:extLst>
              <a:ext uri="{FF2B5EF4-FFF2-40B4-BE49-F238E27FC236}">
                <a16:creationId xmlns:a16="http://schemas.microsoft.com/office/drawing/2014/main" id="{1DBB36AF-A9CB-43F0-A218-850749D3B4B0}"/>
              </a:ext>
            </a:extLst>
          </p:cNvPr>
          <p:cNvSpPr>
            <a:spLocks noChangeArrowheads="1"/>
          </p:cNvSpPr>
          <p:nvPr/>
        </p:nvSpPr>
        <p:spPr bwMode="auto">
          <a:xfrm>
            <a:off x="8358188" y="6286500"/>
            <a:ext cx="785812" cy="571500"/>
          </a:xfrm>
          <a:prstGeom prst="rightArrow">
            <a:avLst>
              <a:gd name="adj1" fmla="val 50000"/>
              <a:gd name="adj2" fmla="val 50003"/>
            </a:avLst>
          </a:prstGeom>
          <a:solidFill>
            <a:schemeClr val="accent1"/>
          </a:solidFill>
          <a:ln w="9525" algn="ctr">
            <a:solidFill>
              <a:schemeClr val="tx1"/>
            </a:solidFill>
            <a:round/>
            <a:headEnd/>
            <a:tailEnd/>
          </a:ln>
        </p:spPr>
        <p:txBody>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endParaRPr lang="vi-V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O01862_">
            <a:extLst>
              <a:ext uri="{FF2B5EF4-FFF2-40B4-BE49-F238E27FC236}">
                <a16:creationId xmlns:a16="http://schemas.microsoft.com/office/drawing/2014/main" id="{5660CD65-1274-45B5-986B-EE96CC544B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flowerwelcome_md_wht">
            <a:extLst>
              <a:ext uri="{FF2B5EF4-FFF2-40B4-BE49-F238E27FC236}">
                <a16:creationId xmlns:a16="http://schemas.microsoft.com/office/drawing/2014/main" id="{B9840AF4-D656-4AE8-AD02-1430B2E9F7E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447800"/>
            <a:ext cx="5486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WordArt 4" descr="Narrow vertical">
            <a:extLst>
              <a:ext uri="{FF2B5EF4-FFF2-40B4-BE49-F238E27FC236}">
                <a16:creationId xmlns:a16="http://schemas.microsoft.com/office/drawing/2014/main" id="{3C852AC5-2E21-42D1-A59C-DD5F07BB95AB}"/>
              </a:ext>
            </a:extLst>
          </p:cNvPr>
          <p:cNvSpPr>
            <a:spLocks noChangeArrowheads="1" noChangeShapeType="1" noTextEdit="1"/>
          </p:cNvSpPr>
          <p:nvPr/>
        </p:nvSpPr>
        <p:spPr bwMode="auto">
          <a:xfrm>
            <a:off x="1714500" y="3505200"/>
            <a:ext cx="5572125" cy="1625600"/>
          </a:xfrm>
          <a:prstGeom prst="rect">
            <a:avLst/>
          </a:prstGeom>
        </p:spPr>
        <p:txBody>
          <a:bodyPr wrap="none" fromWordArt="1">
            <a:prstTxWarp prst="textCurveUp">
              <a:avLst>
                <a:gd name="adj" fmla="val 40356"/>
              </a:avLst>
            </a:prstTxWarp>
          </a:bodyPr>
          <a:lstStyle/>
          <a:p>
            <a:pPr algn="ctr"/>
            <a:r>
              <a:rPr lang="en-SG" sz="3200" kern="10">
                <a:ln w="12700">
                  <a:solidFill>
                    <a:srgbClr val="000000"/>
                  </a:solidFill>
                  <a:round/>
                  <a:headEnd/>
                  <a:tailEnd/>
                </a:ln>
                <a:blipFill dpi="0" rotWithShape="0">
                  <a:blip r:embed="rId5"/>
                  <a:srcRect/>
                  <a:tile tx="0" ty="0" sx="100000" sy="100000" flip="none" algn="tl"/>
                </a:blipFill>
                <a:effectLst>
                  <a:outerShdw dist="45791" dir="2021404" algn="ctr" rotWithShape="0">
                    <a:srgbClr val="808080"/>
                  </a:outerShdw>
                </a:effectLst>
                <a:latin typeface="VNtimes new roman"/>
              </a:rPr>
              <a:t>TO OUR CLASS 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89092"/>
                                        </p:tgtEl>
                                        <p:attrNameLst>
                                          <p:attrName>style.visibility</p:attrName>
                                        </p:attrNameLst>
                                      </p:cBhvr>
                                      <p:to>
                                        <p:strVal val="visible"/>
                                      </p:to>
                                    </p:set>
                                    <p:animEffect transition="in" filter="box(in)">
                                      <p:cBhvr>
                                        <p:cTn id="7" dur="500"/>
                                        <p:tgtEl>
                                          <p:spTgt spid="89092"/>
                                        </p:tgtEl>
                                      </p:cBhvr>
                                    </p:animEffect>
                                  </p:childTnLst>
                                  <p:subTnLst>
                                    <p:audio>
                                      <p:cMediaNode>
                                        <p:cTn display="0" masterRel="sameClick">
                                          <p:stCondLst>
                                            <p:cond evt="begin" delay="0">
                                              <p:tn val="5"/>
                                            </p:cond>
                                          </p:stCondLst>
                                          <p:endCondLst>
                                            <p:cond evt="onStopAudio" delay="0">
                                              <p:tgtEl>
                                                <p:sldTgt/>
                                              </p:tgtEl>
                                            </p:cond>
                                          </p:endCondLst>
                                        </p:cTn>
                                        <p:tgtEl>
                                          <p:sndTgt r:embed="rId2" name="cla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a:extLst>
              <a:ext uri="{FF2B5EF4-FFF2-40B4-BE49-F238E27FC236}">
                <a16:creationId xmlns:a16="http://schemas.microsoft.com/office/drawing/2014/main" id="{40A46910-362C-49F9-95C9-33A04B4363C4}"/>
              </a:ext>
            </a:extLst>
          </p:cNvPr>
          <p:cNvSpPr>
            <a:spLocks noGrp="1" noChangeArrowheads="1"/>
          </p:cNvSpPr>
          <p:nvPr>
            <p:ph type="body" idx="1"/>
          </p:nvPr>
        </p:nvSpPr>
        <p:spPr>
          <a:xfrm>
            <a:off x="250825" y="1916113"/>
            <a:ext cx="8642350" cy="3570287"/>
          </a:xfrm>
        </p:spPr>
        <p:txBody>
          <a:bodyPr/>
          <a:lstStyle/>
          <a:p>
            <a:pPr eaLnBrk="1" hangingPunct="1">
              <a:buFontTx/>
              <a:buNone/>
            </a:pPr>
            <a:r>
              <a:rPr lang="en-US" altLang="en-US" sz="4800">
                <a:solidFill>
                  <a:srgbClr val="CC00FF"/>
                </a:solidFill>
              </a:rPr>
              <a:t>2. Why mustn’t we let children play in the kitchen?</a:t>
            </a:r>
          </a:p>
          <a:p>
            <a:pPr eaLnBrk="1" hangingPunct="1">
              <a:buFontTx/>
              <a:buNone/>
            </a:pPr>
            <a:r>
              <a:rPr lang="en-US" altLang="en-US" sz="4800">
                <a:solidFill>
                  <a:srgbClr val="CC00FF"/>
                </a:solidFill>
              </a:rPr>
              <a:t>	</a:t>
            </a:r>
            <a:r>
              <a:rPr lang="en-US" altLang="en-US" sz="4800">
                <a:solidFill>
                  <a:srgbClr val="0000FF"/>
                </a:solidFill>
              </a:rPr>
              <a:t>Because the kitchen is a dangerous place.</a:t>
            </a:r>
          </a:p>
          <a:p>
            <a:pPr eaLnBrk="1" hangingPunct="1"/>
            <a:endParaRPr lang="en-US" altLang="en-US" sz="4800">
              <a:solidFill>
                <a:srgbClr val="0000FF"/>
              </a:solidFill>
            </a:endParaRPr>
          </a:p>
        </p:txBody>
      </p:sp>
      <p:sp>
        <p:nvSpPr>
          <p:cNvPr id="23555" name="AutoShape 4">
            <a:hlinkClick r:id="rId2" action="ppaction://hlinksldjump" highlightClick="1"/>
            <a:extLst>
              <a:ext uri="{FF2B5EF4-FFF2-40B4-BE49-F238E27FC236}">
                <a16:creationId xmlns:a16="http://schemas.microsoft.com/office/drawing/2014/main" id="{7CC97D6D-4814-45CA-939E-1316B4952EB8}"/>
              </a:ext>
            </a:extLst>
          </p:cNvPr>
          <p:cNvSpPr>
            <a:spLocks noChangeArrowheads="1"/>
          </p:cNvSpPr>
          <p:nvPr/>
        </p:nvSpPr>
        <p:spPr bwMode="auto">
          <a:xfrm>
            <a:off x="4067175" y="0"/>
            <a:ext cx="1081088" cy="1125538"/>
          </a:xfrm>
          <a:prstGeom prst="actionButtonHome">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endParaRPr lang="vi-V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circle(in)">
                                      <p:cBhvr>
                                        <p:cTn id="7" dur="500"/>
                                        <p:tgtEl>
                                          <p:spTgt spid="419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circle(in)">
                                      <p:cBhvr>
                                        <p:cTn id="12" dur="500"/>
                                        <p:tgtEl>
                                          <p:spTgt spid="419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a:extLst>
              <a:ext uri="{FF2B5EF4-FFF2-40B4-BE49-F238E27FC236}">
                <a16:creationId xmlns:a16="http://schemas.microsoft.com/office/drawing/2014/main" id="{7EC5C165-C1B7-4C88-891A-2DDBD331DB76}"/>
              </a:ext>
            </a:extLst>
          </p:cNvPr>
          <p:cNvSpPr>
            <a:spLocks noGrp="1" noChangeArrowheads="1"/>
          </p:cNvSpPr>
          <p:nvPr>
            <p:ph type="body" idx="1"/>
          </p:nvPr>
        </p:nvSpPr>
        <p:spPr>
          <a:xfrm>
            <a:off x="323850" y="2420938"/>
            <a:ext cx="8496300" cy="3065462"/>
          </a:xfrm>
        </p:spPr>
        <p:txBody>
          <a:bodyPr/>
          <a:lstStyle/>
          <a:p>
            <a:pPr algn="ctr" eaLnBrk="1" hangingPunct="1">
              <a:buFontTx/>
              <a:buNone/>
            </a:pPr>
            <a:r>
              <a:rPr lang="en-US" altLang="en-US" sz="7200">
                <a:solidFill>
                  <a:srgbClr val="FF0000"/>
                </a:solidFill>
              </a:rPr>
              <a:t>LUCKY NUMBER</a:t>
            </a:r>
          </a:p>
        </p:txBody>
      </p:sp>
      <p:sp>
        <p:nvSpPr>
          <p:cNvPr id="24579" name="AutoShape 4">
            <a:hlinkClick r:id="rId2" action="ppaction://hlinksldjump" highlightClick="1"/>
            <a:extLst>
              <a:ext uri="{FF2B5EF4-FFF2-40B4-BE49-F238E27FC236}">
                <a16:creationId xmlns:a16="http://schemas.microsoft.com/office/drawing/2014/main" id="{56747562-4EF8-4C3B-B0FD-6C9E0B0979D5}"/>
              </a:ext>
            </a:extLst>
          </p:cNvPr>
          <p:cNvSpPr>
            <a:spLocks noChangeArrowheads="1"/>
          </p:cNvSpPr>
          <p:nvPr/>
        </p:nvSpPr>
        <p:spPr bwMode="auto">
          <a:xfrm>
            <a:off x="3924300" y="0"/>
            <a:ext cx="935038" cy="1052513"/>
          </a:xfrm>
          <a:prstGeom prst="actionButtonHome">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endParaRPr lang="vi-V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checkerboard(across)">
                                      <p:cBhvr>
                                        <p:cTn id="7" dur="500"/>
                                        <p:tgtEl>
                                          <p:spTgt spid="409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a:extLst>
              <a:ext uri="{FF2B5EF4-FFF2-40B4-BE49-F238E27FC236}">
                <a16:creationId xmlns:a16="http://schemas.microsoft.com/office/drawing/2014/main" id="{553D3508-1E36-4B14-9E54-F5987EF3AFB6}"/>
              </a:ext>
            </a:extLst>
          </p:cNvPr>
          <p:cNvSpPr>
            <a:spLocks noGrp="1" noChangeArrowheads="1"/>
          </p:cNvSpPr>
          <p:nvPr>
            <p:ph type="body" idx="1"/>
          </p:nvPr>
        </p:nvSpPr>
        <p:spPr>
          <a:xfrm>
            <a:off x="685800" y="2924175"/>
            <a:ext cx="7696200" cy="2562225"/>
          </a:xfrm>
        </p:spPr>
        <p:txBody>
          <a:bodyPr/>
          <a:lstStyle/>
          <a:p>
            <a:pPr eaLnBrk="1" hangingPunct="1">
              <a:buFontTx/>
              <a:buNone/>
            </a:pPr>
            <a:r>
              <a:rPr lang="en-US" altLang="en-US" sz="7200">
                <a:solidFill>
                  <a:srgbClr val="FF0000"/>
                </a:solidFill>
              </a:rPr>
              <a:t>LUCKY NUMBER</a:t>
            </a:r>
          </a:p>
        </p:txBody>
      </p:sp>
      <p:sp>
        <p:nvSpPr>
          <p:cNvPr id="25603" name="AutoShape 4">
            <a:hlinkClick r:id="rId2" action="ppaction://hlinksldjump" highlightClick="1"/>
            <a:extLst>
              <a:ext uri="{FF2B5EF4-FFF2-40B4-BE49-F238E27FC236}">
                <a16:creationId xmlns:a16="http://schemas.microsoft.com/office/drawing/2014/main" id="{557DD5A0-5012-49ED-A922-E4C9114A260D}"/>
              </a:ext>
            </a:extLst>
          </p:cNvPr>
          <p:cNvSpPr>
            <a:spLocks noChangeArrowheads="1"/>
          </p:cNvSpPr>
          <p:nvPr/>
        </p:nvSpPr>
        <p:spPr bwMode="auto">
          <a:xfrm>
            <a:off x="3995738" y="0"/>
            <a:ext cx="1008062" cy="908050"/>
          </a:xfrm>
          <a:prstGeom prst="actionButtonHome">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endParaRPr lang="vi-V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box(in)">
                                      <p:cBhvr>
                                        <p:cTn id="7" dur="500"/>
                                        <p:tgtEl>
                                          <p:spTgt spid="399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a:extLst>
              <a:ext uri="{FF2B5EF4-FFF2-40B4-BE49-F238E27FC236}">
                <a16:creationId xmlns:a16="http://schemas.microsoft.com/office/drawing/2014/main" id="{9793F59E-4DB3-4E45-8B2D-0C3BE16EC821}"/>
              </a:ext>
            </a:extLst>
          </p:cNvPr>
          <p:cNvSpPr>
            <a:spLocks noGrp="1" noChangeArrowheads="1"/>
          </p:cNvSpPr>
          <p:nvPr>
            <p:ph type="body" idx="1"/>
          </p:nvPr>
        </p:nvSpPr>
        <p:spPr>
          <a:xfrm>
            <a:off x="250825" y="1268413"/>
            <a:ext cx="8642350" cy="4217987"/>
          </a:xfrm>
        </p:spPr>
        <p:txBody>
          <a:bodyPr/>
          <a:lstStyle/>
          <a:p>
            <a:pPr eaLnBrk="1" hangingPunct="1">
              <a:lnSpc>
                <a:spcPct val="90000"/>
              </a:lnSpc>
              <a:buFontTx/>
              <a:buNone/>
            </a:pPr>
            <a:r>
              <a:rPr lang="en-US" altLang="en-US" sz="2800">
                <a:solidFill>
                  <a:srgbClr val="CC00FF"/>
                </a:solidFill>
              </a:rPr>
              <a:t> </a:t>
            </a:r>
            <a:r>
              <a:rPr lang="en-US" altLang="en-US" sz="4800">
                <a:solidFill>
                  <a:srgbClr val="CC00FF"/>
                </a:solidFill>
              </a:rPr>
              <a:t>4. Why must we cover electrical sockets?</a:t>
            </a:r>
          </a:p>
          <a:p>
            <a:pPr eaLnBrk="1" hangingPunct="1">
              <a:lnSpc>
                <a:spcPct val="90000"/>
              </a:lnSpc>
              <a:buFontTx/>
              <a:buNone/>
            </a:pPr>
            <a:r>
              <a:rPr lang="en-US" altLang="en-US" sz="4800">
                <a:solidFill>
                  <a:srgbClr val="CC00FF"/>
                </a:solidFill>
              </a:rPr>
              <a:t>	</a:t>
            </a:r>
            <a:r>
              <a:rPr lang="en-US" altLang="en-US" sz="4800">
                <a:solidFill>
                  <a:srgbClr val="0000FF"/>
                </a:solidFill>
              </a:rPr>
              <a:t>Because children often try to put something into electrical sockets and electricity can kill.</a:t>
            </a:r>
          </a:p>
          <a:p>
            <a:pPr eaLnBrk="1" hangingPunct="1">
              <a:lnSpc>
                <a:spcPct val="90000"/>
              </a:lnSpc>
            </a:pPr>
            <a:endParaRPr lang="en-US" altLang="en-US" sz="4800">
              <a:solidFill>
                <a:srgbClr val="0000FF"/>
              </a:solidFill>
            </a:endParaRPr>
          </a:p>
        </p:txBody>
      </p:sp>
      <p:sp>
        <p:nvSpPr>
          <p:cNvPr id="26627" name="AutoShape 4">
            <a:hlinkClick r:id="rId2" action="ppaction://hlinksldjump" highlightClick="1"/>
            <a:extLst>
              <a:ext uri="{FF2B5EF4-FFF2-40B4-BE49-F238E27FC236}">
                <a16:creationId xmlns:a16="http://schemas.microsoft.com/office/drawing/2014/main" id="{72B5AEFB-54B4-4C0C-B30C-502DE1045E8B}"/>
              </a:ext>
            </a:extLst>
          </p:cNvPr>
          <p:cNvSpPr>
            <a:spLocks noChangeArrowheads="1"/>
          </p:cNvSpPr>
          <p:nvPr/>
        </p:nvSpPr>
        <p:spPr bwMode="auto">
          <a:xfrm>
            <a:off x="4067175" y="0"/>
            <a:ext cx="865188" cy="981075"/>
          </a:xfrm>
          <a:prstGeom prst="actionButtonHome">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endParaRPr lang="vi-V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plus(in)">
                                      <p:cBhvr>
                                        <p:cTn id="7" dur="500"/>
                                        <p:tgtEl>
                                          <p:spTgt spid="43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plus(in)">
                                      <p:cBhvr>
                                        <p:cTn id="12" dur="500"/>
                                        <p:tgtEl>
                                          <p:spTgt spid="430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B5FE319F-086F-42FA-B47D-ADD8E01FBBFB}"/>
              </a:ext>
            </a:extLst>
          </p:cNvPr>
          <p:cNvSpPr>
            <a:spLocks noGrp="1" noChangeArrowheads="1"/>
          </p:cNvSpPr>
          <p:nvPr>
            <p:ph type="body" idx="1"/>
          </p:nvPr>
        </p:nvSpPr>
        <p:spPr>
          <a:xfrm>
            <a:off x="250825" y="981075"/>
            <a:ext cx="8642350" cy="4895850"/>
          </a:xfrm>
        </p:spPr>
        <p:txBody>
          <a:bodyPr/>
          <a:lstStyle/>
          <a:p>
            <a:pPr eaLnBrk="1" hangingPunct="1">
              <a:lnSpc>
                <a:spcPct val="90000"/>
              </a:lnSpc>
              <a:buFontTx/>
              <a:buNone/>
            </a:pPr>
            <a:r>
              <a:rPr lang="en-US" altLang="en-US">
                <a:solidFill>
                  <a:srgbClr val="CC00FF"/>
                </a:solidFill>
              </a:rPr>
              <a:t> </a:t>
            </a:r>
            <a:r>
              <a:rPr lang="en-US" altLang="en-US" sz="5400">
                <a:solidFill>
                  <a:srgbClr val="CC00FF"/>
                </a:solidFill>
              </a:rPr>
              <a:t>1. Why must we put all chemicals and drugs in locked cupboard?</a:t>
            </a:r>
          </a:p>
          <a:p>
            <a:pPr eaLnBrk="1" hangingPunct="1">
              <a:lnSpc>
                <a:spcPct val="90000"/>
              </a:lnSpc>
              <a:buFontTx/>
              <a:buNone/>
            </a:pPr>
            <a:r>
              <a:rPr lang="en-US" altLang="en-US" sz="5400">
                <a:solidFill>
                  <a:srgbClr val="CC00FF"/>
                </a:solidFill>
              </a:rPr>
              <a:t>	</a:t>
            </a:r>
            <a:r>
              <a:rPr lang="en-US" altLang="en-US" sz="5400">
                <a:solidFill>
                  <a:srgbClr val="0000FF"/>
                </a:solidFill>
              </a:rPr>
              <a:t>Because children often try to eat and drink them.</a:t>
            </a:r>
          </a:p>
          <a:p>
            <a:pPr eaLnBrk="1" hangingPunct="1">
              <a:lnSpc>
                <a:spcPct val="90000"/>
              </a:lnSpc>
            </a:pPr>
            <a:endParaRPr lang="en-US" altLang="en-US" sz="5400">
              <a:solidFill>
                <a:srgbClr val="0000FF"/>
              </a:solidFill>
            </a:endParaRPr>
          </a:p>
        </p:txBody>
      </p:sp>
      <p:sp>
        <p:nvSpPr>
          <p:cNvPr id="27651" name="AutoShape 4">
            <a:hlinkClick r:id="rId2" action="ppaction://hlinksldjump" highlightClick="1"/>
            <a:extLst>
              <a:ext uri="{FF2B5EF4-FFF2-40B4-BE49-F238E27FC236}">
                <a16:creationId xmlns:a16="http://schemas.microsoft.com/office/drawing/2014/main" id="{8334AF94-55C8-4209-8B72-B2AF1843CD5B}"/>
              </a:ext>
            </a:extLst>
          </p:cNvPr>
          <p:cNvSpPr>
            <a:spLocks noChangeArrowheads="1"/>
          </p:cNvSpPr>
          <p:nvPr/>
        </p:nvSpPr>
        <p:spPr bwMode="auto">
          <a:xfrm>
            <a:off x="3995738" y="0"/>
            <a:ext cx="936625" cy="981075"/>
          </a:xfrm>
          <a:prstGeom prst="actionButtonHome">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endParaRPr lang="vi-V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checkerboard(across)">
                                      <p:cBhvr>
                                        <p:cTn id="7" dur="500"/>
                                        <p:tgtEl>
                                          <p:spTgt spid="389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checkerboard(across)">
                                      <p:cBhvr>
                                        <p:cTn id="12" dur="500"/>
                                        <p:tgtEl>
                                          <p:spTgt spid="389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a:extLst>
              <a:ext uri="{FF2B5EF4-FFF2-40B4-BE49-F238E27FC236}">
                <a16:creationId xmlns:a16="http://schemas.microsoft.com/office/drawing/2014/main" id="{183F38DF-160F-44BE-B330-05C7A21DD9AA}"/>
              </a:ext>
            </a:extLst>
          </p:cNvPr>
          <p:cNvSpPr>
            <a:spLocks noGrp="1" noChangeArrowheads="1"/>
          </p:cNvSpPr>
          <p:nvPr>
            <p:ph type="body" idx="1"/>
          </p:nvPr>
        </p:nvSpPr>
        <p:spPr>
          <a:xfrm>
            <a:off x="0" y="1484313"/>
            <a:ext cx="8748713" cy="4681537"/>
          </a:xfrm>
        </p:spPr>
        <p:txBody>
          <a:bodyPr/>
          <a:lstStyle/>
          <a:p>
            <a:pPr eaLnBrk="1" hangingPunct="1">
              <a:lnSpc>
                <a:spcPct val="90000"/>
              </a:lnSpc>
              <a:buFontTx/>
              <a:buNone/>
            </a:pPr>
            <a:r>
              <a:rPr lang="en-US" altLang="en-US" sz="5400">
                <a:solidFill>
                  <a:srgbClr val="CC00FF"/>
                </a:solidFill>
              </a:rPr>
              <a:t> </a:t>
            </a:r>
            <a:r>
              <a:rPr lang="en-US" altLang="en-US" sz="4800">
                <a:solidFill>
                  <a:srgbClr val="CC00FF"/>
                </a:solidFill>
              </a:rPr>
              <a:t>5. Why do we have to put all dangerous objects out of children’s reach?</a:t>
            </a:r>
          </a:p>
          <a:p>
            <a:pPr eaLnBrk="1" hangingPunct="1">
              <a:lnSpc>
                <a:spcPct val="90000"/>
              </a:lnSpc>
              <a:buFontTx/>
              <a:buNone/>
            </a:pPr>
            <a:r>
              <a:rPr lang="en-US" altLang="en-US" sz="4800">
                <a:solidFill>
                  <a:srgbClr val="CC00FF"/>
                </a:solidFill>
              </a:rPr>
              <a:t>	</a:t>
            </a:r>
            <a:r>
              <a:rPr lang="en-US" altLang="en-US" sz="4800">
                <a:solidFill>
                  <a:srgbClr val="0000FF"/>
                </a:solidFill>
              </a:rPr>
              <a:t>Because the dangerous objects can injure or kill children.</a:t>
            </a:r>
          </a:p>
          <a:p>
            <a:pPr eaLnBrk="1" hangingPunct="1">
              <a:lnSpc>
                <a:spcPct val="90000"/>
              </a:lnSpc>
              <a:buFontTx/>
              <a:buNone/>
            </a:pPr>
            <a:endParaRPr lang="en-US" altLang="en-US" sz="4800">
              <a:solidFill>
                <a:srgbClr val="0000FF"/>
              </a:solidFill>
            </a:endParaRPr>
          </a:p>
          <a:p>
            <a:pPr eaLnBrk="1" hangingPunct="1">
              <a:lnSpc>
                <a:spcPct val="90000"/>
              </a:lnSpc>
              <a:buFontTx/>
              <a:buNone/>
            </a:pPr>
            <a:endParaRPr lang="en-US" altLang="en-US" sz="4800"/>
          </a:p>
          <a:p>
            <a:pPr eaLnBrk="1" hangingPunct="1">
              <a:lnSpc>
                <a:spcPct val="90000"/>
              </a:lnSpc>
            </a:pPr>
            <a:endParaRPr lang="en-US" altLang="en-US" sz="5400"/>
          </a:p>
        </p:txBody>
      </p:sp>
      <p:sp>
        <p:nvSpPr>
          <p:cNvPr id="28675" name="AutoShape 4">
            <a:hlinkClick r:id="rId2" action="ppaction://hlinksldjump" highlightClick="1"/>
            <a:extLst>
              <a:ext uri="{FF2B5EF4-FFF2-40B4-BE49-F238E27FC236}">
                <a16:creationId xmlns:a16="http://schemas.microsoft.com/office/drawing/2014/main" id="{07C4988B-DBAF-4DFD-BB48-1F5D7B77618B}"/>
              </a:ext>
            </a:extLst>
          </p:cNvPr>
          <p:cNvSpPr>
            <a:spLocks noChangeArrowheads="1"/>
          </p:cNvSpPr>
          <p:nvPr/>
        </p:nvSpPr>
        <p:spPr bwMode="auto">
          <a:xfrm>
            <a:off x="3995738" y="0"/>
            <a:ext cx="1081087" cy="981075"/>
          </a:xfrm>
          <a:prstGeom prst="actionButtonHome">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endParaRPr lang="vi-V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strips(downLeft)">
                                      <p:cBhvr>
                                        <p:cTn id="7" dur="500"/>
                                        <p:tgtEl>
                                          <p:spTgt spid="460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strips(downLeft)">
                                      <p:cBhvr>
                                        <p:cTn id="12" dur="500"/>
                                        <p:tgtEl>
                                          <p:spTgt spid="460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a:extLst>
              <a:ext uri="{FF2B5EF4-FFF2-40B4-BE49-F238E27FC236}">
                <a16:creationId xmlns:a16="http://schemas.microsoft.com/office/drawing/2014/main" id="{956EC631-AD1A-4B11-A81E-EB66C9630ACC}"/>
              </a:ext>
            </a:extLst>
          </p:cNvPr>
          <p:cNvSpPr>
            <a:spLocks noGrp="1" noChangeArrowheads="1"/>
          </p:cNvSpPr>
          <p:nvPr>
            <p:ph type="body" idx="1"/>
          </p:nvPr>
        </p:nvSpPr>
        <p:spPr>
          <a:xfrm>
            <a:off x="250825" y="2492375"/>
            <a:ext cx="8642350" cy="2994025"/>
          </a:xfrm>
        </p:spPr>
        <p:txBody>
          <a:bodyPr/>
          <a:lstStyle/>
          <a:p>
            <a:pPr algn="ctr" eaLnBrk="1" hangingPunct="1">
              <a:buFontTx/>
              <a:buNone/>
            </a:pPr>
            <a:r>
              <a:rPr lang="en-US" altLang="en-US" sz="7200">
                <a:solidFill>
                  <a:srgbClr val="FF0000"/>
                </a:solidFill>
              </a:rPr>
              <a:t> LUCKY NUMBER</a:t>
            </a:r>
          </a:p>
        </p:txBody>
      </p:sp>
      <p:sp>
        <p:nvSpPr>
          <p:cNvPr id="29699" name="AutoShape 4">
            <a:hlinkClick r:id="rId2" action="ppaction://hlinksldjump" highlightClick="1"/>
            <a:extLst>
              <a:ext uri="{FF2B5EF4-FFF2-40B4-BE49-F238E27FC236}">
                <a16:creationId xmlns:a16="http://schemas.microsoft.com/office/drawing/2014/main" id="{E5201F50-09B2-4401-A708-77AA8267DC3D}"/>
              </a:ext>
            </a:extLst>
          </p:cNvPr>
          <p:cNvSpPr>
            <a:spLocks noChangeArrowheads="1"/>
          </p:cNvSpPr>
          <p:nvPr/>
        </p:nvSpPr>
        <p:spPr bwMode="auto">
          <a:xfrm>
            <a:off x="4067175" y="0"/>
            <a:ext cx="1009650" cy="1052513"/>
          </a:xfrm>
          <a:prstGeom prst="actionButtonHome">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endParaRPr lang="vi-V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F9804213-6C42-45E5-BF4E-89E9AB88FEE0}"/>
              </a:ext>
            </a:extLst>
          </p:cNvPr>
          <p:cNvSpPr>
            <a:spLocks noGrp="1" noChangeArrowheads="1"/>
          </p:cNvSpPr>
          <p:nvPr>
            <p:ph type="body" idx="1"/>
          </p:nvPr>
        </p:nvSpPr>
        <p:spPr>
          <a:xfrm>
            <a:off x="250825" y="1196975"/>
            <a:ext cx="8642350" cy="4289425"/>
          </a:xfrm>
        </p:spPr>
        <p:txBody>
          <a:bodyPr/>
          <a:lstStyle/>
          <a:p>
            <a:pPr eaLnBrk="1" hangingPunct="1">
              <a:buFontTx/>
              <a:buNone/>
            </a:pPr>
            <a:r>
              <a:rPr lang="en-US" altLang="en-US" sz="4800">
                <a:solidFill>
                  <a:srgbClr val="CC00FF"/>
                </a:solidFill>
              </a:rPr>
              <a:t>3. Why mustn’t children play with matches?</a:t>
            </a:r>
          </a:p>
          <a:p>
            <a:pPr eaLnBrk="1" hangingPunct="1">
              <a:buFontTx/>
              <a:buNone/>
            </a:pPr>
            <a:r>
              <a:rPr lang="en-US" altLang="en-US" sz="4800">
                <a:solidFill>
                  <a:srgbClr val="CC00FF"/>
                </a:solidFill>
              </a:rPr>
              <a:t>	</a:t>
            </a:r>
            <a:r>
              <a:rPr lang="en-US" altLang="en-US" sz="4800">
                <a:solidFill>
                  <a:srgbClr val="0000FF"/>
                </a:solidFill>
              </a:rPr>
              <a:t>Because playing with one match can cause a fire.</a:t>
            </a:r>
          </a:p>
          <a:p>
            <a:pPr eaLnBrk="1" hangingPunct="1"/>
            <a:endParaRPr lang="en-US" altLang="en-US" sz="4800">
              <a:solidFill>
                <a:srgbClr val="0000FF"/>
              </a:solidFill>
            </a:endParaRPr>
          </a:p>
        </p:txBody>
      </p:sp>
      <p:sp>
        <p:nvSpPr>
          <p:cNvPr id="30723" name="AutoShape 4">
            <a:hlinkClick r:id="rId2" action="ppaction://hlinksldjump" highlightClick="1"/>
            <a:extLst>
              <a:ext uri="{FF2B5EF4-FFF2-40B4-BE49-F238E27FC236}">
                <a16:creationId xmlns:a16="http://schemas.microsoft.com/office/drawing/2014/main" id="{565ED1B9-0807-4FA3-AF0C-967267AD2EF4}"/>
              </a:ext>
            </a:extLst>
          </p:cNvPr>
          <p:cNvSpPr>
            <a:spLocks noChangeArrowheads="1"/>
          </p:cNvSpPr>
          <p:nvPr/>
        </p:nvSpPr>
        <p:spPr bwMode="auto">
          <a:xfrm>
            <a:off x="3995738" y="0"/>
            <a:ext cx="1008062" cy="1052513"/>
          </a:xfrm>
          <a:prstGeom prst="actionButtonHome">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endParaRPr lang="vi-V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diamond(in)">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diamond(in)">
                                      <p:cBhvr>
                                        <p:cTn id="12" dur="500"/>
                                        <p:tgtEl>
                                          <p:spTgt spid="17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84" name="Text Box 12">
            <a:extLst>
              <a:ext uri="{FF2B5EF4-FFF2-40B4-BE49-F238E27FC236}">
                <a16:creationId xmlns:a16="http://schemas.microsoft.com/office/drawing/2014/main" id="{BDA0FA10-B3CB-4666-AD3D-A6811E2F9025}"/>
              </a:ext>
            </a:extLst>
          </p:cNvPr>
          <p:cNvSpPr txBox="1">
            <a:spLocks noChangeArrowheads="1"/>
          </p:cNvSpPr>
          <p:nvPr/>
        </p:nvSpPr>
        <p:spPr bwMode="auto">
          <a:xfrm>
            <a:off x="7081838" y="6307138"/>
            <a:ext cx="2062162" cy="43021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lgn="ctr">
              <a:spcBef>
                <a:spcPct val="50000"/>
              </a:spcBef>
            </a:pPr>
            <a:r>
              <a:rPr lang="en-US" altLang="en-US" sz="2200">
                <a:solidFill>
                  <a:srgbClr val="0070C0"/>
                </a:solidFill>
              </a:rPr>
              <a:t>10. </a:t>
            </a:r>
            <a:r>
              <a:rPr lang="en-US" altLang="en-US" sz="2200" b="1"/>
              <a:t>chemicals</a:t>
            </a:r>
          </a:p>
        </p:txBody>
      </p:sp>
      <p:sp>
        <p:nvSpPr>
          <p:cNvPr id="105485" name="Text Box 13">
            <a:extLst>
              <a:ext uri="{FF2B5EF4-FFF2-40B4-BE49-F238E27FC236}">
                <a16:creationId xmlns:a16="http://schemas.microsoft.com/office/drawing/2014/main" id="{7E743EC2-26C3-4ACB-A585-AFD0FBACA5A8}"/>
              </a:ext>
            </a:extLst>
          </p:cNvPr>
          <p:cNvSpPr txBox="1">
            <a:spLocks noChangeArrowheads="1"/>
          </p:cNvSpPr>
          <p:nvPr/>
        </p:nvSpPr>
        <p:spPr bwMode="auto">
          <a:xfrm>
            <a:off x="-23813" y="5661025"/>
            <a:ext cx="1765301" cy="4619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lgn="ctr">
              <a:spcBef>
                <a:spcPct val="50000"/>
              </a:spcBef>
            </a:pPr>
            <a:r>
              <a:rPr lang="en-US" altLang="en-US" sz="2400">
                <a:solidFill>
                  <a:srgbClr val="0070C0"/>
                </a:solidFill>
              </a:rPr>
              <a:t>1. </a:t>
            </a:r>
            <a:r>
              <a:rPr lang="en-US" altLang="en-US" sz="2400" b="1"/>
              <a:t>candy</a:t>
            </a:r>
          </a:p>
        </p:txBody>
      </p:sp>
      <p:sp>
        <p:nvSpPr>
          <p:cNvPr id="105486" name="Text Box 14">
            <a:extLst>
              <a:ext uri="{FF2B5EF4-FFF2-40B4-BE49-F238E27FC236}">
                <a16:creationId xmlns:a16="http://schemas.microsoft.com/office/drawing/2014/main" id="{DA54B527-4BC7-47AB-8FC4-57E03BD336E4}"/>
              </a:ext>
            </a:extLst>
          </p:cNvPr>
          <p:cNvSpPr txBox="1">
            <a:spLocks noChangeArrowheads="1"/>
          </p:cNvSpPr>
          <p:nvPr/>
        </p:nvSpPr>
        <p:spPr bwMode="auto">
          <a:xfrm>
            <a:off x="3635375" y="5683250"/>
            <a:ext cx="1568450" cy="4619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lgn="ctr">
              <a:spcBef>
                <a:spcPct val="50000"/>
              </a:spcBef>
            </a:pPr>
            <a:r>
              <a:rPr lang="en-US" altLang="en-US" sz="2400">
                <a:solidFill>
                  <a:srgbClr val="0070C0"/>
                </a:solidFill>
              </a:rPr>
              <a:t>3. </a:t>
            </a:r>
            <a:r>
              <a:rPr lang="en-US" altLang="en-US" sz="2400" b="1"/>
              <a:t>drugs</a:t>
            </a:r>
          </a:p>
        </p:txBody>
      </p:sp>
      <p:sp>
        <p:nvSpPr>
          <p:cNvPr id="105487" name="Text Box 15">
            <a:extLst>
              <a:ext uri="{FF2B5EF4-FFF2-40B4-BE49-F238E27FC236}">
                <a16:creationId xmlns:a16="http://schemas.microsoft.com/office/drawing/2014/main" id="{65D4C78A-3132-4816-8152-A9BF2FFE35E4}"/>
              </a:ext>
            </a:extLst>
          </p:cNvPr>
          <p:cNvSpPr txBox="1">
            <a:spLocks noChangeArrowheads="1"/>
          </p:cNvSpPr>
          <p:nvPr/>
        </p:nvSpPr>
        <p:spPr bwMode="auto">
          <a:xfrm>
            <a:off x="5203825" y="6299200"/>
            <a:ext cx="1878013" cy="4619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lgn="ctr">
              <a:spcBef>
                <a:spcPct val="50000"/>
              </a:spcBef>
            </a:pPr>
            <a:r>
              <a:rPr lang="en-US" altLang="en-US" sz="2400">
                <a:solidFill>
                  <a:srgbClr val="0070C0"/>
                </a:solidFill>
              </a:rPr>
              <a:t>9. </a:t>
            </a:r>
            <a:r>
              <a:rPr lang="en-US" altLang="en-US" sz="2400" b="1"/>
              <a:t>scissors</a:t>
            </a:r>
          </a:p>
        </p:txBody>
      </p:sp>
      <p:sp>
        <p:nvSpPr>
          <p:cNvPr id="105488" name="Text Box 16">
            <a:extLst>
              <a:ext uri="{FF2B5EF4-FFF2-40B4-BE49-F238E27FC236}">
                <a16:creationId xmlns:a16="http://schemas.microsoft.com/office/drawing/2014/main" id="{6C506FE7-9EE4-4BF3-BFE9-FD5283528742}"/>
              </a:ext>
            </a:extLst>
          </p:cNvPr>
          <p:cNvSpPr txBox="1">
            <a:spLocks noChangeArrowheads="1"/>
          </p:cNvSpPr>
          <p:nvPr/>
        </p:nvSpPr>
        <p:spPr bwMode="auto">
          <a:xfrm>
            <a:off x="5364163" y="5661025"/>
            <a:ext cx="1568450" cy="4619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lgn="ctr">
              <a:spcBef>
                <a:spcPct val="50000"/>
              </a:spcBef>
            </a:pPr>
            <a:r>
              <a:rPr lang="en-US" altLang="en-US" sz="2400">
                <a:solidFill>
                  <a:srgbClr val="0070C0"/>
                </a:solidFill>
              </a:rPr>
              <a:t>4. </a:t>
            </a:r>
            <a:r>
              <a:rPr lang="en-US" altLang="en-US" sz="2400" b="1"/>
              <a:t>beads</a:t>
            </a:r>
          </a:p>
        </p:txBody>
      </p:sp>
      <p:sp>
        <p:nvSpPr>
          <p:cNvPr id="105489" name="Text Box 17">
            <a:extLst>
              <a:ext uri="{FF2B5EF4-FFF2-40B4-BE49-F238E27FC236}">
                <a16:creationId xmlns:a16="http://schemas.microsoft.com/office/drawing/2014/main" id="{ED4AEACC-A8F9-4EB8-AB6D-97A404E1ACAB}"/>
              </a:ext>
            </a:extLst>
          </p:cNvPr>
          <p:cNvSpPr txBox="1">
            <a:spLocks noChangeArrowheads="1"/>
          </p:cNvSpPr>
          <p:nvPr/>
        </p:nvSpPr>
        <p:spPr bwMode="auto">
          <a:xfrm>
            <a:off x="3900488" y="6259513"/>
            <a:ext cx="1247775" cy="46196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lgn="ctr">
              <a:spcBef>
                <a:spcPct val="50000"/>
              </a:spcBef>
            </a:pPr>
            <a:r>
              <a:rPr lang="en-US" altLang="en-US" sz="2400">
                <a:solidFill>
                  <a:srgbClr val="0070C0"/>
                </a:solidFill>
              </a:rPr>
              <a:t>8. </a:t>
            </a:r>
            <a:r>
              <a:rPr lang="en-US" altLang="en-US" sz="2400" b="1"/>
              <a:t>fire</a:t>
            </a:r>
          </a:p>
        </p:txBody>
      </p:sp>
      <p:sp>
        <p:nvSpPr>
          <p:cNvPr id="105490" name="Text Box 18">
            <a:extLst>
              <a:ext uri="{FF2B5EF4-FFF2-40B4-BE49-F238E27FC236}">
                <a16:creationId xmlns:a16="http://schemas.microsoft.com/office/drawing/2014/main" id="{8A9DFD4E-FD22-4271-902E-7327A9051C73}"/>
              </a:ext>
            </a:extLst>
          </p:cNvPr>
          <p:cNvSpPr txBox="1">
            <a:spLocks noChangeArrowheads="1"/>
          </p:cNvSpPr>
          <p:nvPr/>
        </p:nvSpPr>
        <p:spPr bwMode="auto">
          <a:xfrm>
            <a:off x="-23813" y="6299200"/>
            <a:ext cx="1804988" cy="4619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lgn="ctr">
              <a:spcBef>
                <a:spcPct val="50000"/>
              </a:spcBef>
            </a:pPr>
            <a:r>
              <a:rPr lang="en-US" altLang="en-US" sz="2300">
                <a:solidFill>
                  <a:srgbClr val="0070C0"/>
                </a:solidFill>
              </a:rPr>
              <a:t>6. </a:t>
            </a:r>
            <a:r>
              <a:rPr lang="en-US" altLang="en-US" sz="2300" b="1"/>
              <a:t>matches</a:t>
            </a:r>
          </a:p>
        </p:txBody>
      </p:sp>
      <p:sp>
        <p:nvSpPr>
          <p:cNvPr id="105491" name="Text Box 19">
            <a:extLst>
              <a:ext uri="{FF2B5EF4-FFF2-40B4-BE49-F238E27FC236}">
                <a16:creationId xmlns:a16="http://schemas.microsoft.com/office/drawing/2014/main" id="{50CE0681-08F2-4657-A619-D57C570EBF0A}"/>
              </a:ext>
            </a:extLst>
          </p:cNvPr>
          <p:cNvSpPr txBox="1">
            <a:spLocks noChangeArrowheads="1"/>
          </p:cNvSpPr>
          <p:nvPr/>
        </p:nvSpPr>
        <p:spPr bwMode="auto">
          <a:xfrm>
            <a:off x="1863725" y="5661025"/>
            <a:ext cx="1482725" cy="4619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lgn="ctr">
              <a:spcBef>
                <a:spcPct val="50000"/>
              </a:spcBef>
            </a:pPr>
            <a:r>
              <a:rPr lang="en-US" altLang="en-US" sz="2400">
                <a:solidFill>
                  <a:srgbClr val="0070C0"/>
                </a:solidFill>
              </a:rPr>
              <a:t>2. </a:t>
            </a:r>
            <a:r>
              <a:rPr lang="en-US" altLang="en-US" sz="2400" b="1"/>
              <a:t>knives</a:t>
            </a:r>
          </a:p>
        </p:txBody>
      </p:sp>
      <p:sp>
        <p:nvSpPr>
          <p:cNvPr id="105492" name="Text Box 20">
            <a:extLst>
              <a:ext uri="{FF2B5EF4-FFF2-40B4-BE49-F238E27FC236}">
                <a16:creationId xmlns:a16="http://schemas.microsoft.com/office/drawing/2014/main" id="{D92CA3A2-99F8-471D-96DE-4CC5DF580427}"/>
              </a:ext>
            </a:extLst>
          </p:cNvPr>
          <p:cNvSpPr txBox="1">
            <a:spLocks noChangeArrowheads="1"/>
          </p:cNvSpPr>
          <p:nvPr/>
        </p:nvSpPr>
        <p:spPr bwMode="auto">
          <a:xfrm>
            <a:off x="1717675" y="6307138"/>
            <a:ext cx="2062163" cy="43021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lgn="ctr">
              <a:spcBef>
                <a:spcPct val="50000"/>
              </a:spcBef>
            </a:pPr>
            <a:r>
              <a:rPr lang="en-US" altLang="en-US" sz="2200">
                <a:solidFill>
                  <a:srgbClr val="0070C0"/>
                </a:solidFill>
              </a:rPr>
              <a:t>7. </a:t>
            </a:r>
            <a:r>
              <a:rPr lang="en-US" altLang="en-US" sz="2200" b="1"/>
              <a:t>soft drinks</a:t>
            </a:r>
          </a:p>
        </p:txBody>
      </p:sp>
      <p:sp>
        <p:nvSpPr>
          <p:cNvPr id="105493" name="Text Box 21">
            <a:extLst>
              <a:ext uri="{FF2B5EF4-FFF2-40B4-BE49-F238E27FC236}">
                <a16:creationId xmlns:a16="http://schemas.microsoft.com/office/drawing/2014/main" id="{72C47E6F-D955-455D-B0B7-C02801713C43}"/>
              </a:ext>
            </a:extLst>
          </p:cNvPr>
          <p:cNvSpPr txBox="1">
            <a:spLocks noChangeArrowheads="1"/>
          </p:cNvSpPr>
          <p:nvPr/>
        </p:nvSpPr>
        <p:spPr bwMode="auto">
          <a:xfrm>
            <a:off x="6983413" y="5486400"/>
            <a:ext cx="2160587" cy="7683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lgn="ctr">
              <a:spcBef>
                <a:spcPct val="50000"/>
              </a:spcBef>
            </a:pPr>
            <a:r>
              <a:rPr lang="en-US" altLang="en-US" sz="2200">
                <a:solidFill>
                  <a:srgbClr val="0070C0"/>
                </a:solidFill>
              </a:rPr>
              <a:t>5.</a:t>
            </a:r>
            <a:r>
              <a:rPr lang="en-US" altLang="en-US" sz="2200" b="1"/>
              <a:t>an electrical socket</a:t>
            </a:r>
          </a:p>
        </p:txBody>
      </p:sp>
      <p:grpSp>
        <p:nvGrpSpPr>
          <p:cNvPr id="2" name="Group 10">
            <a:extLst>
              <a:ext uri="{FF2B5EF4-FFF2-40B4-BE49-F238E27FC236}">
                <a16:creationId xmlns:a16="http://schemas.microsoft.com/office/drawing/2014/main" id="{1CD6C2F3-CD7F-4918-87B3-8DBDAB5A95E4}"/>
              </a:ext>
            </a:extLst>
          </p:cNvPr>
          <p:cNvGrpSpPr>
            <a:grpSpLocks/>
          </p:cNvGrpSpPr>
          <p:nvPr/>
        </p:nvGrpSpPr>
        <p:grpSpPr bwMode="auto">
          <a:xfrm>
            <a:off x="34925" y="44450"/>
            <a:ext cx="1682750" cy="2087563"/>
            <a:chOff x="34925" y="44624"/>
            <a:chExt cx="1682750" cy="2087562"/>
          </a:xfrm>
        </p:grpSpPr>
        <p:pic>
          <p:nvPicPr>
            <p:cNvPr id="6184" name="Picture 8">
              <a:extLst>
                <a:ext uri="{FF2B5EF4-FFF2-40B4-BE49-F238E27FC236}">
                  <a16:creationId xmlns:a16="http://schemas.microsoft.com/office/drawing/2014/main" id="{D84B8BD7-4DC6-4A31-92E9-B002B5B33B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 y="44624"/>
              <a:ext cx="1682750"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0A333E37-8326-491E-91B2-F8B6B89E951F}"/>
                </a:ext>
              </a:extLst>
            </p:cNvPr>
            <p:cNvSpPr/>
            <p:nvPr/>
          </p:nvSpPr>
          <p:spPr>
            <a:xfrm>
              <a:off x="34925" y="44624"/>
              <a:ext cx="288925" cy="3603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a</a:t>
              </a:r>
            </a:p>
          </p:txBody>
        </p:sp>
      </p:grpSp>
      <p:grpSp>
        <p:nvGrpSpPr>
          <p:cNvPr id="3" name="Group 11">
            <a:extLst>
              <a:ext uri="{FF2B5EF4-FFF2-40B4-BE49-F238E27FC236}">
                <a16:creationId xmlns:a16="http://schemas.microsoft.com/office/drawing/2014/main" id="{572DDAE7-3314-4164-8678-11090783295C}"/>
              </a:ext>
            </a:extLst>
          </p:cNvPr>
          <p:cNvGrpSpPr>
            <a:grpSpLocks/>
          </p:cNvGrpSpPr>
          <p:nvPr/>
        </p:nvGrpSpPr>
        <p:grpSpPr bwMode="auto">
          <a:xfrm>
            <a:off x="1835150" y="44450"/>
            <a:ext cx="1727200" cy="2087563"/>
            <a:chOff x="1835150" y="44624"/>
            <a:chExt cx="1727200" cy="2087562"/>
          </a:xfrm>
        </p:grpSpPr>
        <p:pic>
          <p:nvPicPr>
            <p:cNvPr id="6182" name="Picture 7">
              <a:extLst>
                <a:ext uri="{FF2B5EF4-FFF2-40B4-BE49-F238E27FC236}">
                  <a16:creationId xmlns:a16="http://schemas.microsoft.com/office/drawing/2014/main" id="{F3AC84CD-D9DC-4A7B-9708-13768557D220}"/>
                </a:ext>
              </a:extLst>
            </p:cNvPr>
            <p:cNvPicPr>
              <a:picLocks noChangeAspect="1"/>
            </p:cNvPicPr>
            <p:nvPr/>
          </p:nvPicPr>
          <p:blipFill>
            <a:blip r:embed="rId3">
              <a:extLst>
                <a:ext uri="{28A0092B-C50C-407E-A947-70E740481C1C}">
                  <a14:useLocalDpi xmlns:a14="http://schemas.microsoft.com/office/drawing/2010/main" val="0"/>
                </a:ext>
              </a:extLst>
            </a:blip>
            <a:srcRect r="37685"/>
            <a:stretch>
              <a:fillRect/>
            </a:stretch>
          </p:blipFill>
          <p:spPr bwMode="auto">
            <a:xfrm>
              <a:off x="1835150" y="44624"/>
              <a:ext cx="1727200"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a:extLst>
                <a:ext uri="{FF2B5EF4-FFF2-40B4-BE49-F238E27FC236}">
                  <a16:creationId xmlns:a16="http://schemas.microsoft.com/office/drawing/2014/main" id="{89D221DE-C241-449B-BEAD-44CCAA393EE2}"/>
                </a:ext>
              </a:extLst>
            </p:cNvPr>
            <p:cNvSpPr/>
            <p:nvPr/>
          </p:nvSpPr>
          <p:spPr>
            <a:xfrm>
              <a:off x="1835150" y="44624"/>
              <a:ext cx="288925" cy="3603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b</a:t>
              </a:r>
            </a:p>
          </p:txBody>
        </p:sp>
      </p:grpSp>
      <p:grpSp>
        <p:nvGrpSpPr>
          <p:cNvPr id="4" name="Group 12">
            <a:extLst>
              <a:ext uri="{FF2B5EF4-FFF2-40B4-BE49-F238E27FC236}">
                <a16:creationId xmlns:a16="http://schemas.microsoft.com/office/drawing/2014/main" id="{F01B8E30-DF6D-4954-A36F-877E3779B900}"/>
              </a:ext>
            </a:extLst>
          </p:cNvPr>
          <p:cNvGrpSpPr>
            <a:grpSpLocks/>
          </p:cNvGrpSpPr>
          <p:nvPr/>
        </p:nvGrpSpPr>
        <p:grpSpPr bwMode="auto">
          <a:xfrm>
            <a:off x="3708400" y="44450"/>
            <a:ext cx="1495425" cy="2089150"/>
            <a:chOff x="3707904" y="44624"/>
            <a:chExt cx="1495921" cy="2089150"/>
          </a:xfrm>
        </p:grpSpPr>
        <p:pic>
          <p:nvPicPr>
            <p:cNvPr id="6180" name="Picture 3">
              <a:extLst>
                <a:ext uri="{FF2B5EF4-FFF2-40B4-BE49-F238E27FC236}">
                  <a16:creationId xmlns:a16="http://schemas.microsoft.com/office/drawing/2014/main" id="{0418A5D7-5CB8-4F4F-8208-14AFBA3845E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44624"/>
              <a:ext cx="149542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a:extLst>
                <a:ext uri="{FF2B5EF4-FFF2-40B4-BE49-F238E27FC236}">
                  <a16:creationId xmlns:a16="http://schemas.microsoft.com/office/drawing/2014/main" id="{9DD05BBE-D2A3-4924-A96D-8B70C589A7D0}"/>
                </a:ext>
              </a:extLst>
            </p:cNvPr>
            <p:cNvSpPr/>
            <p:nvPr/>
          </p:nvSpPr>
          <p:spPr>
            <a:xfrm>
              <a:off x="3707904" y="44624"/>
              <a:ext cx="289021" cy="3603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c</a:t>
              </a:r>
            </a:p>
          </p:txBody>
        </p:sp>
      </p:grpSp>
      <p:grpSp>
        <p:nvGrpSpPr>
          <p:cNvPr id="5" name="Group 13">
            <a:extLst>
              <a:ext uri="{FF2B5EF4-FFF2-40B4-BE49-F238E27FC236}">
                <a16:creationId xmlns:a16="http://schemas.microsoft.com/office/drawing/2014/main" id="{181B8C31-0363-411E-8025-B3A8AB55BC10}"/>
              </a:ext>
            </a:extLst>
          </p:cNvPr>
          <p:cNvGrpSpPr>
            <a:grpSpLocks/>
          </p:cNvGrpSpPr>
          <p:nvPr/>
        </p:nvGrpSpPr>
        <p:grpSpPr bwMode="auto">
          <a:xfrm>
            <a:off x="5364163" y="44450"/>
            <a:ext cx="1584325" cy="2087563"/>
            <a:chOff x="5364088" y="44624"/>
            <a:chExt cx="1584176" cy="2087562"/>
          </a:xfrm>
        </p:grpSpPr>
        <p:pic>
          <p:nvPicPr>
            <p:cNvPr id="6178" name="Picture 4">
              <a:extLst>
                <a:ext uri="{FF2B5EF4-FFF2-40B4-BE49-F238E27FC236}">
                  <a16:creationId xmlns:a16="http://schemas.microsoft.com/office/drawing/2014/main" id="{B28922FF-B72C-4DA8-982C-2AC64888583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65526" y="44624"/>
              <a:ext cx="1582738"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a:extLst>
                <a:ext uri="{FF2B5EF4-FFF2-40B4-BE49-F238E27FC236}">
                  <a16:creationId xmlns:a16="http://schemas.microsoft.com/office/drawing/2014/main" id="{4DDABA88-9AE0-4E39-BA4E-63581AF64DCC}"/>
                </a:ext>
              </a:extLst>
            </p:cNvPr>
            <p:cNvSpPr/>
            <p:nvPr/>
          </p:nvSpPr>
          <p:spPr>
            <a:xfrm>
              <a:off x="5364088" y="44624"/>
              <a:ext cx="288898" cy="3603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d</a:t>
              </a:r>
            </a:p>
          </p:txBody>
        </p:sp>
      </p:grpSp>
      <p:grpSp>
        <p:nvGrpSpPr>
          <p:cNvPr id="6" name="Group 14">
            <a:extLst>
              <a:ext uri="{FF2B5EF4-FFF2-40B4-BE49-F238E27FC236}">
                <a16:creationId xmlns:a16="http://schemas.microsoft.com/office/drawing/2014/main" id="{3420F1C0-BE37-4200-A8F6-8BA0DB0805C9}"/>
              </a:ext>
            </a:extLst>
          </p:cNvPr>
          <p:cNvGrpSpPr>
            <a:grpSpLocks/>
          </p:cNvGrpSpPr>
          <p:nvPr/>
        </p:nvGrpSpPr>
        <p:grpSpPr bwMode="auto">
          <a:xfrm>
            <a:off x="7199313" y="44450"/>
            <a:ext cx="1909762" cy="2087563"/>
            <a:chOff x="7199313" y="44624"/>
            <a:chExt cx="1909762" cy="2087562"/>
          </a:xfrm>
        </p:grpSpPr>
        <p:pic>
          <p:nvPicPr>
            <p:cNvPr id="6176" name="Picture 13" descr="O-cam-ba-2-chau">
              <a:extLst>
                <a:ext uri="{FF2B5EF4-FFF2-40B4-BE49-F238E27FC236}">
                  <a16:creationId xmlns:a16="http://schemas.microsoft.com/office/drawing/2014/main" id="{D6CDA570-F48D-4993-AEB8-A4D55D1EB3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99313" y="44624"/>
              <a:ext cx="1909762" cy="20875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6FFEC564-7017-4841-973B-CFE1A3D1E4D5}"/>
                </a:ext>
              </a:extLst>
            </p:cNvPr>
            <p:cNvSpPr/>
            <p:nvPr/>
          </p:nvSpPr>
          <p:spPr>
            <a:xfrm>
              <a:off x="7235825" y="44624"/>
              <a:ext cx="288925" cy="3603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e</a:t>
              </a:r>
            </a:p>
          </p:txBody>
        </p:sp>
      </p:grpSp>
      <p:grpSp>
        <p:nvGrpSpPr>
          <p:cNvPr id="8" name="Group 15">
            <a:extLst>
              <a:ext uri="{FF2B5EF4-FFF2-40B4-BE49-F238E27FC236}">
                <a16:creationId xmlns:a16="http://schemas.microsoft.com/office/drawing/2014/main" id="{1291C4D9-0A27-42AF-BBB0-1AA5D0E268E8}"/>
              </a:ext>
            </a:extLst>
          </p:cNvPr>
          <p:cNvGrpSpPr>
            <a:grpSpLocks/>
          </p:cNvGrpSpPr>
          <p:nvPr/>
        </p:nvGrpSpPr>
        <p:grpSpPr bwMode="auto">
          <a:xfrm>
            <a:off x="0" y="2922588"/>
            <a:ext cx="1781175" cy="2090737"/>
            <a:chOff x="0" y="2923009"/>
            <a:chExt cx="1781175" cy="2090737"/>
          </a:xfrm>
        </p:grpSpPr>
        <p:pic>
          <p:nvPicPr>
            <p:cNvPr id="6174" name="Picture 9">
              <a:extLst>
                <a:ext uri="{FF2B5EF4-FFF2-40B4-BE49-F238E27FC236}">
                  <a16:creationId xmlns:a16="http://schemas.microsoft.com/office/drawing/2014/main" id="{CA80C42B-E894-451B-9236-95BC2093445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2923009"/>
              <a:ext cx="1781175"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a:extLst>
                <a:ext uri="{FF2B5EF4-FFF2-40B4-BE49-F238E27FC236}">
                  <a16:creationId xmlns:a16="http://schemas.microsoft.com/office/drawing/2014/main" id="{02DF012B-381E-4E65-BF8D-8A636D10B949}"/>
                </a:ext>
              </a:extLst>
            </p:cNvPr>
            <p:cNvSpPr/>
            <p:nvPr/>
          </p:nvSpPr>
          <p:spPr>
            <a:xfrm>
              <a:off x="34925" y="2924596"/>
              <a:ext cx="288925" cy="3603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f</a:t>
              </a:r>
            </a:p>
          </p:txBody>
        </p:sp>
      </p:grpSp>
      <p:grpSp>
        <p:nvGrpSpPr>
          <p:cNvPr id="9" name="Group 16">
            <a:extLst>
              <a:ext uri="{FF2B5EF4-FFF2-40B4-BE49-F238E27FC236}">
                <a16:creationId xmlns:a16="http://schemas.microsoft.com/office/drawing/2014/main" id="{E6F61402-7F03-4A9E-9941-4B68BB05D5FA}"/>
              </a:ext>
            </a:extLst>
          </p:cNvPr>
          <p:cNvGrpSpPr>
            <a:grpSpLocks/>
          </p:cNvGrpSpPr>
          <p:nvPr/>
        </p:nvGrpSpPr>
        <p:grpSpPr bwMode="auto">
          <a:xfrm>
            <a:off x="1835150" y="2924175"/>
            <a:ext cx="1728788" cy="2090738"/>
            <a:chOff x="1835696" y="2924596"/>
            <a:chExt cx="1728242" cy="2090738"/>
          </a:xfrm>
        </p:grpSpPr>
        <p:pic>
          <p:nvPicPr>
            <p:cNvPr id="6172" name="Picture 2">
              <a:extLst>
                <a:ext uri="{FF2B5EF4-FFF2-40B4-BE49-F238E27FC236}">
                  <a16:creationId xmlns:a16="http://schemas.microsoft.com/office/drawing/2014/main" id="{51631CD3-5AF7-4B18-918A-83DACC7C121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863725" y="2924596"/>
              <a:ext cx="1700213"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a:extLst>
                <a:ext uri="{FF2B5EF4-FFF2-40B4-BE49-F238E27FC236}">
                  <a16:creationId xmlns:a16="http://schemas.microsoft.com/office/drawing/2014/main" id="{CA3004DC-55C1-45FF-B2D4-1CB1971DBD75}"/>
                </a:ext>
              </a:extLst>
            </p:cNvPr>
            <p:cNvSpPr/>
            <p:nvPr/>
          </p:nvSpPr>
          <p:spPr>
            <a:xfrm>
              <a:off x="1835696" y="2924596"/>
              <a:ext cx="288834" cy="3603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g</a:t>
              </a:r>
            </a:p>
          </p:txBody>
        </p:sp>
      </p:grpSp>
      <p:grpSp>
        <p:nvGrpSpPr>
          <p:cNvPr id="10" name="Group 17">
            <a:extLst>
              <a:ext uri="{FF2B5EF4-FFF2-40B4-BE49-F238E27FC236}">
                <a16:creationId xmlns:a16="http://schemas.microsoft.com/office/drawing/2014/main" id="{E19F3886-7F4B-493E-B12D-141FC84EF207}"/>
              </a:ext>
            </a:extLst>
          </p:cNvPr>
          <p:cNvGrpSpPr>
            <a:grpSpLocks/>
          </p:cNvGrpSpPr>
          <p:nvPr/>
        </p:nvGrpSpPr>
        <p:grpSpPr bwMode="auto">
          <a:xfrm>
            <a:off x="3635375" y="2924175"/>
            <a:ext cx="1852613" cy="2160588"/>
            <a:chOff x="3635325" y="2924596"/>
            <a:chExt cx="1852663" cy="2160588"/>
          </a:xfrm>
        </p:grpSpPr>
        <p:pic>
          <p:nvPicPr>
            <p:cNvPr id="6170" name="Picture 7" descr="Wiss-Scissors">
              <a:hlinkClick r:id="rId9"/>
              <a:extLst>
                <a:ext uri="{FF2B5EF4-FFF2-40B4-BE49-F238E27FC236}">
                  <a16:creationId xmlns:a16="http://schemas.microsoft.com/office/drawing/2014/main" id="{7B1EE405-8612-4EBE-8042-EB0872A8A9B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35375" y="2924596"/>
              <a:ext cx="1852613"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a:extLst>
                <a:ext uri="{FF2B5EF4-FFF2-40B4-BE49-F238E27FC236}">
                  <a16:creationId xmlns:a16="http://schemas.microsoft.com/office/drawing/2014/main" id="{B9702423-9AFA-45E3-B1B0-FEE19916DAD8}"/>
                </a:ext>
              </a:extLst>
            </p:cNvPr>
            <p:cNvSpPr/>
            <p:nvPr/>
          </p:nvSpPr>
          <p:spPr>
            <a:xfrm>
              <a:off x="3635325" y="2924596"/>
              <a:ext cx="288933" cy="3603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h</a:t>
              </a:r>
            </a:p>
          </p:txBody>
        </p:sp>
      </p:grpSp>
      <p:grpSp>
        <p:nvGrpSpPr>
          <p:cNvPr id="11" name="Group 18">
            <a:extLst>
              <a:ext uri="{FF2B5EF4-FFF2-40B4-BE49-F238E27FC236}">
                <a16:creationId xmlns:a16="http://schemas.microsoft.com/office/drawing/2014/main" id="{2F1B798A-2B7A-4200-BD28-245EA9EA7159}"/>
              </a:ext>
            </a:extLst>
          </p:cNvPr>
          <p:cNvGrpSpPr>
            <a:grpSpLocks/>
          </p:cNvGrpSpPr>
          <p:nvPr/>
        </p:nvGrpSpPr>
        <p:grpSpPr bwMode="auto">
          <a:xfrm>
            <a:off x="5508625" y="2995613"/>
            <a:ext cx="1690688" cy="2017712"/>
            <a:chOff x="5508104" y="2996034"/>
            <a:chExt cx="1691209" cy="2017712"/>
          </a:xfrm>
        </p:grpSpPr>
        <p:pic>
          <p:nvPicPr>
            <p:cNvPr id="6168" name="Picture 1">
              <a:extLst>
                <a:ext uri="{FF2B5EF4-FFF2-40B4-BE49-F238E27FC236}">
                  <a16:creationId xmlns:a16="http://schemas.microsoft.com/office/drawing/2014/main" id="{2A8A1593-AB67-45E1-8B0F-4AA8C035567C}"/>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508625" y="2996034"/>
              <a:ext cx="1690688"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a:extLst>
                <a:ext uri="{FF2B5EF4-FFF2-40B4-BE49-F238E27FC236}">
                  <a16:creationId xmlns:a16="http://schemas.microsoft.com/office/drawing/2014/main" id="{0968FED2-F1B9-44C2-99C6-1D9B194C6A2D}"/>
                </a:ext>
              </a:extLst>
            </p:cNvPr>
            <p:cNvSpPr/>
            <p:nvPr/>
          </p:nvSpPr>
          <p:spPr>
            <a:xfrm>
              <a:off x="5508104" y="2997621"/>
              <a:ext cx="289014" cy="3587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i</a:t>
              </a:r>
            </a:p>
          </p:txBody>
        </p:sp>
      </p:grpSp>
      <p:grpSp>
        <p:nvGrpSpPr>
          <p:cNvPr id="12" name="Group 19">
            <a:extLst>
              <a:ext uri="{FF2B5EF4-FFF2-40B4-BE49-F238E27FC236}">
                <a16:creationId xmlns:a16="http://schemas.microsoft.com/office/drawing/2014/main" id="{157A324C-F090-4E58-B1C7-4865D171E869}"/>
              </a:ext>
            </a:extLst>
          </p:cNvPr>
          <p:cNvGrpSpPr>
            <a:grpSpLocks/>
          </p:cNvGrpSpPr>
          <p:nvPr/>
        </p:nvGrpSpPr>
        <p:grpSpPr bwMode="auto">
          <a:xfrm>
            <a:off x="7307263" y="2997200"/>
            <a:ext cx="1801812" cy="2017713"/>
            <a:chOff x="7307733" y="2996952"/>
            <a:chExt cx="1801342" cy="2018382"/>
          </a:xfrm>
        </p:grpSpPr>
        <p:pic>
          <p:nvPicPr>
            <p:cNvPr id="6166" name="Picture 5">
              <a:extLst>
                <a:ext uri="{FF2B5EF4-FFF2-40B4-BE49-F238E27FC236}">
                  <a16:creationId xmlns:a16="http://schemas.microsoft.com/office/drawing/2014/main" id="{B57702F8-7A95-4055-A66F-1F84B89110DF}"/>
                </a:ext>
              </a:extLst>
            </p:cNvPr>
            <p:cNvPicPr>
              <a:picLocks noChangeAspect="1"/>
            </p:cNvPicPr>
            <p:nvPr/>
          </p:nvPicPr>
          <p:blipFill>
            <a:blip r:embed="rId12">
              <a:extLst>
                <a:ext uri="{28A0092B-C50C-407E-A947-70E740481C1C}">
                  <a14:useLocalDpi xmlns:a14="http://schemas.microsoft.com/office/drawing/2010/main" val="0"/>
                </a:ext>
              </a:extLst>
            </a:blip>
            <a:srcRect t="17554"/>
            <a:stretch>
              <a:fillRect/>
            </a:stretch>
          </p:blipFill>
          <p:spPr bwMode="auto">
            <a:xfrm>
              <a:off x="7323138" y="3015084"/>
              <a:ext cx="1785937"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a:extLst>
                <a:ext uri="{FF2B5EF4-FFF2-40B4-BE49-F238E27FC236}">
                  <a16:creationId xmlns:a16="http://schemas.microsoft.com/office/drawing/2014/main" id="{0E729643-6530-4793-93DE-BEBDEFDB20CF}"/>
                </a:ext>
              </a:extLst>
            </p:cNvPr>
            <p:cNvSpPr/>
            <p:nvPr/>
          </p:nvSpPr>
          <p:spPr>
            <a:xfrm>
              <a:off x="7307733" y="2996952"/>
              <a:ext cx="649118" cy="36048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j</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1"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par>
                                <p:cTn id="14" presetID="21" presetClass="entr" presetSubtype="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par>
                                <p:cTn id="17" presetID="21" presetClass="entr" presetSubtype="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par>
                                <p:cTn id="20" presetID="21" presetClass="entr" presetSubtype="1"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par>
                                <p:cTn id="23" presetID="21" presetClass="entr" presetSubtype="1"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heel(1)">
                                      <p:cBhvr>
                                        <p:cTn id="25" dur="2000"/>
                                        <p:tgtEl>
                                          <p:spTgt spid="11"/>
                                        </p:tgtEl>
                                      </p:cBhvr>
                                    </p:animEffect>
                                  </p:childTnLst>
                                </p:cTn>
                              </p:par>
                              <p:par>
                                <p:cTn id="26" presetID="21" presetClass="entr" presetSubtype="1"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1)">
                                      <p:cBhvr>
                                        <p:cTn id="28" dur="2000"/>
                                        <p:tgtEl>
                                          <p:spTgt spid="10"/>
                                        </p:tgtEl>
                                      </p:cBhvr>
                                    </p:animEffect>
                                  </p:childTnLst>
                                </p:cTn>
                              </p:par>
                              <p:par>
                                <p:cTn id="29" presetID="21" presetClass="entr" presetSubtype="1"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heel(1)">
                                      <p:cBhvr>
                                        <p:cTn id="31" dur="2000"/>
                                        <p:tgtEl>
                                          <p:spTgt spid="9"/>
                                        </p:tgtEl>
                                      </p:cBhvr>
                                    </p:animEffect>
                                  </p:childTnLst>
                                </p:cTn>
                              </p:par>
                              <p:par>
                                <p:cTn id="32" presetID="21" presetClass="entr" presetSubtype="1"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heel(1)">
                                      <p:cBhvr>
                                        <p:cTn id="34" dur="2000"/>
                                        <p:tgtEl>
                                          <p:spTgt spid="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05485"/>
                                        </p:tgtEl>
                                        <p:attrNameLst>
                                          <p:attrName>style.visibility</p:attrName>
                                        </p:attrNameLst>
                                      </p:cBhvr>
                                      <p:to>
                                        <p:strVal val="visible"/>
                                      </p:to>
                                    </p:set>
                                    <p:animEffect transition="in" filter="wipe(down)">
                                      <p:cBhvr>
                                        <p:cTn id="39" dur="500"/>
                                        <p:tgtEl>
                                          <p:spTgt spid="105485"/>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05491"/>
                                        </p:tgtEl>
                                        <p:attrNameLst>
                                          <p:attrName>style.visibility</p:attrName>
                                        </p:attrNameLst>
                                      </p:cBhvr>
                                      <p:to>
                                        <p:strVal val="visible"/>
                                      </p:to>
                                    </p:set>
                                    <p:animEffect transition="in" filter="wipe(down)">
                                      <p:cBhvr>
                                        <p:cTn id="42" dur="500"/>
                                        <p:tgtEl>
                                          <p:spTgt spid="105491"/>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05486"/>
                                        </p:tgtEl>
                                        <p:attrNameLst>
                                          <p:attrName>style.visibility</p:attrName>
                                        </p:attrNameLst>
                                      </p:cBhvr>
                                      <p:to>
                                        <p:strVal val="visible"/>
                                      </p:to>
                                    </p:set>
                                    <p:animEffect transition="in" filter="wipe(down)">
                                      <p:cBhvr>
                                        <p:cTn id="45" dur="500"/>
                                        <p:tgtEl>
                                          <p:spTgt spid="105486"/>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05488"/>
                                        </p:tgtEl>
                                        <p:attrNameLst>
                                          <p:attrName>style.visibility</p:attrName>
                                        </p:attrNameLst>
                                      </p:cBhvr>
                                      <p:to>
                                        <p:strVal val="visible"/>
                                      </p:to>
                                    </p:set>
                                    <p:animEffect transition="in" filter="wipe(down)">
                                      <p:cBhvr>
                                        <p:cTn id="48" dur="500"/>
                                        <p:tgtEl>
                                          <p:spTgt spid="105488"/>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05493"/>
                                        </p:tgtEl>
                                        <p:attrNameLst>
                                          <p:attrName>style.visibility</p:attrName>
                                        </p:attrNameLst>
                                      </p:cBhvr>
                                      <p:to>
                                        <p:strVal val="visible"/>
                                      </p:to>
                                    </p:set>
                                    <p:animEffect transition="in" filter="wipe(down)">
                                      <p:cBhvr>
                                        <p:cTn id="51" dur="500"/>
                                        <p:tgtEl>
                                          <p:spTgt spid="10549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05490"/>
                                        </p:tgtEl>
                                        <p:attrNameLst>
                                          <p:attrName>style.visibility</p:attrName>
                                        </p:attrNameLst>
                                      </p:cBhvr>
                                      <p:to>
                                        <p:strVal val="visible"/>
                                      </p:to>
                                    </p:set>
                                    <p:animEffect transition="in" filter="wipe(down)">
                                      <p:cBhvr>
                                        <p:cTn id="54" dur="500"/>
                                        <p:tgtEl>
                                          <p:spTgt spid="105490"/>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05492"/>
                                        </p:tgtEl>
                                        <p:attrNameLst>
                                          <p:attrName>style.visibility</p:attrName>
                                        </p:attrNameLst>
                                      </p:cBhvr>
                                      <p:to>
                                        <p:strVal val="visible"/>
                                      </p:to>
                                    </p:set>
                                    <p:animEffect transition="in" filter="wipe(down)">
                                      <p:cBhvr>
                                        <p:cTn id="57" dur="500"/>
                                        <p:tgtEl>
                                          <p:spTgt spid="105492"/>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05489"/>
                                        </p:tgtEl>
                                        <p:attrNameLst>
                                          <p:attrName>style.visibility</p:attrName>
                                        </p:attrNameLst>
                                      </p:cBhvr>
                                      <p:to>
                                        <p:strVal val="visible"/>
                                      </p:to>
                                    </p:set>
                                    <p:animEffect transition="in" filter="wipe(down)">
                                      <p:cBhvr>
                                        <p:cTn id="60" dur="500"/>
                                        <p:tgtEl>
                                          <p:spTgt spid="105489"/>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05487"/>
                                        </p:tgtEl>
                                        <p:attrNameLst>
                                          <p:attrName>style.visibility</p:attrName>
                                        </p:attrNameLst>
                                      </p:cBhvr>
                                      <p:to>
                                        <p:strVal val="visible"/>
                                      </p:to>
                                    </p:set>
                                    <p:animEffect transition="in" filter="wipe(down)">
                                      <p:cBhvr>
                                        <p:cTn id="63" dur="500"/>
                                        <p:tgtEl>
                                          <p:spTgt spid="105487"/>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105484"/>
                                        </p:tgtEl>
                                        <p:attrNameLst>
                                          <p:attrName>style.visibility</p:attrName>
                                        </p:attrNameLst>
                                      </p:cBhvr>
                                      <p:to>
                                        <p:strVal val="visible"/>
                                      </p:to>
                                    </p:set>
                                    <p:animEffect transition="in" filter="wipe(down)">
                                      <p:cBhvr>
                                        <p:cTn id="66" dur="500"/>
                                        <p:tgtEl>
                                          <p:spTgt spid="105484"/>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42" presetClass="path" presetSubtype="0" accel="50000" decel="50000" fill="hold" grpId="1" nodeType="clickEffect">
                                  <p:stCondLst>
                                    <p:cond delay="0"/>
                                  </p:stCondLst>
                                  <p:childTnLst>
                                    <p:animMotion origin="layout" path="M -2.77778E-7 -7.40741E-7 L -0.8092 -0.58981 " pathEditMode="relative" rAng="0" ptsTypes="AA">
                                      <p:cBhvr>
                                        <p:cTn id="70" dur="2000" fill="hold"/>
                                        <p:tgtEl>
                                          <p:spTgt spid="105484"/>
                                        </p:tgtEl>
                                        <p:attrNameLst>
                                          <p:attrName>ppt_x</p:attrName>
                                          <p:attrName>ppt_y</p:attrName>
                                        </p:attrNameLst>
                                      </p:cBhvr>
                                      <p:rCtr x="-40469" y="-29491"/>
                                    </p:animMotion>
                                  </p:childTnLst>
                                </p:cTn>
                              </p:par>
                            </p:childTnLst>
                          </p:cTn>
                        </p:par>
                      </p:childTnLst>
                    </p:cTn>
                  </p:par>
                  <p:par>
                    <p:cTn id="71" fill="hold" nodeType="clickPar">
                      <p:stCondLst>
                        <p:cond delay="indefinite"/>
                      </p:stCondLst>
                      <p:childTnLst>
                        <p:par>
                          <p:cTn id="72" fill="hold" nodeType="withGroup">
                            <p:stCondLst>
                              <p:cond delay="0"/>
                            </p:stCondLst>
                            <p:childTnLst>
                              <p:par>
                                <p:cTn id="73" presetID="42" presetClass="path" presetSubtype="0" accel="50000" decel="50000" fill="hold" grpId="1" nodeType="clickEffect">
                                  <p:stCondLst>
                                    <p:cond delay="0"/>
                                  </p:stCondLst>
                                  <p:childTnLst>
                                    <p:animMotion origin="layout" path="M 2.22222E-6 -3.33333E-6 L 0.18923 -0.58865 " pathEditMode="relative" rAng="0" ptsTypes="AA">
                                      <p:cBhvr>
                                        <p:cTn id="74" dur="2000" fill="hold"/>
                                        <p:tgtEl>
                                          <p:spTgt spid="105490"/>
                                        </p:tgtEl>
                                        <p:attrNameLst>
                                          <p:attrName>ppt_x</p:attrName>
                                          <p:attrName>ppt_y</p:attrName>
                                        </p:attrNameLst>
                                      </p:cBhvr>
                                      <p:rCtr x="9462" y="-29444"/>
                                    </p:animMotion>
                                  </p:childTnLst>
                                </p:cTn>
                              </p:par>
                            </p:childTnLst>
                          </p:cTn>
                        </p:par>
                      </p:childTnLst>
                    </p:cTn>
                  </p:par>
                  <p:par>
                    <p:cTn id="75" fill="hold" nodeType="clickPar">
                      <p:stCondLst>
                        <p:cond delay="indefinite"/>
                      </p:stCondLst>
                      <p:childTnLst>
                        <p:par>
                          <p:cTn id="76" fill="hold" nodeType="withGroup">
                            <p:stCondLst>
                              <p:cond delay="0"/>
                            </p:stCondLst>
                            <p:childTnLst>
                              <p:par>
                                <p:cTn id="77" presetID="42" presetClass="path" presetSubtype="0" accel="50000" decel="50000" fill="hold" grpId="1" nodeType="clickEffect">
                                  <p:stCondLst>
                                    <p:cond delay="0"/>
                                  </p:stCondLst>
                                  <p:childTnLst>
                                    <p:animMotion origin="layout" path="M 4.72222E-6 2.22222E-6 L 0.18923 -0.4956 " pathEditMode="relative" rAng="0" ptsTypes="AA">
                                      <p:cBhvr>
                                        <p:cTn id="78" dur="2000" fill="hold"/>
                                        <p:tgtEl>
                                          <p:spTgt spid="105491"/>
                                        </p:tgtEl>
                                        <p:attrNameLst>
                                          <p:attrName>ppt_x</p:attrName>
                                          <p:attrName>ppt_y</p:attrName>
                                        </p:attrNameLst>
                                      </p:cBhvr>
                                      <p:rCtr x="9462" y="-24792"/>
                                    </p:animMotion>
                                  </p:childTnLst>
                                </p:cTn>
                              </p:par>
                            </p:childTnLst>
                          </p:cTn>
                        </p:par>
                      </p:childTnLst>
                    </p:cTn>
                  </p:par>
                  <p:par>
                    <p:cTn id="79" fill="hold" nodeType="clickPar">
                      <p:stCondLst>
                        <p:cond delay="indefinite"/>
                      </p:stCondLst>
                      <p:childTnLst>
                        <p:par>
                          <p:cTn id="80" fill="hold" nodeType="withGroup">
                            <p:stCondLst>
                              <p:cond delay="0"/>
                            </p:stCondLst>
                            <p:childTnLst>
                              <p:par>
                                <p:cTn id="81" presetID="42" presetClass="path" presetSubtype="0" accel="50000" decel="50000" fill="hold" grpId="1" nodeType="clickEffect">
                                  <p:stCondLst>
                                    <p:cond delay="0"/>
                                  </p:stCondLst>
                                  <p:childTnLst>
                                    <p:animMotion origin="layout" path="M 8.33333E-7 -7.40741E-7 L 0.37222 -0.58981 " pathEditMode="relative" rAng="0" ptsTypes="AA">
                                      <p:cBhvr>
                                        <p:cTn id="82" dur="2000" fill="hold"/>
                                        <p:tgtEl>
                                          <p:spTgt spid="105492"/>
                                        </p:tgtEl>
                                        <p:attrNameLst>
                                          <p:attrName>ppt_x</p:attrName>
                                          <p:attrName>ppt_y</p:attrName>
                                        </p:attrNameLst>
                                      </p:cBhvr>
                                      <p:rCtr x="18611" y="-29491"/>
                                    </p:animMotion>
                                  </p:childTnLst>
                                </p:cTn>
                              </p:par>
                            </p:childTnLst>
                          </p:cTn>
                        </p:par>
                      </p:childTnLst>
                    </p:cTn>
                  </p:par>
                  <p:par>
                    <p:cTn id="83" fill="hold" nodeType="clickPar">
                      <p:stCondLst>
                        <p:cond delay="indefinite"/>
                      </p:stCondLst>
                      <p:childTnLst>
                        <p:par>
                          <p:cTn id="84" fill="hold" nodeType="withGroup">
                            <p:stCondLst>
                              <p:cond delay="0"/>
                            </p:stCondLst>
                            <p:childTnLst>
                              <p:par>
                                <p:cTn id="85" presetID="42" presetClass="path" presetSubtype="0" accel="50000" decel="50000" fill="hold" grpId="1" nodeType="clickEffect">
                                  <p:stCondLst>
                                    <p:cond delay="0"/>
                                  </p:stCondLst>
                                  <p:childTnLst>
                                    <p:animMotion origin="layout" path="M 2.5E-6 -3.33333E-6 L 2.5E-6 -0.4699 " pathEditMode="relative" rAng="0" ptsTypes="AA">
                                      <p:cBhvr>
                                        <p:cTn id="86" dur="2000" fill="hold"/>
                                        <p:tgtEl>
                                          <p:spTgt spid="105493"/>
                                        </p:tgtEl>
                                        <p:attrNameLst>
                                          <p:attrName>ppt_x</p:attrName>
                                          <p:attrName>ppt_y</p:attrName>
                                        </p:attrNameLst>
                                      </p:cBhvr>
                                      <p:rCtr x="0" y="-23495"/>
                                    </p:animMotion>
                                  </p:childTnLst>
                                </p:cTn>
                              </p:par>
                            </p:childTnLst>
                          </p:cTn>
                        </p:par>
                      </p:childTnLst>
                    </p:cTn>
                  </p:par>
                  <p:par>
                    <p:cTn id="87" fill="hold" nodeType="clickPar">
                      <p:stCondLst>
                        <p:cond delay="indefinite"/>
                      </p:stCondLst>
                      <p:childTnLst>
                        <p:par>
                          <p:cTn id="88" fill="hold" nodeType="withGroup">
                            <p:stCondLst>
                              <p:cond delay="0"/>
                            </p:stCondLst>
                            <p:childTnLst>
                              <p:par>
                                <p:cTn id="89" presetID="42" presetClass="path" presetSubtype="0" accel="50000" decel="50000" fill="hold" grpId="1" nodeType="clickEffect">
                                  <p:stCondLst>
                                    <p:cond delay="0"/>
                                  </p:stCondLst>
                                  <p:childTnLst>
                                    <p:animMotion origin="layout" path="M -3.33333E-6 3.7037E-6 L -0.38489 -0.17338 " pathEditMode="relative" rAng="0" ptsTypes="AA">
                                      <p:cBhvr>
                                        <p:cTn id="90" dur="2000" fill="hold"/>
                                        <p:tgtEl>
                                          <p:spTgt spid="105489"/>
                                        </p:tgtEl>
                                        <p:attrNameLst>
                                          <p:attrName>ppt_x</p:attrName>
                                          <p:attrName>ppt_y</p:attrName>
                                        </p:attrNameLst>
                                      </p:cBhvr>
                                      <p:rCtr x="-19253" y="-8681"/>
                                    </p:animMotion>
                                  </p:childTnLst>
                                </p:cTn>
                              </p:par>
                            </p:childTnLst>
                          </p:cTn>
                        </p:par>
                      </p:childTnLst>
                    </p:cTn>
                  </p:par>
                  <p:par>
                    <p:cTn id="91" fill="hold" nodeType="clickPar">
                      <p:stCondLst>
                        <p:cond delay="indefinite"/>
                      </p:stCondLst>
                      <p:childTnLst>
                        <p:par>
                          <p:cTn id="92" fill="hold" nodeType="withGroup">
                            <p:stCondLst>
                              <p:cond delay="0"/>
                            </p:stCondLst>
                            <p:childTnLst>
                              <p:par>
                                <p:cTn id="93" presetID="42" presetClass="path" presetSubtype="0" accel="50000" decel="50000" fill="hold" grpId="1" nodeType="clickEffect">
                                  <p:stCondLst>
                                    <p:cond delay="0"/>
                                  </p:stCondLst>
                                  <p:childTnLst>
                                    <p:animMotion origin="layout" path="M 2.5E-6 2.22222E-6 L -0.39861 -0.08611 " pathEditMode="relative" rAng="0" ptsTypes="AA">
                                      <p:cBhvr>
                                        <p:cTn id="94" dur="2000" fill="hold"/>
                                        <p:tgtEl>
                                          <p:spTgt spid="105488"/>
                                        </p:tgtEl>
                                        <p:attrNameLst>
                                          <p:attrName>ppt_x</p:attrName>
                                          <p:attrName>ppt_y</p:attrName>
                                        </p:attrNameLst>
                                      </p:cBhvr>
                                      <p:rCtr x="-19931" y="-4306"/>
                                    </p:animMotion>
                                  </p:childTnLst>
                                </p:cTn>
                              </p:par>
                            </p:childTnLst>
                          </p:cTn>
                        </p:par>
                      </p:childTnLst>
                    </p:cTn>
                  </p:par>
                  <p:par>
                    <p:cTn id="95" fill="hold" nodeType="clickPar">
                      <p:stCondLst>
                        <p:cond delay="indefinite"/>
                      </p:stCondLst>
                      <p:childTnLst>
                        <p:par>
                          <p:cTn id="96" fill="hold" nodeType="withGroup">
                            <p:stCondLst>
                              <p:cond delay="0"/>
                            </p:stCondLst>
                            <p:childTnLst>
                              <p:par>
                                <p:cTn id="97" presetID="42" presetClass="path" presetSubtype="0" accel="50000" decel="50000" fill="hold" grpId="1" nodeType="clickEffect">
                                  <p:stCondLst>
                                    <p:cond delay="0"/>
                                  </p:stCondLst>
                                  <p:childTnLst>
                                    <p:animMotion origin="layout" path="M 2.77778E-6 -3.33333E-6 L -0.20365 -0.16852 " pathEditMode="relative" rAng="0" ptsTypes="AA">
                                      <p:cBhvr>
                                        <p:cTn id="98" dur="2000" fill="hold"/>
                                        <p:tgtEl>
                                          <p:spTgt spid="105487"/>
                                        </p:tgtEl>
                                        <p:attrNameLst>
                                          <p:attrName>ppt_x</p:attrName>
                                          <p:attrName>ppt_y</p:attrName>
                                        </p:attrNameLst>
                                      </p:cBhvr>
                                      <p:rCtr x="-10191" y="-8426"/>
                                    </p:animMotion>
                                  </p:childTnLst>
                                </p:cTn>
                              </p:par>
                            </p:childTnLst>
                          </p:cTn>
                        </p:par>
                      </p:childTnLst>
                    </p:cTn>
                  </p:par>
                  <p:par>
                    <p:cTn id="99" fill="hold" nodeType="clickPar">
                      <p:stCondLst>
                        <p:cond delay="indefinite"/>
                      </p:stCondLst>
                      <p:childTnLst>
                        <p:par>
                          <p:cTn id="100" fill="hold" nodeType="withGroup">
                            <p:stCondLst>
                              <p:cond delay="0"/>
                            </p:stCondLst>
                            <p:childTnLst>
                              <p:par>
                                <p:cTn id="101" presetID="42" presetClass="path" presetSubtype="0" accel="50000" decel="50000" fill="hold" grpId="1" nodeType="clickEffect">
                                  <p:stCondLst>
                                    <p:cond delay="0"/>
                                  </p:stCondLst>
                                  <p:childTnLst>
                                    <p:animMotion origin="layout" path="M -3.33333E-6 1.48148E-6 L 0.20573 -0.07871 " pathEditMode="relative" rAng="0" ptsTypes="AA">
                                      <p:cBhvr>
                                        <p:cTn id="102" dur="2000" fill="hold"/>
                                        <p:tgtEl>
                                          <p:spTgt spid="105486"/>
                                        </p:tgtEl>
                                        <p:attrNameLst>
                                          <p:attrName>ppt_x</p:attrName>
                                          <p:attrName>ppt_y</p:attrName>
                                        </p:attrNameLst>
                                      </p:cBhvr>
                                      <p:rCtr x="10278" y="-3935"/>
                                    </p:animMotion>
                                  </p:childTnLst>
                                </p:cTn>
                              </p:par>
                            </p:childTnLst>
                          </p:cTn>
                        </p:par>
                      </p:childTnLst>
                    </p:cTn>
                  </p:par>
                  <p:par>
                    <p:cTn id="103" fill="hold" nodeType="clickPar">
                      <p:stCondLst>
                        <p:cond delay="indefinite"/>
                      </p:stCondLst>
                      <p:childTnLst>
                        <p:par>
                          <p:cTn id="104" fill="hold" nodeType="withGroup">
                            <p:stCondLst>
                              <p:cond delay="0"/>
                            </p:stCondLst>
                            <p:childTnLst>
                              <p:par>
                                <p:cTn id="105" presetID="42" presetClass="path" presetSubtype="0" accel="50000" decel="50000" fill="hold" grpId="1" nodeType="clickEffect">
                                  <p:stCondLst>
                                    <p:cond delay="0"/>
                                  </p:stCondLst>
                                  <p:childTnLst>
                                    <p:animMotion origin="layout" path="M -3.61111E-6 0.01898 L 0.78403 -0.07755 " pathEditMode="relative" rAng="0" ptsTypes="AA">
                                      <p:cBhvr>
                                        <p:cTn id="106" dur="2000" fill="hold"/>
                                        <p:tgtEl>
                                          <p:spTgt spid="105485"/>
                                        </p:tgtEl>
                                        <p:attrNameLst>
                                          <p:attrName>ppt_x</p:attrName>
                                          <p:attrName>ppt_y</p:attrName>
                                        </p:attrNameLst>
                                      </p:cBhvr>
                                      <p:rCtr x="39201" y="-48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84" grpId="0" animBg="1"/>
      <p:bldP spid="105484" grpId="1" animBg="1"/>
      <p:bldP spid="105485" grpId="0" animBg="1"/>
      <p:bldP spid="105485" grpId="1" animBg="1"/>
      <p:bldP spid="105486" grpId="0" animBg="1"/>
      <p:bldP spid="105486" grpId="1" animBg="1"/>
      <p:bldP spid="105487" grpId="0" animBg="1"/>
      <p:bldP spid="105487" grpId="1" animBg="1"/>
      <p:bldP spid="105488" grpId="0" animBg="1"/>
      <p:bldP spid="105488" grpId="1" animBg="1"/>
      <p:bldP spid="105489" grpId="0" animBg="1"/>
      <p:bldP spid="105489" grpId="1" animBg="1"/>
      <p:bldP spid="105490" grpId="0" animBg="1"/>
      <p:bldP spid="105490" grpId="1" animBg="1"/>
      <p:bldP spid="105491" grpId="0" animBg="1"/>
      <p:bldP spid="105491" grpId="1" animBg="1"/>
      <p:bldP spid="105492" grpId="0" animBg="1"/>
      <p:bldP spid="105492" grpId="1" animBg="1"/>
      <p:bldP spid="105493" grpId="0" animBg="1"/>
      <p:bldP spid="10549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7">
            <a:extLst>
              <a:ext uri="{FF2B5EF4-FFF2-40B4-BE49-F238E27FC236}">
                <a16:creationId xmlns:a16="http://schemas.microsoft.com/office/drawing/2014/main" id="{3E7AEA6E-13B2-4C4A-B0B4-E5FE30F9917F}"/>
              </a:ext>
            </a:extLst>
          </p:cNvPr>
          <p:cNvSpPr txBox="1">
            <a:spLocks noChangeArrowheads="1"/>
          </p:cNvSpPr>
          <p:nvPr/>
        </p:nvSpPr>
        <p:spPr bwMode="auto">
          <a:xfrm>
            <a:off x="71438" y="44450"/>
            <a:ext cx="89646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r>
              <a:rPr lang="en-US" altLang="en-US" sz="3600" b="1" i="1">
                <a:solidFill>
                  <a:srgbClr val="FF0000"/>
                </a:solidFill>
                <a:latin typeface="Times New Roman" panose="02020603050405020304" pitchFamily="18" charset="0"/>
              </a:rPr>
              <a:t>Which things can be dangerous to children in the house?</a:t>
            </a:r>
          </a:p>
        </p:txBody>
      </p:sp>
      <p:pic>
        <p:nvPicPr>
          <p:cNvPr id="71" name="Picture 7" descr="Wiss-Scissors">
            <a:hlinkClick r:id="rId2"/>
            <a:extLst>
              <a:ext uri="{FF2B5EF4-FFF2-40B4-BE49-F238E27FC236}">
                <a16:creationId xmlns:a16="http://schemas.microsoft.com/office/drawing/2014/main" id="{DB1FFC8C-67A9-4998-A369-70380F3EA9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4005263"/>
            <a:ext cx="1852613"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Text Box 12">
            <a:extLst>
              <a:ext uri="{FF2B5EF4-FFF2-40B4-BE49-F238E27FC236}">
                <a16:creationId xmlns:a16="http://schemas.microsoft.com/office/drawing/2014/main" id="{D12F81E5-FDB8-401D-9CEE-6DC5AE8A9B5F}"/>
              </a:ext>
            </a:extLst>
          </p:cNvPr>
          <p:cNvSpPr txBox="1">
            <a:spLocks noChangeArrowheads="1"/>
          </p:cNvSpPr>
          <p:nvPr/>
        </p:nvSpPr>
        <p:spPr bwMode="auto">
          <a:xfrm>
            <a:off x="0" y="3173413"/>
            <a:ext cx="1692275" cy="46196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lgn="ctr">
              <a:spcBef>
                <a:spcPct val="50000"/>
              </a:spcBef>
            </a:pPr>
            <a:r>
              <a:rPr lang="en-US" altLang="en-US" sz="2400" b="1"/>
              <a:t>chemicals</a:t>
            </a:r>
          </a:p>
        </p:txBody>
      </p:sp>
      <p:sp>
        <p:nvSpPr>
          <p:cNvPr id="73" name="Text Box 13">
            <a:extLst>
              <a:ext uri="{FF2B5EF4-FFF2-40B4-BE49-F238E27FC236}">
                <a16:creationId xmlns:a16="http://schemas.microsoft.com/office/drawing/2014/main" id="{0310A14C-687C-434B-8FC5-AB0CE479E0A5}"/>
              </a:ext>
            </a:extLst>
          </p:cNvPr>
          <p:cNvSpPr txBox="1">
            <a:spLocks noChangeArrowheads="1"/>
          </p:cNvSpPr>
          <p:nvPr/>
        </p:nvSpPr>
        <p:spPr bwMode="auto">
          <a:xfrm>
            <a:off x="7323138" y="6092825"/>
            <a:ext cx="1641475" cy="4619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lgn="ctr">
              <a:spcBef>
                <a:spcPct val="50000"/>
              </a:spcBef>
            </a:pPr>
            <a:r>
              <a:rPr lang="en-US" altLang="en-US" sz="2400" b="1"/>
              <a:t>candy</a:t>
            </a:r>
          </a:p>
        </p:txBody>
      </p:sp>
      <p:sp>
        <p:nvSpPr>
          <p:cNvPr id="74" name="Text Box 14">
            <a:extLst>
              <a:ext uri="{FF2B5EF4-FFF2-40B4-BE49-F238E27FC236}">
                <a16:creationId xmlns:a16="http://schemas.microsoft.com/office/drawing/2014/main" id="{29B58248-D1A8-4AA0-A993-F2F353B61317}"/>
              </a:ext>
            </a:extLst>
          </p:cNvPr>
          <p:cNvSpPr txBox="1">
            <a:spLocks noChangeArrowheads="1"/>
          </p:cNvSpPr>
          <p:nvPr/>
        </p:nvSpPr>
        <p:spPr bwMode="auto">
          <a:xfrm>
            <a:off x="5651500" y="6091238"/>
            <a:ext cx="1441450" cy="46196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lgn="ctr">
              <a:spcBef>
                <a:spcPct val="50000"/>
              </a:spcBef>
            </a:pPr>
            <a:r>
              <a:rPr lang="en-US" altLang="en-US" sz="2400" b="1"/>
              <a:t>drugs</a:t>
            </a:r>
          </a:p>
        </p:txBody>
      </p:sp>
      <p:sp>
        <p:nvSpPr>
          <p:cNvPr id="75" name="Text Box 15">
            <a:extLst>
              <a:ext uri="{FF2B5EF4-FFF2-40B4-BE49-F238E27FC236}">
                <a16:creationId xmlns:a16="http://schemas.microsoft.com/office/drawing/2014/main" id="{FD7D65F6-A9C0-42B9-8F10-A8F62F9762D4}"/>
              </a:ext>
            </a:extLst>
          </p:cNvPr>
          <p:cNvSpPr txBox="1">
            <a:spLocks noChangeArrowheads="1"/>
          </p:cNvSpPr>
          <p:nvPr/>
        </p:nvSpPr>
        <p:spPr bwMode="auto">
          <a:xfrm>
            <a:off x="3708400" y="6091238"/>
            <a:ext cx="1582738" cy="46196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lgn="ctr">
              <a:spcBef>
                <a:spcPct val="50000"/>
              </a:spcBef>
            </a:pPr>
            <a:r>
              <a:rPr lang="en-US" altLang="en-US" sz="2400" b="1"/>
              <a:t>scissors</a:t>
            </a:r>
          </a:p>
        </p:txBody>
      </p:sp>
      <p:sp>
        <p:nvSpPr>
          <p:cNvPr id="76" name="Text Box 16">
            <a:extLst>
              <a:ext uri="{FF2B5EF4-FFF2-40B4-BE49-F238E27FC236}">
                <a16:creationId xmlns:a16="http://schemas.microsoft.com/office/drawing/2014/main" id="{B7031030-5767-4932-9874-EDE286C2E830}"/>
              </a:ext>
            </a:extLst>
          </p:cNvPr>
          <p:cNvSpPr txBox="1">
            <a:spLocks noChangeArrowheads="1"/>
          </p:cNvSpPr>
          <p:nvPr/>
        </p:nvSpPr>
        <p:spPr bwMode="auto">
          <a:xfrm>
            <a:off x="1863725" y="6091238"/>
            <a:ext cx="1555750" cy="46196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lgn="ctr">
              <a:spcBef>
                <a:spcPct val="50000"/>
              </a:spcBef>
            </a:pPr>
            <a:r>
              <a:rPr lang="en-US" altLang="en-US" sz="2400" b="1"/>
              <a:t>beads</a:t>
            </a:r>
          </a:p>
        </p:txBody>
      </p:sp>
      <p:sp>
        <p:nvSpPr>
          <p:cNvPr id="77" name="Text Box 17">
            <a:extLst>
              <a:ext uri="{FF2B5EF4-FFF2-40B4-BE49-F238E27FC236}">
                <a16:creationId xmlns:a16="http://schemas.microsoft.com/office/drawing/2014/main" id="{EBAFA990-F28E-4E5A-9F7E-E46A7832FB99}"/>
              </a:ext>
            </a:extLst>
          </p:cNvPr>
          <p:cNvSpPr txBox="1">
            <a:spLocks noChangeArrowheads="1"/>
          </p:cNvSpPr>
          <p:nvPr/>
        </p:nvSpPr>
        <p:spPr bwMode="auto">
          <a:xfrm>
            <a:off x="71438" y="6091238"/>
            <a:ext cx="1547812" cy="46196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lgn="ctr">
              <a:spcBef>
                <a:spcPct val="50000"/>
              </a:spcBef>
            </a:pPr>
            <a:r>
              <a:rPr lang="en-US" altLang="en-US" sz="2400" b="1"/>
              <a:t>fire</a:t>
            </a:r>
          </a:p>
        </p:txBody>
      </p:sp>
      <p:sp>
        <p:nvSpPr>
          <p:cNvPr id="78" name="Text Box 18">
            <a:extLst>
              <a:ext uri="{FF2B5EF4-FFF2-40B4-BE49-F238E27FC236}">
                <a16:creationId xmlns:a16="http://schemas.microsoft.com/office/drawing/2014/main" id="{8723C95E-17B6-465A-BA89-2B951E0C231A}"/>
              </a:ext>
            </a:extLst>
          </p:cNvPr>
          <p:cNvSpPr txBox="1">
            <a:spLocks noChangeArrowheads="1"/>
          </p:cNvSpPr>
          <p:nvPr/>
        </p:nvSpPr>
        <p:spPr bwMode="auto">
          <a:xfrm>
            <a:off x="1798638" y="3173413"/>
            <a:ext cx="1765300" cy="46196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lgn="ctr">
              <a:spcBef>
                <a:spcPct val="50000"/>
              </a:spcBef>
            </a:pPr>
            <a:r>
              <a:rPr lang="en-US" altLang="en-US" sz="2400" b="1"/>
              <a:t>matches</a:t>
            </a:r>
          </a:p>
        </p:txBody>
      </p:sp>
      <p:sp>
        <p:nvSpPr>
          <p:cNvPr id="79" name="Text Box 19">
            <a:extLst>
              <a:ext uri="{FF2B5EF4-FFF2-40B4-BE49-F238E27FC236}">
                <a16:creationId xmlns:a16="http://schemas.microsoft.com/office/drawing/2014/main" id="{2AA36D31-3752-4E48-B2F6-8820996A78DB}"/>
              </a:ext>
            </a:extLst>
          </p:cNvPr>
          <p:cNvSpPr txBox="1">
            <a:spLocks noChangeArrowheads="1"/>
          </p:cNvSpPr>
          <p:nvPr/>
        </p:nvSpPr>
        <p:spPr bwMode="auto">
          <a:xfrm>
            <a:off x="3779838" y="3175000"/>
            <a:ext cx="1296987" cy="4619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lgn="ctr">
              <a:spcBef>
                <a:spcPct val="50000"/>
              </a:spcBef>
            </a:pPr>
            <a:r>
              <a:rPr lang="en-US" altLang="en-US" sz="2400" b="1"/>
              <a:t>knives</a:t>
            </a:r>
          </a:p>
        </p:txBody>
      </p:sp>
      <p:sp>
        <p:nvSpPr>
          <p:cNvPr id="80" name="Text Box 20">
            <a:extLst>
              <a:ext uri="{FF2B5EF4-FFF2-40B4-BE49-F238E27FC236}">
                <a16:creationId xmlns:a16="http://schemas.microsoft.com/office/drawing/2014/main" id="{36135BFF-93AB-443C-953F-95E3CE58E1E1}"/>
              </a:ext>
            </a:extLst>
          </p:cNvPr>
          <p:cNvSpPr txBox="1">
            <a:spLocks noChangeArrowheads="1"/>
          </p:cNvSpPr>
          <p:nvPr/>
        </p:nvSpPr>
        <p:spPr bwMode="auto">
          <a:xfrm>
            <a:off x="5219700" y="3173413"/>
            <a:ext cx="1765300" cy="46196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lgn="ctr">
              <a:spcBef>
                <a:spcPct val="50000"/>
              </a:spcBef>
            </a:pPr>
            <a:r>
              <a:rPr lang="en-US" altLang="en-US" sz="2400" b="1"/>
              <a:t>soft drinks</a:t>
            </a:r>
          </a:p>
        </p:txBody>
      </p:sp>
      <p:sp>
        <p:nvSpPr>
          <p:cNvPr id="81" name="Text Box 21">
            <a:extLst>
              <a:ext uri="{FF2B5EF4-FFF2-40B4-BE49-F238E27FC236}">
                <a16:creationId xmlns:a16="http://schemas.microsoft.com/office/drawing/2014/main" id="{78DB5835-80BD-404A-9757-F692A9319921}"/>
              </a:ext>
            </a:extLst>
          </p:cNvPr>
          <p:cNvSpPr txBox="1">
            <a:spLocks noChangeArrowheads="1"/>
          </p:cNvSpPr>
          <p:nvPr/>
        </p:nvSpPr>
        <p:spPr bwMode="auto">
          <a:xfrm>
            <a:off x="7023100" y="3173413"/>
            <a:ext cx="2085975" cy="8318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lgn="ctr">
              <a:spcBef>
                <a:spcPct val="50000"/>
              </a:spcBef>
            </a:pPr>
            <a:r>
              <a:rPr lang="en-US" altLang="en-US" sz="2400" b="1"/>
              <a:t>an electrical socket</a:t>
            </a:r>
          </a:p>
        </p:txBody>
      </p:sp>
      <p:pic>
        <p:nvPicPr>
          <p:cNvPr id="82" name="Picture 81">
            <a:extLst>
              <a:ext uri="{FF2B5EF4-FFF2-40B4-BE49-F238E27FC236}">
                <a16:creationId xmlns:a16="http://schemas.microsoft.com/office/drawing/2014/main" id="{3F6E916E-56FE-47CC-8375-E6DFBAE6C4A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4052888"/>
            <a:ext cx="1655763"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82">
            <a:extLst>
              <a:ext uri="{FF2B5EF4-FFF2-40B4-BE49-F238E27FC236}">
                <a16:creationId xmlns:a16="http://schemas.microsoft.com/office/drawing/2014/main" id="{BE32BE78-D7B6-4B80-92AE-13E390E3592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63725" y="3992563"/>
            <a:ext cx="1700213"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83">
            <a:extLst>
              <a:ext uri="{FF2B5EF4-FFF2-40B4-BE49-F238E27FC236}">
                <a16:creationId xmlns:a16="http://schemas.microsoft.com/office/drawing/2014/main" id="{02FED3ED-A10B-424A-AFB6-B9DE80FF23D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08400" y="1196975"/>
            <a:ext cx="1495425"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84">
            <a:extLst>
              <a:ext uri="{FF2B5EF4-FFF2-40B4-BE49-F238E27FC236}">
                <a16:creationId xmlns:a16="http://schemas.microsoft.com/office/drawing/2014/main" id="{11EF3473-699F-41DD-BCD7-2C20960C0AA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292725" y="1196975"/>
            <a:ext cx="1582738"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85">
            <a:extLst>
              <a:ext uri="{FF2B5EF4-FFF2-40B4-BE49-F238E27FC236}">
                <a16:creationId xmlns:a16="http://schemas.microsoft.com/office/drawing/2014/main" id="{3DF36840-BD89-4897-A02B-6165AD58DAAF}"/>
              </a:ext>
            </a:extLst>
          </p:cNvPr>
          <p:cNvPicPr>
            <a:picLocks noChangeAspect="1"/>
          </p:cNvPicPr>
          <p:nvPr/>
        </p:nvPicPr>
        <p:blipFill>
          <a:blip r:embed="rId8">
            <a:extLst>
              <a:ext uri="{28A0092B-C50C-407E-A947-70E740481C1C}">
                <a14:useLocalDpi xmlns:a14="http://schemas.microsoft.com/office/drawing/2010/main" val="0"/>
              </a:ext>
            </a:extLst>
          </a:blip>
          <a:srcRect t="17554"/>
          <a:stretch>
            <a:fillRect/>
          </a:stretch>
        </p:blipFill>
        <p:spPr bwMode="auto">
          <a:xfrm>
            <a:off x="7323138" y="4068763"/>
            <a:ext cx="1785937"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13" descr="O-cam-ba-2-chau">
            <a:extLst>
              <a:ext uri="{FF2B5EF4-FFF2-40B4-BE49-F238E27FC236}">
                <a16:creationId xmlns:a16="http://schemas.microsoft.com/office/drawing/2014/main" id="{0643CA41-3762-4A96-8387-D56381BF7EF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92950" y="1196975"/>
            <a:ext cx="2016125" cy="1870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8" name="Picture 87">
            <a:extLst>
              <a:ext uri="{FF2B5EF4-FFF2-40B4-BE49-F238E27FC236}">
                <a16:creationId xmlns:a16="http://schemas.microsoft.com/office/drawing/2014/main" id="{DF4A4B30-0358-4388-9AEA-C80351FA8EE4}"/>
              </a:ext>
            </a:extLst>
          </p:cNvPr>
          <p:cNvPicPr>
            <a:picLocks noChangeAspect="1"/>
          </p:cNvPicPr>
          <p:nvPr/>
        </p:nvPicPr>
        <p:blipFill>
          <a:blip r:embed="rId10">
            <a:extLst>
              <a:ext uri="{28A0092B-C50C-407E-A947-70E740481C1C}">
                <a14:useLocalDpi xmlns:a14="http://schemas.microsoft.com/office/drawing/2010/main" val="0"/>
              </a:ext>
            </a:extLst>
          </a:blip>
          <a:srcRect r="37685"/>
          <a:stretch>
            <a:fillRect/>
          </a:stretch>
        </p:blipFill>
        <p:spPr bwMode="auto">
          <a:xfrm>
            <a:off x="1835150" y="1196975"/>
            <a:ext cx="172720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88">
            <a:extLst>
              <a:ext uri="{FF2B5EF4-FFF2-40B4-BE49-F238E27FC236}">
                <a16:creationId xmlns:a16="http://schemas.microsoft.com/office/drawing/2014/main" id="{1EFB74AB-106D-4BEB-A8FB-D7170C08A738}"/>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4925" y="1196975"/>
            <a:ext cx="168275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89">
            <a:extLst>
              <a:ext uri="{FF2B5EF4-FFF2-40B4-BE49-F238E27FC236}">
                <a16:creationId xmlns:a16="http://schemas.microsoft.com/office/drawing/2014/main" id="{07C7061F-A980-4A63-AC95-EA87D167A625}"/>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3992563"/>
            <a:ext cx="1781175"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1000" fill="hold"/>
                                        <p:tgtEl>
                                          <p:spTgt spid="87"/>
                                        </p:tgtEl>
                                        <p:attrNameLst>
                                          <p:attrName>ppt_w</p:attrName>
                                        </p:attrNameLst>
                                      </p:cBhvr>
                                      <p:tavLst>
                                        <p:tav tm="0">
                                          <p:val>
                                            <p:fltVal val="0"/>
                                          </p:val>
                                        </p:tav>
                                        <p:tav tm="100000">
                                          <p:val>
                                            <p:strVal val="#ppt_w"/>
                                          </p:val>
                                        </p:tav>
                                      </p:tavLst>
                                    </p:anim>
                                    <p:anim calcmode="lin" valueType="num">
                                      <p:cBhvr>
                                        <p:cTn id="8" dur="1000" fill="hold"/>
                                        <p:tgtEl>
                                          <p:spTgt spid="87"/>
                                        </p:tgtEl>
                                        <p:attrNameLst>
                                          <p:attrName>ppt_h</p:attrName>
                                        </p:attrNameLst>
                                      </p:cBhvr>
                                      <p:tavLst>
                                        <p:tav tm="0">
                                          <p:val>
                                            <p:fltVal val="0"/>
                                          </p:val>
                                        </p:tav>
                                        <p:tav tm="100000">
                                          <p:val>
                                            <p:strVal val="#ppt_h"/>
                                          </p:val>
                                        </p:tav>
                                      </p:tavLst>
                                    </p:anim>
                                    <p:anim calcmode="lin" valueType="num">
                                      <p:cBhvr>
                                        <p:cTn id="9" dur="1000" fill="hold"/>
                                        <p:tgtEl>
                                          <p:spTgt spid="87"/>
                                        </p:tgtEl>
                                        <p:attrNameLst>
                                          <p:attrName>style.rotation</p:attrName>
                                        </p:attrNameLst>
                                      </p:cBhvr>
                                      <p:tavLst>
                                        <p:tav tm="0">
                                          <p:val>
                                            <p:fltVal val="90"/>
                                          </p:val>
                                        </p:tav>
                                        <p:tav tm="100000">
                                          <p:val>
                                            <p:fltVal val="0"/>
                                          </p:val>
                                        </p:tav>
                                      </p:tavLst>
                                    </p:anim>
                                    <p:animEffect transition="in" filter="fade">
                                      <p:cBhvr>
                                        <p:cTn id="10" dur="1000"/>
                                        <p:tgtEl>
                                          <p:spTgt spid="87"/>
                                        </p:tgtEl>
                                      </p:cBhvr>
                                    </p:animEffect>
                                  </p:childTnLst>
                                </p:cTn>
                              </p:par>
                              <p:par>
                                <p:cTn id="11" presetID="31" presetClass="entr" presetSubtype="0" fill="hold" nodeType="withEffect">
                                  <p:stCondLst>
                                    <p:cond delay="0"/>
                                  </p:stCondLst>
                                  <p:childTnLst>
                                    <p:set>
                                      <p:cBhvr>
                                        <p:cTn id="12" dur="1" fill="hold">
                                          <p:stCondLst>
                                            <p:cond delay="0"/>
                                          </p:stCondLst>
                                        </p:cTn>
                                        <p:tgtEl>
                                          <p:spTgt spid="89"/>
                                        </p:tgtEl>
                                        <p:attrNameLst>
                                          <p:attrName>style.visibility</p:attrName>
                                        </p:attrNameLst>
                                      </p:cBhvr>
                                      <p:to>
                                        <p:strVal val="visible"/>
                                      </p:to>
                                    </p:set>
                                    <p:anim calcmode="lin" valueType="num">
                                      <p:cBhvr>
                                        <p:cTn id="13" dur="1000" fill="hold"/>
                                        <p:tgtEl>
                                          <p:spTgt spid="89"/>
                                        </p:tgtEl>
                                        <p:attrNameLst>
                                          <p:attrName>ppt_w</p:attrName>
                                        </p:attrNameLst>
                                      </p:cBhvr>
                                      <p:tavLst>
                                        <p:tav tm="0">
                                          <p:val>
                                            <p:fltVal val="0"/>
                                          </p:val>
                                        </p:tav>
                                        <p:tav tm="100000">
                                          <p:val>
                                            <p:strVal val="#ppt_w"/>
                                          </p:val>
                                        </p:tav>
                                      </p:tavLst>
                                    </p:anim>
                                    <p:anim calcmode="lin" valueType="num">
                                      <p:cBhvr>
                                        <p:cTn id="14" dur="1000" fill="hold"/>
                                        <p:tgtEl>
                                          <p:spTgt spid="89"/>
                                        </p:tgtEl>
                                        <p:attrNameLst>
                                          <p:attrName>ppt_h</p:attrName>
                                        </p:attrNameLst>
                                      </p:cBhvr>
                                      <p:tavLst>
                                        <p:tav tm="0">
                                          <p:val>
                                            <p:fltVal val="0"/>
                                          </p:val>
                                        </p:tav>
                                        <p:tav tm="100000">
                                          <p:val>
                                            <p:strVal val="#ppt_h"/>
                                          </p:val>
                                        </p:tav>
                                      </p:tavLst>
                                    </p:anim>
                                    <p:anim calcmode="lin" valueType="num">
                                      <p:cBhvr>
                                        <p:cTn id="15" dur="1000" fill="hold"/>
                                        <p:tgtEl>
                                          <p:spTgt spid="89"/>
                                        </p:tgtEl>
                                        <p:attrNameLst>
                                          <p:attrName>style.rotation</p:attrName>
                                        </p:attrNameLst>
                                      </p:cBhvr>
                                      <p:tavLst>
                                        <p:tav tm="0">
                                          <p:val>
                                            <p:fltVal val="90"/>
                                          </p:val>
                                        </p:tav>
                                        <p:tav tm="100000">
                                          <p:val>
                                            <p:fltVal val="0"/>
                                          </p:val>
                                        </p:tav>
                                      </p:tavLst>
                                    </p:anim>
                                    <p:animEffect transition="in" filter="fade">
                                      <p:cBhvr>
                                        <p:cTn id="16" dur="1000"/>
                                        <p:tgtEl>
                                          <p:spTgt spid="89"/>
                                        </p:tgtEl>
                                      </p:cBhvr>
                                    </p:animEffect>
                                  </p:childTnLst>
                                </p:cTn>
                              </p:par>
                              <p:par>
                                <p:cTn id="17" presetID="31" presetClass="entr" presetSubtype="0" fill="hold" nodeType="withEffect">
                                  <p:stCondLst>
                                    <p:cond delay="0"/>
                                  </p:stCondLst>
                                  <p:childTnLst>
                                    <p:set>
                                      <p:cBhvr>
                                        <p:cTn id="18" dur="1" fill="hold">
                                          <p:stCondLst>
                                            <p:cond delay="0"/>
                                          </p:stCondLst>
                                        </p:cTn>
                                        <p:tgtEl>
                                          <p:spTgt spid="88"/>
                                        </p:tgtEl>
                                        <p:attrNameLst>
                                          <p:attrName>style.visibility</p:attrName>
                                        </p:attrNameLst>
                                      </p:cBhvr>
                                      <p:to>
                                        <p:strVal val="visible"/>
                                      </p:to>
                                    </p:set>
                                    <p:anim calcmode="lin" valueType="num">
                                      <p:cBhvr>
                                        <p:cTn id="19" dur="1000" fill="hold"/>
                                        <p:tgtEl>
                                          <p:spTgt spid="88"/>
                                        </p:tgtEl>
                                        <p:attrNameLst>
                                          <p:attrName>ppt_w</p:attrName>
                                        </p:attrNameLst>
                                      </p:cBhvr>
                                      <p:tavLst>
                                        <p:tav tm="0">
                                          <p:val>
                                            <p:fltVal val="0"/>
                                          </p:val>
                                        </p:tav>
                                        <p:tav tm="100000">
                                          <p:val>
                                            <p:strVal val="#ppt_w"/>
                                          </p:val>
                                        </p:tav>
                                      </p:tavLst>
                                    </p:anim>
                                    <p:anim calcmode="lin" valueType="num">
                                      <p:cBhvr>
                                        <p:cTn id="20" dur="1000" fill="hold"/>
                                        <p:tgtEl>
                                          <p:spTgt spid="88"/>
                                        </p:tgtEl>
                                        <p:attrNameLst>
                                          <p:attrName>ppt_h</p:attrName>
                                        </p:attrNameLst>
                                      </p:cBhvr>
                                      <p:tavLst>
                                        <p:tav tm="0">
                                          <p:val>
                                            <p:fltVal val="0"/>
                                          </p:val>
                                        </p:tav>
                                        <p:tav tm="100000">
                                          <p:val>
                                            <p:strVal val="#ppt_h"/>
                                          </p:val>
                                        </p:tav>
                                      </p:tavLst>
                                    </p:anim>
                                    <p:anim calcmode="lin" valueType="num">
                                      <p:cBhvr>
                                        <p:cTn id="21" dur="1000" fill="hold"/>
                                        <p:tgtEl>
                                          <p:spTgt spid="88"/>
                                        </p:tgtEl>
                                        <p:attrNameLst>
                                          <p:attrName>style.rotation</p:attrName>
                                        </p:attrNameLst>
                                      </p:cBhvr>
                                      <p:tavLst>
                                        <p:tav tm="0">
                                          <p:val>
                                            <p:fltVal val="90"/>
                                          </p:val>
                                        </p:tav>
                                        <p:tav tm="100000">
                                          <p:val>
                                            <p:fltVal val="0"/>
                                          </p:val>
                                        </p:tav>
                                      </p:tavLst>
                                    </p:anim>
                                    <p:animEffect transition="in" filter="fade">
                                      <p:cBhvr>
                                        <p:cTn id="22" dur="1000"/>
                                        <p:tgtEl>
                                          <p:spTgt spid="88"/>
                                        </p:tgtEl>
                                      </p:cBhvr>
                                    </p:animEffect>
                                  </p:childTnLst>
                                </p:cTn>
                              </p:par>
                              <p:par>
                                <p:cTn id="23" presetID="31" presetClass="entr" presetSubtype="0" fill="hold" nodeType="withEffect">
                                  <p:stCondLst>
                                    <p:cond delay="0"/>
                                  </p:stCondLst>
                                  <p:childTnLst>
                                    <p:set>
                                      <p:cBhvr>
                                        <p:cTn id="24" dur="1" fill="hold">
                                          <p:stCondLst>
                                            <p:cond delay="0"/>
                                          </p:stCondLst>
                                        </p:cTn>
                                        <p:tgtEl>
                                          <p:spTgt spid="84"/>
                                        </p:tgtEl>
                                        <p:attrNameLst>
                                          <p:attrName>style.visibility</p:attrName>
                                        </p:attrNameLst>
                                      </p:cBhvr>
                                      <p:to>
                                        <p:strVal val="visible"/>
                                      </p:to>
                                    </p:set>
                                    <p:anim calcmode="lin" valueType="num">
                                      <p:cBhvr>
                                        <p:cTn id="25" dur="1000" fill="hold"/>
                                        <p:tgtEl>
                                          <p:spTgt spid="84"/>
                                        </p:tgtEl>
                                        <p:attrNameLst>
                                          <p:attrName>ppt_w</p:attrName>
                                        </p:attrNameLst>
                                      </p:cBhvr>
                                      <p:tavLst>
                                        <p:tav tm="0">
                                          <p:val>
                                            <p:fltVal val="0"/>
                                          </p:val>
                                        </p:tav>
                                        <p:tav tm="100000">
                                          <p:val>
                                            <p:strVal val="#ppt_w"/>
                                          </p:val>
                                        </p:tav>
                                      </p:tavLst>
                                    </p:anim>
                                    <p:anim calcmode="lin" valueType="num">
                                      <p:cBhvr>
                                        <p:cTn id="26" dur="1000" fill="hold"/>
                                        <p:tgtEl>
                                          <p:spTgt spid="84"/>
                                        </p:tgtEl>
                                        <p:attrNameLst>
                                          <p:attrName>ppt_h</p:attrName>
                                        </p:attrNameLst>
                                      </p:cBhvr>
                                      <p:tavLst>
                                        <p:tav tm="0">
                                          <p:val>
                                            <p:fltVal val="0"/>
                                          </p:val>
                                        </p:tav>
                                        <p:tav tm="100000">
                                          <p:val>
                                            <p:strVal val="#ppt_h"/>
                                          </p:val>
                                        </p:tav>
                                      </p:tavLst>
                                    </p:anim>
                                    <p:anim calcmode="lin" valueType="num">
                                      <p:cBhvr>
                                        <p:cTn id="27" dur="1000" fill="hold"/>
                                        <p:tgtEl>
                                          <p:spTgt spid="84"/>
                                        </p:tgtEl>
                                        <p:attrNameLst>
                                          <p:attrName>style.rotation</p:attrName>
                                        </p:attrNameLst>
                                      </p:cBhvr>
                                      <p:tavLst>
                                        <p:tav tm="0">
                                          <p:val>
                                            <p:fltVal val="90"/>
                                          </p:val>
                                        </p:tav>
                                        <p:tav tm="100000">
                                          <p:val>
                                            <p:fltVal val="0"/>
                                          </p:val>
                                        </p:tav>
                                      </p:tavLst>
                                    </p:anim>
                                    <p:animEffect transition="in" filter="fade">
                                      <p:cBhvr>
                                        <p:cTn id="28" dur="1000"/>
                                        <p:tgtEl>
                                          <p:spTgt spid="84"/>
                                        </p:tgtEl>
                                      </p:cBhvr>
                                    </p:animEffect>
                                  </p:childTnLst>
                                </p:cTn>
                              </p:par>
                              <p:par>
                                <p:cTn id="29" presetID="31" presetClass="entr" presetSubtype="0" fill="hold" nodeType="withEffect">
                                  <p:stCondLst>
                                    <p:cond delay="0"/>
                                  </p:stCondLst>
                                  <p:childTnLst>
                                    <p:set>
                                      <p:cBhvr>
                                        <p:cTn id="30" dur="1" fill="hold">
                                          <p:stCondLst>
                                            <p:cond delay="0"/>
                                          </p:stCondLst>
                                        </p:cTn>
                                        <p:tgtEl>
                                          <p:spTgt spid="85"/>
                                        </p:tgtEl>
                                        <p:attrNameLst>
                                          <p:attrName>style.visibility</p:attrName>
                                        </p:attrNameLst>
                                      </p:cBhvr>
                                      <p:to>
                                        <p:strVal val="visible"/>
                                      </p:to>
                                    </p:set>
                                    <p:anim calcmode="lin" valueType="num">
                                      <p:cBhvr>
                                        <p:cTn id="31" dur="1000" fill="hold"/>
                                        <p:tgtEl>
                                          <p:spTgt spid="85"/>
                                        </p:tgtEl>
                                        <p:attrNameLst>
                                          <p:attrName>ppt_w</p:attrName>
                                        </p:attrNameLst>
                                      </p:cBhvr>
                                      <p:tavLst>
                                        <p:tav tm="0">
                                          <p:val>
                                            <p:fltVal val="0"/>
                                          </p:val>
                                        </p:tav>
                                        <p:tav tm="100000">
                                          <p:val>
                                            <p:strVal val="#ppt_w"/>
                                          </p:val>
                                        </p:tav>
                                      </p:tavLst>
                                    </p:anim>
                                    <p:anim calcmode="lin" valueType="num">
                                      <p:cBhvr>
                                        <p:cTn id="32" dur="1000" fill="hold"/>
                                        <p:tgtEl>
                                          <p:spTgt spid="85"/>
                                        </p:tgtEl>
                                        <p:attrNameLst>
                                          <p:attrName>ppt_h</p:attrName>
                                        </p:attrNameLst>
                                      </p:cBhvr>
                                      <p:tavLst>
                                        <p:tav tm="0">
                                          <p:val>
                                            <p:fltVal val="0"/>
                                          </p:val>
                                        </p:tav>
                                        <p:tav tm="100000">
                                          <p:val>
                                            <p:strVal val="#ppt_h"/>
                                          </p:val>
                                        </p:tav>
                                      </p:tavLst>
                                    </p:anim>
                                    <p:anim calcmode="lin" valueType="num">
                                      <p:cBhvr>
                                        <p:cTn id="33" dur="1000" fill="hold"/>
                                        <p:tgtEl>
                                          <p:spTgt spid="85"/>
                                        </p:tgtEl>
                                        <p:attrNameLst>
                                          <p:attrName>style.rotation</p:attrName>
                                        </p:attrNameLst>
                                      </p:cBhvr>
                                      <p:tavLst>
                                        <p:tav tm="0">
                                          <p:val>
                                            <p:fltVal val="90"/>
                                          </p:val>
                                        </p:tav>
                                        <p:tav tm="100000">
                                          <p:val>
                                            <p:fltVal val="0"/>
                                          </p:val>
                                        </p:tav>
                                      </p:tavLst>
                                    </p:anim>
                                    <p:animEffect transition="in" filter="fade">
                                      <p:cBhvr>
                                        <p:cTn id="34" dur="1000"/>
                                        <p:tgtEl>
                                          <p:spTgt spid="85"/>
                                        </p:tgtEl>
                                      </p:cBhvr>
                                    </p:animEffect>
                                  </p:childTnLst>
                                </p:cTn>
                              </p:par>
                              <p:par>
                                <p:cTn id="35" presetID="31" presetClass="entr" presetSubtype="0" fill="hold"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1000" fill="hold"/>
                                        <p:tgtEl>
                                          <p:spTgt spid="86"/>
                                        </p:tgtEl>
                                        <p:attrNameLst>
                                          <p:attrName>ppt_w</p:attrName>
                                        </p:attrNameLst>
                                      </p:cBhvr>
                                      <p:tavLst>
                                        <p:tav tm="0">
                                          <p:val>
                                            <p:fltVal val="0"/>
                                          </p:val>
                                        </p:tav>
                                        <p:tav tm="100000">
                                          <p:val>
                                            <p:strVal val="#ppt_w"/>
                                          </p:val>
                                        </p:tav>
                                      </p:tavLst>
                                    </p:anim>
                                    <p:anim calcmode="lin" valueType="num">
                                      <p:cBhvr>
                                        <p:cTn id="38" dur="1000" fill="hold"/>
                                        <p:tgtEl>
                                          <p:spTgt spid="86"/>
                                        </p:tgtEl>
                                        <p:attrNameLst>
                                          <p:attrName>ppt_h</p:attrName>
                                        </p:attrNameLst>
                                      </p:cBhvr>
                                      <p:tavLst>
                                        <p:tav tm="0">
                                          <p:val>
                                            <p:fltVal val="0"/>
                                          </p:val>
                                        </p:tav>
                                        <p:tav tm="100000">
                                          <p:val>
                                            <p:strVal val="#ppt_h"/>
                                          </p:val>
                                        </p:tav>
                                      </p:tavLst>
                                    </p:anim>
                                    <p:anim calcmode="lin" valueType="num">
                                      <p:cBhvr>
                                        <p:cTn id="39" dur="1000" fill="hold"/>
                                        <p:tgtEl>
                                          <p:spTgt spid="86"/>
                                        </p:tgtEl>
                                        <p:attrNameLst>
                                          <p:attrName>style.rotation</p:attrName>
                                        </p:attrNameLst>
                                      </p:cBhvr>
                                      <p:tavLst>
                                        <p:tav tm="0">
                                          <p:val>
                                            <p:fltVal val="90"/>
                                          </p:val>
                                        </p:tav>
                                        <p:tav tm="100000">
                                          <p:val>
                                            <p:fltVal val="0"/>
                                          </p:val>
                                        </p:tav>
                                      </p:tavLst>
                                    </p:anim>
                                    <p:animEffect transition="in" filter="fade">
                                      <p:cBhvr>
                                        <p:cTn id="40" dur="1000"/>
                                        <p:tgtEl>
                                          <p:spTgt spid="86"/>
                                        </p:tgtEl>
                                      </p:cBhvr>
                                    </p:animEffect>
                                  </p:childTnLst>
                                </p:cTn>
                              </p:par>
                              <p:par>
                                <p:cTn id="41" presetID="31" presetClass="entr" presetSubtype="0" fill="hold" nodeType="withEffect">
                                  <p:stCondLst>
                                    <p:cond delay="0"/>
                                  </p:stCondLst>
                                  <p:childTnLst>
                                    <p:set>
                                      <p:cBhvr>
                                        <p:cTn id="42" dur="1" fill="hold">
                                          <p:stCondLst>
                                            <p:cond delay="0"/>
                                          </p:stCondLst>
                                        </p:cTn>
                                        <p:tgtEl>
                                          <p:spTgt spid="82"/>
                                        </p:tgtEl>
                                        <p:attrNameLst>
                                          <p:attrName>style.visibility</p:attrName>
                                        </p:attrNameLst>
                                      </p:cBhvr>
                                      <p:to>
                                        <p:strVal val="visible"/>
                                      </p:to>
                                    </p:set>
                                    <p:anim calcmode="lin" valueType="num">
                                      <p:cBhvr>
                                        <p:cTn id="43" dur="1000" fill="hold"/>
                                        <p:tgtEl>
                                          <p:spTgt spid="82"/>
                                        </p:tgtEl>
                                        <p:attrNameLst>
                                          <p:attrName>ppt_w</p:attrName>
                                        </p:attrNameLst>
                                      </p:cBhvr>
                                      <p:tavLst>
                                        <p:tav tm="0">
                                          <p:val>
                                            <p:fltVal val="0"/>
                                          </p:val>
                                        </p:tav>
                                        <p:tav tm="100000">
                                          <p:val>
                                            <p:strVal val="#ppt_w"/>
                                          </p:val>
                                        </p:tav>
                                      </p:tavLst>
                                    </p:anim>
                                    <p:anim calcmode="lin" valueType="num">
                                      <p:cBhvr>
                                        <p:cTn id="44" dur="1000" fill="hold"/>
                                        <p:tgtEl>
                                          <p:spTgt spid="82"/>
                                        </p:tgtEl>
                                        <p:attrNameLst>
                                          <p:attrName>ppt_h</p:attrName>
                                        </p:attrNameLst>
                                      </p:cBhvr>
                                      <p:tavLst>
                                        <p:tav tm="0">
                                          <p:val>
                                            <p:fltVal val="0"/>
                                          </p:val>
                                        </p:tav>
                                        <p:tav tm="100000">
                                          <p:val>
                                            <p:strVal val="#ppt_h"/>
                                          </p:val>
                                        </p:tav>
                                      </p:tavLst>
                                    </p:anim>
                                    <p:anim calcmode="lin" valueType="num">
                                      <p:cBhvr>
                                        <p:cTn id="45" dur="1000" fill="hold"/>
                                        <p:tgtEl>
                                          <p:spTgt spid="82"/>
                                        </p:tgtEl>
                                        <p:attrNameLst>
                                          <p:attrName>style.rotation</p:attrName>
                                        </p:attrNameLst>
                                      </p:cBhvr>
                                      <p:tavLst>
                                        <p:tav tm="0">
                                          <p:val>
                                            <p:fltVal val="90"/>
                                          </p:val>
                                        </p:tav>
                                        <p:tav tm="100000">
                                          <p:val>
                                            <p:fltVal val="0"/>
                                          </p:val>
                                        </p:tav>
                                      </p:tavLst>
                                    </p:anim>
                                    <p:animEffect transition="in" filter="fade">
                                      <p:cBhvr>
                                        <p:cTn id="46" dur="1000"/>
                                        <p:tgtEl>
                                          <p:spTgt spid="82"/>
                                        </p:tgtEl>
                                      </p:cBhvr>
                                    </p:animEffect>
                                  </p:childTnLst>
                                </p:cTn>
                              </p:par>
                              <p:par>
                                <p:cTn id="47" presetID="31" presetClass="entr" presetSubtype="0" fill="hold" nodeType="with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1000" fill="hold"/>
                                        <p:tgtEl>
                                          <p:spTgt spid="71"/>
                                        </p:tgtEl>
                                        <p:attrNameLst>
                                          <p:attrName>ppt_w</p:attrName>
                                        </p:attrNameLst>
                                      </p:cBhvr>
                                      <p:tavLst>
                                        <p:tav tm="0">
                                          <p:val>
                                            <p:fltVal val="0"/>
                                          </p:val>
                                        </p:tav>
                                        <p:tav tm="100000">
                                          <p:val>
                                            <p:strVal val="#ppt_w"/>
                                          </p:val>
                                        </p:tav>
                                      </p:tavLst>
                                    </p:anim>
                                    <p:anim calcmode="lin" valueType="num">
                                      <p:cBhvr>
                                        <p:cTn id="50" dur="1000" fill="hold"/>
                                        <p:tgtEl>
                                          <p:spTgt spid="71"/>
                                        </p:tgtEl>
                                        <p:attrNameLst>
                                          <p:attrName>ppt_h</p:attrName>
                                        </p:attrNameLst>
                                      </p:cBhvr>
                                      <p:tavLst>
                                        <p:tav tm="0">
                                          <p:val>
                                            <p:fltVal val="0"/>
                                          </p:val>
                                        </p:tav>
                                        <p:tav tm="100000">
                                          <p:val>
                                            <p:strVal val="#ppt_h"/>
                                          </p:val>
                                        </p:tav>
                                      </p:tavLst>
                                    </p:anim>
                                    <p:anim calcmode="lin" valueType="num">
                                      <p:cBhvr>
                                        <p:cTn id="51" dur="1000" fill="hold"/>
                                        <p:tgtEl>
                                          <p:spTgt spid="71"/>
                                        </p:tgtEl>
                                        <p:attrNameLst>
                                          <p:attrName>style.rotation</p:attrName>
                                        </p:attrNameLst>
                                      </p:cBhvr>
                                      <p:tavLst>
                                        <p:tav tm="0">
                                          <p:val>
                                            <p:fltVal val="90"/>
                                          </p:val>
                                        </p:tav>
                                        <p:tav tm="100000">
                                          <p:val>
                                            <p:fltVal val="0"/>
                                          </p:val>
                                        </p:tav>
                                      </p:tavLst>
                                    </p:anim>
                                    <p:animEffect transition="in" filter="fade">
                                      <p:cBhvr>
                                        <p:cTn id="52" dur="1000"/>
                                        <p:tgtEl>
                                          <p:spTgt spid="71"/>
                                        </p:tgtEl>
                                      </p:cBhvr>
                                    </p:animEffect>
                                  </p:childTnLst>
                                </p:cTn>
                              </p:par>
                              <p:par>
                                <p:cTn id="53" presetID="31" presetClass="entr" presetSubtype="0" fill="hold" nodeType="withEffect">
                                  <p:stCondLst>
                                    <p:cond delay="0"/>
                                  </p:stCondLst>
                                  <p:childTnLst>
                                    <p:set>
                                      <p:cBhvr>
                                        <p:cTn id="54" dur="1" fill="hold">
                                          <p:stCondLst>
                                            <p:cond delay="0"/>
                                          </p:stCondLst>
                                        </p:cTn>
                                        <p:tgtEl>
                                          <p:spTgt spid="83"/>
                                        </p:tgtEl>
                                        <p:attrNameLst>
                                          <p:attrName>style.visibility</p:attrName>
                                        </p:attrNameLst>
                                      </p:cBhvr>
                                      <p:to>
                                        <p:strVal val="visible"/>
                                      </p:to>
                                    </p:set>
                                    <p:anim calcmode="lin" valueType="num">
                                      <p:cBhvr>
                                        <p:cTn id="55" dur="1000" fill="hold"/>
                                        <p:tgtEl>
                                          <p:spTgt spid="83"/>
                                        </p:tgtEl>
                                        <p:attrNameLst>
                                          <p:attrName>ppt_w</p:attrName>
                                        </p:attrNameLst>
                                      </p:cBhvr>
                                      <p:tavLst>
                                        <p:tav tm="0">
                                          <p:val>
                                            <p:fltVal val="0"/>
                                          </p:val>
                                        </p:tav>
                                        <p:tav tm="100000">
                                          <p:val>
                                            <p:strVal val="#ppt_w"/>
                                          </p:val>
                                        </p:tav>
                                      </p:tavLst>
                                    </p:anim>
                                    <p:anim calcmode="lin" valueType="num">
                                      <p:cBhvr>
                                        <p:cTn id="56" dur="1000" fill="hold"/>
                                        <p:tgtEl>
                                          <p:spTgt spid="83"/>
                                        </p:tgtEl>
                                        <p:attrNameLst>
                                          <p:attrName>ppt_h</p:attrName>
                                        </p:attrNameLst>
                                      </p:cBhvr>
                                      <p:tavLst>
                                        <p:tav tm="0">
                                          <p:val>
                                            <p:fltVal val="0"/>
                                          </p:val>
                                        </p:tav>
                                        <p:tav tm="100000">
                                          <p:val>
                                            <p:strVal val="#ppt_h"/>
                                          </p:val>
                                        </p:tav>
                                      </p:tavLst>
                                    </p:anim>
                                    <p:anim calcmode="lin" valueType="num">
                                      <p:cBhvr>
                                        <p:cTn id="57" dur="1000" fill="hold"/>
                                        <p:tgtEl>
                                          <p:spTgt spid="83"/>
                                        </p:tgtEl>
                                        <p:attrNameLst>
                                          <p:attrName>style.rotation</p:attrName>
                                        </p:attrNameLst>
                                      </p:cBhvr>
                                      <p:tavLst>
                                        <p:tav tm="0">
                                          <p:val>
                                            <p:fltVal val="90"/>
                                          </p:val>
                                        </p:tav>
                                        <p:tav tm="100000">
                                          <p:val>
                                            <p:fltVal val="0"/>
                                          </p:val>
                                        </p:tav>
                                      </p:tavLst>
                                    </p:anim>
                                    <p:animEffect transition="in" filter="fade">
                                      <p:cBhvr>
                                        <p:cTn id="58" dur="1000"/>
                                        <p:tgtEl>
                                          <p:spTgt spid="83"/>
                                        </p:tgtEl>
                                      </p:cBhvr>
                                    </p:animEffect>
                                  </p:childTnLst>
                                </p:cTn>
                              </p:par>
                              <p:par>
                                <p:cTn id="59" presetID="31" presetClass="entr" presetSubtype="0" fill="hold" nodeType="withEffect">
                                  <p:stCondLst>
                                    <p:cond delay="0"/>
                                  </p:stCondLst>
                                  <p:childTnLst>
                                    <p:set>
                                      <p:cBhvr>
                                        <p:cTn id="60" dur="1" fill="hold">
                                          <p:stCondLst>
                                            <p:cond delay="0"/>
                                          </p:stCondLst>
                                        </p:cTn>
                                        <p:tgtEl>
                                          <p:spTgt spid="90"/>
                                        </p:tgtEl>
                                        <p:attrNameLst>
                                          <p:attrName>style.visibility</p:attrName>
                                        </p:attrNameLst>
                                      </p:cBhvr>
                                      <p:to>
                                        <p:strVal val="visible"/>
                                      </p:to>
                                    </p:set>
                                    <p:anim calcmode="lin" valueType="num">
                                      <p:cBhvr>
                                        <p:cTn id="61" dur="1000" fill="hold"/>
                                        <p:tgtEl>
                                          <p:spTgt spid="90"/>
                                        </p:tgtEl>
                                        <p:attrNameLst>
                                          <p:attrName>ppt_w</p:attrName>
                                        </p:attrNameLst>
                                      </p:cBhvr>
                                      <p:tavLst>
                                        <p:tav tm="0">
                                          <p:val>
                                            <p:fltVal val="0"/>
                                          </p:val>
                                        </p:tav>
                                        <p:tav tm="100000">
                                          <p:val>
                                            <p:strVal val="#ppt_w"/>
                                          </p:val>
                                        </p:tav>
                                      </p:tavLst>
                                    </p:anim>
                                    <p:anim calcmode="lin" valueType="num">
                                      <p:cBhvr>
                                        <p:cTn id="62" dur="1000" fill="hold"/>
                                        <p:tgtEl>
                                          <p:spTgt spid="90"/>
                                        </p:tgtEl>
                                        <p:attrNameLst>
                                          <p:attrName>ppt_h</p:attrName>
                                        </p:attrNameLst>
                                      </p:cBhvr>
                                      <p:tavLst>
                                        <p:tav tm="0">
                                          <p:val>
                                            <p:fltVal val="0"/>
                                          </p:val>
                                        </p:tav>
                                        <p:tav tm="100000">
                                          <p:val>
                                            <p:strVal val="#ppt_h"/>
                                          </p:val>
                                        </p:tav>
                                      </p:tavLst>
                                    </p:anim>
                                    <p:anim calcmode="lin" valueType="num">
                                      <p:cBhvr>
                                        <p:cTn id="63" dur="1000" fill="hold"/>
                                        <p:tgtEl>
                                          <p:spTgt spid="90"/>
                                        </p:tgtEl>
                                        <p:attrNameLst>
                                          <p:attrName>style.rotation</p:attrName>
                                        </p:attrNameLst>
                                      </p:cBhvr>
                                      <p:tavLst>
                                        <p:tav tm="0">
                                          <p:val>
                                            <p:fltVal val="90"/>
                                          </p:val>
                                        </p:tav>
                                        <p:tav tm="100000">
                                          <p:val>
                                            <p:fltVal val="0"/>
                                          </p:val>
                                        </p:tav>
                                      </p:tavLst>
                                    </p:anim>
                                    <p:animEffect transition="in" filter="fade">
                                      <p:cBhvr>
                                        <p:cTn id="64" dur="1000"/>
                                        <p:tgtEl>
                                          <p:spTgt spid="90"/>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78"/>
                                        </p:tgtEl>
                                        <p:attrNameLst>
                                          <p:attrName>style.visibility</p:attrName>
                                        </p:attrNameLst>
                                      </p:cBhvr>
                                      <p:to>
                                        <p:strVal val="visible"/>
                                      </p:to>
                                    </p:set>
                                    <p:animEffect transition="in" filter="wipe(down)">
                                      <p:cBhvr>
                                        <p:cTn id="67" dur="500"/>
                                        <p:tgtEl>
                                          <p:spTgt spid="78"/>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79"/>
                                        </p:tgtEl>
                                        <p:attrNameLst>
                                          <p:attrName>style.visibility</p:attrName>
                                        </p:attrNameLst>
                                      </p:cBhvr>
                                      <p:to>
                                        <p:strVal val="visible"/>
                                      </p:to>
                                    </p:set>
                                    <p:animEffect transition="in" filter="wipe(down)">
                                      <p:cBhvr>
                                        <p:cTn id="70" dur="500"/>
                                        <p:tgtEl>
                                          <p:spTgt spid="79"/>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80"/>
                                        </p:tgtEl>
                                        <p:attrNameLst>
                                          <p:attrName>style.visibility</p:attrName>
                                        </p:attrNameLst>
                                      </p:cBhvr>
                                      <p:to>
                                        <p:strVal val="visible"/>
                                      </p:to>
                                    </p:set>
                                    <p:animEffect transition="in" filter="wipe(down)">
                                      <p:cBhvr>
                                        <p:cTn id="73" dur="500"/>
                                        <p:tgtEl>
                                          <p:spTgt spid="80"/>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81"/>
                                        </p:tgtEl>
                                        <p:attrNameLst>
                                          <p:attrName>style.visibility</p:attrName>
                                        </p:attrNameLst>
                                      </p:cBhvr>
                                      <p:to>
                                        <p:strVal val="visible"/>
                                      </p:to>
                                    </p:set>
                                    <p:animEffect transition="in" filter="wipe(down)">
                                      <p:cBhvr>
                                        <p:cTn id="76" dur="500"/>
                                        <p:tgtEl>
                                          <p:spTgt spid="81"/>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down)">
                                      <p:cBhvr>
                                        <p:cTn id="79" dur="500"/>
                                        <p:tgtEl>
                                          <p:spTgt spid="72"/>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down)">
                                      <p:cBhvr>
                                        <p:cTn id="82" dur="500"/>
                                        <p:tgtEl>
                                          <p:spTgt spid="73"/>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down)">
                                      <p:cBhvr>
                                        <p:cTn id="85" dur="500"/>
                                        <p:tgtEl>
                                          <p:spTgt spid="74"/>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wipe(down)">
                                      <p:cBhvr>
                                        <p:cTn id="88" dur="500"/>
                                        <p:tgtEl>
                                          <p:spTgt spid="75"/>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76"/>
                                        </p:tgtEl>
                                        <p:attrNameLst>
                                          <p:attrName>style.visibility</p:attrName>
                                        </p:attrNameLst>
                                      </p:cBhvr>
                                      <p:to>
                                        <p:strVal val="visible"/>
                                      </p:to>
                                    </p:set>
                                    <p:animEffect transition="in" filter="wipe(down)">
                                      <p:cBhvr>
                                        <p:cTn id="91" dur="500"/>
                                        <p:tgtEl>
                                          <p:spTgt spid="76"/>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77"/>
                                        </p:tgtEl>
                                        <p:attrNameLst>
                                          <p:attrName>style.visibility</p:attrName>
                                        </p:attrNameLst>
                                      </p:cBhvr>
                                      <p:to>
                                        <p:strVal val="visible"/>
                                      </p:to>
                                    </p:set>
                                    <p:animEffect transition="in" filter="wipe(down)">
                                      <p:cBhvr>
                                        <p:cTn id="94" dur="500"/>
                                        <p:tgtEl>
                                          <p:spTgt spid="77"/>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16" presetClass="exit" presetSubtype="21" fill="hold" nodeType="clickEffect">
                                  <p:stCondLst>
                                    <p:cond delay="0"/>
                                  </p:stCondLst>
                                  <p:childTnLst>
                                    <p:animEffect transition="out" filter="barn(inVertical)">
                                      <p:cBhvr>
                                        <p:cTn id="98" dur="500"/>
                                        <p:tgtEl>
                                          <p:spTgt spid="85"/>
                                        </p:tgtEl>
                                      </p:cBhvr>
                                    </p:animEffect>
                                    <p:set>
                                      <p:cBhvr>
                                        <p:cTn id="99" dur="1" fill="hold">
                                          <p:stCondLst>
                                            <p:cond delay="499"/>
                                          </p:stCondLst>
                                        </p:cTn>
                                        <p:tgtEl>
                                          <p:spTgt spid="85"/>
                                        </p:tgtEl>
                                        <p:attrNameLst>
                                          <p:attrName>style.visibility</p:attrName>
                                        </p:attrNameLst>
                                      </p:cBhvr>
                                      <p:to>
                                        <p:strVal val="hidden"/>
                                      </p:to>
                                    </p:set>
                                  </p:childTnLst>
                                </p:cTn>
                              </p:par>
                              <p:par>
                                <p:cTn id="100" presetID="2" presetClass="exit" presetSubtype="4" fill="hold" grpId="1" nodeType="withEffect">
                                  <p:stCondLst>
                                    <p:cond delay="0"/>
                                  </p:stCondLst>
                                  <p:childTnLst>
                                    <p:anim calcmode="lin" valueType="num">
                                      <p:cBhvr additive="base">
                                        <p:cTn id="101" dur="500"/>
                                        <p:tgtEl>
                                          <p:spTgt spid="80"/>
                                        </p:tgtEl>
                                        <p:attrNameLst>
                                          <p:attrName>ppt_x</p:attrName>
                                        </p:attrNameLst>
                                      </p:cBhvr>
                                      <p:tavLst>
                                        <p:tav tm="0">
                                          <p:val>
                                            <p:strVal val="ppt_x"/>
                                          </p:val>
                                        </p:tav>
                                        <p:tav tm="100000">
                                          <p:val>
                                            <p:strVal val="ppt_x"/>
                                          </p:val>
                                        </p:tav>
                                      </p:tavLst>
                                    </p:anim>
                                    <p:anim calcmode="lin" valueType="num">
                                      <p:cBhvr additive="base">
                                        <p:cTn id="102" dur="500"/>
                                        <p:tgtEl>
                                          <p:spTgt spid="80"/>
                                        </p:tgtEl>
                                        <p:attrNameLst>
                                          <p:attrName>ppt_y</p:attrName>
                                        </p:attrNameLst>
                                      </p:cBhvr>
                                      <p:tavLst>
                                        <p:tav tm="0">
                                          <p:val>
                                            <p:strVal val="ppt_y"/>
                                          </p:val>
                                        </p:tav>
                                        <p:tav tm="100000">
                                          <p:val>
                                            <p:strVal val="1+ppt_h/2"/>
                                          </p:val>
                                        </p:tav>
                                      </p:tavLst>
                                    </p:anim>
                                    <p:set>
                                      <p:cBhvr>
                                        <p:cTn id="103" dur="1" fill="hold">
                                          <p:stCondLst>
                                            <p:cond delay="499"/>
                                          </p:stCondLst>
                                        </p:cTn>
                                        <p:tgtEl>
                                          <p:spTgt spid="80"/>
                                        </p:tgtEl>
                                        <p:attrNameLst>
                                          <p:attrName>style.visibility</p:attrName>
                                        </p:attrNameLst>
                                      </p:cBhvr>
                                      <p:to>
                                        <p:strVal val="hidden"/>
                                      </p:to>
                                    </p:se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6" presetClass="exit" presetSubtype="21" fill="hold" nodeType="clickEffect">
                                  <p:stCondLst>
                                    <p:cond delay="0"/>
                                  </p:stCondLst>
                                  <p:childTnLst>
                                    <p:animEffect transition="out" filter="barn(inVertical)">
                                      <p:cBhvr>
                                        <p:cTn id="107" dur="500"/>
                                        <p:tgtEl>
                                          <p:spTgt spid="86"/>
                                        </p:tgtEl>
                                      </p:cBhvr>
                                    </p:animEffect>
                                    <p:set>
                                      <p:cBhvr>
                                        <p:cTn id="108" dur="1" fill="hold">
                                          <p:stCondLst>
                                            <p:cond delay="499"/>
                                          </p:stCondLst>
                                        </p:cTn>
                                        <p:tgtEl>
                                          <p:spTgt spid="86"/>
                                        </p:tgtEl>
                                        <p:attrNameLst>
                                          <p:attrName>style.visibility</p:attrName>
                                        </p:attrNameLst>
                                      </p:cBhvr>
                                      <p:to>
                                        <p:strVal val="hidden"/>
                                      </p:to>
                                    </p:set>
                                  </p:childTnLst>
                                </p:cTn>
                              </p:par>
                              <p:par>
                                <p:cTn id="109" presetID="16" presetClass="exit" presetSubtype="21" fill="hold" grpId="1" nodeType="withEffect">
                                  <p:stCondLst>
                                    <p:cond delay="0"/>
                                  </p:stCondLst>
                                  <p:childTnLst>
                                    <p:animEffect transition="out" filter="barn(inVertical)">
                                      <p:cBhvr>
                                        <p:cTn id="110" dur="500"/>
                                        <p:tgtEl>
                                          <p:spTgt spid="73"/>
                                        </p:tgtEl>
                                      </p:cBhvr>
                                    </p:animEffect>
                                    <p:set>
                                      <p:cBhvr>
                                        <p:cTn id="111" dur="1" fill="hold">
                                          <p:stCondLst>
                                            <p:cond delay="499"/>
                                          </p:stCondLst>
                                        </p:cTn>
                                        <p:tgtEl>
                                          <p:spTgt spid="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3" grpId="1" animBg="1"/>
      <p:bldP spid="74" grpId="0" animBg="1"/>
      <p:bldP spid="75" grpId="0" animBg="1"/>
      <p:bldP spid="76" grpId="0" animBg="1"/>
      <p:bldP spid="77" grpId="0" animBg="1"/>
      <p:bldP spid="78" grpId="0" animBg="1"/>
      <p:bldP spid="79" grpId="0" animBg="1"/>
      <p:bldP spid="80" grpId="0" animBg="1"/>
      <p:bldP spid="80" grpId="1"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5FE6CDEB-D3BA-45DA-906E-5B0D718BCE75}"/>
              </a:ext>
            </a:extLst>
          </p:cNvPr>
          <p:cNvSpPr>
            <a:spLocks noGrp="1" noChangeArrowheads="1"/>
          </p:cNvSpPr>
          <p:nvPr>
            <p:ph type="title"/>
          </p:nvPr>
        </p:nvSpPr>
        <p:spPr/>
        <p:txBody>
          <a:bodyPr/>
          <a:lstStyle/>
          <a:p>
            <a:pPr eaLnBrk="1" hangingPunct="1"/>
            <a:endParaRPr lang="vi-VN" altLang="en-US"/>
          </a:p>
        </p:txBody>
      </p:sp>
      <p:pic>
        <p:nvPicPr>
          <p:cNvPr id="8195" name="Picture 4">
            <a:extLst>
              <a:ext uri="{FF2B5EF4-FFF2-40B4-BE49-F238E27FC236}">
                <a16:creationId xmlns:a16="http://schemas.microsoft.com/office/drawing/2014/main" id="{E6E79F4C-8321-40B2-84B5-C32D7DAB32E9}"/>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80975" y="0"/>
            <a:ext cx="9144000" cy="6858000"/>
          </a:xfrm>
          <a:noFill/>
        </p:spPr>
      </p:pic>
      <p:sp>
        <p:nvSpPr>
          <p:cNvPr id="2" name="Rounded Rectangle 1">
            <a:extLst>
              <a:ext uri="{FF2B5EF4-FFF2-40B4-BE49-F238E27FC236}">
                <a16:creationId xmlns:a16="http://schemas.microsoft.com/office/drawing/2014/main" id="{5395765E-92A9-46EE-807D-5A5DD194035E}"/>
              </a:ext>
            </a:extLst>
          </p:cNvPr>
          <p:cNvSpPr/>
          <p:nvPr/>
        </p:nvSpPr>
        <p:spPr>
          <a:xfrm>
            <a:off x="-180975" y="5732463"/>
            <a:ext cx="9432925" cy="11255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rgbClr val="0000FF"/>
                </a:solidFill>
              </a:rPr>
              <a:t>What should we do to </a:t>
            </a:r>
            <a:r>
              <a:rPr lang="en-US" sz="3200" b="1" u="sng" dirty="0">
                <a:solidFill>
                  <a:schemeClr val="accent6">
                    <a:lumMod val="95000"/>
                    <a:lumOff val="5000"/>
                  </a:schemeClr>
                </a:solidFill>
              </a:rPr>
              <a:t>keep safe </a:t>
            </a:r>
            <a:r>
              <a:rPr lang="en-US" sz="3200" b="1" dirty="0">
                <a:solidFill>
                  <a:srgbClr val="0000FF"/>
                </a:solidFill>
              </a:rPr>
              <a:t>in the home?</a:t>
            </a:r>
          </a:p>
        </p:txBody>
      </p:sp>
      <p:sp>
        <p:nvSpPr>
          <p:cNvPr id="5" name="Rounded Rectangle 4">
            <a:extLst>
              <a:ext uri="{FF2B5EF4-FFF2-40B4-BE49-F238E27FC236}">
                <a16:creationId xmlns:a16="http://schemas.microsoft.com/office/drawing/2014/main" id="{68757A27-3C23-4CB6-9D2D-84D00929C236}"/>
              </a:ext>
            </a:extLst>
          </p:cNvPr>
          <p:cNvSpPr/>
          <p:nvPr/>
        </p:nvSpPr>
        <p:spPr>
          <a:xfrm>
            <a:off x="0" y="0"/>
            <a:ext cx="8748713" cy="11255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a:solidFill>
                  <a:srgbClr val="002060"/>
                </a:solidFill>
              </a:rPr>
              <a:t>Is it dangerous when children play in the kitchen like this?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66A8735-FE86-4571-9B14-320535EF0249}"/>
              </a:ext>
            </a:extLst>
          </p:cNvPr>
          <p:cNvSpPr>
            <a:spLocks noGrp="1" noChangeArrowheads="1"/>
          </p:cNvSpPr>
          <p:nvPr>
            <p:ph type="ctrTitle"/>
          </p:nvPr>
        </p:nvSpPr>
        <p:spPr>
          <a:xfrm>
            <a:off x="1371600" y="1751013"/>
            <a:ext cx="6400800" cy="1768475"/>
          </a:xfrm>
        </p:spPr>
        <p:txBody>
          <a:bodyPr/>
          <a:lstStyle/>
          <a:p>
            <a:pPr eaLnBrk="1" hangingPunct="1">
              <a:defRPr/>
            </a:pPr>
            <a:r>
              <a:rPr lang="en-US" sz="6300"/>
              <a:t>READ+ L.F 4</a:t>
            </a:r>
          </a:p>
        </p:txBody>
      </p:sp>
      <p:sp>
        <p:nvSpPr>
          <p:cNvPr id="10243" name="Rectangle 3">
            <a:extLst>
              <a:ext uri="{FF2B5EF4-FFF2-40B4-BE49-F238E27FC236}">
                <a16:creationId xmlns:a16="http://schemas.microsoft.com/office/drawing/2014/main" id="{0CEE2F73-5A21-455F-BAC1-9638E1F02C7E}"/>
              </a:ext>
            </a:extLst>
          </p:cNvPr>
          <p:cNvSpPr>
            <a:spLocks noGrp="1" noChangeArrowheads="1"/>
          </p:cNvSpPr>
          <p:nvPr>
            <p:ph type="subTitle" idx="1"/>
          </p:nvPr>
        </p:nvSpPr>
        <p:spPr/>
        <p:txBody>
          <a:bodyPr/>
          <a:lstStyle/>
          <a:p>
            <a:pPr eaLnBrk="1" hangingPunct="1">
              <a:defRPr/>
            </a:pPr>
            <a:endParaRPr lang="vi-VN"/>
          </a:p>
        </p:txBody>
      </p:sp>
      <p:pic>
        <p:nvPicPr>
          <p:cNvPr id="9220" name="Picture 4">
            <a:extLst>
              <a:ext uri="{FF2B5EF4-FFF2-40B4-BE49-F238E27FC236}">
                <a16:creationId xmlns:a16="http://schemas.microsoft.com/office/drawing/2014/main" id="{4C92B10D-FA8A-47F7-A672-EDE388832F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WordArt 6">
            <a:extLst>
              <a:ext uri="{FF2B5EF4-FFF2-40B4-BE49-F238E27FC236}">
                <a16:creationId xmlns:a16="http://schemas.microsoft.com/office/drawing/2014/main" id="{552BEC8E-5300-46EE-AE27-77782C5F4446}"/>
              </a:ext>
            </a:extLst>
          </p:cNvPr>
          <p:cNvSpPr>
            <a:spLocks noChangeArrowheads="1" noChangeShapeType="1" noTextEdit="1"/>
          </p:cNvSpPr>
          <p:nvPr/>
        </p:nvSpPr>
        <p:spPr bwMode="auto">
          <a:xfrm>
            <a:off x="1295400" y="3733800"/>
            <a:ext cx="7327900" cy="1757363"/>
          </a:xfrm>
          <a:prstGeom prst="rect">
            <a:avLst/>
          </a:prstGeom>
        </p:spPr>
        <p:txBody>
          <a:bodyPr wrap="none" fromWordArt="1">
            <a:prstTxWarp prst="textPlain">
              <a:avLst>
                <a:gd name="adj" fmla="val 50000"/>
              </a:avLst>
            </a:prstTxWarp>
          </a:bodyPr>
          <a:lstStyle/>
          <a:p>
            <a:pPr algn="ctr"/>
            <a:r>
              <a:rPr lang="en-SG"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LESSON 3: READ</a:t>
            </a:r>
          </a:p>
        </p:txBody>
      </p:sp>
      <p:sp>
        <p:nvSpPr>
          <p:cNvPr id="9222" name="WordArt 8">
            <a:extLst>
              <a:ext uri="{FF2B5EF4-FFF2-40B4-BE49-F238E27FC236}">
                <a16:creationId xmlns:a16="http://schemas.microsoft.com/office/drawing/2014/main" id="{2D61AD42-C4DE-4083-8ADA-EC5C988D5B1E}"/>
              </a:ext>
            </a:extLst>
          </p:cNvPr>
          <p:cNvSpPr>
            <a:spLocks noChangeArrowheads="1" noChangeShapeType="1" noTextEdit="1"/>
          </p:cNvSpPr>
          <p:nvPr/>
        </p:nvSpPr>
        <p:spPr bwMode="auto">
          <a:xfrm>
            <a:off x="304800" y="1066800"/>
            <a:ext cx="6553200" cy="1905000"/>
          </a:xfrm>
          <a:prstGeom prst="rect">
            <a:avLst/>
          </a:prstGeom>
        </p:spPr>
        <p:txBody>
          <a:bodyPr wrap="none" fromWordArt="1">
            <a:prstTxWarp prst="textSlantUp">
              <a:avLst>
                <a:gd name="adj" fmla="val 43185"/>
              </a:avLst>
            </a:prstTxWarp>
          </a:bodyPr>
          <a:lstStyle/>
          <a:p>
            <a:pPr algn="ctr"/>
            <a:r>
              <a:rPr lang="en-SG" sz="3600" b="1" kern="10">
                <a:ln w="9525">
                  <a:solidFill>
                    <a:srgbClr val="CC99FF"/>
                  </a:solidFill>
                  <a:round/>
                  <a:headEnd/>
                  <a:tailEnd/>
                </a:ln>
                <a:solidFill>
                  <a:srgbClr val="002060"/>
                </a:solidFill>
                <a:effectLst>
                  <a:outerShdw dist="53882" dir="2700000" algn="ctr" rotWithShape="0">
                    <a:srgbClr val="9999FF">
                      <a:alpha val="79999"/>
                    </a:srgbClr>
                  </a:outerShdw>
                </a:effectLst>
                <a:latin typeface="Arial" panose="020B0604020202020204" pitchFamily="34" charset="0"/>
                <a:cs typeface="Arial" panose="020B0604020202020204" pitchFamily="34" charset="0"/>
              </a:rPr>
              <a:t>UNIT 3: AT HOME</a:t>
            </a:r>
          </a:p>
        </p:txBody>
      </p:sp>
      <p:sp>
        <p:nvSpPr>
          <p:cNvPr id="9223" name="Text Box 11">
            <a:extLst>
              <a:ext uri="{FF2B5EF4-FFF2-40B4-BE49-F238E27FC236}">
                <a16:creationId xmlns:a16="http://schemas.microsoft.com/office/drawing/2014/main" id="{952E6AFD-49F5-479F-B977-1C4AD2198B11}"/>
              </a:ext>
            </a:extLst>
          </p:cNvPr>
          <p:cNvSpPr txBox="1">
            <a:spLocks noChangeArrowheads="1"/>
          </p:cNvSpPr>
          <p:nvPr/>
        </p:nvSpPr>
        <p:spPr bwMode="auto">
          <a:xfrm>
            <a:off x="152400" y="228600"/>
            <a:ext cx="30972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pPr>
              <a:spcBef>
                <a:spcPct val="50000"/>
              </a:spcBef>
            </a:pPr>
            <a:r>
              <a:rPr lang="en-US" altLang="en-US" sz="3200"/>
              <a:t>ENGLISH 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box(in)">
                                      <p:cBhvr>
                                        <p:cTn id="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
            <a:extLst>
              <a:ext uri="{FF2B5EF4-FFF2-40B4-BE49-F238E27FC236}">
                <a16:creationId xmlns:a16="http://schemas.microsoft.com/office/drawing/2014/main" id="{EF8B4D28-0F03-48A1-B825-7552B06BAE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a:extLst>
              <a:ext uri="{FF2B5EF4-FFF2-40B4-BE49-F238E27FC236}">
                <a16:creationId xmlns:a16="http://schemas.microsoft.com/office/drawing/2014/main" id="{39922267-FEFE-47BD-9BC8-AD393A105E0B}"/>
              </a:ext>
            </a:extLst>
          </p:cNvPr>
          <p:cNvSpPr>
            <a:spLocks noGrp="1" noChangeArrowheads="1"/>
          </p:cNvSpPr>
          <p:nvPr>
            <p:ph type="title"/>
          </p:nvPr>
        </p:nvSpPr>
        <p:spPr>
          <a:xfrm>
            <a:off x="0" y="58738"/>
            <a:ext cx="9144000" cy="563562"/>
          </a:xfrm>
          <a:gradFill rotWithShape="1">
            <a:gsLst>
              <a:gs pos="0">
                <a:srgbClr val="00F600">
                  <a:alpha val="89999"/>
                </a:srgbClr>
              </a:gs>
              <a:gs pos="50000">
                <a:schemeClr val="bg1"/>
              </a:gs>
              <a:gs pos="100000">
                <a:srgbClr val="00F600">
                  <a:alpha val="89999"/>
                </a:srgbClr>
              </a:gs>
            </a:gsLst>
            <a:lin ang="5400000" scaled="1"/>
          </a:gradFill>
          <a:ln>
            <a:miter lim="800000"/>
            <a:headEnd/>
            <a:tailEnd/>
          </a:ln>
          <a:extLst/>
        </p:spPr>
        <p:txBody>
          <a:bodyPr/>
          <a:lstStyle/>
          <a:p>
            <a:pPr algn="l" eaLnBrk="1" hangingPunct="1">
              <a:defRPr/>
            </a:pPr>
            <a:r>
              <a:rPr lang="en-US" sz="3200">
                <a:latin typeface="Times New Roman" pitchFamily="18" charset="0"/>
              </a:rPr>
              <a:t>    </a:t>
            </a:r>
            <a:r>
              <a:rPr lang="en-US" sz="3200" b="1" i="1" u="sng">
                <a:latin typeface="Times New Roman" pitchFamily="18" charset="0"/>
              </a:rPr>
              <a:t>Unit 3:</a:t>
            </a:r>
            <a:r>
              <a:rPr lang="en-US" sz="3200">
                <a:latin typeface="Times New Roman" pitchFamily="18" charset="0"/>
              </a:rPr>
              <a:t>                     </a:t>
            </a:r>
            <a:r>
              <a:rPr lang="en-US" sz="3200">
                <a:solidFill>
                  <a:schemeClr val="accent2"/>
                </a:solidFill>
                <a:latin typeface=".VnTifani HeavyH" pitchFamily="34" charset="0"/>
              </a:rPr>
              <a:t>AT HOME</a:t>
            </a:r>
          </a:p>
        </p:txBody>
      </p:sp>
      <p:pic>
        <p:nvPicPr>
          <p:cNvPr id="10246" name="Picture 69" descr="Kết quả hình ảnh cho inside office cartoon">
            <a:extLst>
              <a:ext uri="{FF2B5EF4-FFF2-40B4-BE49-F238E27FC236}">
                <a16:creationId xmlns:a16="http://schemas.microsoft.com/office/drawing/2014/main" id="{D885FCDB-1E21-448D-8898-B8861CB20C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000"/>
            <a:ext cx="9144000" cy="622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3" descr="Kết quả hình ảnh cho woman cartoon png">
            <a:extLst>
              <a:ext uri="{FF2B5EF4-FFF2-40B4-BE49-F238E27FC236}">
                <a16:creationId xmlns:a16="http://schemas.microsoft.com/office/drawing/2014/main" id="{2A8F66F0-6DF9-427C-81D0-9DD0922017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590800"/>
            <a:ext cx="25368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AutoShape 6">
            <a:extLst>
              <a:ext uri="{FF2B5EF4-FFF2-40B4-BE49-F238E27FC236}">
                <a16:creationId xmlns:a16="http://schemas.microsoft.com/office/drawing/2014/main" id="{E45EC307-2AB6-4A58-AC0A-A9D596664941}"/>
              </a:ext>
            </a:extLst>
          </p:cNvPr>
          <p:cNvSpPr>
            <a:spLocks noChangeArrowheads="1"/>
          </p:cNvSpPr>
          <p:nvPr/>
        </p:nvSpPr>
        <p:spPr bwMode="auto">
          <a:xfrm>
            <a:off x="0" y="685800"/>
            <a:ext cx="2438400" cy="454025"/>
          </a:xfrm>
          <a:prstGeom prst="homePlate">
            <a:avLst>
              <a:gd name="adj" fmla="val 56218"/>
            </a:avLst>
          </a:prstGeom>
          <a:solidFill>
            <a:srgbClr val="CCFFFF"/>
          </a:solidFill>
          <a:ln w="9525">
            <a:solidFill>
              <a:schemeClr val="tx1"/>
            </a:solidFill>
            <a:miter lim="800000"/>
            <a:headEnd/>
            <a:tailEnd/>
          </a:ln>
          <a:effectLst/>
        </p:spPr>
        <p:txBody>
          <a:bodyPr wrap="none" anchor="ctr"/>
          <a:lstStyle/>
          <a:p>
            <a:pPr algn="ctr">
              <a:defRPr/>
            </a:pPr>
            <a:r>
              <a:rPr lang="en-US" sz="2200" b="1">
                <a:solidFill>
                  <a:schemeClr val="accent2"/>
                </a:solidFill>
                <a:effectLst>
                  <a:outerShdw blurRad="38100" dist="38100" dir="2700000" algn="tl">
                    <a:srgbClr val="000000"/>
                  </a:outerShdw>
                </a:effectLst>
                <a:latin typeface=".VnExoticH" pitchFamily="34" charset="0"/>
              </a:rPr>
              <a:t> </a:t>
            </a:r>
            <a:r>
              <a:rPr lang="en-US" sz="2200" b="1">
                <a:solidFill>
                  <a:srgbClr val="6600CC"/>
                </a:solidFill>
                <a:effectLst>
                  <a:outerShdw blurRad="38100" dist="38100" dir="2700000" algn="tl">
                    <a:srgbClr val="000000"/>
                  </a:outerShdw>
                </a:effectLst>
                <a:latin typeface=".VnExoticH" pitchFamily="34" charset="0"/>
              </a:rPr>
              <a:t>Read</a:t>
            </a:r>
          </a:p>
        </p:txBody>
      </p:sp>
      <p:sp>
        <p:nvSpPr>
          <p:cNvPr id="6220" name="AutoShape 76">
            <a:extLst>
              <a:ext uri="{FF2B5EF4-FFF2-40B4-BE49-F238E27FC236}">
                <a16:creationId xmlns:a16="http://schemas.microsoft.com/office/drawing/2014/main" id="{ED28D594-27DE-42A4-9E13-9C8FFAF4B3C5}"/>
              </a:ext>
            </a:extLst>
          </p:cNvPr>
          <p:cNvSpPr>
            <a:spLocks noChangeArrowheads="1"/>
          </p:cNvSpPr>
          <p:nvPr/>
        </p:nvSpPr>
        <p:spPr bwMode="auto">
          <a:xfrm>
            <a:off x="152400" y="1371600"/>
            <a:ext cx="5257800" cy="2700338"/>
          </a:xfrm>
          <a:prstGeom prst="wedgeRoundRectCallout">
            <a:avLst>
              <a:gd name="adj1" fmla="val 62532"/>
              <a:gd name="adj2" fmla="val 71204"/>
              <a:gd name="adj3" fmla="val 16667"/>
            </a:avLst>
          </a:prstGeom>
          <a:solidFill>
            <a:srgbClr val="B7FFDB"/>
          </a:solidFill>
          <a:ln w="9525">
            <a:solidFill>
              <a:schemeClr val="tx1"/>
            </a:solidFill>
            <a:miter lim="800000"/>
            <a:headEnd/>
            <a:tailEnd/>
          </a:ln>
        </p:spPr>
        <p:txBody>
          <a:bodyPr anchorCtr="1"/>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r>
              <a:rPr lang="en-US" altLang="en-US" sz="2800">
                <a:latin typeface="Times New Roman" panose="02020603050405020304" pitchFamily="18" charset="0"/>
              </a:rPr>
              <a:t>Lan’s mother, Mrs Quyen is at her local community center. She is reading one of the posters on the wall. It talks about “Safety Precautions in the Home”.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6150"/>
                                        </p:tgtEl>
                                        <p:attrNameLst>
                                          <p:attrName>style.visibility</p:attrName>
                                        </p:attrNameLst>
                                      </p:cBhvr>
                                      <p:to>
                                        <p:strVal val="visible"/>
                                      </p:to>
                                    </p:set>
                                    <p:animEffect transition="in" filter="fade">
                                      <p:cBhvr>
                                        <p:cTn id="7" dur="500"/>
                                        <p:tgtEl>
                                          <p:spTgt spid="6150"/>
                                        </p:tgtEl>
                                      </p:cBhvr>
                                    </p:animEffect>
                                    <p:anim calcmode="lin" valueType="num">
                                      <p:cBhvr>
                                        <p:cTn id="8" dur="500" fill="hold"/>
                                        <p:tgtEl>
                                          <p:spTgt spid="6150"/>
                                        </p:tgtEl>
                                        <p:attrNameLst>
                                          <p:attrName>ppt_x</p:attrName>
                                        </p:attrNameLst>
                                      </p:cBhvr>
                                      <p:tavLst>
                                        <p:tav tm="0">
                                          <p:val>
                                            <p:strVal val="#ppt_x-.1"/>
                                          </p:val>
                                        </p:tav>
                                        <p:tav tm="100000">
                                          <p:val>
                                            <p:strVal val="#ppt_x"/>
                                          </p:val>
                                        </p:tav>
                                      </p:tavLst>
                                    </p:anim>
                                    <p:anim calcmode="lin" valueType="num">
                                      <p:cBhvr>
                                        <p:cTn id="9" dur="500" fill="hold"/>
                                        <p:tgtEl>
                                          <p:spTgt spid="6150"/>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220"/>
                                        </p:tgtEl>
                                        <p:attrNameLst>
                                          <p:attrName>style.visibility</p:attrName>
                                        </p:attrNameLst>
                                      </p:cBhvr>
                                      <p:to>
                                        <p:strVal val="visible"/>
                                      </p:to>
                                    </p:set>
                                    <p:animEffect transition="in" filter="fade">
                                      <p:cBhvr>
                                        <p:cTn id="14" dur="1000"/>
                                        <p:tgtEl>
                                          <p:spTgt spid="6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P spid="62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descr="O-cam-ba-2-chau">
            <a:extLst>
              <a:ext uri="{FF2B5EF4-FFF2-40B4-BE49-F238E27FC236}">
                <a16:creationId xmlns:a16="http://schemas.microsoft.com/office/drawing/2014/main" id="{BC868227-7B36-4C72-BCE0-BD70A8BF3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4343400" cy="548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9637" name="Picture 5" descr="images">
            <a:extLst>
              <a:ext uri="{FF2B5EF4-FFF2-40B4-BE49-F238E27FC236}">
                <a16:creationId xmlns:a16="http://schemas.microsoft.com/office/drawing/2014/main" id="{8603B194-9D33-4698-8CAB-0FB7F08105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609600"/>
            <a:ext cx="4495800" cy="548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9638" name="Picture 6" descr="diem1">
            <a:extLst>
              <a:ext uri="{FF2B5EF4-FFF2-40B4-BE49-F238E27FC236}">
                <a16:creationId xmlns:a16="http://schemas.microsoft.com/office/drawing/2014/main" id="{AC2F7318-2701-4E4D-820B-AB4F0BB5C7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33400"/>
            <a:ext cx="7772400" cy="5562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7">
            <a:extLst>
              <a:ext uri="{FF2B5EF4-FFF2-40B4-BE49-F238E27FC236}">
                <a16:creationId xmlns:a16="http://schemas.microsoft.com/office/drawing/2014/main" id="{09A40B19-1A36-4D60-A34F-364EB607A9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 y="500063"/>
            <a:ext cx="8458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D01B8483-1D04-428E-B736-A7FF9A12E33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28688" y="571500"/>
            <a:ext cx="7696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CC561A0D-2518-400F-B019-40C21DE37AB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57250" y="500063"/>
            <a:ext cx="7696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Box 7">
            <a:extLst>
              <a:ext uri="{FF2B5EF4-FFF2-40B4-BE49-F238E27FC236}">
                <a16:creationId xmlns:a16="http://schemas.microsoft.com/office/drawing/2014/main" id="{7154141C-ADE2-4C7D-85D5-73E94069E546}"/>
              </a:ext>
            </a:extLst>
          </p:cNvPr>
          <p:cNvSpPr txBox="1">
            <a:spLocks noChangeArrowheads="1"/>
          </p:cNvSpPr>
          <p:nvPr/>
        </p:nvSpPr>
        <p:spPr bwMode="auto">
          <a:xfrm>
            <a:off x="3429000" y="1785938"/>
            <a:ext cx="114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r>
              <a:rPr lang="en-US" altLang="en-US" b="1">
                <a:latin typeface="Times New Roman" panose="02020603050405020304" pitchFamily="18" charset="0"/>
              </a:rPr>
              <a:t>H2SO4</a:t>
            </a:r>
            <a:endParaRPr lang="vi-VN" altLang="en-US" b="1">
              <a:latin typeface="Times New Roman" panose="02020603050405020304" pitchFamily="18" charset="0"/>
            </a:endParaRPr>
          </a:p>
        </p:txBody>
      </p:sp>
      <p:sp>
        <p:nvSpPr>
          <p:cNvPr id="9225" name="TextBox 11">
            <a:extLst>
              <a:ext uri="{FF2B5EF4-FFF2-40B4-BE49-F238E27FC236}">
                <a16:creationId xmlns:a16="http://schemas.microsoft.com/office/drawing/2014/main" id="{E09C3415-B4D9-4788-8EF8-6E996BD16868}"/>
              </a:ext>
            </a:extLst>
          </p:cNvPr>
          <p:cNvSpPr txBox="1">
            <a:spLocks noChangeArrowheads="1"/>
          </p:cNvSpPr>
          <p:nvPr/>
        </p:nvSpPr>
        <p:spPr bwMode="auto">
          <a:xfrm>
            <a:off x="6643688" y="2571750"/>
            <a:ext cx="928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Times New Roman" panose="02020603050405020304" pitchFamily="18" charset="0"/>
              </a:defRPr>
            </a:lvl1pPr>
            <a:lvl2pPr marL="742950" indent="-285750">
              <a:defRPr>
                <a:solidFill>
                  <a:schemeClr val="tx1"/>
                </a:solidFill>
                <a:latin typeface="Comic Sans MS" panose="030F0702030302020204" pitchFamily="66" charset="0"/>
                <a:cs typeface="Times New Roman" panose="02020603050405020304" pitchFamily="18" charset="0"/>
              </a:defRPr>
            </a:lvl2pPr>
            <a:lvl3pPr marL="1143000" indent="-228600">
              <a:defRPr>
                <a:solidFill>
                  <a:schemeClr val="tx1"/>
                </a:solidFill>
                <a:latin typeface="Comic Sans MS" panose="030F0702030302020204" pitchFamily="66" charset="0"/>
                <a:cs typeface="Times New Roman" panose="02020603050405020304" pitchFamily="18" charset="0"/>
              </a:defRPr>
            </a:lvl3pPr>
            <a:lvl4pPr marL="1600200" indent="-228600">
              <a:defRPr>
                <a:solidFill>
                  <a:schemeClr val="tx1"/>
                </a:solidFill>
                <a:latin typeface="Comic Sans MS" panose="030F0702030302020204" pitchFamily="66" charset="0"/>
                <a:cs typeface="Times New Roman" panose="02020603050405020304" pitchFamily="18" charset="0"/>
              </a:defRPr>
            </a:lvl4pPr>
            <a:lvl5pPr marL="2057400" indent="-228600">
              <a:defRPr>
                <a:solidFill>
                  <a:schemeClr val="tx1"/>
                </a:solidFill>
                <a:latin typeface="Comic Sans MS" panose="030F0702030302020204" pitchFamily="66"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Times New Roman" panose="02020603050405020304" pitchFamily="18" charset="0"/>
              </a:defRPr>
            </a:lvl9pPr>
          </a:lstStyle>
          <a:p>
            <a:r>
              <a:rPr lang="en-US" altLang="en-US" b="1">
                <a:latin typeface="Times New Roman" panose="02020603050405020304" pitchFamily="18" charset="0"/>
              </a:rPr>
              <a:t>NaCL</a:t>
            </a:r>
            <a:endParaRPr lang="vi-VN" altLang="en-US" b="1">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69636"/>
                                        </p:tgtEl>
                                        <p:attrNameLst>
                                          <p:attrName>style.visibility</p:attrName>
                                        </p:attrNameLst>
                                      </p:cBhvr>
                                      <p:to>
                                        <p:strVal val="visible"/>
                                      </p:to>
                                    </p:set>
                                    <p:anim calcmode="lin" valueType="num">
                                      <p:cBhvr>
                                        <p:cTn id="7" dur="1000" fill="hold"/>
                                        <p:tgtEl>
                                          <p:spTgt spid="69636"/>
                                        </p:tgtEl>
                                        <p:attrNameLst>
                                          <p:attrName>ppt_w</p:attrName>
                                        </p:attrNameLst>
                                      </p:cBhvr>
                                      <p:tavLst>
                                        <p:tav tm="0">
                                          <p:val>
                                            <p:fltVal val="0"/>
                                          </p:val>
                                        </p:tav>
                                        <p:tav tm="100000">
                                          <p:val>
                                            <p:strVal val="#ppt_w"/>
                                          </p:val>
                                        </p:tav>
                                      </p:tavLst>
                                    </p:anim>
                                    <p:anim calcmode="lin" valueType="num">
                                      <p:cBhvr>
                                        <p:cTn id="8" dur="1000" fill="hold"/>
                                        <p:tgtEl>
                                          <p:spTgt spid="69636"/>
                                        </p:tgtEl>
                                        <p:attrNameLst>
                                          <p:attrName>ppt_h</p:attrName>
                                        </p:attrNameLst>
                                      </p:cBhvr>
                                      <p:tavLst>
                                        <p:tav tm="0">
                                          <p:val>
                                            <p:fltVal val="0"/>
                                          </p:val>
                                        </p:tav>
                                        <p:tav tm="100000">
                                          <p:val>
                                            <p:strVal val="#ppt_h"/>
                                          </p:val>
                                        </p:tav>
                                      </p:tavLst>
                                    </p:anim>
                                    <p:anim calcmode="lin" valueType="num">
                                      <p:cBhvr>
                                        <p:cTn id="9" dur="1000" fill="hold"/>
                                        <p:tgtEl>
                                          <p:spTgt spid="69636"/>
                                        </p:tgtEl>
                                        <p:attrNameLst>
                                          <p:attrName>style.rotation</p:attrName>
                                        </p:attrNameLst>
                                      </p:cBhvr>
                                      <p:tavLst>
                                        <p:tav tm="0">
                                          <p:val>
                                            <p:fltVal val="90"/>
                                          </p:val>
                                        </p:tav>
                                        <p:tav tm="100000">
                                          <p:val>
                                            <p:fltVal val="0"/>
                                          </p:val>
                                        </p:tav>
                                      </p:tavLst>
                                    </p:anim>
                                    <p:animEffect transition="in" filter="fade">
                                      <p:cBhvr>
                                        <p:cTn id="10" dur="1000"/>
                                        <p:tgtEl>
                                          <p:spTgt spid="69636"/>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69637"/>
                                        </p:tgtEl>
                                        <p:attrNameLst>
                                          <p:attrName>style.visibility</p:attrName>
                                        </p:attrNameLst>
                                      </p:cBhvr>
                                      <p:to>
                                        <p:strVal val="visible"/>
                                      </p:to>
                                    </p:set>
                                    <p:anim calcmode="lin" valueType="num">
                                      <p:cBhvr>
                                        <p:cTn id="13" dur="1000" fill="hold"/>
                                        <p:tgtEl>
                                          <p:spTgt spid="69637"/>
                                        </p:tgtEl>
                                        <p:attrNameLst>
                                          <p:attrName>ppt_w</p:attrName>
                                        </p:attrNameLst>
                                      </p:cBhvr>
                                      <p:tavLst>
                                        <p:tav tm="0">
                                          <p:val>
                                            <p:fltVal val="0"/>
                                          </p:val>
                                        </p:tav>
                                        <p:tav tm="100000">
                                          <p:val>
                                            <p:strVal val="#ppt_w"/>
                                          </p:val>
                                        </p:tav>
                                      </p:tavLst>
                                    </p:anim>
                                    <p:anim calcmode="lin" valueType="num">
                                      <p:cBhvr>
                                        <p:cTn id="14" dur="1000" fill="hold"/>
                                        <p:tgtEl>
                                          <p:spTgt spid="69637"/>
                                        </p:tgtEl>
                                        <p:attrNameLst>
                                          <p:attrName>ppt_h</p:attrName>
                                        </p:attrNameLst>
                                      </p:cBhvr>
                                      <p:tavLst>
                                        <p:tav tm="0">
                                          <p:val>
                                            <p:fltVal val="0"/>
                                          </p:val>
                                        </p:tav>
                                        <p:tav tm="100000">
                                          <p:val>
                                            <p:strVal val="#ppt_h"/>
                                          </p:val>
                                        </p:tav>
                                      </p:tavLst>
                                    </p:anim>
                                    <p:anim calcmode="lin" valueType="num">
                                      <p:cBhvr>
                                        <p:cTn id="15" dur="1000" fill="hold"/>
                                        <p:tgtEl>
                                          <p:spTgt spid="69637"/>
                                        </p:tgtEl>
                                        <p:attrNameLst>
                                          <p:attrName>style.rotation</p:attrName>
                                        </p:attrNameLst>
                                      </p:cBhvr>
                                      <p:tavLst>
                                        <p:tav tm="0">
                                          <p:val>
                                            <p:fltVal val="90"/>
                                          </p:val>
                                        </p:tav>
                                        <p:tav tm="100000">
                                          <p:val>
                                            <p:fltVal val="0"/>
                                          </p:val>
                                        </p:tav>
                                      </p:tavLst>
                                    </p:anim>
                                    <p:animEffect transition="in" filter="fade">
                                      <p:cBhvr>
                                        <p:cTn id="16" dur="1000"/>
                                        <p:tgtEl>
                                          <p:spTgt spid="6963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xit" presetSubtype="16" fill="hold" nodeType="clickEffect">
                                  <p:stCondLst>
                                    <p:cond delay="0"/>
                                  </p:stCondLst>
                                  <p:iterate type="lt">
                                    <p:tmPct val="0"/>
                                  </p:iterate>
                                  <p:childTnLst>
                                    <p:animEffect transition="out" filter="diamond(in)">
                                      <p:cBhvr>
                                        <p:cTn id="20" dur="2000"/>
                                        <p:tgtEl>
                                          <p:spTgt spid="69636"/>
                                        </p:tgtEl>
                                      </p:cBhvr>
                                    </p:animEffect>
                                    <p:set>
                                      <p:cBhvr>
                                        <p:cTn id="21" dur="1" fill="hold">
                                          <p:stCondLst>
                                            <p:cond delay="1999"/>
                                          </p:stCondLst>
                                        </p:cTn>
                                        <p:tgtEl>
                                          <p:spTgt spid="69636"/>
                                        </p:tgtEl>
                                        <p:attrNameLst>
                                          <p:attrName>style.visibility</p:attrName>
                                        </p:attrNameLst>
                                      </p:cBhvr>
                                      <p:to>
                                        <p:strVal val="hidden"/>
                                      </p:to>
                                    </p:set>
                                  </p:childTnLst>
                                </p:cTn>
                              </p:par>
                              <p:par>
                                <p:cTn id="22" presetID="8" presetClass="exit" presetSubtype="16" fill="hold" nodeType="withEffect">
                                  <p:stCondLst>
                                    <p:cond delay="0"/>
                                  </p:stCondLst>
                                  <p:iterate type="lt">
                                    <p:tmPct val="0"/>
                                  </p:iterate>
                                  <p:childTnLst>
                                    <p:animEffect transition="out" filter="diamond(in)">
                                      <p:cBhvr>
                                        <p:cTn id="23" dur="1000"/>
                                        <p:tgtEl>
                                          <p:spTgt spid="69637"/>
                                        </p:tgtEl>
                                      </p:cBhvr>
                                    </p:animEffect>
                                    <p:set>
                                      <p:cBhvr>
                                        <p:cTn id="24" dur="1" fill="hold">
                                          <p:stCondLst>
                                            <p:cond delay="999"/>
                                          </p:stCondLst>
                                        </p:cTn>
                                        <p:tgtEl>
                                          <p:spTgt spid="69637"/>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31" presetClass="entr" presetSubtype="0" fill="hold" nodeType="clickEffect">
                                  <p:stCondLst>
                                    <p:cond delay="0"/>
                                  </p:stCondLst>
                                  <p:iterate type="lt">
                                    <p:tmPct val="5000"/>
                                  </p:iterate>
                                  <p:childTnLst>
                                    <p:set>
                                      <p:cBhvr>
                                        <p:cTn id="28" dur="1" fill="hold">
                                          <p:stCondLst>
                                            <p:cond delay="0"/>
                                          </p:stCondLst>
                                        </p:cTn>
                                        <p:tgtEl>
                                          <p:spTgt spid="69638"/>
                                        </p:tgtEl>
                                        <p:attrNameLst>
                                          <p:attrName>style.visibility</p:attrName>
                                        </p:attrNameLst>
                                      </p:cBhvr>
                                      <p:to>
                                        <p:strVal val="visible"/>
                                      </p:to>
                                    </p:set>
                                    <p:anim calcmode="lin" valueType="num">
                                      <p:cBhvr>
                                        <p:cTn id="29" dur="1000" fill="hold"/>
                                        <p:tgtEl>
                                          <p:spTgt spid="69638"/>
                                        </p:tgtEl>
                                        <p:attrNameLst>
                                          <p:attrName>ppt_w</p:attrName>
                                        </p:attrNameLst>
                                      </p:cBhvr>
                                      <p:tavLst>
                                        <p:tav tm="0">
                                          <p:val>
                                            <p:fltVal val="0"/>
                                          </p:val>
                                        </p:tav>
                                        <p:tav tm="100000">
                                          <p:val>
                                            <p:strVal val="#ppt_w"/>
                                          </p:val>
                                        </p:tav>
                                      </p:tavLst>
                                    </p:anim>
                                    <p:anim calcmode="lin" valueType="num">
                                      <p:cBhvr>
                                        <p:cTn id="30" dur="1000" fill="hold"/>
                                        <p:tgtEl>
                                          <p:spTgt spid="69638"/>
                                        </p:tgtEl>
                                        <p:attrNameLst>
                                          <p:attrName>ppt_h</p:attrName>
                                        </p:attrNameLst>
                                      </p:cBhvr>
                                      <p:tavLst>
                                        <p:tav tm="0">
                                          <p:val>
                                            <p:fltVal val="0"/>
                                          </p:val>
                                        </p:tav>
                                        <p:tav tm="100000">
                                          <p:val>
                                            <p:strVal val="#ppt_h"/>
                                          </p:val>
                                        </p:tav>
                                      </p:tavLst>
                                    </p:anim>
                                    <p:anim calcmode="lin" valueType="num">
                                      <p:cBhvr>
                                        <p:cTn id="31" dur="1000" fill="hold"/>
                                        <p:tgtEl>
                                          <p:spTgt spid="69638"/>
                                        </p:tgtEl>
                                        <p:attrNameLst>
                                          <p:attrName>style.rotation</p:attrName>
                                        </p:attrNameLst>
                                      </p:cBhvr>
                                      <p:tavLst>
                                        <p:tav tm="0">
                                          <p:val>
                                            <p:fltVal val="90"/>
                                          </p:val>
                                        </p:tav>
                                        <p:tav tm="100000">
                                          <p:val>
                                            <p:fltVal val="0"/>
                                          </p:val>
                                        </p:tav>
                                      </p:tavLst>
                                    </p:anim>
                                    <p:animEffect transition="in" filter="fade">
                                      <p:cBhvr>
                                        <p:cTn id="32" dur="1000"/>
                                        <p:tgtEl>
                                          <p:spTgt spid="6963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9" presetClass="exit" presetSubtype="0" fill="hold" nodeType="clickEffect">
                                  <p:stCondLst>
                                    <p:cond delay="0"/>
                                  </p:stCondLst>
                                  <p:iterate type="lt">
                                    <p:tmPct val="0"/>
                                  </p:iterate>
                                  <p:childTnLst>
                                    <p:anim calcmode="lin" valueType="num">
                                      <p:cBhvr>
                                        <p:cTn id="36" dur="1000"/>
                                        <p:tgtEl>
                                          <p:spTgt spid="69638"/>
                                        </p:tgtEl>
                                        <p:attrNameLst>
                                          <p:attrName>ppt_x</p:attrName>
                                        </p:attrNameLst>
                                      </p:cBhvr>
                                      <p:tavLst>
                                        <p:tav tm="0">
                                          <p:val>
                                            <p:strVal val="ppt_x"/>
                                          </p:val>
                                        </p:tav>
                                        <p:tav tm="100000">
                                          <p:val>
                                            <p:strVal val="ppt_x-.2"/>
                                          </p:val>
                                        </p:tav>
                                      </p:tavLst>
                                    </p:anim>
                                    <p:anim calcmode="lin" valueType="num">
                                      <p:cBhvr>
                                        <p:cTn id="37" dur="1000"/>
                                        <p:tgtEl>
                                          <p:spTgt spid="69638"/>
                                        </p:tgtEl>
                                        <p:attrNameLst>
                                          <p:attrName>ppt_y</p:attrName>
                                        </p:attrNameLst>
                                      </p:cBhvr>
                                      <p:tavLst>
                                        <p:tav tm="0">
                                          <p:val>
                                            <p:strVal val="ppt_y"/>
                                          </p:val>
                                        </p:tav>
                                        <p:tav tm="100000">
                                          <p:val>
                                            <p:strVal val="ppt_y"/>
                                          </p:val>
                                        </p:tav>
                                      </p:tavLst>
                                    </p:anim>
                                    <p:animEffect transition="out" filter="fade">
                                      <p:cBhvr>
                                        <p:cTn id="38" dur="1000"/>
                                        <p:tgtEl>
                                          <p:spTgt spid="69638"/>
                                        </p:tgtEl>
                                      </p:cBhvr>
                                    </p:animEffect>
                                    <p:set>
                                      <p:cBhvr>
                                        <p:cTn id="39" dur="1" fill="hold">
                                          <p:stCondLst>
                                            <p:cond delay="999"/>
                                          </p:stCondLst>
                                        </p:cTn>
                                        <p:tgtEl>
                                          <p:spTgt spid="69638"/>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8" presetClass="entr" presetSubtype="12"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strips(downLeft)">
                                      <p:cBhvr>
                                        <p:cTn id="44" dur="500"/>
                                        <p:tgtEl>
                                          <p:spTgt spid="1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 presetClass="exit" presetSubtype="10" fill="hold" nodeType="clickEffect">
                                  <p:stCondLst>
                                    <p:cond delay="0"/>
                                  </p:stCondLst>
                                  <p:childTnLst>
                                    <p:animEffect transition="out" filter="checkerboard(across)">
                                      <p:cBhvr>
                                        <p:cTn id="48" dur="500"/>
                                        <p:tgtEl>
                                          <p:spTgt spid="10"/>
                                        </p:tgtEl>
                                      </p:cBhvr>
                                    </p:animEffect>
                                    <p:set>
                                      <p:cBhvr>
                                        <p:cTn id="49" dur="1" fill="hold">
                                          <p:stCondLst>
                                            <p:cond delay="499"/>
                                          </p:stCondLst>
                                        </p:cTn>
                                        <p:tgtEl>
                                          <p:spTgt spid="10"/>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4" presetClass="exit" presetSubtype="0" fill="hold" nodeType="clickEffect">
                                  <p:stCondLst>
                                    <p:cond delay="0"/>
                                  </p:stCondLst>
                                  <p:childTnLst>
                                    <p:anim to="" calcmode="lin" valueType="num">
                                      <p:cBhvr>
                                        <p:cTn id="60" dur="1"/>
                                        <p:tgtEl>
                                          <p:spTgt spid="9"/>
                                        </p:tgtEl>
                                        <p:attrNameLst>
                                          <p:attrName/>
                                        </p:attrNameLst>
                                      </p:cBhvr>
                                    </p:anim>
                                    <p:set>
                                      <p:cBhvr>
                                        <p:cTn id="61" dur="1" fill="hold">
                                          <p:stCondLst>
                                            <p:cond delay="0"/>
                                          </p:stCondLst>
                                        </p:cTn>
                                        <p:tgtEl>
                                          <p:spTgt spid="9"/>
                                        </p:tgtEl>
                                        <p:attrNameLst>
                                          <p:attrName>style.visibility</p:attrName>
                                        </p:attrNameLst>
                                      </p:cBhvr>
                                      <p:to>
                                        <p:strVal val="hidden"/>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6" presetClass="entr" presetSubtype="26" fill="hold"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barn(inHorizontal)">
                                      <p:cBhvr>
                                        <p:cTn id="66" dur="500"/>
                                        <p:tgtEl>
                                          <p:spTgt spid="11"/>
                                        </p:tgtEl>
                                      </p:cBhvr>
                                    </p:animEffect>
                                  </p:childTnLst>
                                </p:cTn>
                              </p:par>
                              <p:par>
                                <p:cTn id="67" presetID="16" presetClass="entr" presetSubtype="26" fill="hold" grpId="0" nodeType="withEffect">
                                  <p:stCondLst>
                                    <p:cond delay="0"/>
                                  </p:stCondLst>
                                  <p:childTnLst>
                                    <p:set>
                                      <p:cBhvr>
                                        <p:cTn id="68" dur="1" fill="hold">
                                          <p:stCondLst>
                                            <p:cond delay="0"/>
                                          </p:stCondLst>
                                        </p:cTn>
                                        <p:tgtEl>
                                          <p:spTgt spid="9224"/>
                                        </p:tgtEl>
                                        <p:attrNameLst>
                                          <p:attrName>style.visibility</p:attrName>
                                        </p:attrNameLst>
                                      </p:cBhvr>
                                      <p:to>
                                        <p:strVal val="visible"/>
                                      </p:to>
                                    </p:set>
                                    <p:animEffect transition="in" filter="barn(inHorizontal)">
                                      <p:cBhvr>
                                        <p:cTn id="69" dur="500"/>
                                        <p:tgtEl>
                                          <p:spTgt spid="9224"/>
                                        </p:tgtEl>
                                      </p:cBhvr>
                                    </p:animEffect>
                                  </p:childTnLst>
                                </p:cTn>
                              </p:par>
                              <p:par>
                                <p:cTn id="70" presetID="16" presetClass="entr" presetSubtype="26" fill="hold" grpId="0" nodeType="withEffect">
                                  <p:stCondLst>
                                    <p:cond delay="0"/>
                                  </p:stCondLst>
                                  <p:childTnLst>
                                    <p:set>
                                      <p:cBhvr>
                                        <p:cTn id="71" dur="1" fill="hold">
                                          <p:stCondLst>
                                            <p:cond delay="0"/>
                                          </p:stCondLst>
                                        </p:cTn>
                                        <p:tgtEl>
                                          <p:spTgt spid="9225"/>
                                        </p:tgtEl>
                                        <p:attrNameLst>
                                          <p:attrName>style.visibility</p:attrName>
                                        </p:attrNameLst>
                                      </p:cBhvr>
                                      <p:to>
                                        <p:strVal val="visible"/>
                                      </p:to>
                                    </p:set>
                                    <p:animEffect transition="in" filter="barn(inHorizontal)">
                                      <p:cBhvr>
                                        <p:cTn id="72" dur="500"/>
                                        <p:tgtEl>
                                          <p:spTgt spid="9225"/>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4" presetClass="exit" presetSubtype="0" fill="hold" nodeType="clickEffect">
                                  <p:stCondLst>
                                    <p:cond delay="0"/>
                                  </p:stCondLst>
                                  <p:childTnLst>
                                    <p:anim to="" calcmode="lin" valueType="num">
                                      <p:cBhvr>
                                        <p:cTn id="76" dur="1"/>
                                        <p:tgtEl>
                                          <p:spTgt spid="11"/>
                                        </p:tgtEl>
                                        <p:attrNameLst>
                                          <p:attrName/>
                                        </p:attrNameLst>
                                      </p:cBhvr>
                                    </p:anim>
                                    <p:set>
                                      <p:cBhvr>
                                        <p:cTn id="77" dur="1" fill="hold">
                                          <p:stCondLst>
                                            <p:cond delay="0"/>
                                          </p:stCondLst>
                                        </p:cTn>
                                        <p:tgtEl>
                                          <p:spTgt spid="11"/>
                                        </p:tgtEl>
                                        <p:attrNameLst>
                                          <p:attrName>style.visibility</p:attrName>
                                        </p:attrNameLst>
                                      </p:cBhvr>
                                      <p:to>
                                        <p:strVal val="hidden"/>
                                      </p:to>
                                    </p:set>
                                  </p:childTnLst>
                                </p:cTn>
                              </p:par>
                              <p:par>
                                <p:cTn id="78" presetID="24" presetClass="exit" presetSubtype="0" fill="hold" grpId="1" nodeType="withEffect">
                                  <p:stCondLst>
                                    <p:cond delay="0"/>
                                  </p:stCondLst>
                                  <p:childTnLst>
                                    <p:anim to="" calcmode="lin" valueType="num">
                                      <p:cBhvr>
                                        <p:cTn id="79" dur="1"/>
                                        <p:tgtEl>
                                          <p:spTgt spid="9224"/>
                                        </p:tgtEl>
                                        <p:attrNameLst>
                                          <p:attrName/>
                                        </p:attrNameLst>
                                      </p:cBhvr>
                                    </p:anim>
                                    <p:set>
                                      <p:cBhvr>
                                        <p:cTn id="80" dur="1" fill="hold">
                                          <p:stCondLst>
                                            <p:cond delay="0"/>
                                          </p:stCondLst>
                                        </p:cTn>
                                        <p:tgtEl>
                                          <p:spTgt spid="9224"/>
                                        </p:tgtEl>
                                        <p:attrNameLst>
                                          <p:attrName>style.visibility</p:attrName>
                                        </p:attrNameLst>
                                      </p:cBhvr>
                                      <p:to>
                                        <p:strVal val="hidden"/>
                                      </p:to>
                                    </p:set>
                                  </p:childTnLst>
                                </p:cTn>
                              </p:par>
                              <p:par>
                                <p:cTn id="81" presetID="24" presetClass="exit" presetSubtype="0" fill="hold" grpId="1" nodeType="withEffect">
                                  <p:stCondLst>
                                    <p:cond delay="0"/>
                                  </p:stCondLst>
                                  <p:childTnLst>
                                    <p:anim to="" calcmode="lin" valueType="num">
                                      <p:cBhvr>
                                        <p:cTn id="82" dur="1"/>
                                        <p:tgtEl>
                                          <p:spTgt spid="9225"/>
                                        </p:tgtEl>
                                        <p:attrNameLst>
                                          <p:attrName/>
                                        </p:attrNameLst>
                                      </p:cBhvr>
                                    </p:anim>
                                    <p:set>
                                      <p:cBhvr>
                                        <p:cTn id="83" dur="1" fill="hold">
                                          <p:stCondLst>
                                            <p:cond delay="0"/>
                                          </p:stCondLst>
                                        </p:cTn>
                                        <p:tgtEl>
                                          <p:spTgt spid="92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P spid="9224" grpId="1"/>
      <p:bldP spid="9225" grpId="0"/>
      <p:bldP spid="922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a:extLst>
              <a:ext uri="{FF2B5EF4-FFF2-40B4-BE49-F238E27FC236}">
                <a16:creationId xmlns:a16="http://schemas.microsoft.com/office/drawing/2014/main" id="{57EB5970-81A4-4A38-92F1-0C5A08D59F6B}"/>
              </a:ext>
            </a:extLst>
          </p:cNvPr>
          <p:cNvSpPr>
            <a:spLocks noGrp="1" noChangeArrowheads="1"/>
          </p:cNvSpPr>
          <p:nvPr>
            <p:ph type="body" sz="half" idx="1"/>
          </p:nvPr>
        </p:nvSpPr>
        <p:spPr>
          <a:xfrm>
            <a:off x="0" y="0"/>
            <a:ext cx="4495800" cy="6858000"/>
          </a:xfrm>
        </p:spPr>
        <p:txBody>
          <a:bodyPr/>
          <a:lstStyle/>
          <a:p>
            <a:pPr eaLnBrk="1" hangingPunct="1">
              <a:buFontTx/>
              <a:buChar char="-"/>
            </a:pPr>
            <a:r>
              <a:rPr lang="en-US" altLang="en-US" sz="4400">
                <a:solidFill>
                  <a:srgbClr val="CC00FF"/>
                </a:solidFill>
              </a:rPr>
              <a:t>a precaution</a:t>
            </a:r>
          </a:p>
          <a:p>
            <a:pPr eaLnBrk="1" hangingPunct="1">
              <a:buFontTx/>
              <a:buNone/>
            </a:pPr>
            <a:r>
              <a:rPr lang="en-US" altLang="en-US" sz="4400">
                <a:solidFill>
                  <a:srgbClr val="CC00FF"/>
                </a:solidFill>
              </a:rPr>
              <a:t>	</a:t>
            </a:r>
            <a:r>
              <a:rPr lang="en-US" altLang="en-US" sz="4400">
                <a:solidFill>
                  <a:srgbClr val="0000FF"/>
                </a:solidFill>
                <a:latin typeface="Times New Roman" panose="02020603050405020304" pitchFamily="18" charset="0"/>
              </a:rPr>
              <a:t>sự đề phòng</a:t>
            </a:r>
          </a:p>
          <a:p>
            <a:pPr eaLnBrk="1" hangingPunct="1">
              <a:buFontTx/>
              <a:buChar char="-"/>
            </a:pPr>
            <a:r>
              <a:rPr lang="en-US" altLang="en-US" sz="4400">
                <a:solidFill>
                  <a:srgbClr val="CC00FF"/>
                </a:solidFill>
              </a:rPr>
              <a:t>a socket</a:t>
            </a:r>
          </a:p>
          <a:p>
            <a:pPr eaLnBrk="1" hangingPunct="1">
              <a:buFontTx/>
              <a:buNone/>
            </a:pPr>
            <a:r>
              <a:rPr lang="en-US" altLang="en-US" sz="4400">
                <a:solidFill>
                  <a:srgbClr val="CC00FF"/>
                </a:solidFill>
              </a:rPr>
              <a:t>	</a:t>
            </a:r>
            <a:r>
              <a:rPr lang="en-US" altLang="en-US" sz="4400">
                <a:solidFill>
                  <a:srgbClr val="0000FF"/>
                </a:solidFill>
                <a:latin typeface="Times New Roman" panose="02020603050405020304" pitchFamily="18" charset="0"/>
              </a:rPr>
              <a:t>ổ (cắm điện)</a:t>
            </a:r>
          </a:p>
          <a:p>
            <a:pPr eaLnBrk="1" hangingPunct="1">
              <a:buFontTx/>
              <a:buChar char="-"/>
            </a:pPr>
            <a:r>
              <a:rPr lang="en-US" altLang="en-US" sz="4400">
                <a:solidFill>
                  <a:srgbClr val="CC00FF"/>
                </a:solidFill>
              </a:rPr>
              <a:t>a match</a:t>
            </a:r>
          </a:p>
          <a:p>
            <a:pPr eaLnBrk="1" hangingPunct="1">
              <a:buFontTx/>
              <a:buNone/>
            </a:pPr>
            <a:r>
              <a:rPr lang="en-US" altLang="en-US" sz="4400">
                <a:solidFill>
                  <a:srgbClr val="CC00FF"/>
                </a:solidFill>
              </a:rPr>
              <a:t>	</a:t>
            </a:r>
            <a:r>
              <a:rPr lang="en-US" altLang="en-US" sz="4400">
                <a:solidFill>
                  <a:srgbClr val="0000FF"/>
                </a:solidFill>
                <a:latin typeface="Times New Roman" panose="02020603050405020304" pitchFamily="18" charset="0"/>
              </a:rPr>
              <a:t>que diêm</a:t>
            </a:r>
          </a:p>
          <a:p>
            <a:pPr eaLnBrk="1" hangingPunct="1">
              <a:buFontTx/>
              <a:buChar char="-"/>
            </a:pPr>
            <a:r>
              <a:rPr lang="en-US" altLang="en-US" sz="4400">
                <a:solidFill>
                  <a:srgbClr val="CC00FF"/>
                </a:solidFill>
              </a:rPr>
              <a:t>chemical (n) </a:t>
            </a:r>
          </a:p>
          <a:p>
            <a:pPr eaLnBrk="1" hangingPunct="1">
              <a:buFontTx/>
              <a:buNone/>
            </a:pPr>
            <a:r>
              <a:rPr lang="en-US" altLang="en-US" sz="4400">
                <a:solidFill>
                  <a:srgbClr val="CC00FF"/>
                </a:solidFill>
              </a:rPr>
              <a:t>	    </a:t>
            </a:r>
            <a:r>
              <a:rPr lang="en-US" altLang="en-US" sz="4400">
                <a:solidFill>
                  <a:srgbClr val="0000FF"/>
                </a:solidFill>
                <a:latin typeface="Times New Roman" panose="02020603050405020304" pitchFamily="18" charset="0"/>
              </a:rPr>
              <a:t>  hóa chất</a:t>
            </a:r>
          </a:p>
        </p:txBody>
      </p:sp>
      <p:sp>
        <p:nvSpPr>
          <p:cNvPr id="4102" name="Rectangle 6">
            <a:extLst>
              <a:ext uri="{FF2B5EF4-FFF2-40B4-BE49-F238E27FC236}">
                <a16:creationId xmlns:a16="http://schemas.microsoft.com/office/drawing/2014/main" id="{B7921CE9-4DB5-4DCA-9593-69BD01049C8D}"/>
              </a:ext>
            </a:extLst>
          </p:cNvPr>
          <p:cNvSpPr>
            <a:spLocks noGrp="1" noChangeArrowheads="1"/>
          </p:cNvSpPr>
          <p:nvPr>
            <p:ph type="body" sz="half" idx="2"/>
          </p:nvPr>
        </p:nvSpPr>
        <p:spPr>
          <a:xfrm>
            <a:off x="4429125" y="765175"/>
            <a:ext cx="4429125" cy="5102225"/>
          </a:xfrm>
        </p:spPr>
        <p:txBody>
          <a:bodyPr/>
          <a:lstStyle/>
          <a:p>
            <a:pPr eaLnBrk="1" hangingPunct="1">
              <a:buFontTx/>
              <a:buChar char="-"/>
            </a:pPr>
            <a:r>
              <a:rPr lang="en-US" altLang="en-US" sz="4400">
                <a:solidFill>
                  <a:srgbClr val="0000FF"/>
                </a:solidFill>
              </a:rPr>
              <a:t>safety (n)</a:t>
            </a:r>
          </a:p>
          <a:p>
            <a:pPr eaLnBrk="1" hangingPunct="1">
              <a:buFontTx/>
              <a:buNone/>
            </a:pPr>
            <a:r>
              <a:rPr lang="en-US" altLang="en-US" sz="4400">
                <a:solidFill>
                  <a:srgbClr val="CC00FF"/>
                </a:solidFill>
              </a:rPr>
              <a:t>	</a:t>
            </a:r>
            <a:r>
              <a:rPr lang="en-US" altLang="en-US" sz="4400">
                <a:solidFill>
                  <a:srgbClr val="CC00FF"/>
                </a:solidFill>
                <a:latin typeface="Times New Roman" panose="02020603050405020304" pitchFamily="18" charset="0"/>
              </a:rPr>
              <a:t>sự an toàn</a:t>
            </a:r>
          </a:p>
          <a:p>
            <a:pPr eaLnBrk="1" hangingPunct="1">
              <a:buFontTx/>
              <a:buChar char="-"/>
            </a:pPr>
            <a:r>
              <a:rPr lang="en-US" altLang="en-US" sz="4400">
                <a:solidFill>
                  <a:srgbClr val="0000FF"/>
                </a:solidFill>
              </a:rPr>
              <a:t>(to) destroy</a:t>
            </a:r>
          </a:p>
          <a:p>
            <a:pPr eaLnBrk="1" hangingPunct="1">
              <a:buFontTx/>
              <a:buNone/>
            </a:pPr>
            <a:r>
              <a:rPr lang="en-US" altLang="en-US" sz="4400">
                <a:solidFill>
                  <a:srgbClr val="CC00FF"/>
                </a:solidFill>
              </a:rPr>
              <a:t>	</a:t>
            </a:r>
            <a:r>
              <a:rPr lang="en-US" altLang="en-US" sz="4400">
                <a:solidFill>
                  <a:srgbClr val="CC00FF"/>
                </a:solidFill>
                <a:latin typeface="Times New Roman" panose="02020603050405020304" pitchFamily="18" charset="0"/>
              </a:rPr>
              <a:t>tiêu hủy, tàn phá</a:t>
            </a:r>
          </a:p>
          <a:p>
            <a:pPr eaLnBrk="1" hangingPunct="1">
              <a:buFontTx/>
              <a:buChar char="-"/>
            </a:pPr>
            <a:r>
              <a:rPr lang="en-US" altLang="en-US" sz="4400">
                <a:solidFill>
                  <a:srgbClr val="0000FF"/>
                </a:solidFill>
              </a:rPr>
              <a:t>(to) injure</a:t>
            </a:r>
          </a:p>
          <a:p>
            <a:pPr eaLnBrk="1" hangingPunct="1">
              <a:buFontTx/>
              <a:buNone/>
            </a:pPr>
            <a:r>
              <a:rPr lang="en-US" altLang="en-US" sz="4400">
                <a:solidFill>
                  <a:srgbClr val="CC00FF"/>
                </a:solidFill>
              </a:rPr>
              <a:t>	</a:t>
            </a:r>
            <a:r>
              <a:rPr lang="en-US" altLang="en-US" sz="4400">
                <a:solidFill>
                  <a:srgbClr val="CC00FF"/>
                </a:solidFill>
                <a:latin typeface="Times New Roman" panose="02020603050405020304" pitchFamily="18" charset="0"/>
              </a:rPr>
              <a:t>gây thương tích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xit" presetSubtype="0" fill="hold" nodeType="clickEffect">
                                  <p:stCondLst>
                                    <p:cond delay="0"/>
                                  </p:stCondLst>
                                  <p:childTnLst>
                                    <p:anim calcmode="lin" valueType="num">
                                      <p:cBhvr>
                                        <p:cTn id="6" dur="1000"/>
                                        <p:tgtEl>
                                          <p:spTgt spid="4101">
                                            <p:txEl>
                                              <p:pRg st="0" end="0"/>
                                            </p:txEl>
                                          </p:spTgt>
                                        </p:tgtEl>
                                        <p:attrNameLst>
                                          <p:attrName>ppt_x</p:attrName>
                                        </p:attrNameLst>
                                      </p:cBhvr>
                                      <p:tavLst>
                                        <p:tav tm="0">
                                          <p:val>
                                            <p:strVal val="ppt_x"/>
                                          </p:val>
                                        </p:tav>
                                        <p:tav tm="100000">
                                          <p:val>
                                            <p:strVal val="ppt_x-.2"/>
                                          </p:val>
                                        </p:tav>
                                      </p:tavLst>
                                    </p:anim>
                                    <p:anim calcmode="lin" valueType="num">
                                      <p:cBhvr>
                                        <p:cTn id="7" dur="1000"/>
                                        <p:tgtEl>
                                          <p:spTgt spid="4101">
                                            <p:txEl>
                                              <p:pRg st="0" end="0"/>
                                            </p:txEl>
                                          </p:spTgt>
                                        </p:tgtEl>
                                        <p:attrNameLst>
                                          <p:attrName>ppt_y</p:attrName>
                                        </p:attrNameLst>
                                      </p:cBhvr>
                                      <p:tavLst>
                                        <p:tav tm="0">
                                          <p:val>
                                            <p:strVal val="ppt_y"/>
                                          </p:val>
                                        </p:tav>
                                        <p:tav tm="100000">
                                          <p:val>
                                            <p:strVal val="ppt_y"/>
                                          </p:val>
                                        </p:tav>
                                      </p:tavLst>
                                    </p:anim>
                                    <p:animEffect transition="out" filter="fade">
                                      <p:cBhvr>
                                        <p:cTn id="8" dur="1000"/>
                                        <p:tgtEl>
                                          <p:spTgt spid="4101">
                                            <p:txEl>
                                              <p:pRg st="0" end="0"/>
                                            </p:txEl>
                                          </p:spTgt>
                                        </p:tgtEl>
                                      </p:cBhvr>
                                    </p:animEffect>
                                    <p:set>
                                      <p:cBhvr>
                                        <p:cTn id="9" dur="1" fill="hold">
                                          <p:stCondLst>
                                            <p:cond delay="999"/>
                                          </p:stCondLst>
                                        </p:cTn>
                                        <p:tgtEl>
                                          <p:spTgt spid="4101">
                                            <p:txEl>
                                              <p:pRg st="0" end="0"/>
                                            </p:txEl>
                                          </p:spTgt>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xit" presetSubtype="0" fill="hold" nodeType="clickEffect">
                                  <p:stCondLst>
                                    <p:cond delay="0"/>
                                  </p:stCondLst>
                                  <p:childTnLst>
                                    <p:anim calcmode="lin" valueType="num">
                                      <p:cBhvr>
                                        <p:cTn id="13" dur="1000"/>
                                        <p:tgtEl>
                                          <p:spTgt spid="4101">
                                            <p:txEl>
                                              <p:pRg st="2" end="2"/>
                                            </p:txEl>
                                          </p:spTgt>
                                        </p:tgtEl>
                                        <p:attrNameLst>
                                          <p:attrName>ppt_x</p:attrName>
                                        </p:attrNameLst>
                                      </p:cBhvr>
                                      <p:tavLst>
                                        <p:tav tm="0">
                                          <p:val>
                                            <p:strVal val="ppt_x"/>
                                          </p:val>
                                        </p:tav>
                                        <p:tav tm="100000">
                                          <p:val>
                                            <p:strVal val="ppt_x-.2"/>
                                          </p:val>
                                        </p:tav>
                                      </p:tavLst>
                                    </p:anim>
                                    <p:anim calcmode="lin" valueType="num">
                                      <p:cBhvr>
                                        <p:cTn id="14" dur="1000"/>
                                        <p:tgtEl>
                                          <p:spTgt spid="4101">
                                            <p:txEl>
                                              <p:pRg st="2" end="2"/>
                                            </p:txEl>
                                          </p:spTgt>
                                        </p:tgtEl>
                                        <p:attrNameLst>
                                          <p:attrName>ppt_y</p:attrName>
                                        </p:attrNameLst>
                                      </p:cBhvr>
                                      <p:tavLst>
                                        <p:tav tm="0">
                                          <p:val>
                                            <p:strVal val="ppt_y"/>
                                          </p:val>
                                        </p:tav>
                                        <p:tav tm="100000">
                                          <p:val>
                                            <p:strVal val="ppt_y"/>
                                          </p:val>
                                        </p:tav>
                                      </p:tavLst>
                                    </p:anim>
                                    <p:animEffect transition="out" filter="fade">
                                      <p:cBhvr>
                                        <p:cTn id="15" dur="1000"/>
                                        <p:tgtEl>
                                          <p:spTgt spid="4101">
                                            <p:txEl>
                                              <p:pRg st="2" end="2"/>
                                            </p:txEl>
                                          </p:spTgt>
                                        </p:tgtEl>
                                      </p:cBhvr>
                                    </p:animEffect>
                                    <p:set>
                                      <p:cBhvr>
                                        <p:cTn id="16" dur="1" fill="hold">
                                          <p:stCondLst>
                                            <p:cond delay="999"/>
                                          </p:stCondLst>
                                        </p:cTn>
                                        <p:tgtEl>
                                          <p:spTgt spid="4101">
                                            <p:txEl>
                                              <p:pRg st="2" end="2"/>
                                            </p:txEl>
                                          </p:spTgt>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xit" presetSubtype="0" fill="hold" nodeType="clickEffect">
                                  <p:stCondLst>
                                    <p:cond delay="0"/>
                                  </p:stCondLst>
                                  <p:childTnLst>
                                    <p:anim calcmode="lin" valueType="num">
                                      <p:cBhvr>
                                        <p:cTn id="20" dur="1000"/>
                                        <p:tgtEl>
                                          <p:spTgt spid="4101">
                                            <p:txEl>
                                              <p:pRg st="4" end="4"/>
                                            </p:txEl>
                                          </p:spTgt>
                                        </p:tgtEl>
                                        <p:attrNameLst>
                                          <p:attrName>ppt_x</p:attrName>
                                        </p:attrNameLst>
                                      </p:cBhvr>
                                      <p:tavLst>
                                        <p:tav tm="0">
                                          <p:val>
                                            <p:strVal val="ppt_x"/>
                                          </p:val>
                                        </p:tav>
                                        <p:tav tm="100000">
                                          <p:val>
                                            <p:strVal val="ppt_x-.2"/>
                                          </p:val>
                                        </p:tav>
                                      </p:tavLst>
                                    </p:anim>
                                    <p:anim calcmode="lin" valueType="num">
                                      <p:cBhvr>
                                        <p:cTn id="21" dur="1000"/>
                                        <p:tgtEl>
                                          <p:spTgt spid="4101">
                                            <p:txEl>
                                              <p:pRg st="4" end="4"/>
                                            </p:txEl>
                                          </p:spTgt>
                                        </p:tgtEl>
                                        <p:attrNameLst>
                                          <p:attrName>ppt_y</p:attrName>
                                        </p:attrNameLst>
                                      </p:cBhvr>
                                      <p:tavLst>
                                        <p:tav tm="0">
                                          <p:val>
                                            <p:strVal val="ppt_y"/>
                                          </p:val>
                                        </p:tav>
                                        <p:tav tm="100000">
                                          <p:val>
                                            <p:strVal val="ppt_y"/>
                                          </p:val>
                                        </p:tav>
                                      </p:tavLst>
                                    </p:anim>
                                    <p:animEffect transition="out" filter="fade">
                                      <p:cBhvr>
                                        <p:cTn id="22" dur="1000"/>
                                        <p:tgtEl>
                                          <p:spTgt spid="4101">
                                            <p:txEl>
                                              <p:pRg st="4" end="4"/>
                                            </p:txEl>
                                          </p:spTgt>
                                        </p:tgtEl>
                                      </p:cBhvr>
                                    </p:animEffect>
                                    <p:set>
                                      <p:cBhvr>
                                        <p:cTn id="23" dur="1" fill="hold">
                                          <p:stCondLst>
                                            <p:cond delay="999"/>
                                          </p:stCondLst>
                                        </p:cTn>
                                        <p:tgtEl>
                                          <p:spTgt spid="4101">
                                            <p:txEl>
                                              <p:pRg st="4" end="4"/>
                                            </p:txEl>
                                          </p:spTgt>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xit" presetSubtype="0" fill="hold" nodeType="clickEffect">
                                  <p:stCondLst>
                                    <p:cond delay="0"/>
                                  </p:stCondLst>
                                  <p:childTnLst>
                                    <p:anim calcmode="lin" valueType="num">
                                      <p:cBhvr>
                                        <p:cTn id="27" dur="1000"/>
                                        <p:tgtEl>
                                          <p:spTgt spid="4101">
                                            <p:txEl>
                                              <p:pRg st="6" end="6"/>
                                            </p:txEl>
                                          </p:spTgt>
                                        </p:tgtEl>
                                        <p:attrNameLst>
                                          <p:attrName>ppt_x</p:attrName>
                                        </p:attrNameLst>
                                      </p:cBhvr>
                                      <p:tavLst>
                                        <p:tav tm="0">
                                          <p:val>
                                            <p:strVal val="ppt_x"/>
                                          </p:val>
                                        </p:tav>
                                        <p:tav tm="100000">
                                          <p:val>
                                            <p:strVal val="ppt_x-.2"/>
                                          </p:val>
                                        </p:tav>
                                      </p:tavLst>
                                    </p:anim>
                                    <p:anim calcmode="lin" valueType="num">
                                      <p:cBhvr>
                                        <p:cTn id="28" dur="1000"/>
                                        <p:tgtEl>
                                          <p:spTgt spid="4101">
                                            <p:txEl>
                                              <p:pRg st="6" end="6"/>
                                            </p:txEl>
                                          </p:spTgt>
                                        </p:tgtEl>
                                        <p:attrNameLst>
                                          <p:attrName>ppt_y</p:attrName>
                                        </p:attrNameLst>
                                      </p:cBhvr>
                                      <p:tavLst>
                                        <p:tav tm="0">
                                          <p:val>
                                            <p:strVal val="ppt_y"/>
                                          </p:val>
                                        </p:tav>
                                        <p:tav tm="100000">
                                          <p:val>
                                            <p:strVal val="ppt_y"/>
                                          </p:val>
                                        </p:tav>
                                      </p:tavLst>
                                    </p:anim>
                                    <p:animEffect transition="out" filter="fade">
                                      <p:cBhvr>
                                        <p:cTn id="29" dur="1000"/>
                                        <p:tgtEl>
                                          <p:spTgt spid="4101">
                                            <p:txEl>
                                              <p:pRg st="6" end="6"/>
                                            </p:txEl>
                                          </p:spTgt>
                                        </p:tgtEl>
                                      </p:cBhvr>
                                    </p:animEffect>
                                    <p:set>
                                      <p:cBhvr>
                                        <p:cTn id="30" dur="1" fill="hold">
                                          <p:stCondLst>
                                            <p:cond delay="999"/>
                                          </p:stCondLst>
                                        </p:cTn>
                                        <p:tgtEl>
                                          <p:spTgt spid="4101">
                                            <p:txEl>
                                              <p:pRg st="6" end="6"/>
                                            </p:txEl>
                                          </p:spTgt>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xit" presetSubtype="0" fill="hold" nodeType="clickEffect">
                                  <p:stCondLst>
                                    <p:cond delay="0"/>
                                  </p:stCondLst>
                                  <p:childTnLst>
                                    <p:anim calcmode="lin" valueType="num">
                                      <p:cBhvr>
                                        <p:cTn id="34" dur="1000"/>
                                        <p:tgtEl>
                                          <p:spTgt spid="4102">
                                            <p:txEl>
                                              <p:pRg st="0" end="0"/>
                                            </p:txEl>
                                          </p:spTgt>
                                        </p:tgtEl>
                                        <p:attrNameLst>
                                          <p:attrName>ppt_x</p:attrName>
                                        </p:attrNameLst>
                                      </p:cBhvr>
                                      <p:tavLst>
                                        <p:tav tm="0">
                                          <p:val>
                                            <p:strVal val="ppt_x"/>
                                          </p:val>
                                        </p:tav>
                                        <p:tav tm="100000">
                                          <p:val>
                                            <p:strVal val="ppt_x-.2"/>
                                          </p:val>
                                        </p:tav>
                                      </p:tavLst>
                                    </p:anim>
                                    <p:anim calcmode="lin" valueType="num">
                                      <p:cBhvr>
                                        <p:cTn id="35" dur="1000"/>
                                        <p:tgtEl>
                                          <p:spTgt spid="4102">
                                            <p:txEl>
                                              <p:pRg st="0" end="0"/>
                                            </p:txEl>
                                          </p:spTgt>
                                        </p:tgtEl>
                                        <p:attrNameLst>
                                          <p:attrName>ppt_y</p:attrName>
                                        </p:attrNameLst>
                                      </p:cBhvr>
                                      <p:tavLst>
                                        <p:tav tm="0">
                                          <p:val>
                                            <p:strVal val="ppt_y"/>
                                          </p:val>
                                        </p:tav>
                                        <p:tav tm="100000">
                                          <p:val>
                                            <p:strVal val="ppt_y"/>
                                          </p:val>
                                        </p:tav>
                                      </p:tavLst>
                                    </p:anim>
                                    <p:animEffect transition="out" filter="fade">
                                      <p:cBhvr>
                                        <p:cTn id="36" dur="1000"/>
                                        <p:tgtEl>
                                          <p:spTgt spid="4102">
                                            <p:txEl>
                                              <p:pRg st="0" end="0"/>
                                            </p:txEl>
                                          </p:spTgt>
                                        </p:tgtEl>
                                      </p:cBhvr>
                                    </p:animEffect>
                                    <p:set>
                                      <p:cBhvr>
                                        <p:cTn id="37" dur="1" fill="hold">
                                          <p:stCondLst>
                                            <p:cond delay="999"/>
                                          </p:stCondLst>
                                        </p:cTn>
                                        <p:tgtEl>
                                          <p:spTgt spid="4102">
                                            <p:txEl>
                                              <p:pRg st="0" end="0"/>
                                            </p:txEl>
                                          </p:spTgt>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xit" presetSubtype="0" fill="hold" nodeType="clickEffect">
                                  <p:stCondLst>
                                    <p:cond delay="0"/>
                                  </p:stCondLst>
                                  <p:childTnLst>
                                    <p:anim calcmode="lin" valueType="num">
                                      <p:cBhvr>
                                        <p:cTn id="41" dur="1000"/>
                                        <p:tgtEl>
                                          <p:spTgt spid="4102">
                                            <p:txEl>
                                              <p:pRg st="2" end="2"/>
                                            </p:txEl>
                                          </p:spTgt>
                                        </p:tgtEl>
                                        <p:attrNameLst>
                                          <p:attrName>ppt_x</p:attrName>
                                        </p:attrNameLst>
                                      </p:cBhvr>
                                      <p:tavLst>
                                        <p:tav tm="0">
                                          <p:val>
                                            <p:strVal val="ppt_x"/>
                                          </p:val>
                                        </p:tav>
                                        <p:tav tm="100000">
                                          <p:val>
                                            <p:strVal val="ppt_x-.2"/>
                                          </p:val>
                                        </p:tav>
                                      </p:tavLst>
                                    </p:anim>
                                    <p:anim calcmode="lin" valueType="num">
                                      <p:cBhvr>
                                        <p:cTn id="42" dur="1000"/>
                                        <p:tgtEl>
                                          <p:spTgt spid="4102">
                                            <p:txEl>
                                              <p:pRg st="2" end="2"/>
                                            </p:txEl>
                                          </p:spTgt>
                                        </p:tgtEl>
                                        <p:attrNameLst>
                                          <p:attrName>ppt_y</p:attrName>
                                        </p:attrNameLst>
                                      </p:cBhvr>
                                      <p:tavLst>
                                        <p:tav tm="0">
                                          <p:val>
                                            <p:strVal val="ppt_y"/>
                                          </p:val>
                                        </p:tav>
                                        <p:tav tm="100000">
                                          <p:val>
                                            <p:strVal val="ppt_y"/>
                                          </p:val>
                                        </p:tav>
                                      </p:tavLst>
                                    </p:anim>
                                    <p:animEffect transition="out" filter="fade">
                                      <p:cBhvr>
                                        <p:cTn id="43" dur="1000"/>
                                        <p:tgtEl>
                                          <p:spTgt spid="4102">
                                            <p:txEl>
                                              <p:pRg st="2" end="2"/>
                                            </p:txEl>
                                          </p:spTgt>
                                        </p:tgtEl>
                                      </p:cBhvr>
                                    </p:animEffect>
                                    <p:set>
                                      <p:cBhvr>
                                        <p:cTn id="44" dur="1" fill="hold">
                                          <p:stCondLst>
                                            <p:cond delay="999"/>
                                          </p:stCondLst>
                                        </p:cTn>
                                        <p:tgtEl>
                                          <p:spTgt spid="4102">
                                            <p:txEl>
                                              <p:pRg st="2" end="2"/>
                                            </p:txEl>
                                          </p:spTgt>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9" presetClass="exit" presetSubtype="0" fill="hold" nodeType="clickEffect">
                                  <p:stCondLst>
                                    <p:cond delay="0"/>
                                  </p:stCondLst>
                                  <p:childTnLst>
                                    <p:anim calcmode="lin" valueType="num">
                                      <p:cBhvr>
                                        <p:cTn id="48" dur="1000"/>
                                        <p:tgtEl>
                                          <p:spTgt spid="4102">
                                            <p:txEl>
                                              <p:pRg st="4" end="4"/>
                                            </p:txEl>
                                          </p:spTgt>
                                        </p:tgtEl>
                                        <p:attrNameLst>
                                          <p:attrName>ppt_x</p:attrName>
                                        </p:attrNameLst>
                                      </p:cBhvr>
                                      <p:tavLst>
                                        <p:tav tm="0">
                                          <p:val>
                                            <p:strVal val="ppt_x"/>
                                          </p:val>
                                        </p:tav>
                                        <p:tav tm="100000">
                                          <p:val>
                                            <p:strVal val="ppt_x-.2"/>
                                          </p:val>
                                        </p:tav>
                                      </p:tavLst>
                                    </p:anim>
                                    <p:anim calcmode="lin" valueType="num">
                                      <p:cBhvr>
                                        <p:cTn id="49" dur="1000"/>
                                        <p:tgtEl>
                                          <p:spTgt spid="4102">
                                            <p:txEl>
                                              <p:pRg st="4" end="4"/>
                                            </p:txEl>
                                          </p:spTgt>
                                        </p:tgtEl>
                                        <p:attrNameLst>
                                          <p:attrName>ppt_y</p:attrName>
                                        </p:attrNameLst>
                                      </p:cBhvr>
                                      <p:tavLst>
                                        <p:tav tm="0">
                                          <p:val>
                                            <p:strVal val="ppt_y"/>
                                          </p:val>
                                        </p:tav>
                                        <p:tav tm="100000">
                                          <p:val>
                                            <p:strVal val="ppt_y"/>
                                          </p:val>
                                        </p:tav>
                                      </p:tavLst>
                                    </p:anim>
                                    <p:animEffect transition="out" filter="fade">
                                      <p:cBhvr>
                                        <p:cTn id="50" dur="1000"/>
                                        <p:tgtEl>
                                          <p:spTgt spid="4102">
                                            <p:txEl>
                                              <p:pRg st="4" end="4"/>
                                            </p:txEl>
                                          </p:spTgt>
                                        </p:tgtEl>
                                      </p:cBhvr>
                                    </p:animEffect>
                                    <p:set>
                                      <p:cBhvr>
                                        <p:cTn id="51" dur="1" fill="hold">
                                          <p:stCondLst>
                                            <p:cond delay="999"/>
                                          </p:stCondLst>
                                        </p:cTn>
                                        <p:tgtEl>
                                          <p:spTgt spid="4102">
                                            <p:txEl>
                                              <p:pRg st="4" end="4"/>
                                            </p:txEl>
                                          </p:spTgt>
                                        </p:tgtEl>
                                        <p:attrNameLst>
                                          <p:attrName>style.visibility</p:attrName>
                                        </p:attrNameLst>
                                      </p:cBhvr>
                                      <p:to>
                                        <p:strVal val="hidden"/>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9" presetClass="entr" presetSubtype="0" fill="hold" nodeType="clickEffect">
                                  <p:stCondLst>
                                    <p:cond delay="0"/>
                                  </p:stCondLst>
                                  <p:childTnLst>
                                    <p:set>
                                      <p:cBhvr>
                                        <p:cTn id="55" dur="1" fill="hold">
                                          <p:stCondLst>
                                            <p:cond delay="0"/>
                                          </p:stCondLst>
                                        </p:cTn>
                                        <p:tgtEl>
                                          <p:spTgt spid="4101">
                                            <p:txEl>
                                              <p:pRg st="0" end="0"/>
                                            </p:txEl>
                                          </p:spTgt>
                                        </p:tgtEl>
                                        <p:attrNameLst>
                                          <p:attrName>style.visibility</p:attrName>
                                        </p:attrNameLst>
                                      </p:cBhvr>
                                      <p:to>
                                        <p:strVal val="visible"/>
                                      </p:to>
                                    </p:set>
                                    <p:anim calcmode="lin" valueType="num">
                                      <p:cBhvr>
                                        <p:cTn id="56" dur="1000" fill="hold"/>
                                        <p:tgtEl>
                                          <p:spTgt spid="4101">
                                            <p:txEl>
                                              <p:pRg st="0" end="0"/>
                                            </p:txEl>
                                          </p:spTgt>
                                        </p:tgtEl>
                                        <p:attrNameLst>
                                          <p:attrName>ppt_x</p:attrName>
                                        </p:attrNameLst>
                                      </p:cBhvr>
                                      <p:tavLst>
                                        <p:tav tm="0">
                                          <p:val>
                                            <p:strVal val="#ppt_x-.2"/>
                                          </p:val>
                                        </p:tav>
                                        <p:tav tm="100000">
                                          <p:val>
                                            <p:strVal val="#ppt_x"/>
                                          </p:val>
                                        </p:tav>
                                      </p:tavLst>
                                    </p:anim>
                                    <p:anim calcmode="lin" valueType="num">
                                      <p:cBhvr>
                                        <p:cTn id="57" dur="1000" fill="hold"/>
                                        <p:tgtEl>
                                          <p:spTgt spid="410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58" dur="1000"/>
                                        <p:tgtEl>
                                          <p:spTgt spid="4101">
                                            <p:txEl>
                                              <p:pRg st="0" end="0"/>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9" presetClass="entr" presetSubtype="0" fill="hold" nodeType="clickEffect">
                                  <p:stCondLst>
                                    <p:cond delay="0"/>
                                  </p:stCondLst>
                                  <p:childTnLst>
                                    <p:set>
                                      <p:cBhvr>
                                        <p:cTn id="62" dur="1" fill="hold">
                                          <p:stCondLst>
                                            <p:cond delay="0"/>
                                          </p:stCondLst>
                                        </p:cTn>
                                        <p:tgtEl>
                                          <p:spTgt spid="4101">
                                            <p:txEl>
                                              <p:pRg st="2" end="2"/>
                                            </p:txEl>
                                          </p:spTgt>
                                        </p:tgtEl>
                                        <p:attrNameLst>
                                          <p:attrName>style.visibility</p:attrName>
                                        </p:attrNameLst>
                                      </p:cBhvr>
                                      <p:to>
                                        <p:strVal val="visible"/>
                                      </p:to>
                                    </p:set>
                                    <p:anim calcmode="lin" valueType="num">
                                      <p:cBhvr>
                                        <p:cTn id="63" dur="1000" fill="hold"/>
                                        <p:tgtEl>
                                          <p:spTgt spid="4101">
                                            <p:txEl>
                                              <p:pRg st="2" end="2"/>
                                            </p:txEl>
                                          </p:spTgt>
                                        </p:tgtEl>
                                        <p:attrNameLst>
                                          <p:attrName>ppt_x</p:attrName>
                                        </p:attrNameLst>
                                      </p:cBhvr>
                                      <p:tavLst>
                                        <p:tav tm="0">
                                          <p:val>
                                            <p:strVal val="#ppt_x-.2"/>
                                          </p:val>
                                        </p:tav>
                                        <p:tav tm="100000">
                                          <p:val>
                                            <p:strVal val="#ppt_x"/>
                                          </p:val>
                                        </p:tav>
                                      </p:tavLst>
                                    </p:anim>
                                    <p:anim calcmode="lin" valueType="num">
                                      <p:cBhvr>
                                        <p:cTn id="64" dur="1000" fill="hold"/>
                                        <p:tgtEl>
                                          <p:spTgt spid="4101">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65" dur="1000"/>
                                        <p:tgtEl>
                                          <p:spTgt spid="4101">
                                            <p:txEl>
                                              <p:pRg st="2" end="2"/>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9" presetClass="entr" presetSubtype="0" fill="hold" nodeType="clickEffect">
                                  <p:stCondLst>
                                    <p:cond delay="0"/>
                                  </p:stCondLst>
                                  <p:childTnLst>
                                    <p:set>
                                      <p:cBhvr>
                                        <p:cTn id="69" dur="1" fill="hold">
                                          <p:stCondLst>
                                            <p:cond delay="0"/>
                                          </p:stCondLst>
                                        </p:cTn>
                                        <p:tgtEl>
                                          <p:spTgt spid="4101">
                                            <p:txEl>
                                              <p:pRg st="4" end="4"/>
                                            </p:txEl>
                                          </p:spTgt>
                                        </p:tgtEl>
                                        <p:attrNameLst>
                                          <p:attrName>style.visibility</p:attrName>
                                        </p:attrNameLst>
                                      </p:cBhvr>
                                      <p:to>
                                        <p:strVal val="visible"/>
                                      </p:to>
                                    </p:set>
                                    <p:anim calcmode="lin" valueType="num">
                                      <p:cBhvr>
                                        <p:cTn id="70" dur="1000" fill="hold"/>
                                        <p:tgtEl>
                                          <p:spTgt spid="4101">
                                            <p:txEl>
                                              <p:pRg st="4" end="4"/>
                                            </p:txEl>
                                          </p:spTgt>
                                        </p:tgtEl>
                                        <p:attrNameLst>
                                          <p:attrName>ppt_x</p:attrName>
                                        </p:attrNameLst>
                                      </p:cBhvr>
                                      <p:tavLst>
                                        <p:tav tm="0">
                                          <p:val>
                                            <p:strVal val="#ppt_x-.2"/>
                                          </p:val>
                                        </p:tav>
                                        <p:tav tm="100000">
                                          <p:val>
                                            <p:strVal val="#ppt_x"/>
                                          </p:val>
                                        </p:tav>
                                      </p:tavLst>
                                    </p:anim>
                                    <p:anim calcmode="lin" valueType="num">
                                      <p:cBhvr>
                                        <p:cTn id="71" dur="1000" fill="hold"/>
                                        <p:tgtEl>
                                          <p:spTgt spid="4101">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72" dur="1000"/>
                                        <p:tgtEl>
                                          <p:spTgt spid="4101">
                                            <p:txEl>
                                              <p:pRg st="4" end="4"/>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9" presetClass="entr" presetSubtype="0" fill="hold" nodeType="clickEffect">
                                  <p:stCondLst>
                                    <p:cond delay="0"/>
                                  </p:stCondLst>
                                  <p:childTnLst>
                                    <p:set>
                                      <p:cBhvr>
                                        <p:cTn id="76" dur="1" fill="hold">
                                          <p:stCondLst>
                                            <p:cond delay="0"/>
                                          </p:stCondLst>
                                        </p:cTn>
                                        <p:tgtEl>
                                          <p:spTgt spid="4101">
                                            <p:txEl>
                                              <p:pRg st="6" end="6"/>
                                            </p:txEl>
                                          </p:spTgt>
                                        </p:tgtEl>
                                        <p:attrNameLst>
                                          <p:attrName>style.visibility</p:attrName>
                                        </p:attrNameLst>
                                      </p:cBhvr>
                                      <p:to>
                                        <p:strVal val="visible"/>
                                      </p:to>
                                    </p:set>
                                    <p:anim calcmode="lin" valueType="num">
                                      <p:cBhvr>
                                        <p:cTn id="77" dur="1000" fill="hold"/>
                                        <p:tgtEl>
                                          <p:spTgt spid="4101">
                                            <p:txEl>
                                              <p:pRg st="6" end="6"/>
                                            </p:txEl>
                                          </p:spTgt>
                                        </p:tgtEl>
                                        <p:attrNameLst>
                                          <p:attrName>ppt_x</p:attrName>
                                        </p:attrNameLst>
                                      </p:cBhvr>
                                      <p:tavLst>
                                        <p:tav tm="0">
                                          <p:val>
                                            <p:strVal val="#ppt_x-.2"/>
                                          </p:val>
                                        </p:tav>
                                        <p:tav tm="100000">
                                          <p:val>
                                            <p:strVal val="#ppt_x"/>
                                          </p:val>
                                        </p:tav>
                                      </p:tavLst>
                                    </p:anim>
                                    <p:anim calcmode="lin" valueType="num">
                                      <p:cBhvr>
                                        <p:cTn id="78" dur="1000" fill="hold"/>
                                        <p:tgtEl>
                                          <p:spTgt spid="4101">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79" dur="1000"/>
                                        <p:tgtEl>
                                          <p:spTgt spid="4101">
                                            <p:txEl>
                                              <p:pRg st="6" end="6"/>
                                            </p:txEl>
                                          </p:spTgt>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9" presetClass="entr" presetSubtype="0" fill="hold" nodeType="clickEffect">
                                  <p:stCondLst>
                                    <p:cond delay="0"/>
                                  </p:stCondLst>
                                  <p:childTnLst>
                                    <p:set>
                                      <p:cBhvr>
                                        <p:cTn id="83" dur="1" fill="hold">
                                          <p:stCondLst>
                                            <p:cond delay="0"/>
                                          </p:stCondLst>
                                        </p:cTn>
                                        <p:tgtEl>
                                          <p:spTgt spid="4102">
                                            <p:txEl>
                                              <p:pRg st="0" end="0"/>
                                            </p:txEl>
                                          </p:spTgt>
                                        </p:tgtEl>
                                        <p:attrNameLst>
                                          <p:attrName>style.visibility</p:attrName>
                                        </p:attrNameLst>
                                      </p:cBhvr>
                                      <p:to>
                                        <p:strVal val="visible"/>
                                      </p:to>
                                    </p:set>
                                    <p:anim calcmode="lin" valueType="num">
                                      <p:cBhvr>
                                        <p:cTn id="84" dur="1000" fill="hold"/>
                                        <p:tgtEl>
                                          <p:spTgt spid="4102">
                                            <p:txEl>
                                              <p:pRg st="0" end="0"/>
                                            </p:txEl>
                                          </p:spTgt>
                                        </p:tgtEl>
                                        <p:attrNameLst>
                                          <p:attrName>ppt_x</p:attrName>
                                        </p:attrNameLst>
                                      </p:cBhvr>
                                      <p:tavLst>
                                        <p:tav tm="0">
                                          <p:val>
                                            <p:strVal val="#ppt_x-.2"/>
                                          </p:val>
                                        </p:tav>
                                        <p:tav tm="100000">
                                          <p:val>
                                            <p:strVal val="#ppt_x"/>
                                          </p:val>
                                        </p:tav>
                                      </p:tavLst>
                                    </p:anim>
                                    <p:anim calcmode="lin" valueType="num">
                                      <p:cBhvr>
                                        <p:cTn id="85" dur="1000" fill="hold"/>
                                        <p:tgtEl>
                                          <p:spTgt spid="410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86" dur="1000"/>
                                        <p:tgtEl>
                                          <p:spTgt spid="4102">
                                            <p:txEl>
                                              <p:pRg st="0" end="0"/>
                                            </p:txEl>
                                          </p:spTgt>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9" presetClass="entr" presetSubtype="0" fill="hold" nodeType="clickEffect">
                                  <p:stCondLst>
                                    <p:cond delay="0"/>
                                  </p:stCondLst>
                                  <p:childTnLst>
                                    <p:set>
                                      <p:cBhvr>
                                        <p:cTn id="90" dur="1" fill="hold">
                                          <p:stCondLst>
                                            <p:cond delay="0"/>
                                          </p:stCondLst>
                                        </p:cTn>
                                        <p:tgtEl>
                                          <p:spTgt spid="4102">
                                            <p:txEl>
                                              <p:pRg st="2" end="2"/>
                                            </p:txEl>
                                          </p:spTgt>
                                        </p:tgtEl>
                                        <p:attrNameLst>
                                          <p:attrName>style.visibility</p:attrName>
                                        </p:attrNameLst>
                                      </p:cBhvr>
                                      <p:to>
                                        <p:strVal val="visible"/>
                                      </p:to>
                                    </p:set>
                                    <p:anim calcmode="lin" valueType="num">
                                      <p:cBhvr>
                                        <p:cTn id="91" dur="1000" fill="hold"/>
                                        <p:tgtEl>
                                          <p:spTgt spid="4102">
                                            <p:txEl>
                                              <p:pRg st="2" end="2"/>
                                            </p:txEl>
                                          </p:spTgt>
                                        </p:tgtEl>
                                        <p:attrNameLst>
                                          <p:attrName>ppt_x</p:attrName>
                                        </p:attrNameLst>
                                      </p:cBhvr>
                                      <p:tavLst>
                                        <p:tav tm="0">
                                          <p:val>
                                            <p:strVal val="#ppt_x-.2"/>
                                          </p:val>
                                        </p:tav>
                                        <p:tav tm="100000">
                                          <p:val>
                                            <p:strVal val="#ppt_x"/>
                                          </p:val>
                                        </p:tav>
                                      </p:tavLst>
                                    </p:anim>
                                    <p:anim calcmode="lin" valueType="num">
                                      <p:cBhvr>
                                        <p:cTn id="92" dur="1000" fill="hold"/>
                                        <p:tgtEl>
                                          <p:spTgt spid="410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93" dur="1000"/>
                                        <p:tgtEl>
                                          <p:spTgt spid="4102">
                                            <p:txEl>
                                              <p:pRg st="2" end="2"/>
                                            </p:txEl>
                                          </p:spTgt>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9" presetClass="entr" presetSubtype="0" fill="hold" nodeType="clickEffect">
                                  <p:stCondLst>
                                    <p:cond delay="0"/>
                                  </p:stCondLst>
                                  <p:childTnLst>
                                    <p:set>
                                      <p:cBhvr>
                                        <p:cTn id="97" dur="1" fill="hold">
                                          <p:stCondLst>
                                            <p:cond delay="0"/>
                                          </p:stCondLst>
                                        </p:cTn>
                                        <p:tgtEl>
                                          <p:spTgt spid="4102">
                                            <p:txEl>
                                              <p:pRg st="4" end="4"/>
                                            </p:txEl>
                                          </p:spTgt>
                                        </p:tgtEl>
                                        <p:attrNameLst>
                                          <p:attrName>style.visibility</p:attrName>
                                        </p:attrNameLst>
                                      </p:cBhvr>
                                      <p:to>
                                        <p:strVal val="visible"/>
                                      </p:to>
                                    </p:set>
                                    <p:anim calcmode="lin" valueType="num">
                                      <p:cBhvr>
                                        <p:cTn id="98" dur="1000" fill="hold"/>
                                        <p:tgtEl>
                                          <p:spTgt spid="4102">
                                            <p:txEl>
                                              <p:pRg st="4" end="4"/>
                                            </p:txEl>
                                          </p:spTgt>
                                        </p:tgtEl>
                                        <p:attrNameLst>
                                          <p:attrName>ppt_x</p:attrName>
                                        </p:attrNameLst>
                                      </p:cBhvr>
                                      <p:tavLst>
                                        <p:tav tm="0">
                                          <p:val>
                                            <p:strVal val="#ppt_x-.2"/>
                                          </p:val>
                                        </p:tav>
                                        <p:tav tm="100000">
                                          <p:val>
                                            <p:strVal val="#ppt_x"/>
                                          </p:val>
                                        </p:tav>
                                      </p:tavLst>
                                    </p:anim>
                                    <p:anim calcmode="lin" valueType="num">
                                      <p:cBhvr>
                                        <p:cTn id="99" dur="1000" fill="hold"/>
                                        <p:tgtEl>
                                          <p:spTgt spid="4102">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100" dur="1000"/>
                                        <p:tgtEl>
                                          <p:spTgt spid="41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cs typeface="Times New Roman" pitchFamily="18"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Crayons</Template>
  <TotalTime>563</TotalTime>
  <Words>859</Words>
  <Application>Microsoft Office PowerPoint</Application>
  <PresentationFormat>On-screen Show (4:3)</PresentationFormat>
  <Paragraphs>176</Paragraphs>
  <Slides>27</Slides>
  <Notes>0</Notes>
  <HiddenSlides>0</HiddenSlides>
  <MMClips>2</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Comic Sans MS</vt:lpstr>
      <vt:lpstr>Times New Roman</vt:lpstr>
      <vt:lpstr>Arial</vt:lpstr>
      <vt:lpstr>Calibri</vt:lpstr>
      <vt:lpstr>.VnTifani HeavyH</vt:lpstr>
      <vt:lpstr>.VnExoticH</vt:lpstr>
      <vt:lpstr>Wingdings</vt:lpstr>
      <vt:lpstr>Cooper Std Black</vt:lpstr>
      <vt:lpstr>Wingdings 2</vt:lpstr>
      <vt:lpstr>.VnArabia</vt:lpstr>
      <vt:lpstr>Garamond</vt:lpstr>
      <vt:lpstr>Goudy Old Style</vt:lpstr>
      <vt:lpstr>Crayons</vt:lpstr>
      <vt:lpstr>PowerPoint Presentation</vt:lpstr>
      <vt:lpstr>PowerPoint Presentation</vt:lpstr>
      <vt:lpstr>PowerPoint Presentation</vt:lpstr>
      <vt:lpstr>PowerPoint Presentation</vt:lpstr>
      <vt:lpstr>PowerPoint Presentation</vt:lpstr>
      <vt:lpstr>READ+ L.F 4</vt:lpstr>
      <vt:lpstr>    Unit 3:                     AT HOME</vt:lpstr>
      <vt:lpstr>PowerPoint Presentation</vt:lpstr>
      <vt:lpstr>PowerPoint Presentation</vt:lpstr>
      <vt:lpstr>PowerPoint Presentation</vt:lpstr>
      <vt:lpstr>True or false? Check () the boxes. Correct the false sentences.</vt:lpstr>
      <vt:lpstr>PowerPoint Presentation</vt:lpstr>
      <vt:lpstr>PowerPoint Presentation</vt:lpstr>
      <vt:lpstr>PowerPoint Presentation</vt:lpstr>
      <vt:lpstr>    Unit 3 : Lesson 3 - Read</vt:lpstr>
      <vt:lpstr>PowerPoint Presentation</vt:lpstr>
      <vt:lpstr>PowerPoint Presentation</vt:lpstr>
      <vt:lpstr>PowerPoint Presentation</vt:lpstr>
      <vt:lpstr>Answers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kimdong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NgocThien</dc:creator>
  <cp:lastModifiedBy>Mr Vuong</cp:lastModifiedBy>
  <cp:revision>119</cp:revision>
  <dcterms:created xsi:type="dcterms:W3CDTF">2007-03-14T19:53:32Z</dcterms:created>
  <dcterms:modified xsi:type="dcterms:W3CDTF">2022-07-26T13:50:12Z</dcterms:modified>
</cp:coreProperties>
</file>