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sldIdLst>
    <p:sldId id="332" r:id="rId2"/>
    <p:sldId id="256" r:id="rId3"/>
    <p:sldId id="303" r:id="rId4"/>
    <p:sldId id="304" r:id="rId5"/>
    <p:sldId id="260" r:id="rId6"/>
    <p:sldId id="261" r:id="rId7"/>
    <p:sldId id="300" r:id="rId8"/>
    <p:sldId id="302" r:id="rId9"/>
    <p:sldId id="290" r:id="rId10"/>
    <p:sldId id="283" r:id="rId11"/>
    <p:sldId id="284" r:id="rId12"/>
    <p:sldId id="313" r:id="rId13"/>
    <p:sldId id="314" r:id="rId14"/>
    <p:sldId id="331" r:id="rId15"/>
    <p:sldId id="316" r:id="rId16"/>
    <p:sldId id="311" r:id="rId17"/>
    <p:sldId id="317" r:id="rId18"/>
    <p:sldId id="319" r:id="rId19"/>
    <p:sldId id="291" r:id="rId20"/>
    <p:sldId id="286" r:id="rId21"/>
    <p:sldId id="287" r:id="rId22"/>
    <p:sldId id="288" r:id="rId23"/>
    <p:sldId id="289" r:id="rId24"/>
    <p:sldId id="275" r:id="rId25"/>
    <p:sldId id="326" r:id="rId2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A50021"/>
    <a:srgbClr val="FFFF99"/>
    <a:srgbClr val="FF6600"/>
    <a:srgbClr val="0000FF"/>
    <a:srgbClr val="FFCCFF"/>
    <a:srgbClr val="CC0066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05" autoAdjust="0"/>
    <p:restoredTop sz="94660"/>
  </p:normalViewPr>
  <p:slideViewPr>
    <p:cSldViewPr>
      <p:cViewPr varScale="1">
        <p:scale>
          <a:sx n="108" d="100"/>
          <a:sy n="108" d="100"/>
        </p:scale>
        <p:origin x="1680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>
            <a:extLst>
              <a:ext uri="{FF2B5EF4-FFF2-40B4-BE49-F238E27FC236}">
                <a16:creationId xmlns:a16="http://schemas.microsoft.com/office/drawing/2014/main" id="{838776B0-92A1-4378-A850-69B946EE5C7B}"/>
              </a:ext>
            </a:extLst>
          </p:cNvPr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>
              <a:gd name="T0" fmla="*/ 6300000 w 3985"/>
              <a:gd name="T1" fmla="*/ 0 h 3619"/>
              <a:gd name="T2" fmla="*/ 0 w 3985"/>
              <a:gd name="T3" fmla="*/ 1826667 h 3619"/>
              <a:gd name="T4" fmla="*/ 4842204 w 3985"/>
              <a:gd name="T5" fmla="*/ 6780213 h 3619"/>
              <a:gd name="T6" fmla="*/ 8896350 w 3985"/>
              <a:gd name="T7" fmla="*/ 2107693 h 3619"/>
              <a:gd name="T8" fmla="*/ 6300000 w 3985"/>
              <a:gd name="T9" fmla="*/ 0 h 3619"/>
              <a:gd name="T10" fmla="*/ 6300000 w 3985"/>
              <a:gd name="T11" fmla="*/ 0 h 36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SG"/>
          </a:p>
        </p:txBody>
      </p:sp>
      <p:grpSp>
        <p:nvGrpSpPr>
          <p:cNvPr id="5" name="Group 8">
            <a:extLst>
              <a:ext uri="{FF2B5EF4-FFF2-40B4-BE49-F238E27FC236}">
                <a16:creationId xmlns:a16="http://schemas.microsoft.com/office/drawing/2014/main" id="{1732CFE0-CB14-47D6-A958-022E00CBD3CC}"/>
              </a:ext>
            </a:extLst>
          </p:cNvPr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>
              <a:extLst>
                <a:ext uri="{FF2B5EF4-FFF2-40B4-BE49-F238E27FC236}">
                  <a16:creationId xmlns:a16="http://schemas.microsoft.com/office/drawing/2014/main" id="{9A811651-48F6-4807-83A5-51A74320A94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2250 w 794"/>
                <a:gd name="T1" fmla="*/ 970 h 414"/>
                <a:gd name="T2" fmla="*/ 2012 w 794"/>
                <a:gd name="T3" fmla="*/ 781 h 414"/>
                <a:gd name="T4" fmla="*/ 1576 w 794"/>
                <a:gd name="T5" fmla="*/ 516 h 414"/>
                <a:gd name="T6" fmla="*/ 201 w 794"/>
                <a:gd name="T7" fmla="*/ 0 h 414"/>
                <a:gd name="T8" fmla="*/ 65 w 794"/>
                <a:gd name="T9" fmla="*/ 49 h 414"/>
                <a:gd name="T10" fmla="*/ 0 w 794"/>
                <a:gd name="T11" fmla="*/ 204 h 414"/>
                <a:gd name="T12" fmla="*/ 79 w 794"/>
                <a:gd name="T13" fmla="*/ 381 h 414"/>
                <a:gd name="T14" fmla="*/ 1615 w 794"/>
                <a:gd name="T15" fmla="*/ 1005 h 414"/>
                <a:gd name="T16" fmla="*/ 1952 w 794"/>
                <a:gd name="T17" fmla="*/ 965 h 414"/>
                <a:gd name="T18" fmla="*/ 2224 w 794"/>
                <a:gd name="T19" fmla="*/ 1017 h 414"/>
                <a:gd name="T20" fmla="*/ 2250 w 794"/>
                <a:gd name="T21" fmla="*/ 970 h 414"/>
                <a:gd name="T22" fmla="*/ 2250 w 794"/>
                <a:gd name="T23" fmla="*/ 970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7" name="Freeform 10">
              <a:extLst>
                <a:ext uri="{FF2B5EF4-FFF2-40B4-BE49-F238E27FC236}">
                  <a16:creationId xmlns:a16="http://schemas.microsoft.com/office/drawing/2014/main" id="{8A80A8FD-7E41-4AA1-B206-00575D2D01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194 w 1586"/>
                <a:gd name="T1" fmla="*/ 0 h 821"/>
                <a:gd name="T2" fmla="*/ 1883 w 1586"/>
                <a:gd name="T3" fmla="*/ 637 h 821"/>
                <a:gd name="T4" fmla="*/ 2020 w 1586"/>
                <a:gd name="T5" fmla="*/ 783 h 821"/>
                <a:gd name="T6" fmla="*/ 2244 w 1586"/>
                <a:gd name="T7" fmla="*/ 971 h 821"/>
                <a:gd name="T8" fmla="*/ 2214 w 1586"/>
                <a:gd name="T9" fmla="*/ 1007 h 821"/>
                <a:gd name="T10" fmla="*/ 1910 w 1586"/>
                <a:gd name="T11" fmla="*/ 965 h 821"/>
                <a:gd name="T12" fmla="*/ 1620 w 1586"/>
                <a:gd name="T13" fmla="*/ 995 h 821"/>
                <a:gd name="T14" fmla="*/ 59 w 1586"/>
                <a:gd name="T15" fmla="*/ 366 h 821"/>
                <a:gd name="T16" fmla="*/ 0 w 1586"/>
                <a:gd name="T17" fmla="*/ 184 h 821"/>
                <a:gd name="T18" fmla="*/ 65 w 1586"/>
                <a:gd name="T19" fmla="*/ 39 h 821"/>
                <a:gd name="T20" fmla="*/ 194 w 1586"/>
                <a:gd name="T21" fmla="*/ 0 h 821"/>
                <a:gd name="T22" fmla="*/ 194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8" name="Freeform 11">
              <a:extLst>
                <a:ext uri="{FF2B5EF4-FFF2-40B4-BE49-F238E27FC236}">
                  <a16:creationId xmlns:a16="http://schemas.microsoft.com/office/drawing/2014/main" id="{4A36972B-EB31-44E5-A795-51D55BD7D42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400 h 747"/>
                <a:gd name="T2" fmla="*/ 1308 w 1049"/>
                <a:gd name="T3" fmla="*/ 919 h 747"/>
                <a:gd name="T4" fmla="*/ 1332 w 1049"/>
                <a:gd name="T5" fmla="*/ 657 h 747"/>
                <a:gd name="T6" fmla="*/ 1488 w 1049"/>
                <a:gd name="T7" fmla="*/ 519 h 747"/>
                <a:gd name="T8" fmla="*/ 111 w 1049"/>
                <a:gd name="T9" fmla="*/ 0 h 747"/>
                <a:gd name="T10" fmla="*/ 0 w 1049"/>
                <a:gd name="T11" fmla="*/ 156 h 747"/>
                <a:gd name="T12" fmla="*/ 0 w 1049"/>
                <a:gd name="T13" fmla="*/ 400 h 747"/>
                <a:gd name="T14" fmla="*/ 0 w 1049"/>
                <a:gd name="T15" fmla="*/ 400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grpSp>
          <p:nvGrpSpPr>
            <p:cNvPr id="9" name="Group 12">
              <a:extLst>
                <a:ext uri="{FF2B5EF4-FFF2-40B4-BE49-F238E27FC236}">
                  <a16:creationId xmlns:a16="http://schemas.microsoft.com/office/drawing/2014/main" id="{D88B6810-3998-4AEB-848D-DD48C295A85B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>
                <a:extLst>
                  <a:ext uri="{FF2B5EF4-FFF2-40B4-BE49-F238E27FC236}">
                    <a16:creationId xmlns:a16="http://schemas.microsoft.com/office/drawing/2014/main" id="{ECCF18B8-7F73-4D63-8C01-DD13EA35F72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155 w 150"/>
                  <a:gd name="T1" fmla="*/ 0 h 173"/>
                  <a:gd name="T2" fmla="*/ 57 w 150"/>
                  <a:gd name="T3" fmla="*/ 82 h 173"/>
                  <a:gd name="T4" fmla="*/ 0 w 150"/>
                  <a:gd name="T5" fmla="*/ 214 h 173"/>
                  <a:gd name="T6" fmla="*/ 113 w 150"/>
                  <a:gd name="T7" fmla="*/ 198 h 173"/>
                  <a:gd name="T8" fmla="*/ 146 w 150"/>
                  <a:gd name="T9" fmla="*/ 104 h 173"/>
                  <a:gd name="T10" fmla="*/ 212 w 150"/>
                  <a:gd name="T11" fmla="*/ 33 h 173"/>
                  <a:gd name="T12" fmla="*/ 155 w 150"/>
                  <a:gd name="T13" fmla="*/ 0 h 173"/>
                  <a:gd name="T14" fmla="*/ 155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11" name="Freeform 14">
                <a:extLst>
                  <a:ext uri="{FF2B5EF4-FFF2-40B4-BE49-F238E27FC236}">
                    <a16:creationId xmlns:a16="http://schemas.microsoft.com/office/drawing/2014/main" id="{B6659025-5705-47A5-A313-4ADC2103F88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221 w 1684"/>
                  <a:gd name="T1" fmla="*/ 0 h 880"/>
                  <a:gd name="T2" fmla="*/ 89 w 1684"/>
                  <a:gd name="T3" fmla="*/ 64 h 880"/>
                  <a:gd name="T4" fmla="*/ 0 w 1684"/>
                  <a:gd name="T5" fmla="*/ 256 h 880"/>
                  <a:gd name="T6" fmla="*/ 95 w 1684"/>
                  <a:gd name="T7" fmla="*/ 440 h 880"/>
                  <a:gd name="T8" fmla="*/ 1675 w 1684"/>
                  <a:gd name="T9" fmla="*/ 1065 h 880"/>
                  <a:gd name="T10" fmla="*/ 2015 w 1684"/>
                  <a:gd name="T11" fmla="*/ 1026 h 880"/>
                  <a:gd name="T12" fmla="*/ 2290 w 1684"/>
                  <a:gd name="T13" fmla="*/ 1081 h 880"/>
                  <a:gd name="T14" fmla="*/ 2386 w 1684"/>
                  <a:gd name="T15" fmla="*/ 993 h 880"/>
                  <a:gd name="T16" fmla="*/ 2128 w 1684"/>
                  <a:gd name="T17" fmla="*/ 816 h 880"/>
                  <a:gd name="T18" fmla="*/ 2023 w 1684"/>
                  <a:gd name="T19" fmla="*/ 629 h 880"/>
                  <a:gd name="T20" fmla="*/ 1940 w 1684"/>
                  <a:gd name="T21" fmla="*/ 647 h 880"/>
                  <a:gd name="T22" fmla="*/ 2039 w 1684"/>
                  <a:gd name="T23" fmla="*/ 816 h 880"/>
                  <a:gd name="T24" fmla="*/ 2236 w 1684"/>
                  <a:gd name="T25" fmla="*/ 995 h 880"/>
                  <a:gd name="T26" fmla="*/ 2002 w 1684"/>
                  <a:gd name="T27" fmla="*/ 967 h 880"/>
                  <a:gd name="T28" fmla="*/ 1727 w 1684"/>
                  <a:gd name="T29" fmla="*/ 1000 h 880"/>
                  <a:gd name="T30" fmla="*/ 1778 w 1684"/>
                  <a:gd name="T31" fmla="*/ 798 h 880"/>
                  <a:gd name="T32" fmla="*/ 1896 w 1684"/>
                  <a:gd name="T33" fmla="*/ 661 h 880"/>
                  <a:gd name="T34" fmla="*/ 1758 w 1684"/>
                  <a:gd name="T35" fmla="*/ 678 h 880"/>
                  <a:gd name="T36" fmla="*/ 1651 w 1684"/>
                  <a:gd name="T37" fmla="*/ 808 h 880"/>
                  <a:gd name="T38" fmla="*/ 1614 w 1684"/>
                  <a:gd name="T39" fmla="*/ 972 h 880"/>
                  <a:gd name="T40" fmla="*/ 152 w 1684"/>
                  <a:gd name="T41" fmla="*/ 381 h 880"/>
                  <a:gd name="T42" fmla="*/ 113 w 1684"/>
                  <a:gd name="T43" fmla="*/ 264 h 880"/>
                  <a:gd name="T44" fmla="*/ 146 w 1684"/>
                  <a:gd name="T45" fmla="*/ 117 h 880"/>
                  <a:gd name="T46" fmla="*/ 307 w 1684"/>
                  <a:gd name="T47" fmla="*/ 0 h 880"/>
                  <a:gd name="T48" fmla="*/ 221 w 1684"/>
                  <a:gd name="T49" fmla="*/ 0 h 880"/>
                  <a:gd name="T50" fmla="*/ 221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12" name="Freeform 15">
                <a:extLst>
                  <a:ext uri="{FF2B5EF4-FFF2-40B4-BE49-F238E27FC236}">
                    <a16:creationId xmlns:a16="http://schemas.microsoft.com/office/drawing/2014/main" id="{1566D686-F05E-47FB-90BF-B54005863DE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142 w 1190"/>
                  <a:gd name="T1" fmla="*/ 0 h 500"/>
                  <a:gd name="T2" fmla="*/ 1686 w 1190"/>
                  <a:gd name="T3" fmla="*/ 602 h 500"/>
                  <a:gd name="T4" fmla="*/ 1524 w 1190"/>
                  <a:gd name="T5" fmla="*/ 614 h 500"/>
                  <a:gd name="T6" fmla="*/ 0 w 1190"/>
                  <a:gd name="T7" fmla="*/ 33 h 500"/>
                  <a:gd name="T8" fmla="*/ 142 w 1190"/>
                  <a:gd name="T9" fmla="*/ 0 h 500"/>
                  <a:gd name="T10" fmla="*/ 142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13" name="Freeform 16">
                <a:extLst>
                  <a:ext uri="{FF2B5EF4-FFF2-40B4-BE49-F238E27FC236}">
                    <a16:creationId xmlns:a16="http://schemas.microsoft.com/office/drawing/2014/main" id="{656539D5-5FF9-4998-839F-FDBFE0E5F49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165 w 160"/>
                  <a:gd name="T1" fmla="*/ 0 h 335"/>
                  <a:gd name="T2" fmla="*/ 27 w 160"/>
                  <a:gd name="T3" fmla="*/ 130 h 335"/>
                  <a:gd name="T4" fmla="*/ 0 w 160"/>
                  <a:gd name="T5" fmla="*/ 281 h 335"/>
                  <a:gd name="T6" fmla="*/ 47 w 160"/>
                  <a:gd name="T7" fmla="*/ 384 h 335"/>
                  <a:gd name="T8" fmla="*/ 133 w 160"/>
                  <a:gd name="T9" fmla="*/ 410 h 335"/>
                  <a:gd name="T10" fmla="*/ 108 w 160"/>
                  <a:gd name="T11" fmla="*/ 188 h 335"/>
                  <a:gd name="T12" fmla="*/ 227 w 160"/>
                  <a:gd name="T13" fmla="*/ 21 h 335"/>
                  <a:gd name="T14" fmla="*/ 165 w 160"/>
                  <a:gd name="T15" fmla="*/ 0 h 335"/>
                  <a:gd name="T16" fmla="*/ 165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14" name="Freeform 17">
                <a:extLst>
                  <a:ext uri="{FF2B5EF4-FFF2-40B4-BE49-F238E27FC236}">
                    <a16:creationId xmlns:a16="http://schemas.microsoft.com/office/drawing/2014/main" id="{79186C88-64F4-4516-BD83-4218B79710E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20 w 489"/>
                  <a:gd name="T1" fmla="*/ 42 h 296"/>
                  <a:gd name="T2" fmla="*/ 226 w 489"/>
                  <a:gd name="T3" fmla="*/ 81 h 296"/>
                  <a:gd name="T4" fmla="*/ 458 w 489"/>
                  <a:gd name="T5" fmla="*/ 168 h 296"/>
                  <a:gd name="T6" fmla="*/ 622 w 489"/>
                  <a:gd name="T7" fmla="*/ 299 h 296"/>
                  <a:gd name="T8" fmla="*/ 461 w 489"/>
                  <a:gd name="T9" fmla="*/ 283 h 296"/>
                  <a:gd name="T10" fmla="*/ 196 w 489"/>
                  <a:gd name="T11" fmla="*/ 180 h 296"/>
                  <a:gd name="T12" fmla="*/ 71 w 489"/>
                  <a:gd name="T13" fmla="*/ 98 h 296"/>
                  <a:gd name="T14" fmla="*/ 151 w 489"/>
                  <a:gd name="T15" fmla="*/ 200 h 296"/>
                  <a:gd name="T16" fmla="*/ 384 w 489"/>
                  <a:gd name="T17" fmla="*/ 332 h 296"/>
                  <a:gd name="T18" fmla="*/ 658 w 489"/>
                  <a:gd name="T19" fmla="*/ 364 h 296"/>
                  <a:gd name="T20" fmla="*/ 691 w 489"/>
                  <a:gd name="T21" fmla="*/ 275 h 296"/>
                  <a:gd name="T22" fmla="*/ 557 w 489"/>
                  <a:gd name="T23" fmla="*/ 148 h 296"/>
                  <a:gd name="T24" fmla="*/ 240 w 489"/>
                  <a:gd name="T25" fmla="*/ 21 h 296"/>
                  <a:gd name="T26" fmla="*/ 0 w 489"/>
                  <a:gd name="T27" fmla="*/ 0 h 296"/>
                  <a:gd name="T28" fmla="*/ 20 w 489"/>
                  <a:gd name="T29" fmla="*/ 42 h 296"/>
                  <a:gd name="T30" fmla="*/ 20 w 489"/>
                  <a:gd name="T31" fmla="*/ 42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SG"/>
              </a:p>
            </p:txBody>
          </p:sp>
        </p:grpSp>
      </p:grpSp>
      <p:grpSp>
        <p:nvGrpSpPr>
          <p:cNvPr id="15" name="Group 18">
            <a:extLst>
              <a:ext uri="{FF2B5EF4-FFF2-40B4-BE49-F238E27FC236}">
                <a16:creationId xmlns:a16="http://schemas.microsoft.com/office/drawing/2014/main" id="{3B258829-B52C-4B06-8FD2-6DC7EB1E96ED}"/>
              </a:ext>
            </a:extLst>
          </p:cNvPr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>
              <a:extLst>
                <a:ext uri="{FF2B5EF4-FFF2-40B4-BE49-F238E27FC236}">
                  <a16:creationId xmlns:a16="http://schemas.microsoft.com/office/drawing/2014/main" id="{3B58C4EF-880B-4866-A64F-BDE4A3DBBD11}"/>
                </a:ext>
              </a:extLst>
            </p:cNvPr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629 w 794"/>
                <a:gd name="T1" fmla="*/ 280 h 414"/>
                <a:gd name="T2" fmla="*/ 562 w 794"/>
                <a:gd name="T3" fmla="*/ 225 h 414"/>
                <a:gd name="T4" fmla="*/ 440 w 794"/>
                <a:gd name="T5" fmla="*/ 149 h 414"/>
                <a:gd name="T6" fmla="*/ 56 w 794"/>
                <a:gd name="T7" fmla="*/ 0 h 414"/>
                <a:gd name="T8" fmla="*/ 18 w 794"/>
                <a:gd name="T9" fmla="*/ 14 h 414"/>
                <a:gd name="T10" fmla="*/ 0 w 794"/>
                <a:gd name="T11" fmla="*/ 59 h 414"/>
                <a:gd name="T12" fmla="*/ 22 w 794"/>
                <a:gd name="T13" fmla="*/ 110 h 414"/>
                <a:gd name="T14" fmla="*/ 452 w 794"/>
                <a:gd name="T15" fmla="*/ 289 h 414"/>
                <a:gd name="T16" fmla="*/ 546 w 794"/>
                <a:gd name="T17" fmla="*/ 278 h 414"/>
                <a:gd name="T18" fmla="*/ 622 w 794"/>
                <a:gd name="T19" fmla="*/ 293 h 414"/>
                <a:gd name="T20" fmla="*/ 629 w 794"/>
                <a:gd name="T21" fmla="*/ 280 h 414"/>
                <a:gd name="T22" fmla="*/ 629 w 794"/>
                <a:gd name="T23" fmla="*/ 280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7" name="Freeform 20">
              <a:extLst>
                <a:ext uri="{FF2B5EF4-FFF2-40B4-BE49-F238E27FC236}">
                  <a16:creationId xmlns:a16="http://schemas.microsoft.com/office/drawing/2014/main" id="{ECCC5F67-A5C3-4E9F-A12D-B1E6797F815F}"/>
                </a:ext>
              </a:extLst>
            </p:cNvPr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54 w 1586"/>
                <a:gd name="T1" fmla="*/ 0 h 821"/>
                <a:gd name="T2" fmla="*/ 526 w 1586"/>
                <a:gd name="T3" fmla="*/ 183 h 821"/>
                <a:gd name="T4" fmla="*/ 565 w 1586"/>
                <a:gd name="T5" fmla="*/ 225 h 821"/>
                <a:gd name="T6" fmla="*/ 627 w 1586"/>
                <a:gd name="T7" fmla="*/ 280 h 821"/>
                <a:gd name="T8" fmla="*/ 619 w 1586"/>
                <a:gd name="T9" fmla="*/ 290 h 821"/>
                <a:gd name="T10" fmla="*/ 534 w 1586"/>
                <a:gd name="T11" fmla="*/ 278 h 821"/>
                <a:gd name="T12" fmla="*/ 453 w 1586"/>
                <a:gd name="T13" fmla="*/ 286 h 821"/>
                <a:gd name="T14" fmla="*/ 17 w 1586"/>
                <a:gd name="T15" fmla="*/ 105 h 821"/>
                <a:gd name="T16" fmla="*/ 0 w 1586"/>
                <a:gd name="T17" fmla="*/ 53 h 821"/>
                <a:gd name="T18" fmla="*/ 18 w 1586"/>
                <a:gd name="T19" fmla="*/ 11 h 821"/>
                <a:gd name="T20" fmla="*/ 54 w 1586"/>
                <a:gd name="T21" fmla="*/ 0 h 821"/>
                <a:gd name="T22" fmla="*/ 54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8" name="Freeform 21">
              <a:extLst>
                <a:ext uri="{FF2B5EF4-FFF2-40B4-BE49-F238E27FC236}">
                  <a16:creationId xmlns:a16="http://schemas.microsoft.com/office/drawing/2014/main" id="{C81C7724-B85C-4875-85D8-BEFA6C2322CE}"/>
                </a:ext>
              </a:extLst>
            </p:cNvPr>
            <p:cNvSpPr>
              <a:spLocks/>
            </p:cNvSpPr>
            <p:nvPr userDrawn="1"/>
          </p:nvSpPr>
          <p:spPr bwMode="auto">
            <a:xfrm rot="7320404">
              <a:off x="5000" y="2912"/>
              <a:ext cx="416" cy="265"/>
            </a:xfrm>
            <a:custGeom>
              <a:avLst/>
              <a:gdLst>
                <a:gd name="T0" fmla="*/ 0 w 1049"/>
                <a:gd name="T1" fmla="*/ 115 h 747"/>
                <a:gd name="T2" fmla="*/ 366 w 1049"/>
                <a:gd name="T3" fmla="*/ 265 h 747"/>
                <a:gd name="T4" fmla="*/ 372 w 1049"/>
                <a:gd name="T5" fmla="*/ 189 h 747"/>
                <a:gd name="T6" fmla="*/ 416 w 1049"/>
                <a:gd name="T7" fmla="*/ 150 h 747"/>
                <a:gd name="T8" fmla="*/ 31 w 1049"/>
                <a:gd name="T9" fmla="*/ 0 h 747"/>
                <a:gd name="T10" fmla="*/ 0 w 1049"/>
                <a:gd name="T11" fmla="*/ 45 h 747"/>
                <a:gd name="T12" fmla="*/ 0 w 1049"/>
                <a:gd name="T13" fmla="*/ 115 h 747"/>
                <a:gd name="T14" fmla="*/ 0 w 1049"/>
                <a:gd name="T15" fmla="*/ 115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grpSp>
          <p:nvGrpSpPr>
            <p:cNvPr id="19" name="Group 22">
              <a:extLst>
                <a:ext uri="{FF2B5EF4-FFF2-40B4-BE49-F238E27FC236}">
                  <a16:creationId xmlns:a16="http://schemas.microsoft.com/office/drawing/2014/main" id="{2CBAF5CE-5FA4-4938-A130-78751DE90E88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20" name="Freeform 23">
                <a:extLst>
                  <a:ext uri="{FF2B5EF4-FFF2-40B4-BE49-F238E27FC236}">
                    <a16:creationId xmlns:a16="http://schemas.microsoft.com/office/drawing/2014/main" id="{503F1F6B-A9DF-4CB8-97FE-9BD5B0D2CEF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43 w 150"/>
                  <a:gd name="T1" fmla="*/ 0 h 173"/>
                  <a:gd name="T2" fmla="*/ 16 w 150"/>
                  <a:gd name="T3" fmla="*/ 23 h 173"/>
                  <a:gd name="T4" fmla="*/ 0 w 150"/>
                  <a:gd name="T5" fmla="*/ 61 h 173"/>
                  <a:gd name="T6" fmla="*/ 31 w 150"/>
                  <a:gd name="T7" fmla="*/ 56 h 173"/>
                  <a:gd name="T8" fmla="*/ 41 w 150"/>
                  <a:gd name="T9" fmla="*/ 30 h 173"/>
                  <a:gd name="T10" fmla="*/ 59 w 150"/>
                  <a:gd name="T11" fmla="*/ 10 h 173"/>
                  <a:gd name="T12" fmla="*/ 43 w 150"/>
                  <a:gd name="T13" fmla="*/ 0 h 173"/>
                  <a:gd name="T14" fmla="*/ 43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21" name="Freeform 24">
                <a:extLst>
                  <a:ext uri="{FF2B5EF4-FFF2-40B4-BE49-F238E27FC236}">
                    <a16:creationId xmlns:a16="http://schemas.microsoft.com/office/drawing/2014/main" id="{61B8FFB6-05C4-41B3-800B-A28A6758B87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62 w 1684"/>
                  <a:gd name="T1" fmla="*/ 0 h 880"/>
                  <a:gd name="T2" fmla="*/ 25 w 1684"/>
                  <a:gd name="T3" fmla="*/ 18 h 880"/>
                  <a:gd name="T4" fmla="*/ 0 w 1684"/>
                  <a:gd name="T5" fmla="*/ 74 h 880"/>
                  <a:gd name="T6" fmla="*/ 27 w 1684"/>
                  <a:gd name="T7" fmla="*/ 127 h 880"/>
                  <a:gd name="T8" fmla="*/ 468 w 1684"/>
                  <a:gd name="T9" fmla="*/ 306 h 880"/>
                  <a:gd name="T10" fmla="*/ 563 w 1684"/>
                  <a:gd name="T11" fmla="*/ 295 h 880"/>
                  <a:gd name="T12" fmla="*/ 640 w 1684"/>
                  <a:gd name="T13" fmla="*/ 311 h 880"/>
                  <a:gd name="T14" fmla="*/ 667 w 1684"/>
                  <a:gd name="T15" fmla="*/ 286 h 880"/>
                  <a:gd name="T16" fmla="*/ 595 w 1684"/>
                  <a:gd name="T17" fmla="*/ 235 h 880"/>
                  <a:gd name="T18" fmla="*/ 566 w 1684"/>
                  <a:gd name="T19" fmla="*/ 181 h 880"/>
                  <a:gd name="T20" fmla="*/ 542 w 1684"/>
                  <a:gd name="T21" fmla="*/ 186 h 880"/>
                  <a:gd name="T22" fmla="*/ 570 w 1684"/>
                  <a:gd name="T23" fmla="*/ 235 h 880"/>
                  <a:gd name="T24" fmla="*/ 625 w 1684"/>
                  <a:gd name="T25" fmla="*/ 286 h 880"/>
                  <a:gd name="T26" fmla="*/ 560 w 1684"/>
                  <a:gd name="T27" fmla="*/ 278 h 880"/>
                  <a:gd name="T28" fmla="*/ 483 w 1684"/>
                  <a:gd name="T29" fmla="*/ 288 h 880"/>
                  <a:gd name="T30" fmla="*/ 497 w 1684"/>
                  <a:gd name="T31" fmla="*/ 230 h 880"/>
                  <a:gd name="T32" fmla="*/ 530 w 1684"/>
                  <a:gd name="T33" fmla="*/ 190 h 880"/>
                  <a:gd name="T34" fmla="*/ 492 w 1684"/>
                  <a:gd name="T35" fmla="*/ 195 h 880"/>
                  <a:gd name="T36" fmla="*/ 461 w 1684"/>
                  <a:gd name="T37" fmla="*/ 233 h 880"/>
                  <a:gd name="T38" fmla="*/ 451 w 1684"/>
                  <a:gd name="T39" fmla="*/ 280 h 880"/>
                  <a:gd name="T40" fmla="*/ 42 w 1684"/>
                  <a:gd name="T41" fmla="*/ 110 h 880"/>
                  <a:gd name="T42" fmla="*/ 32 w 1684"/>
                  <a:gd name="T43" fmla="*/ 76 h 880"/>
                  <a:gd name="T44" fmla="*/ 41 w 1684"/>
                  <a:gd name="T45" fmla="*/ 34 h 880"/>
                  <a:gd name="T46" fmla="*/ 86 w 1684"/>
                  <a:gd name="T47" fmla="*/ 0 h 880"/>
                  <a:gd name="T48" fmla="*/ 62 w 1684"/>
                  <a:gd name="T49" fmla="*/ 0 h 880"/>
                  <a:gd name="T50" fmla="*/ 62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22" name="Freeform 25">
                <a:extLst>
                  <a:ext uri="{FF2B5EF4-FFF2-40B4-BE49-F238E27FC236}">
                    <a16:creationId xmlns:a16="http://schemas.microsoft.com/office/drawing/2014/main" id="{EB63D084-1747-45DA-A23D-63CA3344933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40 w 1190"/>
                  <a:gd name="T1" fmla="*/ 0 h 500"/>
                  <a:gd name="T2" fmla="*/ 472 w 1190"/>
                  <a:gd name="T3" fmla="*/ 172 h 500"/>
                  <a:gd name="T4" fmla="*/ 427 w 1190"/>
                  <a:gd name="T5" fmla="*/ 176 h 500"/>
                  <a:gd name="T6" fmla="*/ 0 w 1190"/>
                  <a:gd name="T7" fmla="*/ 10 h 500"/>
                  <a:gd name="T8" fmla="*/ 40 w 1190"/>
                  <a:gd name="T9" fmla="*/ 0 h 500"/>
                  <a:gd name="T10" fmla="*/ 40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23" name="Freeform 26">
                <a:extLst>
                  <a:ext uri="{FF2B5EF4-FFF2-40B4-BE49-F238E27FC236}">
                    <a16:creationId xmlns:a16="http://schemas.microsoft.com/office/drawing/2014/main" id="{9E19265A-0469-4BC7-B93B-2B24754A2DD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rot="7320404">
                <a:off x="5363" y="2874"/>
                <a:ext cx="63" cy="118"/>
              </a:xfrm>
              <a:custGeom>
                <a:avLst/>
                <a:gdLst>
                  <a:gd name="T0" fmla="*/ 46 w 160"/>
                  <a:gd name="T1" fmla="*/ 0 h 335"/>
                  <a:gd name="T2" fmla="*/ 7 w 160"/>
                  <a:gd name="T3" fmla="*/ 37 h 335"/>
                  <a:gd name="T4" fmla="*/ 0 w 160"/>
                  <a:gd name="T5" fmla="*/ 81 h 335"/>
                  <a:gd name="T6" fmla="*/ 13 w 160"/>
                  <a:gd name="T7" fmla="*/ 111 h 335"/>
                  <a:gd name="T8" fmla="*/ 37 w 160"/>
                  <a:gd name="T9" fmla="*/ 118 h 335"/>
                  <a:gd name="T10" fmla="*/ 30 w 160"/>
                  <a:gd name="T11" fmla="*/ 54 h 335"/>
                  <a:gd name="T12" fmla="*/ 63 w 160"/>
                  <a:gd name="T13" fmla="*/ 6 h 335"/>
                  <a:gd name="T14" fmla="*/ 46 w 160"/>
                  <a:gd name="T15" fmla="*/ 0 h 335"/>
                  <a:gd name="T16" fmla="*/ 46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24" name="Freeform 27">
                <a:extLst>
                  <a:ext uri="{FF2B5EF4-FFF2-40B4-BE49-F238E27FC236}">
                    <a16:creationId xmlns:a16="http://schemas.microsoft.com/office/drawing/2014/main" id="{4DB24CE6-2F28-4E88-B220-66148939EF6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rot="7320404">
                <a:off x="5136" y="3000"/>
                <a:ext cx="193" cy="104"/>
              </a:xfrm>
              <a:custGeom>
                <a:avLst/>
                <a:gdLst>
                  <a:gd name="T0" fmla="*/ 6 w 489"/>
                  <a:gd name="T1" fmla="*/ 12 h 296"/>
                  <a:gd name="T2" fmla="*/ 63 w 489"/>
                  <a:gd name="T3" fmla="*/ 23 h 296"/>
                  <a:gd name="T4" fmla="*/ 128 w 489"/>
                  <a:gd name="T5" fmla="*/ 48 h 296"/>
                  <a:gd name="T6" fmla="*/ 174 w 489"/>
                  <a:gd name="T7" fmla="*/ 85 h 296"/>
                  <a:gd name="T8" fmla="*/ 129 w 489"/>
                  <a:gd name="T9" fmla="*/ 81 h 296"/>
                  <a:gd name="T10" fmla="*/ 55 w 489"/>
                  <a:gd name="T11" fmla="*/ 51 h 296"/>
                  <a:gd name="T12" fmla="*/ 20 w 489"/>
                  <a:gd name="T13" fmla="*/ 28 h 296"/>
                  <a:gd name="T14" fmla="*/ 42 w 489"/>
                  <a:gd name="T15" fmla="*/ 57 h 296"/>
                  <a:gd name="T16" fmla="*/ 107 w 489"/>
                  <a:gd name="T17" fmla="*/ 95 h 296"/>
                  <a:gd name="T18" fmla="*/ 184 w 489"/>
                  <a:gd name="T19" fmla="*/ 104 h 296"/>
                  <a:gd name="T20" fmla="*/ 193 w 489"/>
                  <a:gd name="T21" fmla="*/ 79 h 296"/>
                  <a:gd name="T22" fmla="*/ 156 w 489"/>
                  <a:gd name="T23" fmla="*/ 42 h 296"/>
                  <a:gd name="T24" fmla="*/ 67 w 489"/>
                  <a:gd name="T25" fmla="*/ 6 h 296"/>
                  <a:gd name="T26" fmla="*/ 0 w 489"/>
                  <a:gd name="T27" fmla="*/ 0 h 296"/>
                  <a:gd name="T28" fmla="*/ 6 w 489"/>
                  <a:gd name="T29" fmla="*/ 12 h 296"/>
                  <a:gd name="T30" fmla="*/ 6 w 489"/>
                  <a:gd name="T31" fmla="*/ 12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SG"/>
              </a:p>
            </p:txBody>
          </p:sp>
        </p:grpSp>
      </p:grpSp>
      <p:sp>
        <p:nvSpPr>
          <p:cNvPr id="25" name="Freeform 28">
            <a:extLst>
              <a:ext uri="{FF2B5EF4-FFF2-40B4-BE49-F238E27FC236}">
                <a16:creationId xmlns:a16="http://schemas.microsoft.com/office/drawing/2014/main" id="{F564BDE8-049A-480D-9D30-541D0AD64926}"/>
              </a:ext>
            </a:extLst>
          </p:cNvPr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>
              <a:gd name="T0" fmla="*/ 0 w 4288"/>
              <a:gd name="T1" fmla="*/ 0 h 459"/>
              <a:gd name="T2" fmla="*/ 1295400 w 4288"/>
              <a:gd name="T3" fmla="*/ 406400 h 459"/>
              <a:gd name="T4" fmla="*/ 2476500 w 4288"/>
              <a:gd name="T5" fmla="*/ 228600 h 459"/>
              <a:gd name="T6" fmla="*/ 2946400 w 4288"/>
              <a:gd name="T7" fmla="*/ 596900 h 459"/>
              <a:gd name="T8" fmla="*/ 3721100 w 4288"/>
              <a:gd name="T9" fmla="*/ 241300 h 459"/>
              <a:gd name="T10" fmla="*/ 5613400 w 4288"/>
              <a:gd name="T11" fmla="*/ 723900 h 459"/>
              <a:gd name="T12" fmla="*/ 6807200 w 4288"/>
              <a:gd name="T13" fmla="*/ 215900 h 45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26" name="Freeform 29">
            <a:extLst>
              <a:ext uri="{FF2B5EF4-FFF2-40B4-BE49-F238E27FC236}">
                <a16:creationId xmlns:a16="http://schemas.microsoft.com/office/drawing/2014/main" id="{091DBB86-476C-4304-997E-07AF3B1637EC}"/>
              </a:ext>
            </a:extLst>
          </p:cNvPr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>
              <a:gd name="T0" fmla="*/ 0 w 560"/>
              <a:gd name="T1" fmla="*/ 50800 h 240"/>
              <a:gd name="T2" fmla="*/ 444500 w 560"/>
              <a:gd name="T3" fmla="*/ 228600 h 240"/>
              <a:gd name="T4" fmla="*/ 711200 w 560"/>
              <a:gd name="T5" fmla="*/ 25400 h 240"/>
              <a:gd name="T6" fmla="*/ 889000 w 560"/>
              <a:gd name="T7" fmla="*/ 381000 h 24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27" name="Rectangle 5">
            <a:extLst>
              <a:ext uri="{FF2B5EF4-FFF2-40B4-BE49-F238E27FC236}">
                <a16:creationId xmlns:a16="http://schemas.microsoft.com/office/drawing/2014/main" id="{60C6EA18-933D-441F-933E-4C977D7D12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" name="Rectangle 6">
            <a:extLst>
              <a:ext uri="{FF2B5EF4-FFF2-40B4-BE49-F238E27FC236}">
                <a16:creationId xmlns:a16="http://schemas.microsoft.com/office/drawing/2014/main" id="{DF1DBA12-C8A5-4AA0-8412-56E78461B9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" name="Rectangle 7">
            <a:extLst>
              <a:ext uri="{FF2B5EF4-FFF2-40B4-BE49-F238E27FC236}">
                <a16:creationId xmlns:a16="http://schemas.microsoft.com/office/drawing/2014/main" id="{25F889F6-CAD6-42B9-98DB-890F5231BD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7A9C595-1866-49F0-8F28-9D1411523C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1509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CFC6253-7AD3-457D-A43E-25C4D4A9C9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7D5F651-1EAB-4692-8FAE-36E7497DCF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2C8D33B6-5F5C-4916-A7D5-498ADCE81F0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29D81F-A5A7-46CD-8CA1-0902E62D09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0934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1E84068-D44D-43C0-9166-7F7CE654161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551AD48-19AF-40E1-B235-ACAC63F6568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97B0D6FC-C34B-42EF-A6E9-EE68528BC8E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E0C12B-DB86-41ED-8460-E1ECD38246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45377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E266220-0F50-4DAA-A4B8-79FC4A3CA36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9F9FD67-1668-4F81-82F3-AD526155379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60359C3D-8943-42A5-84A2-F289FC83FA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94C93C-ACC0-48FB-A04F-8D50D00B74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0590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9C7852E-EA6A-4CA2-BD7E-FBF9BE42A04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89FBAB1-BA86-4707-B449-E082BC1B02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6E23A333-B83C-4481-B2A3-017496B2DF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55B7D3-1ABB-401A-93E5-F2ED23B731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7459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1B5FCCB-3525-4E4F-BD32-30F2B4F49E6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90BA46A-6752-4A10-90BA-95B465E640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6044B740-63A8-419F-AC28-AE20206CDE1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204859-7CEA-4BD6-AEF9-47A600DAEF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5423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47D128C-8C24-4E6C-AEF5-FB516B60360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B7E6497-F569-4611-B304-640128D7C7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184C2057-F705-4CFF-8937-404EA230B8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F7A95C-35C9-4D58-A762-4855AD1DBA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814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F6920E76-E48D-456C-9648-85DC862B9F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AE6E3C96-5636-4B7F-9FFD-80FECE0386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A1C6714B-AC7A-4608-9B59-53B8DC19BB3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F60FB5-08E7-4BC2-9697-1C5C048D1A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2725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D270889-0F3D-4D4D-A8AA-2A44751E03A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A7D607E-5391-4ED4-98F6-8FE12C1B31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15FD5558-72D7-429B-B971-CA71454AD8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FD6982-4804-4C11-9CC2-476E9A9D8E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1547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7B135A92-1CCB-4110-B434-DB39FC23B2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2DC69EF4-3662-411B-9DCB-783C423C17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0BE5BA96-A2B3-49F9-AAE2-1F7F196E43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3BD7B2-1B8D-429C-AECD-02CF99A172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528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E2B6F3A-6A3A-459D-8DC5-145F352B5D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811AF14-E674-4572-B754-9337695070A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8A0579F4-CD94-43B6-A856-88359A6981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13DF8C-CA4F-4281-8D92-1D27569FD4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69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FC4A016-2FA3-4E86-B60D-859862EF81B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4BD80D8-14BD-4177-B04B-3AE4E7E6D6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0A89DA20-8071-42A1-9CD8-AF1AEA4F9E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1C2F68-150B-447B-9665-4CA2F162BE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7775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2">
            <a:extLst>
              <a:ext uri="{FF2B5EF4-FFF2-40B4-BE49-F238E27FC236}">
                <a16:creationId xmlns:a16="http://schemas.microsoft.com/office/drawing/2014/main" id="{92309866-4088-41D8-ADA6-48F1A7911E62}"/>
              </a:ext>
            </a:extLst>
          </p:cNvPr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>
              <a:gd name="T0" fmla="*/ 1162050 w 2903"/>
              <a:gd name="T1" fmla="*/ 244856 h 3686"/>
              <a:gd name="T2" fmla="*/ 1026751 w 2903"/>
              <a:gd name="T3" fmla="*/ 45239 h 3686"/>
              <a:gd name="T4" fmla="*/ 897056 w 2903"/>
              <a:gd name="T5" fmla="*/ 0 h 3686"/>
              <a:gd name="T6" fmla="*/ 44032 w 2903"/>
              <a:gd name="T7" fmla="*/ 1589585 h 3686"/>
              <a:gd name="T8" fmla="*/ 44032 w 2903"/>
              <a:gd name="T9" fmla="*/ 1825394 h 3686"/>
              <a:gd name="T10" fmla="*/ 0 w 2903"/>
              <a:gd name="T11" fmla="*/ 2053285 h 3686"/>
              <a:gd name="T12" fmla="*/ 28821 w 2903"/>
              <a:gd name="T13" fmla="*/ 2084387 h 3686"/>
              <a:gd name="T14" fmla="*/ 176529 w 2903"/>
              <a:gd name="T15" fmla="*/ 1897211 h 3686"/>
              <a:gd name="T16" fmla="*/ 296217 w 2903"/>
              <a:gd name="T17" fmla="*/ 1825394 h 3686"/>
              <a:gd name="T18" fmla="*/ 1162050 w 2903"/>
              <a:gd name="T19" fmla="*/ 244856 h 3686"/>
              <a:gd name="T20" fmla="*/ 1162050 w 2903"/>
              <a:gd name="T21" fmla="*/ 244856 h 368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693E2B6-A55C-4921-9252-4F65455D59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4248463-6A71-4EED-8F74-88A154EB68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9157" name="Rectangle 5">
            <a:extLst>
              <a:ext uri="{FF2B5EF4-FFF2-40B4-BE49-F238E27FC236}">
                <a16:creationId xmlns:a16="http://schemas.microsoft.com/office/drawing/2014/main" id="{39C9468F-F97A-481A-A64B-656F5E46569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8" name="Rectangle 6">
            <a:extLst>
              <a:ext uri="{FF2B5EF4-FFF2-40B4-BE49-F238E27FC236}">
                <a16:creationId xmlns:a16="http://schemas.microsoft.com/office/drawing/2014/main" id="{A86B5403-63F7-47DB-A60F-0B70096ED60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9" name="Rectangle 7">
            <a:extLst>
              <a:ext uri="{FF2B5EF4-FFF2-40B4-BE49-F238E27FC236}">
                <a16:creationId xmlns:a16="http://schemas.microsoft.com/office/drawing/2014/main" id="{58DEE98C-3E00-48E6-9812-294EE05BC2A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063D0E05-A251-4D2C-A256-79AB3357AF1B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32" name="Freeform 8">
            <a:extLst>
              <a:ext uri="{FF2B5EF4-FFF2-40B4-BE49-F238E27FC236}">
                <a16:creationId xmlns:a16="http://schemas.microsoft.com/office/drawing/2014/main" id="{03F03292-3EF4-4026-AD51-0908558F47A3}"/>
              </a:ext>
            </a:extLst>
          </p:cNvPr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>
              <a:gd name="T0" fmla="*/ 917850 w 2911"/>
              <a:gd name="T1" fmla="*/ 0 h 3703"/>
              <a:gd name="T2" fmla="*/ 52037 w 2911"/>
              <a:gd name="T3" fmla="*/ 1605520 h 3703"/>
              <a:gd name="T4" fmla="*/ 52437 w 2911"/>
              <a:gd name="T5" fmla="*/ 1812794 h 3703"/>
              <a:gd name="T6" fmla="*/ 0 w 2911"/>
              <a:gd name="T7" fmla="*/ 2057445 h 3703"/>
              <a:gd name="T8" fmla="*/ 20014 w 2911"/>
              <a:gd name="T9" fmla="*/ 2097087 h 3703"/>
              <a:gd name="T10" fmla="*/ 168920 w 2911"/>
              <a:gd name="T11" fmla="*/ 1898308 h 3703"/>
              <a:gd name="T12" fmla="*/ 305416 w 2911"/>
              <a:gd name="T13" fmla="*/ 1823554 h 3703"/>
              <a:gd name="T14" fmla="*/ 1165225 w 2911"/>
              <a:gd name="T15" fmla="*/ 242385 h 3703"/>
              <a:gd name="T16" fmla="*/ 1036334 w 2911"/>
              <a:gd name="T17" fmla="*/ 54367 h 3703"/>
              <a:gd name="T18" fmla="*/ 917850 w 2911"/>
              <a:gd name="T19" fmla="*/ 0 h 3703"/>
              <a:gd name="T20" fmla="*/ 917850 w 2911"/>
              <a:gd name="T21" fmla="*/ 0 h 370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1033" name="Freeform 9">
            <a:extLst>
              <a:ext uri="{FF2B5EF4-FFF2-40B4-BE49-F238E27FC236}">
                <a16:creationId xmlns:a16="http://schemas.microsoft.com/office/drawing/2014/main" id="{DC134757-64C1-4A82-BE91-9B770E9CF679}"/>
              </a:ext>
            </a:extLst>
          </p:cNvPr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>
              <a:gd name="T0" fmla="*/ 0 w 2561"/>
              <a:gd name="T1" fmla="*/ 1406370 h 2777"/>
              <a:gd name="T2" fmla="*/ 172990 w 2561"/>
              <a:gd name="T3" fmla="*/ 1444854 h 2777"/>
              <a:gd name="T4" fmla="*/ 294723 w 2561"/>
              <a:gd name="T5" fmla="*/ 1571625 h 2777"/>
              <a:gd name="T6" fmla="*/ 1025525 w 2561"/>
              <a:gd name="T7" fmla="*/ 225811 h 2777"/>
              <a:gd name="T8" fmla="*/ 848130 w 2561"/>
              <a:gd name="T9" fmla="*/ 46407 h 2777"/>
              <a:gd name="T10" fmla="*/ 760034 w 2561"/>
              <a:gd name="T11" fmla="*/ 0 h 2777"/>
              <a:gd name="T12" fmla="*/ 0 w 2561"/>
              <a:gd name="T13" fmla="*/ 1406370 h 2777"/>
              <a:gd name="T14" fmla="*/ 0 w 2561"/>
              <a:gd name="T15" fmla="*/ 1406370 h 277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SG"/>
          </a:p>
        </p:txBody>
      </p:sp>
      <p:grpSp>
        <p:nvGrpSpPr>
          <p:cNvPr id="1034" name="Group 10">
            <a:extLst>
              <a:ext uri="{FF2B5EF4-FFF2-40B4-BE49-F238E27FC236}">
                <a16:creationId xmlns:a16="http://schemas.microsoft.com/office/drawing/2014/main" id="{F1C670C7-065D-4C8B-9FD4-C8982ECED78B}"/>
              </a:ext>
            </a:extLst>
          </p:cNvPr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1051" name="Freeform 11">
              <a:extLst>
                <a:ext uri="{FF2B5EF4-FFF2-40B4-BE49-F238E27FC236}">
                  <a16:creationId xmlns:a16="http://schemas.microsoft.com/office/drawing/2014/main" id="{2D386094-9D82-4E77-A26D-CB6C51205FA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794 w 2177"/>
                <a:gd name="T1" fmla="*/ 630 h 1298"/>
                <a:gd name="T2" fmla="*/ 710 w 2177"/>
                <a:gd name="T3" fmla="*/ 553 h 1298"/>
                <a:gd name="T4" fmla="*/ 666 w 2177"/>
                <a:gd name="T5" fmla="*/ 239 h 1298"/>
                <a:gd name="T6" fmla="*/ 1070 w 2177"/>
                <a:gd name="T7" fmla="*/ 165 h 1298"/>
                <a:gd name="T8" fmla="*/ 1089 w 2177"/>
                <a:gd name="T9" fmla="*/ 102 h 1298"/>
                <a:gd name="T10" fmla="*/ 1050 w 2177"/>
                <a:gd name="T11" fmla="*/ 50 h 1298"/>
                <a:gd name="T12" fmla="*/ 638 w 2177"/>
                <a:gd name="T13" fmla="*/ 106 h 1298"/>
                <a:gd name="T14" fmla="*/ 610 w 2177"/>
                <a:gd name="T15" fmla="*/ 16 h 1298"/>
                <a:gd name="T16" fmla="*/ 543 w 2177"/>
                <a:gd name="T17" fmla="*/ 0 h 1298"/>
                <a:gd name="T18" fmla="*/ 479 w 2177"/>
                <a:gd name="T19" fmla="*/ 14 h 1298"/>
                <a:gd name="T20" fmla="*/ 444 w 2177"/>
                <a:gd name="T21" fmla="*/ 53 h 1298"/>
                <a:gd name="T22" fmla="*/ 469 w 2177"/>
                <a:gd name="T23" fmla="*/ 143 h 1298"/>
                <a:gd name="T24" fmla="*/ 330 w 2177"/>
                <a:gd name="T25" fmla="*/ 221 h 1298"/>
                <a:gd name="T26" fmla="*/ 492 w 2177"/>
                <a:gd name="T27" fmla="*/ 237 h 1298"/>
                <a:gd name="T28" fmla="*/ 556 w 2177"/>
                <a:gd name="T29" fmla="*/ 445 h 1298"/>
                <a:gd name="T30" fmla="*/ 71 w 2177"/>
                <a:gd name="T31" fmla="*/ 235 h 1298"/>
                <a:gd name="T32" fmla="*/ 23 w 2177"/>
                <a:gd name="T33" fmla="*/ 255 h 1298"/>
                <a:gd name="T34" fmla="*/ 0 w 2177"/>
                <a:gd name="T35" fmla="*/ 318 h 1298"/>
                <a:gd name="T36" fmla="*/ 28 w 2177"/>
                <a:gd name="T37" fmla="*/ 390 h 1298"/>
                <a:gd name="T38" fmla="*/ 570 w 2177"/>
                <a:gd name="T39" fmla="*/ 644 h 1298"/>
                <a:gd name="T40" fmla="*/ 689 w 2177"/>
                <a:gd name="T41" fmla="*/ 628 h 1298"/>
                <a:gd name="T42" fmla="*/ 785 w 2177"/>
                <a:gd name="T43" fmla="*/ 649 h 1298"/>
                <a:gd name="T44" fmla="*/ 794 w 2177"/>
                <a:gd name="T45" fmla="*/ 630 h 1298"/>
                <a:gd name="T46" fmla="*/ 794 w 2177"/>
                <a:gd name="T47" fmla="*/ 630 h 129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52" name="Freeform 12">
              <a:extLst>
                <a:ext uri="{FF2B5EF4-FFF2-40B4-BE49-F238E27FC236}">
                  <a16:creationId xmlns:a16="http://schemas.microsoft.com/office/drawing/2014/main" id="{34D3FA37-02BD-4D06-ACF2-3B592B21024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4 h 258"/>
                <a:gd name="T2" fmla="*/ 60 w 143"/>
                <a:gd name="T3" fmla="*/ 0 h 258"/>
                <a:gd name="T4" fmla="*/ 71 w 143"/>
                <a:gd name="T5" fmla="*/ 117 h 258"/>
                <a:gd name="T6" fmla="*/ 4 w 143"/>
                <a:gd name="T7" fmla="*/ 129 h 258"/>
                <a:gd name="T8" fmla="*/ 0 w 143"/>
                <a:gd name="T9" fmla="*/ 4 h 258"/>
                <a:gd name="T10" fmla="*/ 0 w 143"/>
                <a:gd name="T11" fmla="*/ 4 h 2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53" name="Freeform 13">
              <a:extLst>
                <a:ext uri="{FF2B5EF4-FFF2-40B4-BE49-F238E27FC236}">
                  <a16:creationId xmlns:a16="http://schemas.microsoft.com/office/drawing/2014/main" id="{88CBEEAB-A076-426B-A080-2CE17054CCE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68 w 1586"/>
                <a:gd name="T1" fmla="*/ 0 h 821"/>
                <a:gd name="T2" fmla="*/ 665 w 1586"/>
                <a:gd name="T3" fmla="*/ 259 h 821"/>
                <a:gd name="T4" fmla="*/ 713 w 1586"/>
                <a:gd name="T5" fmla="*/ 319 h 821"/>
                <a:gd name="T6" fmla="*/ 792 w 1586"/>
                <a:gd name="T7" fmla="*/ 396 h 821"/>
                <a:gd name="T8" fmla="*/ 782 w 1586"/>
                <a:gd name="T9" fmla="*/ 410 h 821"/>
                <a:gd name="T10" fmla="*/ 674 w 1586"/>
                <a:gd name="T11" fmla="*/ 393 h 821"/>
                <a:gd name="T12" fmla="*/ 572 w 1586"/>
                <a:gd name="T13" fmla="*/ 405 h 821"/>
                <a:gd name="T14" fmla="*/ 21 w 1586"/>
                <a:gd name="T15" fmla="*/ 149 h 821"/>
                <a:gd name="T16" fmla="*/ 0 w 1586"/>
                <a:gd name="T17" fmla="*/ 75 h 821"/>
                <a:gd name="T18" fmla="*/ 23 w 1586"/>
                <a:gd name="T19" fmla="*/ 16 h 821"/>
                <a:gd name="T20" fmla="*/ 68 w 1586"/>
                <a:gd name="T21" fmla="*/ 0 h 821"/>
                <a:gd name="T22" fmla="*/ 68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54" name="Freeform 14">
              <a:extLst>
                <a:ext uri="{FF2B5EF4-FFF2-40B4-BE49-F238E27FC236}">
                  <a16:creationId xmlns:a16="http://schemas.microsoft.com/office/drawing/2014/main" id="{1E9607EB-44F1-4D35-8F9B-DCBE2476AD0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163 h 747"/>
                <a:gd name="T2" fmla="*/ 461 w 1049"/>
                <a:gd name="T3" fmla="*/ 374 h 747"/>
                <a:gd name="T4" fmla="*/ 470 w 1049"/>
                <a:gd name="T5" fmla="*/ 267 h 747"/>
                <a:gd name="T6" fmla="*/ 525 w 1049"/>
                <a:gd name="T7" fmla="*/ 211 h 747"/>
                <a:gd name="T8" fmla="*/ 39 w 1049"/>
                <a:gd name="T9" fmla="*/ 0 h 747"/>
                <a:gd name="T10" fmla="*/ 0 w 1049"/>
                <a:gd name="T11" fmla="*/ 64 h 747"/>
                <a:gd name="T12" fmla="*/ 0 w 1049"/>
                <a:gd name="T13" fmla="*/ 163 h 747"/>
                <a:gd name="T14" fmla="*/ 0 w 1049"/>
                <a:gd name="T15" fmla="*/ 163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55" name="Freeform 15">
              <a:extLst>
                <a:ext uri="{FF2B5EF4-FFF2-40B4-BE49-F238E27FC236}">
                  <a16:creationId xmlns:a16="http://schemas.microsoft.com/office/drawing/2014/main" id="{165D4768-92CB-4528-AAF2-CA1EB5C5A34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14 h 241"/>
                <a:gd name="T2" fmla="*/ 79 w 272"/>
                <a:gd name="T3" fmla="*/ 0 h 241"/>
                <a:gd name="T4" fmla="*/ 125 w 272"/>
                <a:gd name="T5" fmla="*/ 18 h 241"/>
                <a:gd name="T6" fmla="*/ 135 w 272"/>
                <a:gd name="T7" fmla="*/ 70 h 241"/>
                <a:gd name="T8" fmla="*/ 81 w 272"/>
                <a:gd name="T9" fmla="*/ 73 h 241"/>
                <a:gd name="T10" fmla="*/ 16 w 272"/>
                <a:gd name="T11" fmla="*/ 121 h 241"/>
                <a:gd name="T12" fmla="*/ 0 w 272"/>
                <a:gd name="T13" fmla="*/ 14 h 241"/>
                <a:gd name="T14" fmla="*/ 0 w 272"/>
                <a:gd name="T15" fmla="*/ 14 h 2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56" name="Freeform 16">
              <a:extLst>
                <a:ext uri="{FF2B5EF4-FFF2-40B4-BE49-F238E27FC236}">
                  <a16:creationId xmlns:a16="http://schemas.microsoft.com/office/drawing/2014/main" id="{A3B44764-4057-4303-8604-AC8A751137E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76 w 152"/>
                <a:gd name="T1" fmla="*/ 2 h 224"/>
                <a:gd name="T2" fmla="*/ 76 w 152"/>
                <a:gd name="T3" fmla="*/ 112 h 224"/>
                <a:gd name="T4" fmla="*/ 0 w 152"/>
                <a:gd name="T5" fmla="*/ 4 h 224"/>
                <a:gd name="T6" fmla="*/ 36 w 152"/>
                <a:gd name="T7" fmla="*/ 0 h 224"/>
                <a:gd name="T8" fmla="*/ 76 w 152"/>
                <a:gd name="T9" fmla="*/ 2 h 224"/>
                <a:gd name="T10" fmla="*/ 76 w 152"/>
                <a:gd name="T11" fmla="*/ 2 h 2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57" name="Freeform 17">
              <a:extLst>
                <a:ext uri="{FF2B5EF4-FFF2-40B4-BE49-F238E27FC236}">
                  <a16:creationId xmlns:a16="http://schemas.microsoft.com/office/drawing/2014/main" id="{641DD894-4712-4375-8F6E-5CB7D0EF01D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40 h 764"/>
                <a:gd name="T2" fmla="*/ 44 w 386"/>
                <a:gd name="T3" fmla="*/ 0 h 764"/>
                <a:gd name="T4" fmla="*/ 116 w 386"/>
                <a:gd name="T5" fmla="*/ 3 h 764"/>
                <a:gd name="T6" fmla="*/ 193 w 386"/>
                <a:gd name="T7" fmla="*/ 383 h 764"/>
                <a:gd name="T8" fmla="*/ 140 w 386"/>
                <a:gd name="T9" fmla="*/ 361 h 764"/>
                <a:gd name="T10" fmla="*/ 76 w 386"/>
                <a:gd name="T11" fmla="*/ 339 h 764"/>
                <a:gd name="T12" fmla="*/ 0 w 386"/>
                <a:gd name="T13" fmla="*/ 40 h 764"/>
                <a:gd name="T14" fmla="*/ 0 w 386"/>
                <a:gd name="T15" fmla="*/ 40 h 7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58" name="Freeform 18">
              <a:extLst>
                <a:ext uri="{FF2B5EF4-FFF2-40B4-BE49-F238E27FC236}">
                  <a16:creationId xmlns:a16="http://schemas.microsoft.com/office/drawing/2014/main" id="{DE4DCB5D-474F-41EA-8582-4C8A7594145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346 w 728"/>
                <a:gd name="T1" fmla="*/ 0 h 348"/>
                <a:gd name="T2" fmla="*/ 0 w 728"/>
                <a:gd name="T3" fmla="*/ 53 h 348"/>
                <a:gd name="T4" fmla="*/ 14 w 728"/>
                <a:gd name="T5" fmla="*/ 174 h 348"/>
                <a:gd name="T6" fmla="*/ 358 w 728"/>
                <a:gd name="T7" fmla="*/ 119 h 348"/>
                <a:gd name="T8" fmla="*/ 364 w 728"/>
                <a:gd name="T9" fmla="*/ 22 h 348"/>
                <a:gd name="T10" fmla="*/ 346 w 728"/>
                <a:gd name="T11" fmla="*/ 0 h 348"/>
                <a:gd name="T12" fmla="*/ 346 w 728"/>
                <a:gd name="T13" fmla="*/ 0 h 3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59" name="Freeform 19">
              <a:extLst>
                <a:ext uri="{FF2B5EF4-FFF2-40B4-BE49-F238E27FC236}">
                  <a16:creationId xmlns:a16="http://schemas.microsoft.com/office/drawing/2014/main" id="{1ABEBA63-8B02-440C-AFE2-7701F919EAA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136 w 312"/>
                <a:gd name="T1" fmla="*/ 0 h 135"/>
                <a:gd name="T2" fmla="*/ 0 w 312"/>
                <a:gd name="T3" fmla="*/ 39 h 135"/>
                <a:gd name="T4" fmla="*/ 156 w 312"/>
                <a:gd name="T5" fmla="*/ 67 h 135"/>
                <a:gd name="T6" fmla="*/ 136 w 312"/>
                <a:gd name="T7" fmla="*/ 0 h 135"/>
                <a:gd name="T8" fmla="*/ 136 w 312"/>
                <a:gd name="T9" fmla="*/ 0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grpSp>
          <p:nvGrpSpPr>
            <p:cNvPr id="1060" name="Group 20">
              <a:extLst>
                <a:ext uri="{FF2B5EF4-FFF2-40B4-BE49-F238E27FC236}">
                  <a16:creationId xmlns:a16="http://schemas.microsoft.com/office/drawing/2014/main" id="{A7D5CABC-FAB1-45F6-98CE-0FB2CCABC127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1061" name="Group 21">
                <a:extLst>
                  <a:ext uri="{FF2B5EF4-FFF2-40B4-BE49-F238E27FC236}">
                    <a16:creationId xmlns:a16="http://schemas.microsoft.com/office/drawing/2014/main" id="{5DC2BC38-1094-4E7A-9323-3F731ECB8613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1074" name="Freeform 22">
                  <a:extLst>
                    <a:ext uri="{FF2B5EF4-FFF2-40B4-BE49-F238E27FC236}">
                      <a16:creationId xmlns:a16="http://schemas.microsoft.com/office/drawing/2014/main" id="{5DE9AC17-CF37-4FCD-97AD-744B3F3020DE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53 h 175"/>
                    <a:gd name="T2" fmla="*/ 57 w 313"/>
                    <a:gd name="T3" fmla="*/ 5 h 175"/>
                    <a:gd name="T4" fmla="*/ 107 w 313"/>
                    <a:gd name="T5" fmla="*/ 0 h 175"/>
                    <a:gd name="T6" fmla="*/ 146 w 313"/>
                    <a:gd name="T7" fmla="*/ 13 h 175"/>
                    <a:gd name="T8" fmla="*/ 157 w 313"/>
                    <a:gd name="T9" fmla="*/ 45 h 175"/>
                    <a:gd name="T10" fmla="*/ 84 w 313"/>
                    <a:gd name="T11" fmla="*/ 33 h 175"/>
                    <a:gd name="T12" fmla="*/ 37 w 313"/>
                    <a:gd name="T13" fmla="*/ 50 h 175"/>
                    <a:gd name="T14" fmla="*/ 7 w 313"/>
                    <a:gd name="T15" fmla="*/ 87 h 175"/>
                    <a:gd name="T16" fmla="*/ 0 w 313"/>
                    <a:gd name="T17" fmla="*/ 53 h 175"/>
                    <a:gd name="T18" fmla="*/ 0 w 313"/>
                    <a:gd name="T19" fmla="*/ 53 h 17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/>
                </a:p>
              </p:txBody>
            </p:sp>
            <p:sp>
              <p:nvSpPr>
                <p:cNvPr id="1075" name="Freeform 23">
                  <a:extLst>
                    <a:ext uri="{FF2B5EF4-FFF2-40B4-BE49-F238E27FC236}">
                      <a16:creationId xmlns:a16="http://schemas.microsoft.com/office/drawing/2014/main" id="{869CA58A-2D5F-4A8F-85C3-EB04ECA7080C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20 h 266"/>
                    <a:gd name="T2" fmla="*/ 80 w 230"/>
                    <a:gd name="T3" fmla="*/ 133 h 266"/>
                    <a:gd name="T4" fmla="*/ 115 w 230"/>
                    <a:gd name="T5" fmla="*/ 126 h 266"/>
                    <a:gd name="T6" fmla="*/ 112 w 230"/>
                    <a:gd name="T7" fmla="*/ 9 h 266"/>
                    <a:gd name="T8" fmla="*/ 83 w 230"/>
                    <a:gd name="T9" fmla="*/ 0 h 266"/>
                    <a:gd name="T10" fmla="*/ 90 w 230"/>
                    <a:gd name="T11" fmla="*/ 99 h 266"/>
                    <a:gd name="T12" fmla="*/ 36 w 230"/>
                    <a:gd name="T13" fmla="*/ 2 h 266"/>
                    <a:gd name="T14" fmla="*/ 0 w 230"/>
                    <a:gd name="T15" fmla="*/ 20 h 266"/>
                    <a:gd name="T16" fmla="*/ 0 w 230"/>
                    <a:gd name="T17" fmla="*/ 20 h 26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/>
                </a:p>
              </p:txBody>
            </p:sp>
            <p:sp>
              <p:nvSpPr>
                <p:cNvPr id="1076" name="Freeform 24">
                  <a:extLst>
                    <a:ext uri="{FF2B5EF4-FFF2-40B4-BE49-F238E27FC236}">
                      <a16:creationId xmlns:a16="http://schemas.microsoft.com/office/drawing/2014/main" id="{94324A4F-E70E-467A-A50A-A5DA2481EE99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10 h 234"/>
                    <a:gd name="T2" fmla="*/ 18 w 87"/>
                    <a:gd name="T3" fmla="*/ 47 h 234"/>
                    <a:gd name="T4" fmla="*/ 22 w 87"/>
                    <a:gd name="T5" fmla="*/ 77 h 234"/>
                    <a:gd name="T6" fmla="*/ 13 w 87"/>
                    <a:gd name="T7" fmla="*/ 117 h 234"/>
                    <a:gd name="T8" fmla="*/ 40 w 87"/>
                    <a:gd name="T9" fmla="*/ 110 h 234"/>
                    <a:gd name="T10" fmla="*/ 43 w 87"/>
                    <a:gd name="T11" fmla="*/ 58 h 234"/>
                    <a:gd name="T12" fmla="*/ 23 w 87"/>
                    <a:gd name="T13" fmla="*/ 0 h 234"/>
                    <a:gd name="T14" fmla="*/ 0 w 87"/>
                    <a:gd name="T15" fmla="*/ 10 h 234"/>
                    <a:gd name="T16" fmla="*/ 0 w 87"/>
                    <a:gd name="T17" fmla="*/ 10 h 23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/>
                </a:p>
              </p:txBody>
            </p:sp>
          </p:grpSp>
          <p:sp>
            <p:nvSpPr>
              <p:cNvPr id="1062" name="Freeform 25">
                <a:extLst>
                  <a:ext uri="{FF2B5EF4-FFF2-40B4-BE49-F238E27FC236}">
                    <a16:creationId xmlns:a16="http://schemas.microsoft.com/office/drawing/2014/main" id="{55A43F00-0561-4F6B-A96C-0D658267632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50 w 1190"/>
                  <a:gd name="T1" fmla="*/ 0 h 500"/>
                  <a:gd name="T2" fmla="*/ 595 w 1190"/>
                  <a:gd name="T3" fmla="*/ 245 h 500"/>
                  <a:gd name="T4" fmla="*/ 538 w 1190"/>
                  <a:gd name="T5" fmla="*/ 250 h 500"/>
                  <a:gd name="T6" fmla="*/ 0 w 1190"/>
                  <a:gd name="T7" fmla="*/ 14 h 500"/>
                  <a:gd name="T8" fmla="*/ 50 w 1190"/>
                  <a:gd name="T9" fmla="*/ 0 h 500"/>
                  <a:gd name="T10" fmla="*/ 50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1063" name="Freeform 26">
                <a:extLst>
                  <a:ext uri="{FF2B5EF4-FFF2-40B4-BE49-F238E27FC236}">
                    <a16:creationId xmlns:a16="http://schemas.microsoft.com/office/drawing/2014/main" id="{21EFD958-D2FC-4FE1-90BA-B88BB3C91CA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7 w 489"/>
                  <a:gd name="T1" fmla="*/ 17 h 296"/>
                  <a:gd name="T2" fmla="*/ 80 w 489"/>
                  <a:gd name="T3" fmla="*/ 33 h 296"/>
                  <a:gd name="T4" fmla="*/ 162 w 489"/>
                  <a:gd name="T5" fmla="*/ 69 h 296"/>
                  <a:gd name="T6" fmla="*/ 220 w 489"/>
                  <a:gd name="T7" fmla="*/ 122 h 296"/>
                  <a:gd name="T8" fmla="*/ 163 w 489"/>
                  <a:gd name="T9" fmla="*/ 115 h 296"/>
                  <a:gd name="T10" fmla="*/ 69 w 489"/>
                  <a:gd name="T11" fmla="*/ 73 h 296"/>
                  <a:gd name="T12" fmla="*/ 25 w 489"/>
                  <a:gd name="T13" fmla="*/ 40 h 296"/>
                  <a:gd name="T14" fmla="*/ 53 w 489"/>
                  <a:gd name="T15" fmla="*/ 82 h 296"/>
                  <a:gd name="T16" fmla="*/ 136 w 489"/>
                  <a:gd name="T17" fmla="*/ 135 h 296"/>
                  <a:gd name="T18" fmla="*/ 233 w 489"/>
                  <a:gd name="T19" fmla="*/ 148 h 296"/>
                  <a:gd name="T20" fmla="*/ 244 w 489"/>
                  <a:gd name="T21" fmla="*/ 112 h 296"/>
                  <a:gd name="T22" fmla="*/ 197 w 489"/>
                  <a:gd name="T23" fmla="*/ 60 h 296"/>
                  <a:gd name="T24" fmla="*/ 85 w 489"/>
                  <a:gd name="T25" fmla="*/ 9 h 296"/>
                  <a:gd name="T26" fmla="*/ 0 w 489"/>
                  <a:gd name="T27" fmla="*/ 0 h 296"/>
                  <a:gd name="T28" fmla="*/ 7 w 489"/>
                  <a:gd name="T29" fmla="*/ 17 h 296"/>
                  <a:gd name="T30" fmla="*/ 7 w 489"/>
                  <a:gd name="T31" fmla="*/ 17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1064" name="Freeform 27">
                <a:extLst>
                  <a:ext uri="{FF2B5EF4-FFF2-40B4-BE49-F238E27FC236}">
                    <a16:creationId xmlns:a16="http://schemas.microsoft.com/office/drawing/2014/main" id="{E140288A-7C56-4C40-918D-70519BC0DCB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12 w 213"/>
                  <a:gd name="T1" fmla="*/ 0 h 478"/>
                  <a:gd name="T2" fmla="*/ 46 w 213"/>
                  <a:gd name="T3" fmla="*/ 12 h 478"/>
                  <a:gd name="T4" fmla="*/ 40 w 213"/>
                  <a:gd name="T5" fmla="*/ 96 h 478"/>
                  <a:gd name="T6" fmla="*/ 53 w 213"/>
                  <a:gd name="T7" fmla="*/ 163 h 478"/>
                  <a:gd name="T8" fmla="*/ 107 w 213"/>
                  <a:gd name="T9" fmla="*/ 225 h 478"/>
                  <a:gd name="T10" fmla="*/ 49 w 213"/>
                  <a:gd name="T11" fmla="*/ 238 h 478"/>
                  <a:gd name="T12" fmla="*/ 15 w 213"/>
                  <a:gd name="T13" fmla="*/ 171 h 478"/>
                  <a:gd name="T14" fmla="*/ 0 w 213"/>
                  <a:gd name="T15" fmla="*/ 28 h 478"/>
                  <a:gd name="T16" fmla="*/ 12 w 213"/>
                  <a:gd name="T17" fmla="*/ 0 h 478"/>
                  <a:gd name="T18" fmla="*/ 12 w 213"/>
                  <a:gd name="T19" fmla="*/ 0 h 47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SG"/>
              </a:p>
            </p:txBody>
          </p:sp>
          <p:grpSp>
            <p:nvGrpSpPr>
              <p:cNvPr id="1065" name="Group 28">
                <a:extLst>
                  <a:ext uri="{FF2B5EF4-FFF2-40B4-BE49-F238E27FC236}">
                    <a16:creationId xmlns:a16="http://schemas.microsoft.com/office/drawing/2014/main" id="{014A05E5-5B2A-435D-A6ED-C9B095C37803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1066" name="Freeform 29">
                  <a:extLst>
                    <a:ext uri="{FF2B5EF4-FFF2-40B4-BE49-F238E27FC236}">
                      <a16:creationId xmlns:a16="http://schemas.microsoft.com/office/drawing/2014/main" id="{3A773127-FB00-402C-AD5A-31B4654A350A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55 w 150"/>
                    <a:gd name="T1" fmla="*/ 0 h 173"/>
                    <a:gd name="T2" fmla="*/ 20 w 150"/>
                    <a:gd name="T3" fmla="*/ 33 h 173"/>
                    <a:gd name="T4" fmla="*/ 0 w 150"/>
                    <a:gd name="T5" fmla="*/ 87 h 173"/>
                    <a:gd name="T6" fmla="*/ 40 w 150"/>
                    <a:gd name="T7" fmla="*/ 80 h 173"/>
                    <a:gd name="T8" fmla="*/ 52 w 150"/>
                    <a:gd name="T9" fmla="*/ 42 h 173"/>
                    <a:gd name="T10" fmla="*/ 75 w 150"/>
                    <a:gd name="T11" fmla="*/ 14 h 173"/>
                    <a:gd name="T12" fmla="*/ 55 w 150"/>
                    <a:gd name="T13" fmla="*/ 0 h 173"/>
                    <a:gd name="T14" fmla="*/ 55 w 150"/>
                    <a:gd name="T15" fmla="*/ 0 h 17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/>
                </a:p>
              </p:txBody>
            </p:sp>
            <p:sp>
              <p:nvSpPr>
                <p:cNvPr id="1067" name="Freeform 30">
                  <a:extLst>
                    <a:ext uri="{FF2B5EF4-FFF2-40B4-BE49-F238E27FC236}">
                      <a16:creationId xmlns:a16="http://schemas.microsoft.com/office/drawing/2014/main" id="{5A1D7866-A4A6-4EB0-829A-12B24B54F37F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78 w 1684"/>
                    <a:gd name="T1" fmla="*/ 0 h 880"/>
                    <a:gd name="T2" fmla="*/ 32 w 1684"/>
                    <a:gd name="T3" fmla="*/ 26 h 880"/>
                    <a:gd name="T4" fmla="*/ 0 w 1684"/>
                    <a:gd name="T5" fmla="*/ 104 h 880"/>
                    <a:gd name="T6" fmla="*/ 34 w 1684"/>
                    <a:gd name="T7" fmla="*/ 179 h 880"/>
                    <a:gd name="T8" fmla="*/ 591 w 1684"/>
                    <a:gd name="T9" fmla="*/ 434 h 880"/>
                    <a:gd name="T10" fmla="*/ 711 w 1684"/>
                    <a:gd name="T11" fmla="*/ 418 h 880"/>
                    <a:gd name="T12" fmla="*/ 808 w 1684"/>
                    <a:gd name="T13" fmla="*/ 440 h 880"/>
                    <a:gd name="T14" fmla="*/ 842 w 1684"/>
                    <a:gd name="T15" fmla="*/ 404 h 880"/>
                    <a:gd name="T16" fmla="*/ 751 w 1684"/>
                    <a:gd name="T17" fmla="*/ 332 h 880"/>
                    <a:gd name="T18" fmla="*/ 714 w 1684"/>
                    <a:gd name="T19" fmla="*/ 256 h 880"/>
                    <a:gd name="T20" fmla="*/ 685 w 1684"/>
                    <a:gd name="T21" fmla="*/ 264 h 880"/>
                    <a:gd name="T22" fmla="*/ 720 w 1684"/>
                    <a:gd name="T23" fmla="*/ 332 h 880"/>
                    <a:gd name="T24" fmla="*/ 789 w 1684"/>
                    <a:gd name="T25" fmla="*/ 405 h 880"/>
                    <a:gd name="T26" fmla="*/ 707 w 1684"/>
                    <a:gd name="T27" fmla="*/ 394 h 880"/>
                    <a:gd name="T28" fmla="*/ 610 w 1684"/>
                    <a:gd name="T29" fmla="*/ 407 h 880"/>
                    <a:gd name="T30" fmla="*/ 628 w 1684"/>
                    <a:gd name="T31" fmla="*/ 325 h 880"/>
                    <a:gd name="T32" fmla="*/ 669 w 1684"/>
                    <a:gd name="T33" fmla="*/ 269 h 880"/>
                    <a:gd name="T34" fmla="*/ 621 w 1684"/>
                    <a:gd name="T35" fmla="*/ 276 h 880"/>
                    <a:gd name="T36" fmla="*/ 583 w 1684"/>
                    <a:gd name="T37" fmla="*/ 329 h 880"/>
                    <a:gd name="T38" fmla="*/ 570 w 1684"/>
                    <a:gd name="T39" fmla="*/ 396 h 880"/>
                    <a:gd name="T40" fmla="*/ 54 w 1684"/>
                    <a:gd name="T41" fmla="*/ 155 h 880"/>
                    <a:gd name="T42" fmla="*/ 40 w 1684"/>
                    <a:gd name="T43" fmla="*/ 108 h 880"/>
                    <a:gd name="T44" fmla="*/ 52 w 1684"/>
                    <a:gd name="T45" fmla="*/ 48 h 880"/>
                    <a:gd name="T46" fmla="*/ 109 w 1684"/>
                    <a:gd name="T47" fmla="*/ 0 h 880"/>
                    <a:gd name="T48" fmla="*/ 78 w 1684"/>
                    <a:gd name="T49" fmla="*/ 0 h 880"/>
                    <a:gd name="T50" fmla="*/ 78 w 1684"/>
                    <a:gd name="T51" fmla="*/ 0 h 88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/>
                </a:p>
              </p:txBody>
            </p:sp>
            <p:sp>
              <p:nvSpPr>
                <p:cNvPr id="1068" name="Freeform 31">
                  <a:extLst>
                    <a:ext uri="{FF2B5EF4-FFF2-40B4-BE49-F238E27FC236}">
                      <a16:creationId xmlns:a16="http://schemas.microsoft.com/office/drawing/2014/main" id="{9F2EC2AE-93DF-406C-BF2C-C9BECEA4F098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58 w 160"/>
                    <a:gd name="T1" fmla="*/ 0 h 335"/>
                    <a:gd name="T2" fmla="*/ 10 w 160"/>
                    <a:gd name="T3" fmla="*/ 53 h 335"/>
                    <a:gd name="T4" fmla="*/ 0 w 160"/>
                    <a:gd name="T5" fmla="*/ 115 h 335"/>
                    <a:gd name="T6" fmla="*/ 17 w 160"/>
                    <a:gd name="T7" fmla="*/ 157 h 335"/>
                    <a:gd name="T8" fmla="*/ 47 w 160"/>
                    <a:gd name="T9" fmla="*/ 167 h 335"/>
                    <a:gd name="T10" fmla="*/ 38 w 160"/>
                    <a:gd name="T11" fmla="*/ 77 h 335"/>
                    <a:gd name="T12" fmla="*/ 80 w 160"/>
                    <a:gd name="T13" fmla="*/ 8 h 335"/>
                    <a:gd name="T14" fmla="*/ 58 w 160"/>
                    <a:gd name="T15" fmla="*/ 0 h 335"/>
                    <a:gd name="T16" fmla="*/ 58 w 160"/>
                    <a:gd name="T17" fmla="*/ 0 h 33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/>
                </a:p>
              </p:txBody>
            </p:sp>
            <p:sp>
              <p:nvSpPr>
                <p:cNvPr id="1069" name="Freeform 32">
                  <a:extLst>
                    <a:ext uri="{FF2B5EF4-FFF2-40B4-BE49-F238E27FC236}">
                      <a16:creationId xmlns:a16="http://schemas.microsoft.com/office/drawing/2014/main" id="{3DDA66C5-AE1A-43AE-8F53-E0D1FFF26BDD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109 w 642"/>
                    <a:gd name="T1" fmla="*/ 448 h 1188"/>
                    <a:gd name="T2" fmla="*/ 0 w 642"/>
                    <a:gd name="T3" fmla="*/ 62 h 1188"/>
                    <a:gd name="T4" fmla="*/ 41 w 642"/>
                    <a:gd name="T5" fmla="*/ 19 h 1188"/>
                    <a:gd name="T6" fmla="*/ 129 w 642"/>
                    <a:gd name="T7" fmla="*/ 0 h 1188"/>
                    <a:gd name="T8" fmla="*/ 200 w 642"/>
                    <a:gd name="T9" fmla="*/ 29 h 1188"/>
                    <a:gd name="T10" fmla="*/ 322 w 642"/>
                    <a:gd name="T11" fmla="*/ 594 h 1188"/>
                    <a:gd name="T12" fmla="*/ 278 w 642"/>
                    <a:gd name="T13" fmla="*/ 546 h 1188"/>
                    <a:gd name="T14" fmla="*/ 178 w 642"/>
                    <a:gd name="T15" fmla="*/ 49 h 1188"/>
                    <a:gd name="T16" fmla="*/ 113 w 642"/>
                    <a:gd name="T17" fmla="*/ 31 h 1188"/>
                    <a:gd name="T18" fmla="*/ 60 w 642"/>
                    <a:gd name="T19" fmla="*/ 37 h 1188"/>
                    <a:gd name="T20" fmla="*/ 38 w 642"/>
                    <a:gd name="T21" fmla="*/ 71 h 1188"/>
                    <a:gd name="T22" fmla="*/ 153 w 642"/>
                    <a:gd name="T23" fmla="*/ 462 h 1188"/>
                    <a:gd name="T24" fmla="*/ 109 w 642"/>
                    <a:gd name="T25" fmla="*/ 448 h 1188"/>
                    <a:gd name="T26" fmla="*/ 109 w 642"/>
                    <a:gd name="T27" fmla="*/ 448 h 118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/>
                </a:p>
              </p:txBody>
            </p:sp>
            <p:sp>
              <p:nvSpPr>
                <p:cNvPr id="1070" name="Freeform 33">
                  <a:extLst>
                    <a:ext uri="{FF2B5EF4-FFF2-40B4-BE49-F238E27FC236}">
                      <a16:creationId xmlns:a16="http://schemas.microsoft.com/office/drawing/2014/main" id="{473323ED-3410-4547-9973-87413C5E9856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14 h 504"/>
                    <a:gd name="T2" fmla="*/ 38 w 192"/>
                    <a:gd name="T3" fmla="*/ 97 h 504"/>
                    <a:gd name="T4" fmla="*/ 57 w 192"/>
                    <a:gd name="T5" fmla="*/ 159 h 504"/>
                    <a:gd name="T6" fmla="*/ 58 w 192"/>
                    <a:gd name="T7" fmla="*/ 252 h 504"/>
                    <a:gd name="T8" fmla="*/ 96 w 192"/>
                    <a:gd name="T9" fmla="*/ 252 h 504"/>
                    <a:gd name="T10" fmla="*/ 94 w 192"/>
                    <a:gd name="T11" fmla="*/ 180 h 504"/>
                    <a:gd name="T12" fmla="*/ 81 w 192"/>
                    <a:gd name="T13" fmla="*/ 104 h 504"/>
                    <a:gd name="T14" fmla="*/ 50 w 192"/>
                    <a:gd name="T15" fmla="*/ 30 h 504"/>
                    <a:gd name="T16" fmla="*/ 32 w 192"/>
                    <a:gd name="T17" fmla="*/ 0 h 504"/>
                    <a:gd name="T18" fmla="*/ 0 w 192"/>
                    <a:gd name="T19" fmla="*/ 14 h 504"/>
                    <a:gd name="T20" fmla="*/ 0 w 192"/>
                    <a:gd name="T21" fmla="*/ 14 h 50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/>
                </a:p>
              </p:txBody>
            </p:sp>
            <p:sp>
              <p:nvSpPr>
                <p:cNvPr id="1071" name="Freeform 34">
                  <a:extLst>
                    <a:ext uri="{FF2B5EF4-FFF2-40B4-BE49-F238E27FC236}">
                      <a16:creationId xmlns:a16="http://schemas.microsoft.com/office/drawing/2014/main" id="{2E38F4F0-9C2B-4D14-A993-44EFCECA52F6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149 w 390"/>
                    <a:gd name="T1" fmla="*/ 0 h 269"/>
                    <a:gd name="T2" fmla="*/ 129 w 390"/>
                    <a:gd name="T3" fmla="*/ 9 h 269"/>
                    <a:gd name="T4" fmla="*/ 127 w 390"/>
                    <a:gd name="T5" fmla="*/ 33 h 269"/>
                    <a:gd name="T6" fmla="*/ 0 w 390"/>
                    <a:gd name="T7" fmla="*/ 85 h 269"/>
                    <a:gd name="T8" fmla="*/ 0 w 390"/>
                    <a:gd name="T9" fmla="*/ 111 h 269"/>
                    <a:gd name="T10" fmla="*/ 142 w 390"/>
                    <a:gd name="T11" fmla="*/ 113 h 269"/>
                    <a:gd name="T12" fmla="*/ 160 w 390"/>
                    <a:gd name="T13" fmla="*/ 135 h 269"/>
                    <a:gd name="T14" fmla="*/ 195 w 390"/>
                    <a:gd name="T15" fmla="*/ 133 h 269"/>
                    <a:gd name="T16" fmla="*/ 192 w 390"/>
                    <a:gd name="T17" fmla="*/ 95 h 269"/>
                    <a:gd name="T18" fmla="*/ 58 w 390"/>
                    <a:gd name="T19" fmla="*/ 88 h 269"/>
                    <a:gd name="T20" fmla="*/ 167 w 390"/>
                    <a:gd name="T21" fmla="*/ 45 h 269"/>
                    <a:gd name="T22" fmla="*/ 149 w 390"/>
                    <a:gd name="T23" fmla="*/ 0 h 269"/>
                    <a:gd name="T24" fmla="*/ 149 w 390"/>
                    <a:gd name="T25" fmla="*/ 0 h 26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/>
                </a:p>
              </p:txBody>
            </p:sp>
            <p:sp>
              <p:nvSpPr>
                <p:cNvPr id="1072" name="Freeform 35">
                  <a:extLst>
                    <a:ext uri="{FF2B5EF4-FFF2-40B4-BE49-F238E27FC236}">
                      <a16:creationId xmlns:a16="http://schemas.microsoft.com/office/drawing/2014/main" id="{269C8729-F311-4019-8202-35E64EA27B1B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66 h 424"/>
                    <a:gd name="T2" fmla="*/ 432 w 941"/>
                    <a:gd name="T3" fmla="*/ 0 h 424"/>
                    <a:gd name="T4" fmla="*/ 463 w 941"/>
                    <a:gd name="T5" fmla="*/ 39 h 424"/>
                    <a:gd name="T6" fmla="*/ 471 w 941"/>
                    <a:gd name="T7" fmla="*/ 91 h 424"/>
                    <a:gd name="T8" fmla="*/ 452 w 941"/>
                    <a:gd name="T9" fmla="*/ 141 h 424"/>
                    <a:gd name="T10" fmla="*/ 29 w 941"/>
                    <a:gd name="T11" fmla="*/ 212 h 424"/>
                    <a:gd name="T12" fmla="*/ 27 w 941"/>
                    <a:gd name="T13" fmla="*/ 192 h 424"/>
                    <a:gd name="T14" fmla="*/ 432 w 941"/>
                    <a:gd name="T15" fmla="*/ 121 h 424"/>
                    <a:gd name="T16" fmla="*/ 447 w 941"/>
                    <a:gd name="T17" fmla="*/ 73 h 424"/>
                    <a:gd name="T18" fmla="*/ 420 w 941"/>
                    <a:gd name="T19" fmla="*/ 29 h 424"/>
                    <a:gd name="T20" fmla="*/ 0 w 941"/>
                    <a:gd name="T21" fmla="*/ 93 h 424"/>
                    <a:gd name="T22" fmla="*/ 0 w 941"/>
                    <a:gd name="T23" fmla="*/ 66 h 424"/>
                    <a:gd name="T24" fmla="*/ 0 w 941"/>
                    <a:gd name="T25" fmla="*/ 66 h 42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/>
                </a:p>
              </p:txBody>
            </p:sp>
            <p:sp>
              <p:nvSpPr>
                <p:cNvPr id="1073" name="Freeform 36">
                  <a:extLst>
                    <a:ext uri="{FF2B5EF4-FFF2-40B4-BE49-F238E27FC236}">
                      <a16:creationId xmlns:a16="http://schemas.microsoft.com/office/drawing/2014/main" id="{6A8B90B0-B0DA-493D-88E1-D3E7D9454072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63 h 173"/>
                    <a:gd name="T2" fmla="*/ 33 w 488"/>
                    <a:gd name="T3" fmla="*/ 86 h 173"/>
                    <a:gd name="T4" fmla="*/ 111 w 488"/>
                    <a:gd name="T5" fmla="*/ 83 h 173"/>
                    <a:gd name="T6" fmla="*/ 210 w 488"/>
                    <a:gd name="T7" fmla="*/ 58 h 173"/>
                    <a:gd name="T8" fmla="*/ 245 w 488"/>
                    <a:gd name="T9" fmla="*/ 21 h 173"/>
                    <a:gd name="T10" fmla="*/ 222 w 488"/>
                    <a:gd name="T11" fmla="*/ 1 h 173"/>
                    <a:gd name="T12" fmla="*/ 127 w 488"/>
                    <a:gd name="T13" fmla="*/ 0 h 173"/>
                    <a:gd name="T14" fmla="*/ 55 w 488"/>
                    <a:gd name="T15" fmla="*/ 6 h 173"/>
                    <a:gd name="T16" fmla="*/ 8 w 488"/>
                    <a:gd name="T17" fmla="*/ 38 h 173"/>
                    <a:gd name="T18" fmla="*/ 56 w 488"/>
                    <a:gd name="T19" fmla="*/ 47 h 173"/>
                    <a:gd name="T20" fmla="*/ 138 w 488"/>
                    <a:gd name="T21" fmla="*/ 26 h 173"/>
                    <a:gd name="T22" fmla="*/ 209 w 488"/>
                    <a:gd name="T23" fmla="*/ 26 h 173"/>
                    <a:gd name="T24" fmla="*/ 135 w 488"/>
                    <a:gd name="T25" fmla="*/ 55 h 173"/>
                    <a:gd name="T26" fmla="*/ 71 w 488"/>
                    <a:gd name="T27" fmla="*/ 63 h 173"/>
                    <a:gd name="T28" fmla="*/ 0 w 488"/>
                    <a:gd name="T29" fmla="*/ 63 h 173"/>
                    <a:gd name="T30" fmla="*/ 0 w 488"/>
                    <a:gd name="T31" fmla="*/ 63 h 173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/>
                </a:p>
              </p:txBody>
            </p:sp>
          </p:grpSp>
        </p:grpSp>
      </p:grpSp>
      <p:grpSp>
        <p:nvGrpSpPr>
          <p:cNvPr id="1035" name="Group 37">
            <a:extLst>
              <a:ext uri="{FF2B5EF4-FFF2-40B4-BE49-F238E27FC236}">
                <a16:creationId xmlns:a16="http://schemas.microsoft.com/office/drawing/2014/main" id="{94A3D810-5D46-49E4-9CFF-89CDA4CBF0BC}"/>
              </a:ext>
            </a:extLst>
          </p:cNvPr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1049" name="Freeform 38">
              <a:extLst>
                <a:ext uri="{FF2B5EF4-FFF2-40B4-BE49-F238E27FC236}">
                  <a16:creationId xmlns:a16="http://schemas.microsoft.com/office/drawing/2014/main" id="{581A52EE-C1BB-4191-864A-8E602E1A0664}"/>
                </a:ext>
              </a:extLst>
            </p:cNvPr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184 w 772"/>
                <a:gd name="T1" fmla="*/ 1379 h 3266"/>
                <a:gd name="T2" fmla="*/ 101 w 772"/>
                <a:gd name="T3" fmla="*/ 1287 h 3266"/>
                <a:gd name="T4" fmla="*/ 85 w 772"/>
                <a:gd name="T5" fmla="*/ 1216 h 3266"/>
                <a:gd name="T6" fmla="*/ 99 w 772"/>
                <a:gd name="T7" fmla="*/ 1111 h 3266"/>
                <a:gd name="T8" fmla="*/ 157 w 772"/>
                <a:gd name="T9" fmla="*/ 984 h 3266"/>
                <a:gd name="T10" fmla="*/ 170 w 772"/>
                <a:gd name="T11" fmla="*/ 904 h 3266"/>
                <a:gd name="T12" fmla="*/ 157 w 772"/>
                <a:gd name="T13" fmla="*/ 851 h 3266"/>
                <a:gd name="T14" fmla="*/ 106 w 772"/>
                <a:gd name="T15" fmla="*/ 812 h 3266"/>
                <a:gd name="T16" fmla="*/ 96 w 772"/>
                <a:gd name="T17" fmla="*/ 763 h 3266"/>
                <a:gd name="T18" fmla="*/ 114 w 772"/>
                <a:gd name="T19" fmla="*/ 693 h 3266"/>
                <a:gd name="T20" fmla="*/ 197 w 772"/>
                <a:gd name="T21" fmla="*/ 505 h 3266"/>
                <a:gd name="T22" fmla="*/ 205 w 772"/>
                <a:gd name="T23" fmla="*/ 413 h 3266"/>
                <a:gd name="T24" fmla="*/ 184 w 772"/>
                <a:gd name="T25" fmla="*/ 312 h 3266"/>
                <a:gd name="T26" fmla="*/ 114 w 772"/>
                <a:gd name="T27" fmla="*/ 263 h 3266"/>
                <a:gd name="T28" fmla="*/ 53 w 772"/>
                <a:gd name="T29" fmla="*/ 184 h 3266"/>
                <a:gd name="T30" fmla="*/ 0 w 772"/>
                <a:gd name="T31" fmla="*/ 0 h 3266"/>
                <a:gd name="T32" fmla="*/ 8 w 772"/>
                <a:gd name="T33" fmla="*/ 167 h 3266"/>
                <a:gd name="T34" fmla="*/ 48 w 772"/>
                <a:gd name="T35" fmla="*/ 267 h 3266"/>
                <a:gd name="T36" fmla="*/ 101 w 772"/>
                <a:gd name="T37" fmla="*/ 329 h 3266"/>
                <a:gd name="T38" fmla="*/ 160 w 772"/>
                <a:gd name="T39" fmla="*/ 364 h 3266"/>
                <a:gd name="T40" fmla="*/ 163 w 772"/>
                <a:gd name="T41" fmla="*/ 456 h 3266"/>
                <a:gd name="T42" fmla="*/ 133 w 772"/>
                <a:gd name="T43" fmla="*/ 553 h 3266"/>
                <a:gd name="T44" fmla="*/ 64 w 772"/>
                <a:gd name="T45" fmla="*/ 724 h 3266"/>
                <a:gd name="T46" fmla="*/ 61 w 772"/>
                <a:gd name="T47" fmla="*/ 834 h 3266"/>
                <a:gd name="T48" fmla="*/ 125 w 772"/>
                <a:gd name="T49" fmla="*/ 895 h 3266"/>
                <a:gd name="T50" fmla="*/ 122 w 772"/>
                <a:gd name="T51" fmla="*/ 952 h 3266"/>
                <a:gd name="T52" fmla="*/ 66 w 772"/>
                <a:gd name="T53" fmla="*/ 1071 h 3266"/>
                <a:gd name="T54" fmla="*/ 42 w 772"/>
                <a:gd name="T55" fmla="*/ 1185 h 3266"/>
                <a:gd name="T56" fmla="*/ 64 w 772"/>
                <a:gd name="T57" fmla="*/ 1308 h 3266"/>
                <a:gd name="T58" fmla="*/ 114 w 772"/>
                <a:gd name="T59" fmla="*/ 1374 h 3266"/>
                <a:gd name="T60" fmla="*/ 178 w 772"/>
                <a:gd name="T61" fmla="*/ 1427 h 3266"/>
                <a:gd name="T62" fmla="*/ 184 w 772"/>
                <a:gd name="T63" fmla="*/ 1379 h 3266"/>
                <a:gd name="T64" fmla="*/ 184 w 772"/>
                <a:gd name="T65" fmla="*/ 1379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50" name="Freeform 39">
              <a:extLst>
                <a:ext uri="{FF2B5EF4-FFF2-40B4-BE49-F238E27FC236}">
                  <a16:creationId xmlns:a16="http://schemas.microsoft.com/office/drawing/2014/main" id="{BC70F70B-576D-4F54-86FC-105A6F1CF647}"/>
                </a:ext>
              </a:extLst>
            </p:cNvPr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184 w 772"/>
                <a:gd name="T1" fmla="*/ 1578 h 3266"/>
                <a:gd name="T2" fmla="*/ 101 w 772"/>
                <a:gd name="T3" fmla="*/ 1473 h 3266"/>
                <a:gd name="T4" fmla="*/ 85 w 772"/>
                <a:gd name="T5" fmla="*/ 1392 h 3266"/>
                <a:gd name="T6" fmla="*/ 99 w 772"/>
                <a:gd name="T7" fmla="*/ 1271 h 3266"/>
                <a:gd name="T8" fmla="*/ 157 w 772"/>
                <a:gd name="T9" fmla="*/ 1126 h 3266"/>
                <a:gd name="T10" fmla="*/ 170 w 772"/>
                <a:gd name="T11" fmla="*/ 1035 h 3266"/>
                <a:gd name="T12" fmla="*/ 157 w 772"/>
                <a:gd name="T13" fmla="*/ 974 h 3266"/>
                <a:gd name="T14" fmla="*/ 106 w 772"/>
                <a:gd name="T15" fmla="*/ 930 h 3266"/>
                <a:gd name="T16" fmla="*/ 96 w 772"/>
                <a:gd name="T17" fmla="*/ 874 h 3266"/>
                <a:gd name="T18" fmla="*/ 114 w 772"/>
                <a:gd name="T19" fmla="*/ 794 h 3266"/>
                <a:gd name="T20" fmla="*/ 197 w 772"/>
                <a:gd name="T21" fmla="*/ 578 h 3266"/>
                <a:gd name="T22" fmla="*/ 205 w 772"/>
                <a:gd name="T23" fmla="*/ 473 h 3266"/>
                <a:gd name="T24" fmla="*/ 184 w 772"/>
                <a:gd name="T25" fmla="*/ 357 h 3266"/>
                <a:gd name="T26" fmla="*/ 114 w 772"/>
                <a:gd name="T27" fmla="*/ 302 h 3266"/>
                <a:gd name="T28" fmla="*/ 53 w 772"/>
                <a:gd name="T29" fmla="*/ 211 h 3266"/>
                <a:gd name="T30" fmla="*/ 0 w 772"/>
                <a:gd name="T31" fmla="*/ 0 h 3266"/>
                <a:gd name="T32" fmla="*/ 8 w 772"/>
                <a:gd name="T33" fmla="*/ 191 h 3266"/>
                <a:gd name="T34" fmla="*/ 48 w 772"/>
                <a:gd name="T35" fmla="*/ 306 h 3266"/>
                <a:gd name="T36" fmla="*/ 101 w 772"/>
                <a:gd name="T37" fmla="*/ 377 h 3266"/>
                <a:gd name="T38" fmla="*/ 160 w 772"/>
                <a:gd name="T39" fmla="*/ 417 h 3266"/>
                <a:gd name="T40" fmla="*/ 163 w 772"/>
                <a:gd name="T41" fmla="*/ 522 h 3266"/>
                <a:gd name="T42" fmla="*/ 133 w 772"/>
                <a:gd name="T43" fmla="*/ 633 h 3266"/>
                <a:gd name="T44" fmla="*/ 64 w 772"/>
                <a:gd name="T45" fmla="*/ 829 h 3266"/>
                <a:gd name="T46" fmla="*/ 61 w 772"/>
                <a:gd name="T47" fmla="*/ 955 h 3266"/>
                <a:gd name="T48" fmla="*/ 125 w 772"/>
                <a:gd name="T49" fmla="*/ 1025 h 3266"/>
                <a:gd name="T50" fmla="*/ 122 w 772"/>
                <a:gd name="T51" fmla="*/ 1090 h 3266"/>
                <a:gd name="T52" fmla="*/ 66 w 772"/>
                <a:gd name="T53" fmla="*/ 1226 h 3266"/>
                <a:gd name="T54" fmla="*/ 42 w 772"/>
                <a:gd name="T55" fmla="*/ 1357 h 3266"/>
                <a:gd name="T56" fmla="*/ 64 w 772"/>
                <a:gd name="T57" fmla="*/ 1497 h 3266"/>
                <a:gd name="T58" fmla="*/ 114 w 772"/>
                <a:gd name="T59" fmla="*/ 1572 h 3266"/>
                <a:gd name="T60" fmla="*/ 178 w 772"/>
                <a:gd name="T61" fmla="*/ 1633 h 3266"/>
                <a:gd name="T62" fmla="*/ 184 w 772"/>
                <a:gd name="T63" fmla="*/ 1578 h 3266"/>
                <a:gd name="T64" fmla="*/ 184 w 772"/>
                <a:gd name="T65" fmla="*/ 1578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</p:grpSp>
      <p:grpSp>
        <p:nvGrpSpPr>
          <p:cNvPr id="1036" name="Group 40">
            <a:extLst>
              <a:ext uri="{FF2B5EF4-FFF2-40B4-BE49-F238E27FC236}">
                <a16:creationId xmlns:a16="http://schemas.microsoft.com/office/drawing/2014/main" id="{2E595E34-F1DF-45B6-B0F4-53322482E40C}"/>
              </a:ext>
            </a:extLst>
          </p:cNvPr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1037" name="Group 41">
              <a:extLst>
                <a:ext uri="{FF2B5EF4-FFF2-40B4-BE49-F238E27FC236}">
                  <a16:creationId xmlns:a16="http://schemas.microsoft.com/office/drawing/2014/main" id="{4A0F014F-DC0E-4562-A809-19C2A24BEE76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1039" name="Freeform 42">
                <a:extLst>
                  <a:ext uri="{FF2B5EF4-FFF2-40B4-BE49-F238E27FC236}">
                    <a16:creationId xmlns:a16="http://schemas.microsoft.com/office/drawing/2014/main" id="{F515941B-7225-4274-B24F-1075062F04D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31 w 245"/>
                  <a:gd name="T1" fmla="*/ 3 h 806"/>
                  <a:gd name="T2" fmla="*/ 33 w 245"/>
                  <a:gd name="T3" fmla="*/ 122 h 806"/>
                  <a:gd name="T4" fmla="*/ 0 w 245"/>
                  <a:gd name="T5" fmla="*/ 288 h 806"/>
                  <a:gd name="T6" fmla="*/ 20 w 245"/>
                  <a:gd name="T7" fmla="*/ 282 h 806"/>
                  <a:gd name="T8" fmla="*/ 55 w 245"/>
                  <a:gd name="T9" fmla="*/ 134 h 806"/>
                  <a:gd name="T10" fmla="*/ 62 w 245"/>
                  <a:gd name="T11" fmla="*/ 0 h 806"/>
                  <a:gd name="T12" fmla="*/ 31 w 245"/>
                  <a:gd name="T13" fmla="*/ 3 h 806"/>
                  <a:gd name="T14" fmla="*/ 31 w 245"/>
                  <a:gd name="T15" fmla="*/ 3 h 80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SG"/>
              </a:p>
            </p:txBody>
          </p:sp>
          <p:grpSp>
            <p:nvGrpSpPr>
              <p:cNvPr id="1040" name="Group 43">
                <a:extLst>
                  <a:ext uri="{FF2B5EF4-FFF2-40B4-BE49-F238E27FC236}">
                    <a16:creationId xmlns:a16="http://schemas.microsoft.com/office/drawing/2014/main" id="{D5A894DB-373A-4618-B1E9-F2C472412222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1041" name="Freeform 44">
                  <a:extLst>
                    <a:ext uri="{FF2B5EF4-FFF2-40B4-BE49-F238E27FC236}">
                      <a16:creationId xmlns:a16="http://schemas.microsoft.com/office/drawing/2014/main" id="{AFD3EA89-4514-4536-8511-ED188591FB5A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75 w 604"/>
                    <a:gd name="T3" fmla="*/ 66 h 349"/>
                    <a:gd name="T4" fmla="*/ 127 w 604"/>
                    <a:gd name="T5" fmla="*/ 125 h 349"/>
                    <a:gd name="T6" fmla="*/ 153 w 604"/>
                    <a:gd name="T7" fmla="*/ 50 h 349"/>
                    <a:gd name="T8" fmla="*/ 91 w 604"/>
                    <a:gd name="T9" fmla="*/ 3 h 349"/>
                    <a:gd name="T10" fmla="*/ 118 w 604"/>
                    <a:gd name="T11" fmla="*/ 66 h 349"/>
                    <a:gd name="T12" fmla="*/ 33 w 604"/>
                    <a:gd name="T13" fmla="*/ 6 h 349"/>
                    <a:gd name="T14" fmla="*/ 0 w 604"/>
                    <a:gd name="T15" fmla="*/ 0 h 349"/>
                    <a:gd name="T16" fmla="*/ 0 w 604"/>
                    <a:gd name="T17" fmla="*/ 0 h 34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/>
                </a:p>
              </p:txBody>
            </p:sp>
            <p:sp>
              <p:nvSpPr>
                <p:cNvPr id="1042" name="Freeform 45">
                  <a:extLst>
                    <a:ext uri="{FF2B5EF4-FFF2-40B4-BE49-F238E27FC236}">
                      <a16:creationId xmlns:a16="http://schemas.microsoft.com/office/drawing/2014/main" id="{4024C5EF-41B8-4A57-91E4-3C57D27C5B13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3172564">
                  <a:off x="5048" y="332"/>
                  <a:ext cx="269" cy="438"/>
                </a:xfrm>
                <a:custGeom>
                  <a:avLst/>
                  <a:gdLst>
                    <a:gd name="T0" fmla="*/ 187 w 1064"/>
                    <a:gd name="T1" fmla="*/ 46 h 1230"/>
                    <a:gd name="T2" fmla="*/ 123 w 1064"/>
                    <a:gd name="T3" fmla="*/ 125 h 1230"/>
                    <a:gd name="T4" fmla="*/ 41 w 1064"/>
                    <a:gd name="T5" fmla="*/ 271 h 1230"/>
                    <a:gd name="T6" fmla="*/ 0 w 1064"/>
                    <a:gd name="T7" fmla="*/ 392 h 1230"/>
                    <a:gd name="T8" fmla="*/ 15 w 1064"/>
                    <a:gd name="T9" fmla="*/ 438 h 1230"/>
                    <a:gd name="T10" fmla="*/ 66 w 1064"/>
                    <a:gd name="T11" fmla="*/ 428 h 1230"/>
                    <a:gd name="T12" fmla="*/ 146 w 1064"/>
                    <a:gd name="T13" fmla="*/ 325 h 1230"/>
                    <a:gd name="T14" fmla="*/ 221 w 1064"/>
                    <a:gd name="T15" fmla="*/ 190 h 1230"/>
                    <a:gd name="T16" fmla="*/ 261 w 1064"/>
                    <a:gd name="T17" fmla="*/ 96 h 1230"/>
                    <a:gd name="T18" fmla="*/ 269 w 1064"/>
                    <a:gd name="T19" fmla="*/ 30 h 1230"/>
                    <a:gd name="T20" fmla="*/ 247 w 1064"/>
                    <a:gd name="T21" fmla="*/ 0 h 1230"/>
                    <a:gd name="T22" fmla="*/ 211 w 1064"/>
                    <a:gd name="T23" fmla="*/ 23 h 1230"/>
                    <a:gd name="T24" fmla="*/ 245 w 1064"/>
                    <a:gd name="T25" fmla="*/ 38 h 1230"/>
                    <a:gd name="T26" fmla="*/ 221 w 1064"/>
                    <a:gd name="T27" fmla="*/ 125 h 1230"/>
                    <a:gd name="T28" fmla="*/ 174 w 1064"/>
                    <a:gd name="T29" fmla="*/ 234 h 1230"/>
                    <a:gd name="T30" fmla="*/ 88 w 1064"/>
                    <a:gd name="T31" fmla="*/ 359 h 1230"/>
                    <a:gd name="T32" fmla="*/ 29 w 1064"/>
                    <a:gd name="T33" fmla="*/ 397 h 1230"/>
                    <a:gd name="T34" fmla="*/ 34 w 1064"/>
                    <a:gd name="T35" fmla="*/ 336 h 1230"/>
                    <a:gd name="T36" fmla="*/ 110 w 1064"/>
                    <a:gd name="T37" fmla="*/ 179 h 1230"/>
                    <a:gd name="T38" fmla="*/ 210 w 1064"/>
                    <a:gd name="T39" fmla="*/ 42 h 1230"/>
                    <a:gd name="T40" fmla="*/ 187 w 1064"/>
                    <a:gd name="T41" fmla="*/ 46 h 1230"/>
                    <a:gd name="T42" fmla="*/ 187 w 1064"/>
                    <a:gd name="T43" fmla="*/ 46 h 123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/>
                </a:p>
              </p:txBody>
            </p:sp>
            <p:sp>
              <p:nvSpPr>
                <p:cNvPr id="1043" name="Freeform 46">
                  <a:extLst>
                    <a:ext uri="{FF2B5EF4-FFF2-40B4-BE49-F238E27FC236}">
                      <a16:creationId xmlns:a16="http://schemas.microsoft.com/office/drawing/2014/main" id="{0AAD041A-CDCA-4AA5-960E-EF6EE4703F55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3172564">
                  <a:off x="4858" y="182"/>
                  <a:ext cx="505" cy="898"/>
                </a:xfrm>
                <a:custGeom>
                  <a:avLst/>
                  <a:gdLst>
                    <a:gd name="T0" fmla="*/ 490 w 2002"/>
                    <a:gd name="T1" fmla="*/ 0 h 2521"/>
                    <a:gd name="T2" fmla="*/ 0 w 2002"/>
                    <a:gd name="T3" fmla="*/ 898 h 2521"/>
                    <a:gd name="T4" fmla="*/ 48 w 2002"/>
                    <a:gd name="T5" fmla="*/ 873 h 2521"/>
                    <a:gd name="T6" fmla="*/ 505 w 2002"/>
                    <a:gd name="T7" fmla="*/ 22 h 2521"/>
                    <a:gd name="T8" fmla="*/ 490 w 2002"/>
                    <a:gd name="T9" fmla="*/ 0 h 2521"/>
                    <a:gd name="T10" fmla="*/ 490 w 2002"/>
                    <a:gd name="T11" fmla="*/ 0 h 25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/>
                </a:p>
              </p:txBody>
            </p:sp>
            <p:sp>
              <p:nvSpPr>
                <p:cNvPr id="1044" name="Freeform 47">
                  <a:extLst>
                    <a:ext uri="{FF2B5EF4-FFF2-40B4-BE49-F238E27FC236}">
                      <a16:creationId xmlns:a16="http://schemas.microsoft.com/office/drawing/2014/main" id="{14AA7CBD-176F-40DA-9F89-6F88D56AF468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24 w 3007"/>
                    <a:gd name="T1" fmla="*/ 1014 h 3771"/>
                    <a:gd name="T2" fmla="*/ 99 w 3007"/>
                    <a:gd name="T3" fmla="*/ 1010 h 3771"/>
                    <a:gd name="T4" fmla="*/ 207 w 3007"/>
                    <a:gd name="T5" fmla="*/ 1072 h 3771"/>
                    <a:gd name="T6" fmla="*/ 172 w 3007"/>
                    <a:gd name="T7" fmla="*/ 1004 h 3771"/>
                    <a:gd name="T8" fmla="*/ 93 w 3007"/>
                    <a:gd name="T9" fmla="*/ 963 h 3771"/>
                    <a:gd name="T10" fmla="*/ 161 w 3007"/>
                    <a:gd name="T11" fmla="*/ 969 h 3771"/>
                    <a:gd name="T12" fmla="*/ 247 w 3007"/>
                    <a:gd name="T13" fmla="*/ 1023 h 3771"/>
                    <a:gd name="T14" fmla="*/ 721 w 3007"/>
                    <a:gd name="T15" fmla="*/ 150 h 3771"/>
                    <a:gd name="T16" fmla="*/ 650 w 3007"/>
                    <a:gd name="T17" fmla="*/ 53 h 3771"/>
                    <a:gd name="T18" fmla="*/ 582 w 3007"/>
                    <a:gd name="T19" fmla="*/ 0 h 3771"/>
                    <a:gd name="T20" fmla="*/ 679 w 3007"/>
                    <a:gd name="T21" fmla="*/ 28 h 3771"/>
                    <a:gd name="T22" fmla="*/ 758 w 3007"/>
                    <a:gd name="T23" fmla="*/ 153 h 3771"/>
                    <a:gd name="T24" fmla="*/ 209 w 3007"/>
                    <a:gd name="T25" fmla="*/ 1167 h 3771"/>
                    <a:gd name="T26" fmla="*/ 121 w 3007"/>
                    <a:gd name="T27" fmla="*/ 1216 h 3771"/>
                    <a:gd name="T28" fmla="*/ 26 w 3007"/>
                    <a:gd name="T29" fmla="*/ 1344 h 3771"/>
                    <a:gd name="T30" fmla="*/ 0 w 3007"/>
                    <a:gd name="T31" fmla="*/ 1307 h 3771"/>
                    <a:gd name="T32" fmla="*/ 33 w 3007"/>
                    <a:gd name="T33" fmla="*/ 1294 h 3771"/>
                    <a:gd name="T34" fmla="*/ 95 w 3007"/>
                    <a:gd name="T35" fmla="*/ 1206 h 3771"/>
                    <a:gd name="T36" fmla="*/ 42 w 3007"/>
                    <a:gd name="T37" fmla="*/ 1167 h 3771"/>
                    <a:gd name="T38" fmla="*/ 42 w 3007"/>
                    <a:gd name="T39" fmla="*/ 1132 h 3771"/>
                    <a:gd name="T40" fmla="*/ 104 w 3007"/>
                    <a:gd name="T41" fmla="*/ 1175 h 3771"/>
                    <a:gd name="T42" fmla="*/ 104 w 3007"/>
                    <a:gd name="T43" fmla="*/ 1136 h 3771"/>
                    <a:gd name="T44" fmla="*/ 152 w 3007"/>
                    <a:gd name="T45" fmla="*/ 1148 h 3771"/>
                    <a:gd name="T46" fmla="*/ 108 w 3007"/>
                    <a:gd name="T47" fmla="*/ 1097 h 3771"/>
                    <a:gd name="T48" fmla="*/ 159 w 3007"/>
                    <a:gd name="T49" fmla="*/ 1091 h 3771"/>
                    <a:gd name="T50" fmla="*/ 24 w 3007"/>
                    <a:gd name="T51" fmla="*/ 1014 h 3771"/>
                    <a:gd name="T52" fmla="*/ 24 w 3007"/>
                    <a:gd name="T53" fmla="*/ 1014 h 377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/>
                </a:p>
              </p:txBody>
            </p:sp>
            <p:sp>
              <p:nvSpPr>
                <p:cNvPr id="1045" name="Freeform 48">
                  <a:extLst>
                    <a:ext uri="{FF2B5EF4-FFF2-40B4-BE49-F238E27FC236}">
                      <a16:creationId xmlns:a16="http://schemas.microsoft.com/office/drawing/2014/main" id="{DF845621-BC05-41CD-A60F-705EA2EC9C93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3172564">
                  <a:off x="5297" y="897"/>
                  <a:ext cx="169" cy="122"/>
                </a:xfrm>
                <a:custGeom>
                  <a:avLst/>
                  <a:gdLst>
                    <a:gd name="T0" fmla="*/ 0 w 673"/>
                    <a:gd name="T1" fmla="*/ 29 h 342"/>
                    <a:gd name="T2" fmla="*/ 64 w 673"/>
                    <a:gd name="T3" fmla="*/ 38 h 342"/>
                    <a:gd name="T4" fmla="*/ 160 w 673"/>
                    <a:gd name="T5" fmla="*/ 122 h 342"/>
                    <a:gd name="T6" fmla="*/ 169 w 673"/>
                    <a:gd name="T7" fmla="*/ 103 h 342"/>
                    <a:gd name="T8" fmla="*/ 112 w 673"/>
                    <a:gd name="T9" fmla="*/ 41 h 342"/>
                    <a:gd name="T10" fmla="*/ 7 w 673"/>
                    <a:gd name="T11" fmla="*/ 0 h 342"/>
                    <a:gd name="T12" fmla="*/ 0 w 673"/>
                    <a:gd name="T13" fmla="*/ 29 h 342"/>
                    <a:gd name="T14" fmla="*/ 0 w 673"/>
                    <a:gd name="T15" fmla="*/ 29 h 34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/>
                </a:p>
              </p:txBody>
            </p:sp>
            <p:sp>
              <p:nvSpPr>
                <p:cNvPr id="1046" name="Freeform 49">
                  <a:extLst>
                    <a:ext uri="{FF2B5EF4-FFF2-40B4-BE49-F238E27FC236}">
                      <a16:creationId xmlns:a16="http://schemas.microsoft.com/office/drawing/2014/main" id="{660BD828-7448-4278-B90B-C890C57048D4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3172564">
                  <a:off x="5253" y="806"/>
                  <a:ext cx="181" cy="144"/>
                </a:xfrm>
                <a:custGeom>
                  <a:avLst/>
                  <a:gdLst>
                    <a:gd name="T0" fmla="*/ 0 w 716"/>
                    <a:gd name="T1" fmla="*/ 28 h 403"/>
                    <a:gd name="T2" fmla="*/ 86 w 716"/>
                    <a:gd name="T3" fmla="*/ 53 h 403"/>
                    <a:gd name="T4" fmla="*/ 161 w 716"/>
                    <a:gd name="T5" fmla="*/ 144 h 403"/>
                    <a:gd name="T6" fmla="*/ 181 w 716"/>
                    <a:gd name="T7" fmla="*/ 106 h 403"/>
                    <a:gd name="T8" fmla="*/ 106 w 716"/>
                    <a:gd name="T9" fmla="*/ 41 h 403"/>
                    <a:gd name="T10" fmla="*/ 18 w 716"/>
                    <a:gd name="T11" fmla="*/ 0 h 403"/>
                    <a:gd name="T12" fmla="*/ 0 w 716"/>
                    <a:gd name="T13" fmla="*/ 28 h 403"/>
                    <a:gd name="T14" fmla="*/ 0 w 716"/>
                    <a:gd name="T15" fmla="*/ 28 h 40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/>
                </a:p>
              </p:txBody>
            </p:sp>
            <p:sp>
              <p:nvSpPr>
                <p:cNvPr id="1047" name="Freeform 50">
                  <a:extLst>
                    <a:ext uri="{FF2B5EF4-FFF2-40B4-BE49-F238E27FC236}">
                      <a16:creationId xmlns:a16="http://schemas.microsoft.com/office/drawing/2014/main" id="{8FAD1F62-699B-457A-BE03-E649F00A46D0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28 h 411"/>
                    <a:gd name="T2" fmla="*/ 80 w 717"/>
                    <a:gd name="T3" fmla="*/ 50 h 411"/>
                    <a:gd name="T4" fmla="*/ 164 w 717"/>
                    <a:gd name="T5" fmla="*/ 147 h 411"/>
                    <a:gd name="T6" fmla="*/ 181 w 717"/>
                    <a:gd name="T7" fmla="*/ 112 h 411"/>
                    <a:gd name="T8" fmla="*/ 99 w 717"/>
                    <a:gd name="T9" fmla="*/ 31 h 411"/>
                    <a:gd name="T10" fmla="*/ 14 w 717"/>
                    <a:gd name="T11" fmla="*/ 0 h 411"/>
                    <a:gd name="T12" fmla="*/ 0 w 717"/>
                    <a:gd name="T13" fmla="*/ 28 h 411"/>
                    <a:gd name="T14" fmla="*/ 0 w 717"/>
                    <a:gd name="T15" fmla="*/ 28 h 41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/>
                </a:p>
              </p:txBody>
            </p:sp>
            <p:sp>
              <p:nvSpPr>
                <p:cNvPr id="1048" name="Freeform 51">
                  <a:extLst>
                    <a:ext uri="{FF2B5EF4-FFF2-40B4-BE49-F238E27FC236}">
                      <a16:creationId xmlns:a16="http://schemas.microsoft.com/office/drawing/2014/main" id="{210818BA-D6C2-43BE-A71D-13E37FA403B5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3172564">
                  <a:off x="4948" y="142"/>
                  <a:ext cx="179" cy="138"/>
                </a:xfrm>
                <a:custGeom>
                  <a:avLst/>
                  <a:gdLst>
                    <a:gd name="T0" fmla="*/ 0 w 709"/>
                    <a:gd name="T1" fmla="*/ 31 h 386"/>
                    <a:gd name="T2" fmla="*/ 69 w 709"/>
                    <a:gd name="T3" fmla="*/ 47 h 386"/>
                    <a:gd name="T4" fmla="*/ 168 w 709"/>
                    <a:gd name="T5" fmla="*/ 138 h 386"/>
                    <a:gd name="T6" fmla="*/ 179 w 709"/>
                    <a:gd name="T7" fmla="*/ 110 h 386"/>
                    <a:gd name="T8" fmla="*/ 77 w 709"/>
                    <a:gd name="T9" fmla="*/ 19 h 386"/>
                    <a:gd name="T10" fmla="*/ 11 w 709"/>
                    <a:gd name="T11" fmla="*/ 0 h 386"/>
                    <a:gd name="T12" fmla="*/ 0 w 709"/>
                    <a:gd name="T13" fmla="*/ 31 h 386"/>
                    <a:gd name="T14" fmla="*/ 0 w 709"/>
                    <a:gd name="T15" fmla="*/ 31 h 38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/>
                </a:p>
              </p:txBody>
            </p:sp>
          </p:grpSp>
        </p:grpSp>
        <p:sp>
          <p:nvSpPr>
            <p:cNvPr id="1038" name="Line 52">
              <a:extLst>
                <a:ext uri="{FF2B5EF4-FFF2-40B4-BE49-F238E27FC236}">
                  <a16:creationId xmlns:a16="http://schemas.microsoft.com/office/drawing/2014/main" id="{E36E63B0-D521-4C80-AB84-F098C4D1541D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SG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1" descr="20150513_163451">
            <a:extLst>
              <a:ext uri="{FF2B5EF4-FFF2-40B4-BE49-F238E27FC236}">
                <a16:creationId xmlns:a16="http://schemas.microsoft.com/office/drawing/2014/main" id="{DE5EA661-D406-46F8-AD4D-7F738BE91F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12" descr="blumen-pflanzen148">
            <a:extLst>
              <a:ext uri="{FF2B5EF4-FFF2-40B4-BE49-F238E27FC236}">
                <a16:creationId xmlns:a16="http://schemas.microsoft.com/office/drawing/2014/main" id="{7A920311-D17F-464A-90BF-B587BEA2466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572000"/>
            <a:ext cx="20574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13" descr="blumen-pflanzen148">
            <a:extLst>
              <a:ext uri="{FF2B5EF4-FFF2-40B4-BE49-F238E27FC236}">
                <a16:creationId xmlns:a16="http://schemas.microsoft.com/office/drawing/2014/main" id="{0C06EBD8-61F9-43D8-B501-133D4ED8616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4400"/>
            <a:ext cx="19812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12" descr="thanks">
            <a:extLst>
              <a:ext uri="{FF2B5EF4-FFF2-40B4-BE49-F238E27FC236}">
                <a16:creationId xmlns:a16="http://schemas.microsoft.com/office/drawing/2014/main" id="{BAF4049A-7777-4EF0-8ABF-FB9F1AC3492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78" name="WordArt 18" descr="hoa4">
            <a:extLst>
              <a:ext uri="{FF2B5EF4-FFF2-40B4-BE49-F238E27FC236}">
                <a16:creationId xmlns:a16="http://schemas.microsoft.com/office/drawing/2014/main" id="{9A57054F-4842-4425-BED1-05B309DEC6A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80138" y="4572000"/>
            <a:ext cx="4495800" cy="1143000"/>
          </a:xfrm>
          <a:prstGeom prst="rect">
            <a:avLst/>
          </a:prstGeom>
          <a:solidFill>
            <a:srgbClr val="FFFF00"/>
          </a:solidFill>
          <a:scene3d>
            <a:camera prst="perspectiveHeroicExtremeRightFacing"/>
            <a:lightRig rig="threePt" dir="t"/>
          </a:scene3d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i="1" kern="10" dirty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ENGLISH 8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D6F3E737-EA44-4888-B6DA-777944D3258B}"/>
              </a:ext>
            </a:extLst>
          </p:cNvPr>
          <p:cNvSpPr txBox="1">
            <a:spLocks/>
          </p:cNvSpPr>
          <p:nvPr/>
        </p:nvSpPr>
        <p:spPr>
          <a:xfrm>
            <a:off x="762000" y="1028700"/>
            <a:ext cx="7239000" cy="5715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BINH KHANH SECONDARY SCHOOL</a:t>
            </a:r>
            <a:endParaRPr lang="en-SG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1" descr="DSC00846.JPG">
            <a:extLst>
              <a:ext uri="{FF2B5EF4-FFF2-40B4-BE49-F238E27FC236}">
                <a16:creationId xmlns:a16="http://schemas.microsoft.com/office/drawing/2014/main" id="{9CD450D8-2579-4FD0-AC90-B74BFA8A669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1" name="Rectangle 3">
            <a:extLst>
              <a:ext uri="{FF2B5EF4-FFF2-40B4-BE49-F238E27FC236}">
                <a16:creationId xmlns:a16="http://schemas.microsoft.com/office/drawing/2014/main" id="{D2291D4A-A4EC-4A5F-A342-E78C07BE0D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066800"/>
            <a:ext cx="8382000" cy="6858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 sz="3200"/>
              <a:t>You ought to eat more fruit and vegetables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88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1" descr="DSC00847.JPG">
            <a:extLst>
              <a:ext uri="{FF2B5EF4-FFF2-40B4-BE49-F238E27FC236}">
                <a16:creationId xmlns:a16="http://schemas.microsoft.com/office/drawing/2014/main" id="{1F5FE08E-8740-46D1-9F02-C602E78A23F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5" name="Rectangle 3">
            <a:extLst>
              <a:ext uri="{FF2B5EF4-FFF2-40B4-BE49-F238E27FC236}">
                <a16:creationId xmlns:a16="http://schemas.microsoft.com/office/drawing/2014/main" id="{39C68D57-097B-4059-85A7-868C753A53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219200"/>
            <a:ext cx="7010400" cy="9144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 sz="3200"/>
              <a:t>You ought to go to the dentist</a:t>
            </a:r>
          </a:p>
          <a:p>
            <a:pPr algn="ctr"/>
            <a:r>
              <a:rPr lang="en-US" altLang="en-US" sz="3200"/>
              <a:t>( to see a dentist)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9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5" name="Oval 3">
            <a:extLst>
              <a:ext uri="{FF2B5EF4-FFF2-40B4-BE49-F238E27FC236}">
                <a16:creationId xmlns:a16="http://schemas.microsoft.com/office/drawing/2014/main" id="{692E4C3A-E393-47BE-9E4F-655233197B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3352800"/>
            <a:ext cx="2133600" cy="8382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/>
              <a:t>Thing you can do</a:t>
            </a:r>
          </a:p>
        </p:txBody>
      </p:sp>
      <p:sp>
        <p:nvSpPr>
          <p:cNvPr id="14339" name="Line 4">
            <a:extLst>
              <a:ext uri="{FF2B5EF4-FFF2-40B4-BE49-F238E27FC236}">
                <a16:creationId xmlns:a16="http://schemas.microsoft.com/office/drawing/2014/main" id="{83DA9B04-8EEF-4B66-89D2-B391A06E9C6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990600" y="2971800"/>
            <a:ext cx="685800" cy="381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14340" name="Line 5">
            <a:extLst>
              <a:ext uri="{FF2B5EF4-FFF2-40B4-BE49-F238E27FC236}">
                <a16:creationId xmlns:a16="http://schemas.microsoft.com/office/drawing/2014/main" id="{7F36EF1C-9063-45BA-8373-941873BCB27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5800" y="4038600"/>
            <a:ext cx="685800" cy="6096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14341" name="Line 6">
            <a:extLst>
              <a:ext uri="{FF2B5EF4-FFF2-40B4-BE49-F238E27FC236}">
                <a16:creationId xmlns:a16="http://schemas.microsoft.com/office/drawing/2014/main" id="{3E73E901-EF7A-460D-BFC2-D89FA88F49A7}"/>
              </a:ext>
            </a:extLst>
          </p:cNvPr>
          <p:cNvSpPr>
            <a:spLocks noChangeShapeType="1"/>
          </p:cNvSpPr>
          <p:nvPr/>
        </p:nvSpPr>
        <p:spPr bwMode="auto">
          <a:xfrm>
            <a:off x="2819400" y="4267200"/>
            <a:ext cx="381000" cy="6858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120839" name="Oval 7">
            <a:extLst>
              <a:ext uri="{FF2B5EF4-FFF2-40B4-BE49-F238E27FC236}">
                <a16:creationId xmlns:a16="http://schemas.microsoft.com/office/drawing/2014/main" id="{61C4F521-CC97-40AA-A697-D2DD1CE62A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4572000"/>
            <a:ext cx="1066800" cy="9144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/>
              <a:t>Tidy up</a:t>
            </a:r>
          </a:p>
        </p:txBody>
      </p:sp>
      <p:sp>
        <p:nvSpPr>
          <p:cNvPr id="120840" name="Oval 8">
            <a:extLst>
              <a:ext uri="{FF2B5EF4-FFF2-40B4-BE49-F238E27FC236}">
                <a16:creationId xmlns:a16="http://schemas.microsoft.com/office/drawing/2014/main" id="{B85D618F-622E-4754-9D19-1A4842C994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4953000"/>
            <a:ext cx="1524000" cy="5334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/>
              <a:t>Do homework</a:t>
            </a:r>
          </a:p>
        </p:txBody>
      </p:sp>
      <p:sp>
        <p:nvSpPr>
          <p:cNvPr id="120841" name="Oval 9">
            <a:extLst>
              <a:ext uri="{FF2B5EF4-FFF2-40B4-BE49-F238E27FC236}">
                <a16:creationId xmlns:a16="http://schemas.microsoft.com/office/drawing/2014/main" id="{94CAD37F-821F-4807-9329-DD88885A77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1676400"/>
            <a:ext cx="2133600" cy="9144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/>
              <a:t>Thing you can’t do</a:t>
            </a:r>
          </a:p>
        </p:txBody>
      </p:sp>
      <p:sp>
        <p:nvSpPr>
          <p:cNvPr id="14345" name="Line 10">
            <a:extLst>
              <a:ext uri="{FF2B5EF4-FFF2-40B4-BE49-F238E27FC236}">
                <a16:creationId xmlns:a16="http://schemas.microsoft.com/office/drawing/2014/main" id="{47999701-38DE-4633-9824-2F2CFB4906B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638800" y="2514600"/>
            <a:ext cx="533400" cy="533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120843" name="Oval 11">
            <a:extLst>
              <a:ext uri="{FF2B5EF4-FFF2-40B4-BE49-F238E27FC236}">
                <a16:creationId xmlns:a16="http://schemas.microsoft.com/office/drawing/2014/main" id="{0E770FD9-D5D4-4DFD-AFB0-60EF903B52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2895600"/>
            <a:ext cx="1600200" cy="6096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/>
              <a:t>Fix the TV</a:t>
            </a:r>
          </a:p>
        </p:txBody>
      </p:sp>
      <p:sp>
        <p:nvSpPr>
          <p:cNvPr id="120844" name="Oval 12">
            <a:extLst>
              <a:ext uri="{FF2B5EF4-FFF2-40B4-BE49-F238E27FC236}">
                <a16:creationId xmlns:a16="http://schemas.microsoft.com/office/drawing/2014/main" id="{B5836BF1-3857-4C6D-B3D3-B93E5C3A6C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3124200"/>
            <a:ext cx="1371600" cy="7620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/>
              <a:t>Drive  plane</a:t>
            </a:r>
          </a:p>
        </p:txBody>
      </p:sp>
      <p:sp>
        <p:nvSpPr>
          <p:cNvPr id="14348" name="Line 13">
            <a:extLst>
              <a:ext uri="{FF2B5EF4-FFF2-40B4-BE49-F238E27FC236}">
                <a16:creationId xmlns:a16="http://schemas.microsoft.com/office/drawing/2014/main" id="{1F5AB274-DC91-47FD-B1C2-35475ECAB514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9000" y="2438400"/>
            <a:ext cx="457200" cy="8382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120846" name="Rectangle 14">
            <a:extLst>
              <a:ext uri="{FF2B5EF4-FFF2-40B4-BE49-F238E27FC236}">
                <a16:creationId xmlns:a16="http://schemas.microsoft.com/office/drawing/2014/main" id="{7B8C53F2-6146-4030-ADCB-6806EEB113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457200"/>
            <a:ext cx="7086600" cy="914400"/>
          </a:xfrm>
          <a:prstGeom prst="rect">
            <a:avLst/>
          </a:prstGeom>
          <a:solidFill>
            <a:schemeClr val="tx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 sz="3600" b="1"/>
              <a:t>III.Revision 2: Brain storming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20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20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20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5" dur="2000" fill="hold"/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20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20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08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08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1208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08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08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08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0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0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0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08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0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120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0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9" grpId="0" animBg="1"/>
      <p:bldP spid="120840" grpId="0" animBg="1"/>
      <p:bldP spid="120841" grpId="0" animBg="1"/>
      <p:bldP spid="120843" grpId="0" animBg="1"/>
      <p:bldP spid="12084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>
            <a:extLst>
              <a:ext uri="{FF2B5EF4-FFF2-40B4-BE49-F238E27FC236}">
                <a16:creationId xmlns:a16="http://schemas.microsoft.com/office/drawing/2014/main" id="{496542AE-15CE-48CC-8A3F-AA780BE328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8763000" cy="2438400"/>
          </a:xfrm>
        </p:spPr>
        <p:txBody>
          <a:bodyPr/>
          <a:lstStyle/>
          <a:p>
            <a:pPr eaLnBrk="1" hangingPunct="1"/>
            <a:br>
              <a:rPr lang="en-US" altLang="en-US" sz="2800"/>
            </a:br>
            <a:br>
              <a:rPr lang="en-US" altLang="en-US" sz="2800"/>
            </a:br>
            <a:br>
              <a:rPr lang="en-US" altLang="en-US" sz="2800"/>
            </a:br>
            <a:br>
              <a:rPr lang="en-US" altLang="en-US" sz="2800"/>
            </a:br>
            <a:r>
              <a:rPr lang="en-US" altLang="en-US" sz="2800"/>
              <a:t>You do your homework and no one helps you.</a:t>
            </a:r>
            <a:br>
              <a:rPr lang="en-US" altLang="en-US" sz="2800"/>
            </a:br>
            <a:r>
              <a:rPr lang="en-US" altLang="en-US" sz="2800"/>
              <a:t> What do you say?</a:t>
            </a:r>
            <a:br>
              <a:rPr lang="en-US" altLang="en-US" sz="3200"/>
            </a:br>
            <a:br>
              <a:rPr lang="en-US" altLang="en-US" sz="3200"/>
            </a:br>
            <a:br>
              <a:rPr lang="en-US" altLang="en-US" sz="3200"/>
            </a:br>
            <a:endParaRPr lang="en-US" altLang="en-US" sz="3200"/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A4C9630F-2431-4C1D-BE3F-C06D104378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2133600"/>
            <a:ext cx="8610600" cy="4191000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en-US" altLang="en-US">
              <a:solidFill>
                <a:schemeClr val="tx2"/>
              </a:solidFill>
            </a:endParaRPr>
          </a:p>
          <a:p>
            <a:pPr eaLnBrk="1" hangingPunct="1">
              <a:buFontTx/>
              <a:buNone/>
            </a:pPr>
            <a:endParaRPr lang="en-US" altLang="en-US">
              <a:solidFill>
                <a:schemeClr val="tx2"/>
              </a:solidFill>
            </a:endParaRPr>
          </a:p>
        </p:txBody>
      </p:sp>
      <p:sp>
        <p:nvSpPr>
          <p:cNvPr id="121860" name="Rectangle 4">
            <a:extLst>
              <a:ext uri="{FF2B5EF4-FFF2-40B4-BE49-F238E27FC236}">
                <a16:creationId xmlns:a16="http://schemas.microsoft.com/office/drawing/2014/main" id="{38CC60BD-77C8-4E6A-9300-6CCE481E80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28800"/>
            <a:ext cx="91440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576263" indent="-57626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20000"/>
              </a:spcBef>
            </a:pPr>
            <a:r>
              <a:rPr lang="en-US" altLang="en-US" sz="2800" b="1">
                <a:solidFill>
                  <a:srgbClr val="FF9900"/>
                </a:solidFill>
              </a:rPr>
              <a:t>	</a:t>
            </a:r>
            <a:r>
              <a:rPr lang="en-US" altLang="en-US" sz="3200" b="1">
                <a:solidFill>
                  <a:srgbClr val="FF9900"/>
                </a:solidFill>
              </a:rPr>
              <a:t>Reflexive pronouns</a:t>
            </a:r>
          </a:p>
          <a:p>
            <a:pPr eaLnBrk="1" hangingPunct="1">
              <a:lnSpc>
                <a:spcPct val="110000"/>
              </a:lnSpc>
              <a:spcBef>
                <a:spcPct val="20000"/>
              </a:spcBef>
            </a:pPr>
            <a:r>
              <a:rPr lang="en-US" altLang="en-US" sz="2800">
                <a:solidFill>
                  <a:srgbClr val="000099"/>
                </a:solidFill>
              </a:rPr>
              <a:t>1. Forms</a:t>
            </a:r>
          </a:p>
          <a:p>
            <a:pPr eaLnBrk="1" hangingPunct="1">
              <a:lnSpc>
                <a:spcPct val="110000"/>
              </a:lnSpc>
              <a:spcBef>
                <a:spcPct val="20000"/>
              </a:spcBef>
            </a:pPr>
            <a:r>
              <a:rPr lang="en-US" altLang="en-US" sz="2800">
                <a:solidFill>
                  <a:schemeClr val="bg1"/>
                </a:solidFill>
              </a:rPr>
              <a:t>		</a:t>
            </a:r>
            <a:r>
              <a:rPr lang="en-US" altLang="en-US" sz="2800">
                <a:solidFill>
                  <a:srgbClr val="339933"/>
                </a:solidFill>
              </a:rPr>
              <a:t>Pronouns	</a:t>
            </a:r>
            <a:r>
              <a:rPr lang="en-US" altLang="en-US" sz="2800">
                <a:solidFill>
                  <a:schemeClr val="bg1"/>
                </a:solidFill>
              </a:rPr>
              <a:t>			</a:t>
            </a:r>
            <a:r>
              <a:rPr lang="en-US" altLang="en-US" sz="2800">
                <a:solidFill>
                  <a:srgbClr val="339933"/>
                </a:solidFill>
              </a:rPr>
              <a:t>Reflexive pronouns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sz="2800">
                <a:solidFill>
                  <a:srgbClr val="FFFF00"/>
                </a:solidFill>
              </a:rPr>
              <a:t>			</a:t>
            </a:r>
            <a:r>
              <a:rPr lang="en-US" altLang="en-US" sz="2800">
                <a:solidFill>
                  <a:schemeClr val="accent2"/>
                </a:solidFill>
              </a:rPr>
              <a:t>I</a:t>
            </a:r>
            <a:r>
              <a:rPr lang="en-US" altLang="en-US" sz="2800">
                <a:solidFill>
                  <a:srgbClr val="FFFF00"/>
                </a:solidFill>
              </a:rPr>
              <a:t>		</a:t>
            </a:r>
            <a:r>
              <a:rPr lang="en-US" altLang="en-US" sz="2800">
                <a:solidFill>
                  <a:srgbClr val="339933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2800">
                <a:solidFill>
                  <a:srgbClr val="FFFF00"/>
                </a:solidFill>
                <a:sym typeface="Wingdings" panose="05000000000000000000" pitchFamily="2" charset="2"/>
              </a:rPr>
              <a:t>		</a:t>
            </a:r>
            <a:r>
              <a:rPr lang="en-US" altLang="en-US" sz="2800">
                <a:solidFill>
                  <a:schemeClr val="tx2"/>
                </a:solidFill>
                <a:sym typeface="Wingdings" panose="05000000000000000000" pitchFamily="2" charset="2"/>
              </a:rPr>
              <a:t>myself</a:t>
            </a:r>
            <a:r>
              <a:rPr lang="en-US" altLang="en-US" sz="2800">
                <a:solidFill>
                  <a:schemeClr val="tx2"/>
                </a:solidFill>
              </a:rPr>
              <a:t>	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sz="2800">
                <a:solidFill>
                  <a:schemeClr val="tx2"/>
                </a:solidFill>
              </a:rPr>
              <a:t>			</a:t>
            </a:r>
            <a:r>
              <a:rPr lang="en-US" altLang="en-US" sz="2800">
                <a:solidFill>
                  <a:schemeClr val="accent2"/>
                </a:solidFill>
              </a:rPr>
              <a:t>you</a:t>
            </a:r>
            <a:r>
              <a:rPr lang="en-US" altLang="en-US" sz="2800">
                <a:solidFill>
                  <a:schemeClr val="tx2"/>
                </a:solidFill>
              </a:rPr>
              <a:t>	</a:t>
            </a:r>
            <a:r>
              <a:rPr lang="en-US" altLang="en-US" sz="2800">
                <a:solidFill>
                  <a:srgbClr val="339933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2800">
                <a:solidFill>
                  <a:schemeClr val="tx2"/>
                </a:solidFill>
                <a:sym typeface="Wingdings" panose="05000000000000000000" pitchFamily="2" charset="2"/>
              </a:rPr>
              <a:t>		yourself / yourselves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sz="2800">
                <a:solidFill>
                  <a:schemeClr val="tx2"/>
                </a:solidFill>
                <a:sym typeface="Wingdings" panose="05000000000000000000" pitchFamily="2" charset="2"/>
              </a:rPr>
              <a:t>			</a:t>
            </a:r>
            <a:r>
              <a:rPr lang="en-US" altLang="en-US" sz="2800">
                <a:solidFill>
                  <a:schemeClr val="accent2"/>
                </a:solidFill>
              </a:rPr>
              <a:t>he</a:t>
            </a:r>
            <a:r>
              <a:rPr lang="en-US" altLang="en-US" sz="2800">
                <a:solidFill>
                  <a:schemeClr val="tx2"/>
                </a:solidFill>
              </a:rPr>
              <a:t>		</a:t>
            </a:r>
            <a:r>
              <a:rPr lang="en-US" altLang="en-US" sz="2800">
                <a:solidFill>
                  <a:schemeClr val="hlink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2800">
                <a:solidFill>
                  <a:schemeClr val="tx2"/>
                </a:solidFill>
                <a:sym typeface="Wingdings" panose="05000000000000000000" pitchFamily="2" charset="2"/>
              </a:rPr>
              <a:t> 		himself	</a:t>
            </a:r>
            <a:endParaRPr lang="en-US" altLang="en-US" sz="2800">
              <a:solidFill>
                <a:schemeClr val="tx2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sz="2800">
                <a:solidFill>
                  <a:schemeClr val="tx2"/>
                </a:solidFill>
              </a:rPr>
              <a:t>			</a:t>
            </a:r>
            <a:r>
              <a:rPr lang="en-US" altLang="en-US" sz="2800">
                <a:solidFill>
                  <a:schemeClr val="accent2"/>
                </a:solidFill>
              </a:rPr>
              <a:t>she</a:t>
            </a:r>
            <a:r>
              <a:rPr lang="en-US" altLang="en-US" sz="2800">
                <a:solidFill>
                  <a:schemeClr val="tx2"/>
                </a:solidFill>
              </a:rPr>
              <a:t>		</a:t>
            </a:r>
            <a:r>
              <a:rPr lang="en-US" altLang="en-US" sz="2800">
                <a:solidFill>
                  <a:srgbClr val="339933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2800">
                <a:solidFill>
                  <a:schemeClr val="tx2"/>
                </a:solidFill>
                <a:sym typeface="Wingdings" panose="05000000000000000000" pitchFamily="2" charset="2"/>
              </a:rPr>
              <a:t>		herself</a:t>
            </a:r>
            <a:endParaRPr lang="en-US" altLang="en-US" sz="2800">
              <a:solidFill>
                <a:schemeClr val="tx2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sz="2800">
                <a:solidFill>
                  <a:schemeClr val="tx2"/>
                </a:solidFill>
              </a:rPr>
              <a:t>			</a:t>
            </a:r>
            <a:r>
              <a:rPr lang="en-US" altLang="en-US" sz="2800">
                <a:solidFill>
                  <a:schemeClr val="accent2"/>
                </a:solidFill>
              </a:rPr>
              <a:t>it</a:t>
            </a:r>
            <a:r>
              <a:rPr lang="en-US" altLang="en-US" sz="2800">
                <a:solidFill>
                  <a:schemeClr val="tx2"/>
                </a:solidFill>
              </a:rPr>
              <a:t>		</a:t>
            </a:r>
            <a:r>
              <a:rPr lang="en-US" altLang="en-US" sz="2800">
                <a:solidFill>
                  <a:srgbClr val="339933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2800">
                <a:solidFill>
                  <a:schemeClr val="tx2"/>
                </a:solidFill>
                <a:sym typeface="Wingdings" panose="05000000000000000000" pitchFamily="2" charset="2"/>
              </a:rPr>
              <a:t>		itself</a:t>
            </a:r>
            <a:r>
              <a:rPr lang="en-US" altLang="en-US" sz="2800">
                <a:solidFill>
                  <a:schemeClr val="tx2"/>
                </a:solidFill>
              </a:rPr>
              <a:t>	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sz="2800">
                <a:solidFill>
                  <a:schemeClr val="tx2"/>
                </a:solidFill>
              </a:rPr>
              <a:t>			</a:t>
            </a:r>
            <a:r>
              <a:rPr lang="en-US" altLang="en-US" sz="2800">
                <a:solidFill>
                  <a:schemeClr val="accent2"/>
                </a:solidFill>
              </a:rPr>
              <a:t>we</a:t>
            </a:r>
            <a:r>
              <a:rPr lang="en-US" altLang="en-US" sz="2800">
                <a:solidFill>
                  <a:schemeClr val="tx2"/>
                </a:solidFill>
              </a:rPr>
              <a:t>		</a:t>
            </a:r>
            <a:r>
              <a:rPr lang="en-US" altLang="en-US" sz="2800">
                <a:solidFill>
                  <a:srgbClr val="339933"/>
                </a:solidFill>
                <a:sym typeface="Wingdings" panose="05000000000000000000" pitchFamily="2" charset="2"/>
              </a:rPr>
              <a:t> </a:t>
            </a:r>
            <a:r>
              <a:rPr lang="en-US" altLang="en-US" sz="2800">
                <a:solidFill>
                  <a:schemeClr val="tx2"/>
                </a:solidFill>
                <a:sym typeface="Wingdings" panose="05000000000000000000" pitchFamily="2" charset="2"/>
              </a:rPr>
              <a:t>		ourselves</a:t>
            </a:r>
            <a:endParaRPr lang="en-US" altLang="en-US" sz="2800">
              <a:solidFill>
                <a:schemeClr val="tx2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sz="2800">
                <a:solidFill>
                  <a:schemeClr val="tx2"/>
                </a:solidFill>
              </a:rPr>
              <a:t>			</a:t>
            </a:r>
            <a:r>
              <a:rPr lang="en-US" altLang="en-US" sz="2800">
                <a:solidFill>
                  <a:schemeClr val="accent2"/>
                </a:solidFill>
              </a:rPr>
              <a:t>they</a:t>
            </a:r>
            <a:r>
              <a:rPr lang="en-US" altLang="en-US" sz="2800">
                <a:solidFill>
                  <a:schemeClr val="tx2"/>
                </a:solidFill>
              </a:rPr>
              <a:t>		</a:t>
            </a:r>
            <a:r>
              <a:rPr lang="en-US" altLang="en-US" sz="2800">
                <a:solidFill>
                  <a:srgbClr val="339933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2800">
                <a:solidFill>
                  <a:schemeClr val="tx2"/>
                </a:solidFill>
                <a:sym typeface="Wingdings" panose="05000000000000000000" pitchFamily="2" charset="2"/>
              </a:rPr>
              <a:t>		themselves</a:t>
            </a:r>
            <a:endParaRPr lang="en-US" altLang="en-US" sz="2800">
              <a:solidFill>
                <a:schemeClr val="tx2"/>
              </a:solidFill>
            </a:endParaRPr>
          </a:p>
        </p:txBody>
      </p:sp>
      <p:sp>
        <p:nvSpPr>
          <p:cNvPr id="121861" name="Rectangle 5">
            <a:extLst>
              <a:ext uri="{FF2B5EF4-FFF2-40B4-BE49-F238E27FC236}">
                <a16:creationId xmlns:a16="http://schemas.microsoft.com/office/drawing/2014/main" id="{77010024-CE5D-493A-8E73-AE28E8CFBA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1295400"/>
            <a:ext cx="5257800" cy="5334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 sz="2800"/>
              <a:t>I do my homework </a:t>
            </a:r>
            <a:r>
              <a:rPr lang="en-US" altLang="en-US" sz="2800">
                <a:solidFill>
                  <a:schemeClr val="tx2"/>
                </a:solidFill>
              </a:rPr>
              <a:t>myself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21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21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218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218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218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218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218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218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218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218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2186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8" grpId="0"/>
      <p:bldP spid="12186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>
            <a:extLst>
              <a:ext uri="{FF2B5EF4-FFF2-40B4-BE49-F238E27FC236}">
                <a16:creationId xmlns:a16="http://schemas.microsoft.com/office/drawing/2014/main" id="{D1532114-2397-44F4-8AA6-0B648DC7B3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229600" cy="1447800"/>
          </a:xfrm>
        </p:spPr>
        <p:txBody>
          <a:bodyPr/>
          <a:lstStyle/>
          <a:p>
            <a:pPr algn="l" eaLnBrk="1" hangingPunct="1"/>
            <a:r>
              <a:rPr lang="en-US" altLang="en-US" sz="3200" b="1"/>
              <a:t>2.Practice.</a:t>
            </a:r>
            <a:br>
              <a:rPr lang="en-US" altLang="en-US" sz="4000" b="1"/>
            </a:br>
            <a:r>
              <a:rPr lang="en-US" altLang="en-US" sz="2800" b="1"/>
              <a:t>Ex </a:t>
            </a:r>
            <a:r>
              <a:rPr lang="en-US" altLang="en-US" sz="2800"/>
              <a:t>1.Complete the dialogue( LF 3.P  35).Then practice with partner</a:t>
            </a:r>
          </a:p>
        </p:txBody>
      </p:sp>
      <p:sp>
        <p:nvSpPr>
          <p:cNvPr id="141315" name="Rectangle 3">
            <a:extLst>
              <a:ext uri="{FF2B5EF4-FFF2-40B4-BE49-F238E27FC236}">
                <a16:creationId xmlns:a16="http://schemas.microsoft.com/office/drawing/2014/main" id="{263E3D84-537F-4414-B255-FEFA86BF58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2362200"/>
            <a:ext cx="5181600" cy="40386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lvl="1" algn="ctr"/>
            <a:r>
              <a:rPr lang="en-US" altLang="en-US" sz="2800">
                <a:solidFill>
                  <a:srgbClr val="0000FF"/>
                </a:solidFill>
              </a:rPr>
              <a:t>Answer </a:t>
            </a:r>
            <a:r>
              <a:rPr lang="en-US" altLang="en-US"/>
              <a:t>  </a:t>
            </a:r>
          </a:p>
          <a:p>
            <a:pPr lvl="1" algn="ctr"/>
            <a:endParaRPr lang="en-US" altLang="en-US"/>
          </a:p>
          <a:p>
            <a:pPr lvl="1" algn="ctr"/>
            <a:r>
              <a:rPr lang="en-US" altLang="en-US" sz="2800"/>
              <a:t>   1:  ourselves</a:t>
            </a:r>
          </a:p>
          <a:p>
            <a:pPr lvl="1" algn="ctr"/>
            <a:r>
              <a:rPr lang="en-US" altLang="en-US" sz="2800"/>
              <a:t>2:  myself</a:t>
            </a:r>
          </a:p>
          <a:p>
            <a:pPr lvl="1" algn="ctr"/>
            <a:r>
              <a:rPr lang="en-US" altLang="en-US" sz="2800"/>
              <a:t>  3:  yourself</a:t>
            </a:r>
          </a:p>
          <a:p>
            <a:pPr lvl="1" algn="ctr"/>
            <a:r>
              <a:rPr lang="en-US" altLang="en-US" sz="2800"/>
              <a:t>4:  himself</a:t>
            </a:r>
          </a:p>
          <a:p>
            <a:pPr lvl="1" algn="ctr"/>
            <a:r>
              <a:rPr lang="en-US" altLang="en-US" sz="2800"/>
              <a:t>      5:  themselves</a:t>
            </a:r>
          </a:p>
          <a:p>
            <a:pPr lvl="1" algn="ctr"/>
            <a:r>
              <a:rPr lang="en-US" altLang="en-US" sz="2800"/>
              <a:t> 6:  yourself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1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413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41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41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141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41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41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141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41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4" grpId="0"/>
      <p:bldP spid="141315" grpId="0" build="allAtOnce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>
            <a:extLst>
              <a:ext uri="{FF2B5EF4-FFF2-40B4-BE49-F238E27FC236}">
                <a16:creationId xmlns:a16="http://schemas.microsoft.com/office/drawing/2014/main" id="{7691BE27-09F3-416B-AB50-524C5387AA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70700" cy="609600"/>
          </a:xfrm>
        </p:spPr>
        <p:txBody>
          <a:bodyPr/>
          <a:lstStyle/>
          <a:p>
            <a:pPr algn="l" eaLnBrk="1" hangingPunct="1"/>
            <a:r>
              <a:rPr lang="en-US" altLang="en-US" sz="3200"/>
              <a:t>Ex 2. Word cue drill</a:t>
            </a:r>
          </a:p>
        </p:txBody>
      </p:sp>
      <p:sp>
        <p:nvSpPr>
          <p:cNvPr id="123907" name="Rectangle 3">
            <a:extLst>
              <a:ext uri="{FF2B5EF4-FFF2-40B4-BE49-F238E27FC236}">
                <a16:creationId xmlns:a16="http://schemas.microsoft.com/office/drawing/2014/main" id="{648FFB2E-E860-4AC4-A173-E77AD083BD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8382000" cy="5334000"/>
          </a:xfrm>
        </p:spPr>
        <p:txBody>
          <a:bodyPr/>
          <a:lstStyle/>
          <a:p>
            <a:pPr marL="609600" indent="-609600" eaLnBrk="1" hangingPunct="1">
              <a:buFontTx/>
              <a:buAutoNum type="alphaLcPeriod"/>
            </a:pPr>
            <a:r>
              <a:rPr lang="en-US" altLang="en-US"/>
              <a:t>you/ do / homework.</a:t>
            </a:r>
          </a:p>
          <a:p>
            <a:pPr marL="609600" indent="-609600" eaLnBrk="1" hangingPunct="1">
              <a:buFontTx/>
              <a:buAutoNum type="alphaLcPeriod"/>
            </a:pPr>
            <a:r>
              <a:rPr lang="en-US" altLang="en-US"/>
              <a:t>He/ fix / machine.</a:t>
            </a:r>
          </a:p>
          <a:p>
            <a:pPr marL="609600" indent="-609600" eaLnBrk="1" hangingPunct="1">
              <a:buFontTx/>
              <a:buAutoNum type="alphaLcPeriod"/>
            </a:pPr>
            <a:r>
              <a:rPr lang="en-US" altLang="en-US"/>
              <a:t>Mary / cook / dinner.</a:t>
            </a:r>
          </a:p>
          <a:p>
            <a:pPr marL="609600" indent="-609600" eaLnBrk="1" hangingPunct="1">
              <a:buFontTx/>
              <a:buAutoNum type="alphaLcPeriod"/>
            </a:pPr>
            <a:r>
              <a:rPr lang="en-US" altLang="en-US"/>
              <a:t>These students/ paint/the picture.</a:t>
            </a:r>
          </a:p>
          <a:p>
            <a:pPr marL="609600" indent="-609600" eaLnBrk="1" hangingPunct="1">
              <a:buFontTx/>
              <a:buNone/>
            </a:pPr>
            <a:r>
              <a:rPr lang="en-US" altLang="en-US"/>
              <a:t>	</a:t>
            </a:r>
            <a:r>
              <a:rPr lang="en-US" altLang="en-US" i="1" u="sng">
                <a:solidFill>
                  <a:srgbClr val="FF3300"/>
                </a:solidFill>
              </a:rPr>
              <a:t>example</a:t>
            </a:r>
            <a:r>
              <a:rPr lang="en-US" altLang="en-US">
                <a:solidFill>
                  <a:srgbClr val="FF3300"/>
                </a:solidFill>
              </a:rPr>
              <a:t>:</a:t>
            </a:r>
          </a:p>
          <a:p>
            <a:pPr marL="609600" indent="-609600" eaLnBrk="1" hangingPunct="1">
              <a:buFontTx/>
              <a:buNone/>
            </a:pPr>
            <a:r>
              <a:rPr lang="en-US" altLang="en-US"/>
              <a:t>	</a:t>
            </a:r>
            <a:r>
              <a:rPr lang="en-US" altLang="en-US">
                <a:solidFill>
                  <a:srgbClr val="0000FF"/>
                </a:solidFill>
              </a:rPr>
              <a:t>- Did you do your homework?</a:t>
            </a:r>
          </a:p>
          <a:p>
            <a:pPr marL="609600" indent="-609600" eaLnBrk="1" hangingPunct="1">
              <a:buFontTx/>
              <a:buNone/>
            </a:pPr>
            <a:r>
              <a:rPr lang="en-US" altLang="en-US">
                <a:solidFill>
                  <a:srgbClr val="0000FF"/>
                </a:solidFill>
              </a:rPr>
              <a:t>	+ yes. I did it myself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3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3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3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3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3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3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3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3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3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3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6" grpId="0"/>
      <p:bldP spid="12390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>
            <a:extLst>
              <a:ext uri="{FF2B5EF4-FFF2-40B4-BE49-F238E27FC236}">
                <a16:creationId xmlns:a16="http://schemas.microsoft.com/office/drawing/2014/main" id="{9E800AF7-35CC-4466-B76B-D61012B0B8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6870700" cy="762000"/>
          </a:xfrm>
        </p:spPr>
        <p:txBody>
          <a:bodyPr/>
          <a:lstStyle/>
          <a:p>
            <a:pPr eaLnBrk="1" hangingPunct="1"/>
            <a:r>
              <a:rPr lang="en-US" altLang="en-US"/>
              <a:t>IV. Revision 3</a:t>
            </a:r>
          </a:p>
        </p:txBody>
      </p:sp>
      <p:sp>
        <p:nvSpPr>
          <p:cNvPr id="113667" name="Rectangle 3">
            <a:extLst>
              <a:ext uri="{FF2B5EF4-FFF2-40B4-BE49-F238E27FC236}">
                <a16:creationId xmlns:a16="http://schemas.microsoft.com/office/drawing/2014/main" id="{C648B3C3-7E43-4D68-B036-4FD9A78605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752600"/>
            <a:ext cx="7696200" cy="3657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/>
              <a:t>The students! </a:t>
            </a:r>
          </a:p>
          <a:p>
            <a:pPr eaLnBrk="1" hangingPunct="1">
              <a:buFontTx/>
              <a:buNone/>
            </a:pPr>
            <a:r>
              <a:rPr lang="en-US" altLang="en-US"/>
              <a:t>Hai was absent today, wasn’t he?</a:t>
            </a:r>
          </a:p>
          <a:p>
            <a:pPr eaLnBrk="1" hangingPunct="1">
              <a:buFontTx/>
              <a:buNone/>
            </a:pPr>
            <a:r>
              <a:rPr lang="en-US" altLang="en-US"/>
              <a:t>-Yes.</a:t>
            </a:r>
          </a:p>
          <a:p>
            <a:pPr algn="ctr" eaLnBrk="1" hangingPunct="1">
              <a:buFontTx/>
              <a:buNone/>
            </a:pPr>
            <a:r>
              <a:rPr lang="en-US" altLang="en-US" b="1">
                <a:solidFill>
                  <a:srgbClr val="660066"/>
                </a:solidFill>
              </a:rPr>
              <a:t>1.Model sentence</a:t>
            </a:r>
            <a:r>
              <a:rPr lang="en-US" altLang="en-US">
                <a:solidFill>
                  <a:srgbClr val="660066"/>
                </a:solidFill>
              </a:rPr>
              <a:t>:</a:t>
            </a:r>
          </a:p>
          <a:p>
            <a:pPr eaLnBrk="1" hangingPunct="1">
              <a:buFontTx/>
              <a:buNone/>
            </a:pPr>
            <a:r>
              <a:rPr lang="en-US" altLang="en-US">
                <a:solidFill>
                  <a:schemeClr val="tx2"/>
                </a:solidFill>
              </a:rPr>
              <a:t>	Why</a:t>
            </a:r>
            <a:r>
              <a:rPr lang="en-US" altLang="en-US"/>
              <a:t> was Hai absent?</a:t>
            </a:r>
          </a:p>
          <a:p>
            <a:pPr eaLnBrk="1" hangingPunct="1">
              <a:buFontTx/>
              <a:buNone/>
            </a:pPr>
            <a:r>
              <a:rPr lang="en-US" altLang="en-US">
                <a:solidFill>
                  <a:schemeClr val="tx2"/>
                </a:solidFill>
              </a:rPr>
              <a:t>	Because </a:t>
            </a:r>
            <a:r>
              <a:rPr lang="en-US" altLang="en-US"/>
              <a:t>he was ill.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36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3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3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113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3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3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113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3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3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113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92332A69-54AF-469D-A601-70B23BEBF8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077200" cy="685800"/>
          </a:xfrm>
        </p:spPr>
        <p:txBody>
          <a:bodyPr/>
          <a:lstStyle/>
          <a:p>
            <a:pPr algn="l" eaLnBrk="1" hangingPunct="1"/>
            <a:r>
              <a:rPr lang="en-US" altLang="en-US" sz="3600"/>
              <a:t>2. Practice</a:t>
            </a:r>
            <a:r>
              <a:rPr lang="en-US" altLang="en-US" sz="4000"/>
              <a:t>. </a:t>
            </a:r>
            <a:r>
              <a:rPr lang="en-US" altLang="en-US" sz="2800">
                <a:solidFill>
                  <a:schemeClr val="tx2"/>
                </a:solidFill>
              </a:rPr>
              <a:t>EX 6: Match. Then practice.</a:t>
            </a:r>
          </a:p>
        </p:txBody>
      </p:sp>
      <p:graphicFrame>
        <p:nvGraphicFramePr>
          <p:cNvPr id="124983" name="Group 55">
            <a:extLst>
              <a:ext uri="{FF2B5EF4-FFF2-40B4-BE49-F238E27FC236}">
                <a16:creationId xmlns:a16="http://schemas.microsoft.com/office/drawing/2014/main" id="{9E33E384-9D4E-4383-A761-FDA667AB02AF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152400" y="914400"/>
          <a:ext cx="8839200" cy="5748338"/>
        </p:xfrm>
        <a:graphic>
          <a:graphicData uri="http://schemas.openxmlformats.org/drawingml/2006/table">
            <a:tbl>
              <a:tblPr/>
              <a:tblGrid>
                <a:gridCol w="4381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57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67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A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B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58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1.Why did Nam come to the party?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a. Because they’ll have an appointment at ten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58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2.Why were you late ?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b. Because she had to finish the report.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42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3.Why do they have to live soon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c. Because he had a lot of homework to do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96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4.Why are you laughing?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d. Because we missed the 1</a:t>
                      </a:r>
                      <a:r>
                        <a:rPr kumimoji="0" lang="en-US" sz="22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st</a:t>
                      </a: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bus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858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5.Why don’t you take a taxi?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e. Because the stories are so funny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842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6.Why did your sister stay late at the office?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f. Because I don’t have enough money.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858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7.Why couldn’t Jane pass the final exam?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g. Because she didn’t study hard enough.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2F51A58B-EE7B-4964-8F5A-710E48E67F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077200" cy="685800"/>
          </a:xfrm>
        </p:spPr>
        <p:txBody>
          <a:bodyPr/>
          <a:lstStyle/>
          <a:p>
            <a:pPr algn="l" eaLnBrk="1" hangingPunct="1"/>
            <a:r>
              <a:rPr lang="en-US" altLang="en-US" sz="3600"/>
              <a:t>2. Practice</a:t>
            </a:r>
            <a:r>
              <a:rPr lang="en-US" altLang="en-US" sz="4000"/>
              <a:t>. </a:t>
            </a:r>
            <a:r>
              <a:rPr lang="en-US" altLang="en-US" sz="2800">
                <a:solidFill>
                  <a:schemeClr val="tx2"/>
                </a:solidFill>
              </a:rPr>
              <a:t>EX 1: Match. Then practice.</a:t>
            </a:r>
          </a:p>
        </p:txBody>
      </p:sp>
      <p:graphicFrame>
        <p:nvGraphicFramePr>
          <p:cNvPr id="128003" name="Group 3">
            <a:extLst>
              <a:ext uri="{FF2B5EF4-FFF2-40B4-BE49-F238E27FC236}">
                <a16:creationId xmlns:a16="http://schemas.microsoft.com/office/drawing/2014/main" id="{2EE55ADF-1466-4751-8EA7-E5B549D79B61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152400" y="914400"/>
          <a:ext cx="8839200" cy="5748338"/>
        </p:xfrm>
        <a:graphic>
          <a:graphicData uri="http://schemas.openxmlformats.org/drawingml/2006/table">
            <a:tbl>
              <a:tblPr/>
              <a:tblGrid>
                <a:gridCol w="4381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57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67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A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B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58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1.Why did Nam come to the party?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a. Because they’ll have an appointment at ten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58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2.Why were you late ?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b. Because she had to finish the report.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42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3.Why do they have to live soon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c. Because he had a lot of homework to do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96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4.Why are you laughing?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d. Because we missed the 1</a:t>
                      </a:r>
                      <a:r>
                        <a:rPr kumimoji="0" lang="en-US" sz="22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st</a:t>
                      </a: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bus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858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5.Why don’t you take a taxi?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e. Because the stories are so funny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842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6.Why did your sister stay late at the office?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f. Because I don’t have enough money.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858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7.Why couldn’t Jane pass the final exam?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g. Because she didn’t study hard enough.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0512" name="Rectangle 32">
            <a:extLst>
              <a:ext uri="{FF2B5EF4-FFF2-40B4-BE49-F238E27FC236}">
                <a16:creationId xmlns:a16="http://schemas.microsoft.com/office/drawing/2014/main" id="{E3519195-1872-477C-A709-09B3554DF5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1828800"/>
            <a:ext cx="533400" cy="2286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 sz="2400"/>
              <a:t>c</a:t>
            </a:r>
          </a:p>
        </p:txBody>
      </p:sp>
      <p:sp>
        <p:nvSpPr>
          <p:cNvPr id="20513" name="Rectangle 33">
            <a:extLst>
              <a:ext uri="{FF2B5EF4-FFF2-40B4-BE49-F238E27FC236}">
                <a16:creationId xmlns:a16="http://schemas.microsoft.com/office/drawing/2014/main" id="{CF4E931F-211D-41F7-8C36-642950DB59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2590800"/>
            <a:ext cx="533400" cy="2286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 sz="2400"/>
              <a:t>d</a:t>
            </a:r>
          </a:p>
        </p:txBody>
      </p:sp>
      <p:sp>
        <p:nvSpPr>
          <p:cNvPr id="20514" name="Rectangle 34">
            <a:extLst>
              <a:ext uri="{FF2B5EF4-FFF2-40B4-BE49-F238E27FC236}">
                <a16:creationId xmlns:a16="http://schemas.microsoft.com/office/drawing/2014/main" id="{5A02D64D-EAC6-43D9-A110-1B3675163F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3429000"/>
            <a:ext cx="533400" cy="2286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 sz="2400"/>
              <a:t>a</a:t>
            </a:r>
          </a:p>
        </p:txBody>
      </p:sp>
      <p:sp>
        <p:nvSpPr>
          <p:cNvPr id="20515" name="Rectangle 35">
            <a:extLst>
              <a:ext uri="{FF2B5EF4-FFF2-40B4-BE49-F238E27FC236}">
                <a16:creationId xmlns:a16="http://schemas.microsoft.com/office/drawing/2014/main" id="{37BD3A4E-E805-4160-9B17-B01DC7DA25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4724400"/>
            <a:ext cx="609600" cy="3048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 sz="2400"/>
              <a:t>f</a:t>
            </a:r>
          </a:p>
        </p:txBody>
      </p:sp>
      <p:sp>
        <p:nvSpPr>
          <p:cNvPr id="20516" name="Rectangle 36">
            <a:extLst>
              <a:ext uri="{FF2B5EF4-FFF2-40B4-BE49-F238E27FC236}">
                <a16:creationId xmlns:a16="http://schemas.microsoft.com/office/drawing/2014/main" id="{F5A6918C-9AD6-4BCE-826D-29FFC2D14B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3962400"/>
            <a:ext cx="609600" cy="3048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 sz="2400"/>
              <a:t>e</a:t>
            </a:r>
          </a:p>
        </p:txBody>
      </p:sp>
      <p:sp>
        <p:nvSpPr>
          <p:cNvPr id="20517" name="Rectangle 37">
            <a:extLst>
              <a:ext uri="{FF2B5EF4-FFF2-40B4-BE49-F238E27FC236}">
                <a16:creationId xmlns:a16="http://schemas.microsoft.com/office/drawing/2014/main" id="{F10F310F-C862-4130-AD05-FB9700E6CC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5562600"/>
            <a:ext cx="609600" cy="2286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 sz="2400"/>
              <a:t>b</a:t>
            </a:r>
          </a:p>
        </p:txBody>
      </p:sp>
      <p:sp>
        <p:nvSpPr>
          <p:cNvPr id="20518" name="Rectangle 38">
            <a:extLst>
              <a:ext uri="{FF2B5EF4-FFF2-40B4-BE49-F238E27FC236}">
                <a16:creationId xmlns:a16="http://schemas.microsoft.com/office/drawing/2014/main" id="{858E3761-1DB2-4CF3-B474-C77B91898D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6172200"/>
            <a:ext cx="457200" cy="3810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 sz="2400"/>
              <a:t>g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F363D376-5034-431C-88CC-56FBF850BC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70700" cy="533400"/>
          </a:xfrm>
        </p:spPr>
        <p:txBody>
          <a:bodyPr/>
          <a:lstStyle/>
          <a:p>
            <a:pPr eaLnBrk="1" hangingPunct="1"/>
            <a:r>
              <a:rPr lang="en-US" altLang="en-US" sz="4000"/>
              <a:t>EX 7: Language focus 4</a:t>
            </a:r>
          </a:p>
        </p:txBody>
      </p:sp>
      <p:pic>
        <p:nvPicPr>
          <p:cNvPr id="21507" name="Picture 1" descr="DSC00848.JPG">
            <a:extLst>
              <a:ext uri="{FF2B5EF4-FFF2-40B4-BE49-F238E27FC236}">
                <a16:creationId xmlns:a16="http://schemas.microsoft.com/office/drawing/2014/main" id="{7FB57603-73BE-4BD3-AB0D-5D163E0CE881}"/>
              </a:ext>
            </a:extLst>
          </p:cNvPr>
          <p:cNvPicPr>
            <a:picLocks noGrp="1" noChangeAspect="1"/>
          </p:cNvPicPr>
          <p:nvPr isPhoto="1"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066800"/>
            <a:ext cx="9144000" cy="5791200"/>
          </a:xfrm>
          <a:noFill/>
        </p:spPr>
      </p:pic>
      <p:sp>
        <p:nvSpPr>
          <p:cNvPr id="21508" name="Rectangle 5">
            <a:extLst>
              <a:ext uri="{FF2B5EF4-FFF2-40B4-BE49-F238E27FC236}">
                <a16:creationId xmlns:a16="http://schemas.microsoft.com/office/drawing/2014/main" id="{1F9F1DA9-8875-4464-8018-E5D509E3DC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762000"/>
            <a:ext cx="8001000" cy="9144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 sz="2800"/>
              <a:t>Why did Hoa go to school late?</a:t>
            </a:r>
          </a:p>
          <a:p>
            <a:pPr algn="ctr"/>
            <a:r>
              <a:rPr lang="en-US" altLang="en-US" sz="2800"/>
              <a:t>Because she watched TV late last night</a:t>
            </a:r>
            <a:r>
              <a:rPr lang="en-US" altLang="en-US" sz="3200"/>
              <a:t>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>
            <a:extLst>
              <a:ext uri="{FF2B5EF4-FFF2-40B4-BE49-F238E27FC236}">
                <a16:creationId xmlns:a16="http://schemas.microsoft.com/office/drawing/2014/main" id="{A975DDD7-8656-4FB4-A58A-B8EE31A4D31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362200" y="2133600"/>
            <a:ext cx="6400800" cy="1752600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b="1"/>
              <a:t>Unit 3 Language fous</a:t>
            </a:r>
          </a:p>
        </p:txBody>
      </p:sp>
    </p:spTree>
  </p:cSld>
  <p:clrMapOvr>
    <a:masterClrMapping/>
  </p:clrMapOvr>
  <p:transition>
    <p:strips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" descr="DSC00849.JPG">
            <a:extLst>
              <a:ext uri="{FF2B5EF4-FFF2-40B4-BE49-F238E27FC236}">
                <a16:creationId xmlns:a16="http://schemas.microsoft.com/office/drawing/2014/main" id="{C2806F6C-EC7A-41AB-AF2E-C44991FFDB6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0"/>
            <a:ext cx="7315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" descr="DSC00850.JPG">
            <a:extLst>
              <a:ext uri="{FF2B5EF4-FFF2-40B4-BE49-F238E27FC236}">
                <a16:creationId xmlns:a16="http://schemas.microsoft.com/office/drawing/2014/main" id="{8EA20B63-22DB-4FD5-B319-EDE7888A213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" descr="DSC00851.JPG">
            <a:extLst>
              <a:ext uri="{FF2B5EF4-FFF2-40B4-BE49-F238E27FC236}">
                <a16:creationId xmlns:a16="http://schemas.microsoft.com/office/drawing/2014/main" id="{B263F866-A1C1-4ACE-B541-B50D2B7CA17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" descr="DSC00852.JPG">
            <a:extLst>
              <a:ext uri="{FF2B5EF4-FFF2-40B4-BE49-F238E27FC236}">
                <a16:creationId xmlns:a16="http://schemas.microsoft.com/office/drawing/2014/main" id="{72D49448-9CF7-4139-85C3-A9020083E11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156485CD-59CA-4FB4-9262-8F57EAAF18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229600" cy="762000"/>
          </a:xfrm>
        </p:spPr>
        <p:txBody>
          <a:bodyPr/>
          <a:lstStyle/>
          <a:p>
            <a:pPr algn="l" eaLnBrk="1" hangingPunct="1"/>
            <a:r>
              <a:rPr lang="en-US" altLang="en-US"/>
              <a:t>Ex8: Make questions with why</a:t>
            </a:r>
          </a:p>
        </p:txBody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3B45500E-D81B-4EB2-AAAF-470051723D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066800"/>
            <a:ext cx="8991600" cy="5410200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altLang="en-US" sz="2800"/>
              <a:t>Huy was sad because he failed the exam</a:t>
            </a:r>
          </a:p>
          <a:p>
            <a:pPr marL="609600" indent="-609600" eaLnBrk="1" hangingPunct="1">
              <a:buFontTx/>
              <a:buNone/>
            </a:pPr>
            <a:r>
              <a:rPr lang="en-US" altLang="en-US" sz="2800"/>
              <a:t>		</a:t>
            </a:r>
            <a:r>
              <a:rPr lang="en-US" altLang="en-US" sz="2800">
                <a:solidFill>
                  <a:schemeClr val="tx2"/>
                </a:solidFill>
              </a:rPr>
              <a:t>Why was Huy sad?</a:t>
            </a:r>
          </a:p>
          <a:p>
            <a:pPr marL="609600" indent="-609600" eaLnBrk="1" hangingPunct="1">
              <a:buFontTx/>
              <a:buNone/>
            </a:pPr>
            <a:r>
              <a:rPr lang="en-US" altLang="en-US" sz="2800"/>
              <a:t>2. I was late for work because my car broken down.</a:t>
            </a:r>
          </a:p>
          <a:p>
            <a:pPr marL="609600" indent="-609600" eaLnBrk="1" hangingPunct="1">
              <a:buFontTx/>
              <a:buNone/>
            </a:pPr>
            <a:r>
              <a:rPr lang="en-US" altLang="en-US" sz="2800"/>
              <a:t>	</a:t>
            </a:r>
            <a:r>
              <a:rPr lang="en-US" altLang="en-US" sz="2800">
                <a:solidFill>
                  <a:schemeClr val="tx2"/>
                </a:solidFill>
              </a:rPr>
              <a:t>Why were you late for work?	</a:t>
            </a:r>
          </a:p>
          <a:p>
            <a:pPr marL="609600" indent="-609600" eaLnBrk="1" hangingPunct="1">
              <a:buFontTx/>
              <a:buNone/>
            </a:pPr>
            <a:r>
              <a:rPr lang="en-US" altLang="en-US" sz="2800"/>
              <a:t>3. He cut himself because he was careless.</a:t>
            </a:r>
          </a:p>
          <a:p>
            <a:pPr marL="609600" indent="-609600" eaLnBrk="1" hangingPunct="1">
              <a:buFontTx/>
              <a:buNone/>
            </a:pPr>
            <a:r>
              <a:rPr lang="en-US" altLang="en-US" sz="2800"/>
              <a:t>	</a:t>
            </a:r>
            <a:r>
              <a:rPr lang="en-US" altLang="en-US" sz="2800">
                <a:solidFill>
                  <a:schemeClr val="tx2"/>
                </a:solidFill>
              </a:rPr>
              <a:t>Why did he cut himself?</a:t>
            </a:r>
          </a:p>
          <a:p>
            <a:pPr marL="609600" indent="-609600" eaLnBrk="1" hangingPunct="1">
              <a:buFontTx/>
              <a:buNone/>
            </a:pPr>
            <a:r>
              <a:rPr lang="en-US" altLang="en-US" sz="2800"/>
              <a:t>4. Ted can’t drive a car because he is not old enough.</a:t>
            </a:r>
          </a:p>
          <a:p>
            <a:pPr marL="609600" indent="-609600" eaLnBrk="1" hangingPunct="1">
              <a:buFontTx/>
              <a:buNone/>
            </a:pPr>
            <a:r>
              <a:rPr lang="en-US" altLang="en-US" sz="2800"/>
              <a:t>	</a:t>
            </a:r>
            <a:r>
              <a:rPr lang="en-US" altLang="en-US" sz="2800">
                <a:solidFill>
                  <a:schemeClr val="tx2"/>
                </a:solidFill>
              </a:rPr>
              <a:t>Why can’t Ted drive a car?</a:t>
            </a:r>
          </a:p>
          <a:p>
            <a:pPr marL="609600" indent="-609600" eaLnBrk="1" hangingPunct="1">
              <a:buFontTx/>
              <a:buNone/>
            </a:pPr>
            <a:r>
              <a:rPr lang="en-US" altLang="en-US" sz="2800"/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1000"/>
                                        <p:tgtEl>
                                          <p:spTgt spid="7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1000"/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70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0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900" decel="100000" fill="hold"/>
                                        <p:tgtEl>
                                          <p:spTgt spid="70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2" name="Rectangle 4">
            <a:extLst>
              <a:ext uri="{FF2B5EF4-FFF2-40B4-BE49-F238E27FC236}">
                <a16:creationId xmlns:a16="http://schemas.microsoft.com/office/drawing/2014/main" id="{A607645E-5180-4669-BB57-4E5D741B94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219200"/>
            <a:ext cx="1524000" cy="914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rgbClr val="FF3300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135173" name="Rectangle 5">
            <a:extLst>
              <a:ext uri="{FF2B5EF4-FFF2-40B4-BE49-F238E27FC236}">
                <a16:creationId xmlns:a16="http://schemas.microsoft.com/office/drawing/2014/main" id="{47BFE6A8-231C-416A-B92C-A010BB5289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1219200"/>
            <a:ext cx="1524000" cy="914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rgbClr val="FF3300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135174" name="Rectangle 6">
            <a:extLst>
              <a:ext uri="{FF2B5EF4-FFF2-40B4-BE49-F238E27FC236}">
                <a16:creationId xmlns:a16="http://schemas.microsoft.com/office/drawing/2014/main" id="{1DE53EF6-782F-47DD-B3FD-DB2295EAC3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1219200"/>
            <a:ext cx="1524000" cy="914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rgbClr val="FF3300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135175" name="Rectangle 7">
            <a:extLst>
              <a:ext uri="{FF2B5EF4-FFF2-40B4-BE49-F238E27FC236}">
                <a16:creationId xmlns:a16="http://schemas.microsoft.com/office/drawing/2014/main" id="{5EAAE4B4-037D-485B-A388-DC810FAD90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1219200"/>
            <a:ext cx="1524000" cy="914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rgbClr val="FF3300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135176" name="Rectangle 8">
            <a:extLst>
              <a:ext uri="{FF2B5EF4-FFF2-40B4-BE49-F238E27FC236}">
                <a16:creationId xmlns:a16="http://schemas.microsoft.com/office/drawing/2014/main" id="{17045360-16DC-4791-8E97-0486A7F392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1219200"/>
            <a:ext cx="1524000" cy="914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rgbClr val="FF3300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27655" name="Oval 9">
            <a:extLst>
              <a:ext uri="{FF2B5EF4-FFF2-40B4-BE49-F238E27FC236}">
                <a16:creationId xmlns:a16="http://schemas.microsoft.com/office/drawing/2014/main" id="{925BBF5D-90C4-4D32-9F38-826196655F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" y="3657600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/>
            <a:r>
              <a:rPr lang="en-US" altLang="en-US" sz="3200"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27656" name="Oval 10">
            <a:extLst>
              <a:ext uri="{FF2B5EF4-FFF2-40B4-BE49-F238E27FC236}">
                <a16:creationId xmlns:a16="http://schemas.microsoft.com/office/drawing/2014/main" id="{D8DA27F2-00C9-441D-9290-E3AA23F3A5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5900" y="3657600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/>
            <a:r>
              <a:rPr lang="en-US" altLang="en-US" sz="3200"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27657" name="Oval 11">
            <a:extLst>
              <a:ext uri="{FF2B5EF4-FFF2-40B4-BE49-F238E27FC236}">
                <a16:creationId xmlns:a16="http://schemas.microsoft.com/office/drawing/2014/main" id="{89A0661C-F2DF-4AD2-A8C5-622C3EA0DA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7900" y="3657600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/>
            <a:r>
              <a:rPr lang="en-US" altLang="en-US" sz="3200"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27658" name="Oval 12">
            <a:extLst>
              <a:ext uri="{FF2B5EF4-FFF2-40B4-BE49-F238E27FC236}">
                <a16:creationId xmlns:a16="http://schemas.microsoft.com/office/drawing/2014/main" id="{A38FF523-B32A-44DB-A32C-36D5F53719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9900" y="3657600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/>
            <a:r>
              <a:rPr lang="en-US" altLang="en-US" sz="3200"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27659" name="Oval 13">
            <a:extLst>
              <a:ext uri="{FF2B5EF4-FFF2-40B4-BE49-F238E27FC236}">
                <a16:creationId xmlns:a16="http://schemas.microsoft.com/office/drawing/2014/main" id="{57336127-93BF-485B-8F04-6F41DBD580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1900" y="3657600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/>
            <a:r>
              <a:rPr lang="en-US" altLang="en-US" sz="3200"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135182" name="Oval 14">
            <a:extLst>
              <a:ext uri="{FF2B5EF4-FFF2-40B4-BE49-F238E27FC236}">
                <a16:creationId xmlns:a16="http://schemas.microsoft.com/office/drawing/2014/main" id="{C8421EFC-5AEE-4CA8-806D-8DF0ECA855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3900" y="3657600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/>
            <a:r>
              <a:rPr lang="en-US" altLang="en-US" sz="3200">
                <a:latin typeface="Arial" panose="020B0604020202020204" pitchFamily="34" charset="0"/>
              </a:rPr>
              <a:t>6</a:t>
            </a:r>
          </a:p>
        </p:txBody>
      </p:sp>
      <p:sp>
        <p:nvSpPr>
          <p:cNvPr id="135183" name="Oval 15">
            <a:extLst>
              <a:ext uri="{FF2B5EF4-FFF2-40B4-BE49-F238E27FC236}">
                <a16:creationId xmlns:a16="http://schemas.microsoft.com/office/drawing/2014/main" id="{8D19DBB1-3ABF-4EDE-B86C-5BC7927D27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5900" y="3657600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/>
            <a:r>
              <a:rPr lang="en-US" altLang="en-US" sz="3200">
                <a:latin typeface="Arial" panose="020B0604020202020204" pitchFamily="34" charset="0"/>
              </a:rPr>
              <a:t>7</a:t>
            </a:r>
          </a:p>
        </p:txBody>
      </p:sp>
      <p:sp>
        <p:nvSpPr>
          <p:cNvPr id="135184" name="Oval 16">
            <a:extLst>
              <a:ext uri="{FF2B5EF4-FFF2-40B4-BE49-F238E27FC236}">
                <a16:creationId xmlns:a16="http://schemas.microsoft.com/office/drawing/2014/main" id="{AA4421A2-B28D-4E34-A69E-8EC56BE439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7900" y="3657600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/>
            <a:r>
              <a:rPr lang="en-US" altLang="en-US" sz="3200">
                <a:latin typeface="Arial" panose="020B0604020202020204" pitchFamily="34" charset="0"/>
              </a:rPr>
              <a:t>8</a:t>
            </a:r>
          </a:p>
        </p:txBody>
      </p:sp>
      <p:sp>
        <p:nvSpPr>
          <p:cNvPr id="135185" name="Oval 17">
            <a:extLst>
              <a:ext uri="{FF2B5EF4-FFF2-40B4-BE49-F238E27FC236}">
                <a16:creationId xmlns:a16="http://schemas.microsoft.com/office/drawing/2014/main" id="{7203A8D5-944C-4652-B3AC-949F34BEE6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9900" y="3657600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/>
            <a:r>
              <a:rPr lang="en-US" altLang="en-US" sz="3200">
                <a:latin typeface="Arial" panose="020B0604020202020204" pitchFamily="34" charset="0"/>
              </a:rPr>
              <a:t>9</a:t>
            </a:r>
          </a:p>
        </p:txBody>
      </p:sp>
      <p:sp>
        <p:nvSpPr>
          <p:cNvPr id="135186" name="Oval 18">
            <a:extLst>
              <a:ext uri="{FF2B5EF4-FFF2-40B4-BE49-F238E27FC236}">
                <a16:creationId xmlns:a16="http://schemas.microsoft.com/office/drawing/2014/main" id="{06308507-050B-4F76-AB9A-4CE496DF17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1900" y="3657600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/>
            <a:r>
              <a:rPr lang="en-US" altLang="en-US" sz="3200">
                <a:latin typeface="Arial" panose="020B0604020202020204" pitchFamily="34" charset="0"/>
              </a:rPr>
              <a:t>10</a:t>
            </a:r>
          </a:p>
        </p:txBody>
      </p:sp>
      <p:sp>
        <p:nvSpPr>
          <p:cNvPr id="135187" name="Rectangle 19">
            <a:extLst>
              <a:ext uri="{FF2B5EF4-FFF2-40B4-BE49-F238E27FC236}">
                <a16:creationId xmlns:a16="http://schemas.microsoft.com/office/drawing/2014/main" id="{3E7C069F-B05A-4B09-B81C-1672AA2E41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2438400"/>
            <a:ext cx="1524000" cy="914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rgbClr val="FF3300"/>
                </a:solidFill>
                <a:latin typeface="Arial" panose="020B0604020202020204" pitchFamily="34" charset="0"/>
              </a:rPr>
              <a:t>7</a:t>
            </a:r>
          </a:p>
        </p:txBody>
      </p:sp>
      <p:sp>
        <p:nvSpPr>
          <p:cNvPr id="135188" name="Rectangle 20">
            <a:extLst>
              <a:ext uri="{FF2B5EF4-FFF2-40B4-BE49-F238E27FC236}">
                <a16:creationId xmlns:a16="http://schemas.microsoft.com/office/drawing/2014/main" id="{E680CCD7-BA11-41A0-99EA-5958DEB3C1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2438400"/>
            <a:ext cx="1524000" cy="914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rgbClr val="FF3300"/>
                </a:solidFill>
                <a:latin typeface="Arial" panose="020B0604020202020204" pitchFamily="34" charset="0"/>
              </a:rPr>
              <a:t>8</a:t>
            </a:r>
          </a:p>
        </p:txBody>
      </p:sp>
      <p:sp>
        <p:nvSpPr>
          <p:cNvPr id="135189" name="Rectangle 21">
            <a:extLst>
              <a:ext uri="{FF2B5EF4-FFF2-40B4-BE49-F238E27FC236}">
                <a16:creationId xmlns:a16="http://schemas.microsoft.com/office/drawing/2014/main" id="{EE9AB5AD-82F8-40AC-8660-B72D147748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2438400"/>
            <a:ext cx="1524000" cy="914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rgbClr val="FF3300"/>
                </a:solidFill>
                <a:latin typeface="Arial" panose="020B0604020202020204" pitchFamily="34" charset="0"/>
              </a:rPr>
              <a:t>9</a:t>
            </a:r>
          </a:p>
        </p:txBody>
      </p:sp>
      <p:sp>
        <p:nvSpPr>
          <p:cNvPr id="135190" name="Rectangle 22">
            <a:extLst>
              <a:ext uri="{FF2B5EF4-FFF2-40B4-BE49-F238E27FC236}">
                <a16:creationId xmlns:a16="http://schemas.microsoft.com/office/drawing/2014/main" id="{19140B2E-74A6-49FF-B8AF-DC28394C97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2438400"/>
            <a:ext cx="1524000" cy="914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rgbClr val="FF3300"/>
                </a:solidFill>
                <a:latin typeface="Arial" panose="020B0604020202020204" pitchFamily="34" charset="0"/>
              </a:rPr>
              <a:t>10</a:t>
            </a:r>
          </a:p>
        </p:txBody>
      </p:sp>
      <p:sp>
        <p:nvSpPr>
          <p:cNvPr id="135191" name="Rectangle 23">
            <a:extLst>
              <a:ext uri="{FF2B5EF4-FFF2-40B4-BE49-F238E27FC236}">
                <a16:creationId xmlns:a16="http://schemas.microsoft.com/office/drawing/2014/main" id="{1DE30692-CC4C-4BB9-8F6C-158D3D9042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2438400"/>
            <a:ext cx="1524000" cy="914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rgbClr val="FF3300"/>
                </a:solidFill>
                <a:latin typeface="Arial" panose="020B0604020202020204" pitchFamily="34" charset="0"/>
              </a:rPr>
              <a:t>6</a:t>
            </a:r>
          </a:p>
        </p:txBody>
      </p:sp>
      <p:sp>
        <p:nvSpPr>
          <p:cNvPr id="135192" name="AutoShape 24">
            <a:extLst>
              <a:ext uri="{FF2B5EF4-FFF2-40B4-BE49-F238E27FC236}">
                <a16:creationId xmlns:a16="http://schemas.microsoft.com/office/drawing/2014/main" id="{67C574A5-1DDC-42CC-B5EF-54057DB17D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1738" y="6096000"/>
            <a:ext cx="657225" cy="457200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35193" name="AutoShape 25">
            <a:extLst>
              <a:ext uri="{FF2B5EF4-FFF2-40B4-BE49-F238E27FC236}">
                <a16:creationId xmlns:a16="http://schemas.microsoft.com/office/drawing/2014/main" id="{63DB1F9C-A1AA-4CDE-8E4B-1F7B6121CB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013" y="6061075"/>
            <a:ext cx="657225" cy="457200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35194" name="AutoShape 26">
            <a:extLst>
              <a:ext uri="{FF2B5EF4-FFF2-40B4-BE49-F238E27FC236}">
                <a16:creationId xmlns:a16="http://schemas.microsoft.com/office/drawing/2014/main" id="{17352682-4A8E-4260-95FA-3A6F998E29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5613" y="6075363"/>
            <a:ext cx="657225" cy="457200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35195" name="AutoShape 27">
            <a:extLst>
              <a:ext uri="{FF2B5EF4-FFF2-40B4-BE49-F238E27FC236}">
                <a16:creationId xmlns:a16="http://schemas.microsoft.com/office/drawing/2014/main" id="{B2706625-A2B7-472B-96FA-DB97961C0D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8213" y="6075363"/>
            <a:ext cx="657225" cy="457200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35196" name="AutoShape 28">
            <a:extLst>
              <a:ext uri="{FF2B5EF4-FFF2-40B4-BE49-F238E27FC236}">
                <a16:creationId xmlns:a16="http://schemas.microsoft.com/office/drawing/2014/main" id="{89487B64-2CE6-4333-867C-340F64BD77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29538" y="6034088"/>
            <a:ext cx="657225" cy="457200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35197" name="AutoShape 29">
            <a:extLst>
              <a:ext uri="{FF2B5EF4-FFF2-40B4-BE49-F238E27FC236}">
                <a16:creationId xmlns:a16="http://schemas.microsoft.com/office/drawing/2014/main" id="{99790B90-4A59-4C56-AF3D-4AA6A732E1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4572000"/>
            <a:ext cx="1671638" cy="1447800"/>
          </a:xfrm>
          <a:prstGeom prst="flowChartPreparation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/>
            <a:r>
              <a:rPr lang="en-US" altLang="en-US" sz="2400">
                <a:solidFill>
                  <a:schemeClr val="accent2"/>
                </a:solidFill>
                <a:latin typeface="Arial" panose="020B0604020202020204" pitchFamily="34" charset="0"/>
              </a:rPr>
              <a:t>I</a:t>
            </a:r>
          </a:p>
          <a:p>
            <a:pPr algn="ctr" eaLnBrk="1" hangingPunct="1"/>
            <a:r>
              <a:rPr lang="en-US" altLang="en-US" sz="2400">
                <a:solidFill>
                  <a:schemeClr val="accent2"/>
                </a:solidFill>
                <a:latin typeface="Arial" panose="020B0604020202020204" pitchFamily="34" charset="0"/>
              </a:rPr>
              <a:t>myself</a:t>
            </a:r>
          </a:p>
        </p:txBody>
      </p:sp>
      <p:sp>
        <p:nvSpPr>
          <p:cNvPr id="135198" name="AutoShape 30">
            <a:extLst>
              <a:ext uri="{FF2B5EF4-FFF2-40B4-BE49-F238E27FC236}">
                <a16:creationId xmlns:a16="http://schemas.microsoft.com/office/drawing/2014/main" id="{2CAE9F75-DA28-4A12-9A29-765084507E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3425" y="4572000"/>
            <a:ext cx="1671638" cy="1447800"/>
          </a:xfrm>
          <a:prstGeom prst="flowChartPreparation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/>
            <a:r>
              <a:rPr lang="en-US" altLang="en-US" sz="2400">
                <a:solidFill>
                  <a:srgbClr val="3333FF"/>
                </a:solidFill>
                <a:latin typeface="Arial" panose="020B0604020202020204" pitchFamily="34" charset="0"/>
              </a:rPr>
              <a:t>she</a:t>
            </a:r>
          </a:p>
          <a:p>
            <a:pPr algn="ctr" eaLnBrk="1" hangingPunct="1"/>
            <a:r>
              <a:rPr lang="en-US" altLang="en-US" sz="2400">
                <a:solidFill>
                  <a:srgbClr val="3333FF"/>
                </a:solidFill>
                <a:latin typeface="Arial" panose="020B0604020202020204" pitchFamily="34" charset="0"/>
              </a:rPr>
              <a:t>herself</a:t>
            </a:r>
          </a:p>
        </p:txBody>
      </p:sp>
      <p:sp>
        <p:nvSpPr>
          <p:cNvPr id="135199" name="AutoShape 31">
            <a:extLst>
              <a:ext uri="{FF2B5EF4-FFF2-40B4-BE49-F238E27FC236}">
                <a16:creationId xmlns:a16="http://schemas.microsoft.com/office/drawing/2014/main" id="{A70F549C-F751-4C8B-8901-9B10CE5C04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3963" y="4572000"/>
            <a:ext cx="1671637" cy="1447800"/>
          </a:xfrm>
          <a:prstGeom prst="flowChartPreparation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/>
            <a:r>
              <a:rPr lang="en-US" altLang="en-US" sz="2400">
                <a:solidFill>
                  <a:srgbClr val="A50021"/>
                </a:solidFill>
                <a:latin typeface="Arial" panose="020B0604020202020204" pitchFamily="34" charset="0"/>
              </a:rPr>
              <a:t>he</a:t>
            </a:r>
          </a:p>
          <a:p>
            <a:pPr algn="ctr" eaLnBrk="1" hangingPunct="1"/>
            <a:r>
              <a:rPr lang="en-US" altLang="en-US" sz="2400">
                <a:solidFill>
                  <a:srgbClr val="A50021"/>
                </a:solidFill>
                <a:latin typeface="Arial" panose="020B0604020202020204" pitchFamily="34" charset="0"/>
              </a:rPr>
              <a:t>himself</a:t>
            </a:r>
          </a:p>
        </p:txBody>
      </p:sp>
      <p:sp>
        <p:nvSpPr>
          <p:cNvPr id="135200" name="AutoShape 32">
            <a:extLst>
              <a:ext uri="{FF2B5EF4-FFF2-40B4-BE49-F238E27FC236}">
                <a16:creationId xmlns:a16="http://schemas.microsoft.com/office/drawing/2014/main" id="{FD7070AE-DE1B-4E6C-8F93-90F83DB537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4572000"/>
            <a:ext cx="1671638" cy="1447800"/>
          </a:xfrm>
          <a:prstGeom prst="flowChartPreparation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/>
            <a:r>
              <a:rPr lang="en-US" altLang="en-US" sz="2400">
                <a:solidFill>
                  <a:srgbClr val="FF6600"/>
                </a:solidFill>
                <a:latin typeface="Arial" panose="020B0604020202020204" pitchFamily="34" charset="0"/>
              </a:rPr>
              <a:t>we</a:t>
            </a:r>
          </a:p>
          <a:p>
            <a:pPr algn="ctr" eaLnBrk="1" hangingPunct="1"/>
            <a:r>
              <a:rPr lang="en-US" altLang="en-US" sz="2400">
                <a:solidFill>
                  <a:srgbClr val="FF6600"/>
                </a:solidFill>
                <a:latin typeface="Arial" panose="020B0604020202020204" pitchFamily="34" charset="0"/>
              </a:rPr>
              <a:t>ourselves</a:t>
            </a:r>
            <a:r>
              <a:rPr lang="en-US" altLang="en-US" sz="3600">
                <a:solidFill>
                  <a:srgbClr val="FF00FF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35201" name="AutoShape 33">
            <a:extLst>
              <a:ext uri="{FF2B5EF4-FFF2-40B4-BE49-F238E27FC236}">
                <a16:creationId xmlns:a16="http://schemas.microsoft.com/office/drawing/2014/main" id="{2C521AEE-E58A-44FC-AD29-641BAC3C07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2488" y="4572000"/>
            <a:ext cx="1671637" cy="1447800"/>
          </a:xfrm>
          <a:prstGeom prst="flowChartPreparation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/>
            <a:r>
              <a:rPr lang="en-US" altLang="en-US" sz="2400">
                <a:solidFill>
                  <a:schemeClr val="hlink"/>
                </a:solidFill>
                <a:latin typeface="Arial" panose="020B0604020202020204" pitchFamily="34" charset="0"/>
              </a:rPr>
              <a:t>they</a:t>
            </a:r>
          </a:p>
          <a:p>
            <a:pPr algn="ctr" eaLnBrk="1" hangingPunct="1"/>
            <a:r>
              <a:rPr lang="en-US" altLang="en-US" sz="2400">
                <a:solidFill>
                  <a:schemeClr val="hlink"/>
                </a:solidFill>
                <a:latin typeface="Arial" panose="020B0604020202020204" pitchFamily="34" charset="0"/>
              </a:rPr>
              <a:t>themselves</a:t>
            </a:r>
          </a:p>
        </p:txBody>
      </p:sp>
      <p:grpSp>
        <p:nvGrpSpPr>
          <p:cNvPr id="27680" name="Group 34">
            <a:extLst>
              <a:ext uri="{FF2B5EF4-FFF2-40B4-BE49-F238E27FC236}">
                <a16:creationId xmlns:a16="http://schemas.microsoft.com/office/drawing/2014/main" id="{A5FF63AF-A9A8-4FFB-AC1F-621AD5038773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1219200"/>
            <a:ext cx="8229600" cy="2133600"/>
            <a:chOff x="192" y="768"/>
            <a:chExt cx="5184" cy="1344"/>
          </a:xfrm>
        </p:grpSpPr>
        <p:sp>
          <p:nvSpPr>
            <p:cNvPr id="27693" name="Rectangle 35">
              <a:extLst>
                <a:ext uri="{FF2B5EF4-FFF2-40B4-BE49-F238E27FC236}">
                  <a16:creationId xmlns:a16="http://schemas.microsoft.com/office/drawing/2014/main" id="{4C32C0EA-55D9-4CC6-BFA1-19B1041CE2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768"/>
              <a:ext cx="960" cy="5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 eaLnBrk="1" hangingPunct="1"/>
              <a:r>
                <a:rPr lang="en-US" altLang="en-US" sz="4400">
                  <a:solidFill>
                    <a:srgbClr val="FF3300"/>
                  </a:solidFill>
                  <a:latin typeface="Arial" panose="020B0604020202020204" pitchFamily="34" charset="0"/>
                </a:rPr>
                <a:t>I</a:t>
              </a:r>
            </a:p>
          </p:txBody>
        </p:sp>
        <p:sp>
          <p:nvSpPr>
            <p:cNvPr id="27694" name="Rectangle 36">
              <a:extLst>
                <a:ext uri="{FF2B5EF4-FFF2-40B4-BE49-F238E27FC236}">
                  <a16:creationId xmlns:a16="http://schemas.microsoft.com/office/drawing/2014/main" id="{0693BA41-2F91-414E-8EC6-615E085BEB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768"/>
              <a:ext cx="960" cy="5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 eaLnBrk="1" hangingPunct="1"/>
              <a:r>
                <a:rPr lang="en-US" altLang="en-US" sz="4400">
                  <a:solidFill>
                    <a:srgbClr val="3333FF"/>
                  </a:solidFill>
                  <a:latin typeface="Arial" panose="020B0604020202020204" pitchFamily="34" charset="0"/>
                </a:rPr>
                <a:t>she</a:t>
              </a:r>
            </a:p>
          </p:txBody>
        </p:sp>
        <p:sp>
          <p:nvSpPr>
            <p:cNvPr id="27695" name="Rectangle 37">
              <a:extLst>
                <a:ext uri="{FF2B5EF4-FFF2-40B4-BE49-F238E27FC236}">
                  <a16:creationId xmlns:a16="http://schemas.microsoft.com/office/drawing/2014/main" id="{9A67700E-4C8E-4E9D-BBC3-8B252C94C4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4" y="768"/>
              <a:ext cx="960" cy="5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 eaLnBrk="1" hangingPunct="1"/>
              <a:r>
                <a:rPr lang="en-US" altLang="en-US" sz="4800">
                  <a:solidFill>
                    <a:srgbClr val="003366"/>
                  </a:solidFill>
                  <a:latin typeface="Arial" panose="020B0604020202020204" pitchFamily="34" charset="0"/>
                </a:rPr>
                <a:t>he</a:t>
              </a:r>
            </a:p>
          </p:txBody>
        </p:sp>
        <p:sp>
          <p:nvSpPr>
            <p:cNvPr id="27696" name="Rectangle 38">
              <a:extLst>
                <a:ext uri="{FF2B5EF4-FFF2-40B4-BE49-F238E27FC236}">
                  <a16:creationId xmlns:a16="http://schemas.microsoft.com/office/drawing/2014/main" id="{CB623E99-4EA8-4FAD-8BB4-02A69BC1F6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768"/>
              <a:ext cx="960" cy="576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 eaLnBrk="1" hangingPunct="1"/>
              <a:r>
                <a:rPr lang="en-US" altLang="en-US" sz="2800">
                  <a:solidFill>
                    <a:srgbClr val="FF00FF"/>
                  </a:solidFill>
                  <a:latin typeface="Arial" panose="020B0604020202020204" pitchFamily="34" charset="0"/>
                </a:rPr>
                <a:t>we</a:t>
              </a:r>
            </a:p>
          </p:txBody>
        </p:sp>
        <p:sp>
          <p:nvSpPr>
            <p:cNvPr id="27697" name="Rectangle 39">
              <a:extLst>
                <a:ext uri="{FF2B5EF4-FFF2-40B4-BE49-F238E27FC236}">
                  <a16:creationId xmlns:a16="http://schemas.microsoft.com/office/drawing/2014/main" id="{966F91D1-D556-48F6-95C5-2A06A767F0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1536"/>
              <a:ext cx="960" cy="5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 eaLnBrk="1" hangingPunct="1"/>
              <a:r>
                <a:rPr lang="en-US" altLang="en-US" sz="4000">
                  <a:solidFill>
                    <a:srgbClr val="3333FF"/>
                  </a:solidFill>
                  <a:latin typeface="Arial" panose="020B0604020202020204" pitchFamily="34" charset="0"/>
                </a:rPr>
                <a:t>herself</a:t>
              </a:r>
            </a:p>
          </p:txBody>
        </p:sp>
        <p:sp>
          <p:nvSpPr>
            <p:cNvPr id="27698" name="Rectangle 40">
              <a:extLst>
                <a:ext uri="{FF2B5EF4-FFF2-40B4-BE49-F238E27FC236}">
                  <a16:creationId xmlns:a16="http://schemas.microsoft.com/office/drawing/2014/main" id="{17CB5951-379B-483A-873D-1417693E3E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1536"/>
              <a:ext cx="960" cy="5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 eaLnBrk="1" hangingPunct="1"/>
              <a:r>
                <a:rPr lang="en-US" altLang="en-US" sz="3600">
                  <a:solidFill>
                    <a:srgbClr val="003366"/>
                  </a:solidFill>
                  <a:latin typeface="Arial" panose="020B0604020202020204" pitchFamily="34" charset="0"/>
                </a:rPr>
                <a:t>himself</a:t>
              </a:r>
            </a:p>
          </p:txBody>
        </p:sp>
        <p:sp>
          <p:nvSpPr>
            <p:cNvPr id="27699" name="Rectangle 41">
              <a:extLst>
                <a:ext uri="{FF2B5EF4-FFF2-40B4-BE49-F238E27FC236}">
                  <a16:creationId xmlns:a16="http://schemas.microsoft.com/office/drawing/2014/main" id="{6DCDA8CF-DF47-41FD-8A66-F77F0EBB5D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4" y="1536"/>
              <a:ext cx="960" cy="5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 eaLnBrk="1" hangingPunct="1"/>
              <a:r>
                <a:rPr lang="en-US" altLang="en-US" sz="4400">
                  <a:solidFill>
                    <a:srgbClr val="FF3300"/>
                  </a:solidFill>
                  <a:latin typeface="Arial" panose="020B0604020202020204" pitchFamily="34" charset="0"/>
                </a:rPr>
                <a:t>myself</a:t>
              </a:r>
            </a:p>
          </p:txBody>
        </p:sp>
        <p:sp>
          <p:nvSpPr>
            <p:cNvPr id="27700" name="Rectangle 42">
              <a:extLst>
                <a:ext uri="{FF2B5EF4-FFF2-40B4-BE49-F238E27FC236}">
                  <a16:creationId xmlns:a16="http://schemas.microsoft.com/office/drawing/2014/main" id="{BC794FDF-B9DC-44EF-88E5-DC633F6127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1536"/>
              <a:ext cx="960" cy="5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 eaLnBrk="1" hangingPunct="1"/>
              <a:r>
                <a:rPr lang="en-US" altLang="en-US" sz="4400">
                  <a:solidFill>
                    <a:srgbClr val="FF9900"/>
                  </a:solidFill>
                  <a:latin typeface="Arial" panose="020B0604020202020204" pitchFamily="34" charset="0"/>
                </a:rPr>
                <a:t>out</a:t>
              </a:r>
            </a:p>
          </p:txBody>
        </p:sp>
        <p:sp>
          <p:nvSpPr>
            <p:cNvPr id="27701" name="Rectangle 43">
              <a:extLst>
                <a:ext uri="{FF2B5EF4-FFF2-40B4-BE49-F238E27FC236}">
                  <a16:creationId xmlns:a16="http://schemas.microsoft.com/office/drawing/2014/main" id="{5B452C7B-2EF9-461A-A79E-CE03050FB4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768"/>
              <a:ext cx="960" cy="5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 eaLnBrk="1" hangingPunct="1"/>
              <a:r>
                <a:rPr lang="en-US" altLang="en-US" sz="4400">
                  <a:solidFill>
                    <a:srgbClr val="FF9900"/>
                  </a:solidFill>
                  <a:latin typeface="Arial" panose="020B0604020202020204" pitchFamily="34" charset="0"/>
                </a:rPr>
                <a:t>they</a:t>
              </a:r>
            </a:p>
          </p:txBody>
        </p:sp>
        <p:sp>
          <p:nvSpPr>
            <p:cNvPr id="27702" name="Rectangle 44">
              <a:extLst>
                <a:ext uri="{FF2B5EF4-FFF2-40B4-BE49-F238E27FC236}">
                  <a16:creationId xmlns:a16="http://schemas.microsoft.com/office/drawing/2014/main" id="{ECE1B64C-3F3B-4A00-AEE0-230F6567B8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1536"/>
              <a:ext cx="960" cy="576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 eaLnBrk="1" hangingPunct="1"/>
              <a:r>
                <a:rPr lang="en-US" altLang="en-US" sz="2400">
                  <a:solidFill>
                    <a:srgbClr val="FF00FF"/>
                  </a:solidFill>
                  <a:latin typeface="Arial" panose="020B0604020202020204" pitchFamily="34" charset="0"/>
                </a:rPr>
                <a:t>themselves</a:t>
              </a:r>
            </a:p>
          </p:txBody>
        </p:sp>
      </p:grpSp>
      <p:sp>
        <p:nvSpPr>
          <p:cNvPr id="135224" name="Rectangle 56">
            <a:extLst>
              <a:ext uri="{FF2B5EF4-FFF2-40B4-BE49-F238E27FC236}">
                <a16:creationId xmlns:a16="http://schemas.microsoft.com/office/drawing/2014/main" id="{96777D70-FC12-4573-AE5D-B7D222513C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219200"/>
            <a:ext cx="1524000" cy="914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rgbClr val="FF3300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135225" name="Rectangle 57">
            <a:extLst>
              <a:ext uri="{FF2B5EF4-FFF2-40B4-BE49-F238E27FC236}">
                <a16:creationId xmlns:a16="http://schemas.microsoft.com/office/drawing/2014/main" id="{26270569-3272-4A57-9843-D5A38162AF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1219200"/>
            <a:ext cx="1524000" cy="914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rgbClr val="FF3300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135226" name="Rectangle 58">
            <a:extLst>
              <a:ext uri="{FF2B5EF4-FFF2-40B4-BE49-F238E27FC236}">
                <a16:creationId xmlns:a16="http://schemas.microsoft.com/office/drawing/2014/main" id="{250218A4-B9EC-4969-A94A-06C4E5E3A1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1219200"/>
            <a:ext cx="1600200" cy="914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rgbClr val="FF3300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135227" name="Rectangle 59">
            <a:extLst>
              <a:ext uri="{FF2B5EF4-FFF2-40B4-BE49-F238E27FC236}">
                <a16:creationId xmlns:a16="http://schemas.microsoft.com/office/drawing/2014/main" id="{05393E9E-1B87-4A3F-9996-B74BBF3689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1219200"/>
            <a:ext cx="1524000" cy="914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rgbClr val="FF3300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135228" name="Rectangle 60">
            <a:extLst>
              <a:ext uri="{FF2B5EF4-FFF2-40B4-BE49-F238E27FC236}">
                <a16:creationId xmlns:a16="http://schemas.microsoft.com/office/drawing/2014/main" id="{3EDBD338-7D8E-49B8-9488-994460BCE1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1219200"/>
            <a:ext cx="1524000" cy="914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rgbClr val="FF3300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135229" name="Rectangle 61">
            <a:extLst>
              <a:ext uri="{FF2B5EF4-FFF2-40B4-BE49-F238E27FC236}">
                <a16:creationId xmlns:a16="http://schemas.microsoft.com/office/drawing/2014/main" id="{045F9266-D05F-4502-89B6-C38E03CC2C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2438400"/>
            <a:ext cx="1524000" cy="914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rgbClr val="FF3300"/>
                </a:solidFill>
                <a:latin typeface="Arial" panose="020B0604020202020204" pitchFamily="34" charset="0"/>
              </a:rPr>
              <a:t>6</a:t>
            </a:r>
          </a:p>
        </p:txBody>
      </p:sp>
      <p:sp>
        <p:nvSpPr>
          <p:cNvPr id="135230" name="Rectangle 62">
            <a:extLst>
              <a:ext uri="{FF2B5EF4-FFF2-40B4-BE49-F238E27FC236}">
                <a16:creationId xmlns:a16="http://schemas.microsoft.com/office/drawing/2014/main" id="{91BCE1BD-67D1-4A02-8EA5-B4B876D336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2438400"/>
            <a:ext cx="1524000" cy="914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rgbClr val="FF3300"/>
                </a:solidFill>
                <a:latin typeface="Arial" panose="020B0604020202020204" pitchFamily="34" charset="0"/>
              </a:rPr>
              <a:t>7</a:t>
            </a:r>
          </a:p>
        </p:txBody>
      </p:sp>
      <p:sp>
        <p:nvSpPr>
          <p:cNvPr id="135231" name="Rectangle 63">
            <a:extLst>
              <a:ext uri="{FF2B5EF4-FFF2-40B4-BE49-F238E27FC236}">
                <a16:creationId xmlns:a16="http://schemas.microsoft.com/office/drawing/2014/main" id="{D0036D5C-E84B-4B08-A9E0-02F42B601C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2438400"/>
            <a:ext cx="1524000" cy="914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rgbClr val="FF3300"/>
                </a:solidFill>
                <a:latin typeface="Arial" panose="020B0604020202020204" pitchFamily="34" charset="0"/>
              </a:rPr>
              <a:t>8</a:t>
            </a:r>
          </a:p>
        </p:txBody>
      </p:sp>
      <p:sp>
        <p:nvSpPr>
          <p:cNvPr id="135232" name="Rectangle 64">
            <a:extLst>
              <a:ext uri="{FF2B5EF4-FFF2-40B4-BE49-F238E27FC236}">
                <a16:creationId xmlns:a16="http://schemas.microsoft.com/office/drawing/2014/main" id="{0F77EDA4-E4AE-4B1B-A216-C3F168D5BC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2438400"/>
            <a:ext cx="1524000" cy="914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rgbClr val="FF3300"/>
                </a:solidFill>
                <a:latin typeface="Arial" panose="020B0604020202020204" pitchFamily="34" charset="0"/>
              </a:rPr>
              <a:t>9</a:t>
            </a:r>
          </a:p>
        </p:txBody>
      </p:sp>
      <p:sp>
        <p:nvSpPr>
          <p:cNvPr id="135233" name="Rectangle 65">
            <a:extLst>
              <a:ext uri="{FF2B5EF4-FFF2-40B4-BE49-F238E27FC236}">
                <a16:creationId xmlns:a16="http://schemas.microsoft.com/office/drawing/2014/main" id="{18CFE738-9E4A-4B1F-9720-EFE2251F0D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2438400"/>
            <a:ext cx="1524000" cy="914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rgbClr val="FF3300"/>
                </a:solidFill>
                <a:latin typeface="Arial" panose="020B0604020202020204" pitchFamily="34" charset="0"/>
              </a:rPr>
              <a:t>10</a:t>
            </a:r>
          </a:p>
        </p:txBody>
      </p:sp>
      <p:sp>
        <p:nvSpPr>
          <p:cNvPr id="27691" name="Rectangle 66">
            <a:extLst>
              <a:ext uri="{FF2B5EF4-FFF2-40B4-BE49-F238E27FC236}">
                <a16:creationId xmlns:a16="http://schemas.microsoft.com/office/drawing/2014/main" id="{E042EA7E-F0E1-40CB-98DB-17F6E8018D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228600"/>
            <a:ext cx="6705600" cy="7620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135235" name="Rectangle 67">
            <a:extLst>
              <a:ext uri="{FF2B5EF4-FFF2-40B4-BE49-F238E27FC236}">
                <a16:creationId xmlns:a16="http://schemas.microsoft.com/office/drawing/2014/main" id="{8228CEED-0D58-4B18-BD20-42960E033C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8100" y="228600"/>
            <a:ext cx="3810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defRPr/>
            </a:pPr>
            <a:r>
              <a:rPr lang="en-US" sz="44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H" pitchFamily="34" charset="0"/>
              </a:rPr>
              <a:t>pelmanism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35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35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135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35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5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5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5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5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35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35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351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35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5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51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5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5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35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35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3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5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5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35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35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5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5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35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35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35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35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35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135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352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35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35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352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352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35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35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135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35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135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135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5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35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35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35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35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35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xit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135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135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3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35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35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135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135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35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35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0" dur="500"/>
                                        <p:tgtEl>
                                          <p:spTgt spid="135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/>
                                        <p:tgtEl>
                                          <p:spTgt spid="135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135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135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135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135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1352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1352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35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352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352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35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135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135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135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1352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1000"/>
                                        <p:tgtEl>
                                          <p:spTgt spid="135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5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5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92" decel="100000"/>
                                        <p:tgtEl>
                                          <p:spTgt spid="1352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8" dur="192" decel="100000"/>
                                        <p:tgtEl>
                                          <p:spTgt spid="13523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9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3523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0" dur="192" fill="hold"/>
                                        <p:tgtEl>
                                          <p:spTgt spid="135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1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35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2" dur="192" fill="hold"/>
                                        <p:tgtEl>
                                          <p:spTgt spid="135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3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35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 nodeType="clickPar">
                      <p:stCondLst>
                        <p:cond delay="indefinite"/>
                      </p:stCondLst>
                      <p:childTnLst>
                        <p:par>
                          <p:cTn id="1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6" presetID="2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7" dur="500"/>
                                        <p:tgtEl>
                                          <p:spTgt spid="135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/>
                                        <p:tgtEl>
                                          <p:spTgt spid="135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 nodeType="clickPar">
                      <p:stCondLst>
                        <p:cond delay="indefinite"/>
                      </p:stCondLst>
                      <p:childTnLst>
                        <p:par>
                          <p:cTn id="1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2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135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135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 nodeType="clickPar">
                      <p:stCondLst>
                        <p:cond delay="indefinite"/>
                      </p:stCondLst>
                      <p:childTnLst>
                        <p:par>
                          <p:cTn id="1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89" dur="1000"/>
                                        <p:tgtEl>
                                          <p:spTgt spid="135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135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1352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1000"/>
                                        <p:tgtEl>
                                          <p:spTgt spid="135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5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 nodeType="clickPar">
                      <p:stCondLst>
                        <p:cond delay="indefinite"/>
                      </p:stCondLst>
                      <p:childTnLst>
                        <p:par>
                          <p:cTn id="1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6" presetID="2" presetClass="entr" presetSubtype="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135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135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 nodeType="clickPar">
                      <p:stCondLst>
                        <p:cond delay="indefinite"/>
                      </p:stCondLst>
                      <p:childTnLst>
                        <p:par>
                          <p:cTn id="2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2" presetID="2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3" dur="500"/>
                                        <p:tgtEl>
                                          <p:spTgt spid="135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" dur="500"/>
                                        <p:tgtEl>
                                          <p:spTgt spid="135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 nodeType="clickPar">
                      <p:stCondLst>
                        <p:cond delay="indefinite"/>
                      </p:stCondLst>
                      <p:childTnLst>
                        <p:par>
                          <p:cTn id="2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8" presetID="3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1352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1352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135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135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4" restart="whenNotActive" fill="hold" evtFilter="cancelBubble" nodeType="interactiveSeq">
                <p:stCondLst>
                  <p:cond evt="onClick" delay="0">
                    <p:tgtEl>
                      <p:spTgt spid="1351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5" fill="hold" nodeType="clickPar">
                      <p:stCondLst>
                        <p:cond delay="0"/>
                      </p:stCondLst>
                      <p:childTnLst>
                        <p:par>
                          <p:cTn id="2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218" dur="500"/>
                                        <p:tgtEl>
                                          <p:spTgt spid="135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/>
                                        <p:tgtEl>
                                          <p:spTgt spid="135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/>
                                        <p:tgtEl>
                                          <p:spTgt spid="1351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135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 nodeType="clickPar">
                      <p:stCondLst>
                        <p:cond delay="indefinite"/>
                      </p:stCondLst>
                      <p:childTnLst>
                        <p:par>
                          <p:cTn id="2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5" presetID="35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1351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1351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135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135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182"/>
                  </p:tgtEl>
                </p:cond>
              </p:nextCondLst>
            </p:seq>
            <p:seq concurrent="1" nextAc="seek">
              <p:cTn id="231" restart="whenNotActive" fill="hold" evtFilter="cancelBubble" nodeType="interactiveSeq">
                <p:stCondLst>
                  <p:cond evt="onClick" delay="0">
                    <p:tgtEl>
                      <p:spTgt spid="1351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2" fill="hold" nodeType="clickPar">
                      <p:stCondLst>
                        <p:cond delay="0"/>
                      </p:stCondLst>
                      <p:childTnLst>
                        <p:par>
                          <p:cTn id="2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135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135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/>
                                        <p:tgtEl>
                                          <p:spTgt spid="1351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8" dur="1000"/>
                                        <p:tgtEl>
                                          <p:spTgt spid="135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5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 nodeType="clickPar">
                      <p:stCondLst>
                        <p:cond delay="indefinite"/>
                      </p:stCondLst>
                      <p:childTnLst>
                        <p:par>
                          <p:cTn id="2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2" presetID="5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192" decel="100000"/>
                                        <p:tgtEl>
                                          <p:spTgt spid="13518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5" dur="192" decel="100000"/>
                                        <p:tgtEl>
                                          <p:spTgt spid="13518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46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3518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47" dur="192" fill="hold"/>
                                        <p:tgtEl>
                                          <p:spTgt spid="135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48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35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9" dur="192" fill="hold"/>
                                        <p:tgtEl>
                                          <p:spTgt spid="135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50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35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183"/>
                  </p:tgtEl>
                </p:cond>
              </p:nextCondLst>
            </p:seq>
            <p:seq concurrent="1" nextAc="seek">
              <p:cTn id="251" restart="whenNotActive" fill="hold" evtFilter="cancelBubble" nodeType="interactiveSeq">
                <p:stCondLst>
                  <p:cond evt="onClick" delay="0">
                    <p:tgtEl>
                      <p:spTgt spid="1351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2" fill="hold" nodeType="clickPar">
                      <p:stCondLst>
                        <p:cond delay="0"/>
                      </p:stCondLst>
                      <p:childTnLst>
                        <p:par>
                          <p:cTn id="2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4" presetID="2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5" dur="500"/>
                                        <p:tgtEl>
                                          <p:spTgt spid="135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6" dur="500"/>
                                        <p:tgtEl>
                                          <p:spTgt spid="135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 nodeType="clickPar">
                      <p:stCondLst>
                        <p:cond delay="indefinite"/>
                      </p:stCondLst>
                      <p:childTnLst>
                        <p:par>
                          <p:cTn id="2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0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2" dur="500" fill="hold"/>
                                        <p:tgtEl>
                                          <p:spTgt spid="135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3" dur="500" fill="hold"/>
                                        <p:tgtEl>
                                          <p:spTgt spid="135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184"/>
                  </p:tgtEl>
                </p:cond>
              </p:nextCondLst>
            </p:seq>
            <p:seq concurrent="1" nextAc="seek">
              <p:cTn id="264" restart="whenNotActive" fill="hold" evtFilter="cancelBubble" nodeType="interactiveSeq">
                <p:stCondLst>
                  <p:cond evt="onClick" delay="0">
                    <p:tgtEl>
                      <p:spTgt spid="1351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5" fill="hold" nodeType="clickPar">
                      <p:stCondLst>
                        <p:cond delay="0"/>
                      </p:stCondLst>
                      <p:childTnLst>
                        <p:par>
                          <p:cTn id="2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7" presetID="2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8" dur="500"/>
                                        <p:tgtEl>
                                          <p:spTgt spid="135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9" dur="500"/>
                                        <p:tgtEl>
                                          <p:spTgt spid="135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 nodeType="clickPar">
                      <p:stCondLst>
                        <p:cond delay="indefinite"/>
                      </p:stCondLst>
                      <p:childTnLst>
                        <p:par>
                          <p:cTn id="2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3" presetID="3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" dur="500"/>
                                        <p:tgtEl>
                                          <p:spTgt spid="135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6" dur="500" fill="hold"/>
                                        <p:tgtEl>
                                          <p:spTgt spid="1351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500" fill="hold"/>
                                        <p:tgtEl>
                                          <p:spTgt spid="135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500" fill="hold"/>
                                        <p:tgtEl>
                                          <p:spTgt spid="135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186"/>
                  </p:tgtEl>
                </p:cond>
              </p:nextCondLst>
            </p:seq>
            <p:seq concurrent="1" nextAc="seek">
              <p:cTn id="279" restart="whenNotActive" fill="hold" evtFilter="cancelBubble" nodeType="interactiveSeq">
                <p:stCondLst>
                  <p:cond evt="onClick" delay="0">
                    <p:tgtEl>
                      <p:spTgt spid="1351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0" fill="hold" nodeType="clickPar">
                      <p:stCondLst>
                        <p:cond delay="0"/>
                      </p:stCondLst>
                      <p:childTnLst>
                        <p:par>
                          <p:cTn id="2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283" dur="1000"/>
                                        <p:tgtEl>
                                          <p:spTgt spid="135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000"/>
                                        <p:tgtEl>
                                          <p:spTgt spid="135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1351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6" dur="1000"/>
                                        <p:tgtEl>
                                          <p:spTgt spid="135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5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 nodeType="clickPar">
                      <p:stCondLst>
                        <p:cond delay="indefinite"/>
                      </p:stCondLst>
                      <p:childTnLst>
                        <p:par>
                          <p:cTn id="2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0" presetID="2" presetClass="entr" presetSubtype="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2" dur="500" fill="hold"/>
                                        <p:tgtEl>
                                          <p:spTgt spid="135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3" dur="500" fill="hold"/>
                                        <p:tgtEl>
                                          <p:spTgt spid="135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185"/>
                  </p:tgtEl>
                </p:cond>
              </p:nextCondLst>
            </p:seq>
            <p:seq concurrent="1" nextAc="seek">
              <p:cTn id="294" restart="whenNotActive" fill="hold" evtFilter="cancelBubble" nodeType="interactiveSeq">
                <p:stCondLst>
                  <p:cond evt="onClick" delay="0">
                    <p:tgtEl>
                      <p:spTgt spid="1351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5" fill="hold" nodeType="clickPar">
                      <p:stCondLst>
                        <p:cond delay="0"/>
                      </p:stCondLst>
                      <p:childTnLst>
                        <p:par>
                          <p:cTn id="2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9" dur="770" decel="100000"/>
                                        <p:tgtEl>
                                          <p:spTgt spid="13519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0" dur="770" decel="100000"/>
                                        <p:tgtEl>
                                          <p:spTgt spid="13519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0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519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2" dur="770" fill="hold"/>
                                        <p:tgtEl>
                                          <p:spTgt spid="135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0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5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4" dur="770" fill="hold"/>
                                        <p:tgtEl>
                                          <p:spTgt spid="135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0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5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193"/>
                  </p:tgtEl>
                </p:cond>
              </p:nextCondLst>
            </p:seq>
            <p:seq concurrent="1" nextAc="seek">
              <p:cTn id="306" restart="whenNotActive" fill="hold" evtFilter="cancelBubble" nodeType="interactiveSeq">
                <p:stCondLst>
                  <p:cond evt="onClick" delay="0">
                    <p:tgtEl>
                      <p:spTgt spid="1351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7" fill="hold" nodeType="clickPar">
                      <p:stCondLst>
                        <p:cond delay="0"/>
                      </p:stCondLst>
                      <p:childTnLst>
                        <p:par>
                          <p:cTn id="3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1" dur="770" decel="100000"/>
                                        <p:tgtEl>
                                          <p:spTgt spid="1351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2" dur="770" decel="100000"/>
                                        <p:tgtEl>
                                          <p:spTgt spid="13519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519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14" dur="770" fill="hold"/>
                                        <p:tgtEl>
                                          <p:spTgt spid="135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5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16" dur="770" fill="hold"/>
                                        <p:tgtEl>
                                          <p:spTgt spid="135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5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192"/>
                  </p:tgtEl>
                </p:cond>
              </p:nextCondLst>
            </p:seq>
            <p:seq concurrent="1" nextAc="seek">
              <p:cTn id="318" restart="whenNotActive" fill="hold" evtFilter="cancelBubble" nodeType="interactiveSeq">
                <p:stCondLst>
                  <p:cond evt="onClick" delay="0">
                    <p:tgtEl>
                      <p:spTgt spid="1351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9" fill="hold" nodeType="clickPar">
                      <p:stCondLst>
                        <p:cond delay="0"/>
                      </p:stCondLst>
                      <p:childTnLst>
                        <p:par>
                          <p:cTn id="3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3" dur="770" decel="100000"/>
                                        <p:tgtEl>
                                          <p:spTgt spid="1351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4" dur="770" decel="100000"/>
                                        <p:tgtEl>
                                          <p:spTgt spid="13519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519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6" dur="770" fill="hold"/>
                                        <p:tgtEl>
                                          <p:spTgt spid="135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5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8" dur="770" fill="hold"/>
                                        <p:tgtEl>
                                          <p:spTgt spid="135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5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194"/>
                  </p:tgtEl>
                </p:cond>
              </p:nextCondLst>
            </p:seq>
            <p:seq concurrent="1" nextAc="seek">
              <p:cTn id="330" restart="whenNotActive" fill="hold" evtFilter="cancelBubble" nodeType="interactiveSeq">
                <p:stCondLst>
                  <p:cond evt="onClick" delay="0">
                    <p:tgtEl>
                      <p:spTgt spid="1351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1" fill="hold" nodeType="clickPar">
                      <p:stCondLst>
                        <p:cond delay="0"/>
                      </p:stCondLst>
                      <p:childTnLst>
                        <p:par>
                          <p:cTn id="3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5" dur="770" decel="100000"/>
                                        <p:tgtEl>
                                          <p:spTgt spid="1352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6" dur="770" decel="100000"/>
                                        <p:tgtEl>
                                          <p:spTgt spid="13520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520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38" dur="770" fill="hold"/>
                                        <p:tgtEl>
                                          <p:spTgt spid="135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5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0" dur="770" fill="hold"/>
                                        <p:tgtEl>
                                          <p:spTgt spid="135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5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195"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1351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 nodeType="clickPar">
                      <p:stCondLst>
                        <p:cond delay="0"/>
                      </p:stCondLst>
                      <p:childTnLst>
                        <p:par>
                          <p:cTn id="3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7" dur="770" decel="100000"/>
                                        <p:tgtEl>
                                          <p:spTgt spid="13520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8" dur="770" decel="100000"/>
                                        <p:tgtEl>
                                          <p:spTgt spid="13520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520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50" dur="770" fill="hold"/>
                                        <p:tgtEl>
                                          <p:spTgt spid="135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5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52" dur="770" fill="hold"/>
                                        <p:tgtEl>
                                          <p:spTgt spid="135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5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196"/>
                  </p:tgtEl>
                </p:cond>
              </p:nextCondLst>
            </p:seq>
          </p:childTnLst>
        </p:cTn>
      </p:par>
    </p:tnLst>
    <p:bldLst>
      <p:bldP spid="135172" grpId="0" animBg="1"/>
      <p:bldP spid="135172" grpId="1" animBg="1"/>
      <p:bldP spid="135173" grpId="0" animBg="1"/>
      <p:bldP spid="135173" grpId="1" animBg="1"/>
      <p:bldP spid="135174" grpId="0" animBg="1"/>
      <p:bldP spid="135174" grpId="1" animBg="1"/>
      <p:bldP spid="135175" grpId="0" animBg="1"/>
      <p:bldP spid="135175" grpId="1" animBg="1"/>
      <p:bldP spid="135176" grpId="0" animBg="1"/>
      <p:bldP spid="135176" grpId="1" animBg="1"/>
      <p:bldP spid="135187" grpId="0" animBg="1"/>
      <p:bldP spid="135187" grpId="1" animBg="1"/>
      <p:bldP spid="135188" grpId="0" animBg="1"/>
      <p:bldP spid="135188" grpId="1" animBg="1"/>
      <p:bldP spid="135189" grpId="0" animBg="1"/>
      <p:bldP spid="135189" grpId="1" animBg="1"/>
      <p:bldP spid="135190" grpId="0" animBg="1"/>
      <p:bldP spid="135190" grpId="1" animBg="1"/>
      <p:bldP spid="135191" grpId="0" animBg="1"/>
      <p:bldP spid="135191" grpId="1" animBg="1"/>
      <p:bldP spid="135197" grpId="0" animBg="1"/>
      <p:bldP spid="135198" grpId="0" animBg="1"/>
      <p:bldP spid="135199" grpId="0" animBg="1"/>
      <p:bldP spid="135200" grpId="0" animBg="1"/>
      <p:bldP spid="135201" grpId="0" animBg="1"/>
      <p:bldP spid="135224" grpId="0" animBg="1"/>
      <p:bldP spid="135224" grpId="1" animBg="1"/>
      <p:bldP spid="135225" grpId="0" animBg="1"/>
      <p:bldP spid="135225" grpId="1" animBg="1"/>
      <p:bldP spid="135226" grpId="0" animBg="1"/>
      <p:bldP spid="135226" grpId="1" animBg="1"/>
      <p:bldP spid="135227" grpId="0" animBg="1"/>
      <p:bldP spid="135227" grpId="1" animBg="1"/>
      <p:bldP spid="135228" grpId="0" animBg="1"/>
      <p:bldP spid="135228" grpId="1" animBg="1"/>
      <p:bldP spid="135229" grpId="0" animBg="1"/>
      <p:bldP spid="135229" grpId="1" animBg="1"/>
      <p:bldP spid="135230" grpId="0" animBg="1"/>
      <p:bldP spid="135230" grpId="1" animBg="1"/>
      <p:bldP spid="135231" grpId="0" animBg="1"/>
      <p:bldP spid="135231" grpId="1" animBg="1"/>
      <p:bldP spid="135232" grpId="0" animBg="1"/>
      <p:bldP spid="135232" grpId="1" animBg="1"/>
      <p:bldP spid="135233" grpId="0" animBg="1"/>
      <p:bldP spid="13523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0BD19AA2-0D12-4303-BAB2-2311516015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I/ Warm-up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5D603BCC-12BF-4266-9DCC-BCC754E8FE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Can you speak French?</a:t>
            </a:r>
          </a:p>
          <a:p>
            <a:pPr eaLnBrk="1" hangingPunct="1"/>
            <a:r>
              <a:rPr lang="en-US" altLang="en-US"/>
              <a:t>Can you sing an English song?</a:t>
            </a:r>
          </a:p>
        </p:txBody>
      </p:sp>
    </p:spTree>
  </p:cSld>
  <p:clrMapOvr>
    <a:masterClrMapping/>
  </p:clrMapOvr>
  <p:transition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39944F88-6A81-47F1-A9D6-88100EE290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152400"/>
            <a:ext cx="6718300" cy="838200"/>
          </a:xfrm>
        </p:spPr>
        <p:txBody>
          <a:bodyPr/>
          <a:lstStyle/>
          <a:p>
            <a:pPr eaLnBrk="1" hangingPunct="1"/>
            <a:r>
              <a:rPr lang="en-US" altLang="en-US"/>
              <a:t>II/ Revision 1- modals</a:t>
            </a:r>
          </a:p>
        </p:txBody>
      </p:sp>
      <p:sp>
        <p:nvSpPr>
          <p:cNvPr id="106499" name="Rectangle 3">
            <a:extLst>
              <a:ext uri="{FF2B5EF4-FFF2-40B4-BE49-F238E27FC236}">
                <a16:creationId xmlns:a16="http://schemas.microsoft.com/office/drawing/2014/main" id="{40338AFB-0A59-42B4-AB39-DEC7757BB9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8991600" cy="5486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b="1"/>
              <a:t>EX 1: Read and complete the sentences: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800" b="1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800" b="1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b="1"/>
              <a:t> 	1.She </a:t>
            </a:r>
            <a:r>
              <a:rPr lang="en-US" altLang="en-US" sz="2800" b="1">
                <a:solidFill>
                  <a:srgbClr val="00FF00"/>
                </a:solidFill>
              </a:rPr>
              <a:t>has to</a:t>
            </a:r>
            <a:r>
              <a:rPr lang="en-US" altLang="en-US" sz="2800" b="1"/>
              <a:t>………………..the garbage everyday.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b="1"/>
              <a:t> 	2.Tim doesn’t </a:t>
            </a:r>
            <a:r>
              <a:rPr lang="en-US" altLang="en-US" sz="2800" b="1">
                <a:solidFill>
                  <a:srgbClr val="00FF00"/>
                </a:solidFill>
              </a:rPr>
              <a:t>have to</a:t>
            </a:r>
            <a:r>
              <a:rPr lang="en-US" altLang="en-US" sz="2800" b="1"/>
              <a:t>………….uniform at school.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b="1"/>
              <a:t> 	3. I have a toothache. I </a:t>
            </a:r>
            <a:r>
              <a:rPr lang="en-US" altLang="en-US" sz="2800" b="1">
                <a:solidFill>
                  <a:srgbClr val="00FF00"/>
                </a:solidFill>
              </a:rPr>
              <a:t>must</a:t>
            </a:r>
            <a:r>
              <a:rPr lang="en-US" altLang="en-US" sz="2800" b="1"/>
              <a:t> …………..a dentist.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b="1"/>
              <a:t> 	4. Cars </a:t>
            </a:r>
            <a:r>
              <a:rPr lang="en-US" altLang="en-US" sz="2800" b="1">
                <a:solidFill>
                  <a:srgbClr val="00FF00"/>
                </a:solidFill>
              </a:rPr>
              <a:t>mustn’t</a:t>
            </a:r>
            <a:r>
              <a:rPr lang="en-US" altLang="en-US" sz="2800" b="1"/>
              <a:t>…………..in front of the entrance.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b="1"/>
              <a:t>	5. People </a:t>
            </a:r>
            <a:r>
              <a:rPr lang="en-US" altLang="en-US" sz="2800" b="1">
                <a:solidFill>
                  <a:srgbClr val="00FF00"/>
                </a:solidFill>
              </a:rPr>
              <a:t>oughtn’t to</a:t>
            </a:r>
            <a:r>
              <a:rPr lang="en-US" altLang="en-US" sz="2800" b="1"/>
              <a:t>………………..like that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b="1"/>
              <a:t> 	6. She </a:t>
            </a:r>
            <a:r>
              <a:rPr lang="en-US" altLang="en-US" sz="2800" b="1">
                <a:solidFill>
                  <a:srgbClr val="00FF00"/>
                </a:solidFill>
              </a:rPr>
              <a:t>ought to</a:t>
            </a:r>
            <a:r>
              <a:rPr lang="en-US" altLang="en-US" sz="2800" b="1"/>
              <a:t>………………………early.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b="1"/>
              <a:t> 			7. Mai </a:t>
            </a:r>
            <a:r>
              <a:rPr lang="en-US" altLang="en-US" sz="2800" b="1">
                <a:solidFill>
                  <a:srgbClr val="00FF00"/>
                </a:solidFill>
              </a:rPr>
              <a:t>can’t</a:t>
            </a:r>
            <a:r>
              <a:rPr lang="en-US" altLang="en-US" sz="2800" b="1"/>
              <a:t> ……………….. a nice picture.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b="1"/>
              <a:t> 			8. My sister </a:t>
            </a:r>
            <a:r>
              <a:rPr lang="en-US" altLang="en-US" sz="2800" b="1">
                <a:solidFill>
                  <a:srgbClr val="00FF00"/>
                </a:solidFill>
              </a:rPr>
              <a:t>can</a:t>
            </a:r>
            <a:r>
              <a:rPr lang="en-US" altLang="en-US" sz="2800" b="1"/>
              <a:t>……………….French</a:t>
            </a:r>
            <a:r>
              <a:rPr lang="en-US" altLang="en-US" b="1"/>
              <a:t>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b="1"/>
          </a:p>
        </p:txBody>
      </p:sp>
      <p:sp>
        <p:nvSpPr>
          <p:cNvPr id="106500" name="Rectangle 4">
            <a:extLst>
              <a:ext uri="{FF2B5EF4-FFF2-40B4-BE49-F238E27FC236}">
                <a16:creationId xmlns:a16="http://schemas.microsoft.com/office/drawing/2014/main" id="{0122A817-77F3-468E-BC30-4678EB4FB2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828800"/>
            <a:ext cx="7620000" cy="4572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 sz="2400"/>
              <a:t>Park, go, draw, empty, see, wear, drive, get up</a:t>
            </a:r>
          </a:p>
        </p:txBody>
      </p:sp>
      <p:sp>
        <p:nvSpPr>
          <p:cNvPr id="106501" name="Rectangle 5">
            <a:extLst>
              <a:ext uri="{FF2B5EF4-FFF2-40B4-BE49-F238E27FC236}">
                <a16:creationId xmlns:a16="http://schemas.microsoft.com/office/drawing/2014/main" id="{5055F06E-E127-4D5C-857D-C75FE1BB5B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2667000"/>
            <a:ext cx="1295400" cy="2286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 sz="2400">
                <a:solidFill>
                  <a:schemeClr val="tx2"/>
                </a:solidFill>
              </a:rPr>
              <a:t>empty</a:t>
            </a:r>
          </a:p>
        </p:txBody>
      </p:sp>
      <p:sp>
        <p:nvSpPr>
          <p:cNvPr id="106502" name="Rectangle 6">
            <a:extLst>
              <a:ext uri="{FF2B5EF4-FFF2-40B4-BE49-F238E27FC236}">
                <a16:creationId xmlns:a16="http://schemas.microsoft.com/office/drawing/2014/main" id="{4973422A-E1CB-4CE8-A6E7-BD5C0CB8F2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3124200"/>
            <a:ext cx="762000" cy="3048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 sz="2400">
                <a:solidFill>
                  <a:schemeClr val="tx2"/>
                </a:solidFill>
              </a:rPr>
              <a:t>wear</a:t>
            </a:r>
          </a:p>
        </p:txBody>
      </p:sp>
      <p:sp>
        <p:nvSpPr>
          <p:cNvPr id="106503" name="Rectangle 7">
            <a:extLst>
              <a:ext uri="{FF2B5EF4-FFF2-40B4-BE49-F238E27FC236}">
                <a16:creationId xmlns:a16="http://schemas.microsoft.com/office/drawing/2014/main" id="{EAE46C40-A57B-4245-8246-0B4796773E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3581400"/>
            <a:ext cx="1143000" cy="3048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 sz="2400">
                <a:solidFill>
                  <a:schemeClr val="tx2"/>
                </a:solidFill>
              </a:rPr>
              <a:t>see</a:t>
            </a:r>
          </a:p>
        </p:txBody>
      </p:sp>
      <p:sp>
        <p:nvSpPr>
          <p:cNvPr id="106504" name="Rectangle 8">
            <a:extLst>
              <a:ext uri="{FF2B5EF4-FFF2-40B4-BE49-F238E27FC236}">
                <a16:creationId xmlns:a16="http://schemas.microsoft.com/office/drawing/2014/main" id="{C15EFCF7-D096-4FB6-84D7-7F8D135E66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4038600"/>
            <a:ext cx="1066800" cy="3048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 sz="2400">
                <a:solidFill>
                  <a:schemeClr val="tx2"/>
                </a:solidFill>
              </a:rPr>
              <a:t>park</a:t>
            </a:r>
          </a:p>
        </p:txBody>
      </p:sp>
      <p:sp>
        <p:nvSpPr>
          <p:cNvPr id="106505" name="Rectangle 9">
            <a:extLst>
              <a:ext uri="{FF2B5EF4-FFF2-40B4-BE49-F238E27FC236}">
                <a16:creationId xmlns:a16="http://schemas.microsoft.com/office/drawing/2014/main" id="{E7274B03-DB27-4357-BBE7-304292B092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4495800"/>
            <a:ext cx="1219200" cy="3048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 sz="2400">
                <a:solidFill>
                  <a:schemeClr val="tx2"/>
                </a:solidFill>
              </a:rPr>
              <a:t>drive</a:t>
            </a:r>
          </a:p>
        </p:txBody>
      </p:sp>
      <p:sp>
        <p:nvSpPr>
          <p:cNvPr id="106506" name="Rectangle 10">
            <a:extLst>
              <a:ext uri="{FF2B5EF4-FFF2-40B4-BE49-F238E27FC236}">
                <a16:creationId xmlns:a16="http://schemas.microsoft.com/office/drawing/2014/main" id="{8264283D-4D67-4994-8151-88786AEB7F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4953000"/>
            <a:ext cx="1828800" cy="3048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 sz="2400">
                <a:solidFill>
                  <a:schemeClr val="tx2"/>
                </a:solidFill>
              </a:rPr>
              <a:t>get up</a:t>
            </a:r>
          </a:p>
        </p:txBody>
      </p:sp>
      <p:sp>
        <p:nvSpPr>
          <p:cNvPr id="106507" name="Rectangle 11">
            <a:extLst>
              <a:ext uri="{FF2B5EF4-FFF2-40B4-BE49-F238E27FC236}">
                <a16:creationId xmlns:a16="http://schemas.microsoft.com/office/drawing/2014/main" id="{EE7A26AE-63B7-4F67-838E-9877A05ABC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5486400"/>
            <a:ext cx="1447800" cy="3048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 sz="2400">
                <a:solidFill>
                  <a:schemeClr val="tx2"/>
                </a:solidFill>
              </a:rPr>
              <a:t>draw</a:t>
            </a:r>
          </a:p>
        </p:txBody>
      </p:sp>
      <p:sp>
        <p:nvSpPr>
          <p:cNvPr id="106508" name="Rectangle 12">
            <a:extLst>
              <a:ext uri="{FF2B5EF4-FFF2-40B4-BE49-F238E27FC236}">
                <a16:creationId xmlns:a16="http://schemas.microsoft.com/office/drawing/2014/main" id="{F6E38506-2354-40F3-B9D9-96561A0630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6019800"/>
            <a:ext cx="1295400" cy="2286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 sz="2400">
                <a:solidFill>
                  <a:schemeClr val="tx2"/>
                </a:solidFill>
              </a:rPr>
              <a:t>speak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06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10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06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06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1064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064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1064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1064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06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1000"/>
                                        <p:tgtEl>
                                          <p:spTgt spid="106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500"/>
                                        <p:tgtEl>
                                          <p:spTgt spid="106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06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06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06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06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00" grpId="0" animBg="1"/>
      <p:bldP spid="106501" grpId="0" animBg="1"/>
      <p:bldP spid="106502" grpId="0" animBg="1"/>
      <p:bldP spid="106503" grpId="0" animBg="1"/>
      <p:bldP spid="106504" grpId="0" animBg="1"/>
      <p:bldP spid="106505" grpId="0" animBg="1"/>
      <p:bldP spid="106506" grpId="0" animBg="1"/>
      <p:bldP spid="106507" grpId="0" animBg="1"/>
      <p:bldP spid="10650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DE7108E1-3874-41BB-8A25-1815A69233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6870700" cy="609600"/>
          </a:xfrm>
        </p:spPr>
        <p:txBody>
          <a:bodyPr/>
          <a:lstStyle/>
          <a:p>
            <a:pPr algn="l" eaLnBrk="1" hangingPunct="1"/>
            <a:r>
              <a:rPr lang="en-US" altLang="en-US" sz="4000"/>
              <a:t>1. Model sentences: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B1A6B755-4628-4EC6-AF16-BA5F1DA647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371600"/>
            <a:ext cx="9144000" cy="3657600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altLang="en-US" b="1"/>
              <a:t>She </a:t>
            </a:r>
            <a:r>
              <a:rPr lang="en-US" altLang="en-US" b="1">
                <a:solidFill>
                  <a:srgbClr val="FF0066"/>
                </a:solidFill>
              </a:rPr>
              <a:t>has to empty</a:t>
            </a:r>
            <a:r>
              <a:rPr lang="en-US" altLang="en-US" b="1"/>
              <a:t> the garbage everyday.</a:t>
            </a:r>
          </a:p>
          <a:p>
            <a:pPr marL="609600" indent="-609600" eaLnBrk="1" hangingPunct="1">
              <a:buFontTx/>
              <a:buAutoNum type="arabicPeriod"/>
            </a:pPr>
            <a:endParaRPr lang="en-US" altLang="en-US"/>
          </a:p>
          <a:p>
            <a:pPr marL="609600" indent="-609600" eaLnBrk="1" hangingPunct="1">
              <a:buFontTx/>
              <a:buNone/>
            </a:pPr>
            <a:r>
              <a:rPr lang="en-US" altLang="en-US"/>
              <a:t>2. </a:t>
            </a:r>
            <a:r>
              <a:rPr lang="en-US" altLang="en-US" b="1"/>
              <a:t>I have a toothache. I </a:t>
            </a:r>
            <a:r>
              <a:rPr lang="en-US" altLang="en-US" b="1">
                <a:solidFill>
                  <a:srgbClr val="FF0066"/>
                </a:solidFill>
              </a:rPr>
              <a:t>must see</a:t>
            </a:r>
            <a:r>
              <a:rPr lang="en-US" altLang="en-US" b="1"/>
              <a:t> a dentist</a:t>
            </a:r>
          </a:p>
          <a:p>
            <a:pPr marL="609600" indent="-609600" eaLnBrk="1" hangingPunct="1">
              <a:buFontTx/>
              <a:buNone/>
            </a:pPr>
            <a:endParaRPr lang="en-US" altLang="en-US"/>
          </a:p>
          <a:p>
            <a:pPr marL="609600" indent="-609600" eaLnBrk="1" hangingPunct="1">
              <a:buFontTx/>
              <a:buNone/>
            </a:pPr>
            <a:r>
              <a:rPr lang="en-US" altLang="en-US"/>
              <a:t>3. </a:t>
            </a:r>
            <a:r>
              <a:rPr lang="en-US" altLang="en-US" b="1"/>
              <a:t>She ought </a:t>
            </a:r>
            <a:r>
              <a:rPr lang="en-US" altLang="en-US" b="1">
                <a:solidFill>
                  <a:srgbClr val="FF0066"/>
                </a:solidFill>
              </a:rPr>
              <a:t>to get up</a:t>
            </a:r>
            <a:r>
              <a:rPr lang="en-US" altLang="en-US" b="1"/>
              <a:t> early</a:t>
            </a:r>
            <a:endParaRPr lang="en-US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>
            <a:extLst>
              <a:ext uri="{FF2B5EF4-FFF2-40B4-BE49-F238E27FC236}">
                <a16:creationId xmlns:a16="http://schemas.microsoft.com/office/drawing/2014/main" id="{CB1E33CA-03F3-4F78-9ED1-571C0E2DE6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533400"/>
            <a:ext cx="8001000" cy="61722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altLang="en-US"/>
              <a:t>2. </a:t>
            </a:r>
            <a:r>
              <a:rPr lang="en-US" altLang="en-US">
                <a:solidFill>
                  <a:srgbClr val="FF0000"/>
                </a:solidFill>
              </a:rPr>
              <a:t>a. </a:t>
            </a:r>
            <a:r>
              <a:rPr lang="en-US" altLang="en-US" b="1">
                <a:solidFill>
                  <a:srgbClr val="FF0000"/>
                </a:solidFill>
              </a:rPr>
              <a:t>Form of MUST</a:t>
            </a:r>
          </a:p>
          <a:p>
            <a:pPr marL="609600" indent="-609600" eaLnBrk="1" hangingPunct="1">
              <a:buFontTx/>
              <a:buNone/>
            </a:pPr>
            <a:r>
              <a:rPr lang="en-US" altLang="en-US"/>
              <a:t>	+ S + must / ought to + V</a:t>
            </a:r>
          </a:p>
          <a:p>
            <a:pPr marL="609600" indent="-609600" eaLnBrk="1" hangingPunct="1">
              <a:buFontTx/>
              <a:buNone/>
            </a:pPr>
            <a:r>
              <a:rPr lang="en-US" altLang="en-US"/>
              <a:t>	-  S + must not/ ought not to + V.</a:t>
            </a:r>
          </a:p>
          <a:p>
            <a:pPr marL="609600" indent="-609600" eaLnBrk="1" hangingPunct="1">
              <a:buFontTx/>
              <a:buNone/>
            </a:pPr>
            <a:r>
              <a:rPr lang="en-US" altLang="en-US"/>
              <a:t>	? Must/ Ought + S + V / to V ?</a:t>
            </a:r>
          </a:p>
          <a:p>
            <a:pPr marL="609600" indent="-609600" eaLnBrk="1" hangingPunct="1">
              <a:buFontTx/>
              <a:buNone/>
            </a:pPr>
            <a:r>
              <a:rPr lang="en-US" altLang="en-US" b="1"/>
              <a:t>  </a:t>
            </a:r>
            <a:r>
              <a:rPr lang="en-US" altLang="en-US" b="1">
                <a:solidFill>
                  <a:srgbClr val="FF0000"/>
                </a:solidFill>
              </a:rPr>
              <a:t>b.Form of HAVE TO</a:t>
            </a:r>
          </a:p>
          <a:p>
            <a:pPr marL="609600" indent="-609600" eaLnBrk="1" hangingPunct="1">
              <a:buFontTx/>
              <a:buNone/>
            </a:pPr>
            <a:r>
              <a:rPr lang="en-US" altLang="en-US"/>
              <a:t>	+ S + have/ has  to + V</a:t>
            </a:r>
          </a:p>
          <a:p>
            <a:pPr marL="609600" indent="-609600" eaLnBrk="1" hangingPunct="1">
              <a:buFontTx/>
              <a:buNone/>
            </a:pPr>
            <a:r>
              <a:rPr lang="en-US" altLang="en-US"/>
              <a:t>	- S + don’t / doesn’t + have  to + V</a:t>
            </a:r>
          </a:p>
          <a:p>
            <a:pPr marL="609600" indent="-609600" eaLnBrk="1" hangingPunct="1">
              <a:buFontTx/>
              <a:buNone/>
            </a:pPr>
            <a:r>
              <a:rPr lang="en-US" altLang="en-US"/>
              <a:t>	? Do/ Does + S + have to + V 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>
            <a:extLst>
              <a:ext uri="{FF2B5EF4-FFF2-40B4-BE49-F238E27FC236}">
                <a16:creationId xmlns:a16="http://schemas.microsoft.com/office/drawing/2014/main" id="{5CCAFFF4-5F25-4D29-9D35-A449AC241E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305800" cy="5562600"/>
          </a:xfrm>
        </p:spPr>
        <p:txBody>
          <a:bodyPr/>
          <a:lstStyle/>
          <a:p>
            <a:pPr algn="l" eaLnBrk="1" hangingPunct="1"/>
            <a:r>
              <a:rPr lang="en-US" altLang="en-US" sz="4000">
                <a:solidFill>
                  <a:srgbClr val="FF0000"/>
                </a:solidFill>
              </a:rPr>
              <a:t>3. Meaning</a:t>
            </a:r>
            <a:br>
              <a:rPr lang="en-US" altLang="en-US" sz="4000">
                <a:solidFill>
                  <a:srgbClr val="FF0000"/>
                </a:solidFill>
              </a:rPr>
            </a:br>
            <a:r>
              <a:rPr lang="en-US" altLang="en-US" sz="4000"/>
              <a:t>- Must: ( </a:t>
            </a:r>
            <a:r>
              <a:rPr lang="en-US" altLang="en-US" sz="4000">
                <a:solidFill>
                  <a:schemeClr val="tx2"/>
                </a:solidFill>
              </a:rPr>
              <a:t>phai</a:t>
            </a:r>
            <a:r>
              <a:rPr lang="en-US" altLang="en-US" sz="4000"/>
              <a:t>̉)thường diễn tả một sự bắt buộc xuất phát từ người nói:</a:t>
            </a:r>
            <a:br>
              <a:rPr lang="en-US" altLang="en-US" sz="4000"/>
            </a:br>
            <a:r>
              <a:rPr lang="en-US" altLang="en-US" sz="4000"/>
              <a:t>-Have to </a:t>
            </a:r>
            <a:r>
              <a:rPr lang="en-US" altLang="en-US" sz="4000">
                <a:sym typeface="Wingdings" panose="05000000000000000000" pitchFamily="2" charset="2"/>
              </a:rPr>
              <a:t>( </a:t>
            </a:r>
            <a:r>
              <a:rPr lang="en-US" altLang="en-US" sz="4000">
                <a:solidFill>
                  <a:schemeClr val="tx2"/>
                </a:solidFill>
                <a:sym typeface="Wingdings" panose="05000000000000000000" pitchFamily="2" charset="2"/>
              </a:rPr>
              <a:t>phải</a:t>
            </a:r>
            <a:r>
              <a:rPr lang="en-US" altLang="en-US" sz="4000">
                <a:sym typeface="Wingdings" panose="05000000000000000000" pitchFamily="2" charset="2"/>
              </a:rPr>
              <a:t>)</a:t>
            </a:r>
            <a:r>
              <a:rPr lang="en-US" altLang="en-US" sz="4000"/>
              <a:t> diễn tả sự bắt buộc do ngoại cảnh đưa đến.</a:t>
            </a:r>
            <a:br>
              <a:rPr lang="en-US" altLang="en-US" sz="4000"/>
            </a:br>
            <a:r>
              <a:rPr lang="en-US" altLang="en-US" sz="4000"/>
              <a:t>- Ought to </a:t>
            </a:r>
            <a:r>
              <a:rPr lang="en-US" altLang="en-US" sz="4000">
                <a:sym typeface="Wingdings" panose="05000000000000000000" pitchFamily="2" charset="2"/>
              </a:rPr>
              <a:t>(</a:t>
            </a:r>
            <a:r>
              <a:rPr lang="en-US" altLang="en-US" sz="4000">
                <a:solidFill>
                  <a:schemeClr val="tx2"/>
                </a:solidFill>
                <a:sym typeface="Wingdings" panose="05000000000000000000" pitchFamily="2" charset="2"/>
              </a:rPr>
              <a:t> nên</a:t>
            </a:r>
            <a:r>
              <a:rPr lang="en-US" altLang="en-US" sz="4000">
                <a:sym typeface="Wingdings" panose="05000000000000000000" pitchFamily="2" charset="2"/>
              </a:rPr>
              <a:t> )</a:t>
            </a:r>
            <a:r>
              <a:rPr lang="en-US" altLang="en-US" sz="4000"/>
              <a:t>được dùng để diễn tả lời khuyên</a:t>
            </a:r>
            <a:br>
              <a:rPr lang="en-US" altLang="en-US" sz="4000"/>
            </a:br>
            <a:br>
              <a:rPr lang="en-US" altLang="en-US" sz="4000"/>
            </a:br>
            <a:endParaRPr lang="en-US" altLang="en-US" sz="40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 descr="DSC00838.JPG">
            <a:extLst>
              <a:ext uri="{FF2B5EF4-FFF2-40B4-BE49-F238E27FC236}">
                <a16:creationId xmlns:a16="http://schemas.microsoft.com/office/drawing/2014/main" id="{D1469D31-268A-4F99-A354-6906BD9FB458}"/>
              </a:ext>
            </a:extLst>
          </p:cNvPr>
          <p:cNvPicPr>
            <a:picLocks noGrp="1" noChangeAspect="1"/>
          </p:cNvPicPr>
          <p:nvPr isPhoto="1"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38200"/>
            <a:ext cx="2971800" cy="2743200"/>
          </a:xfrm>
          <a:noFill/>
        </p:spPr>
      </p:pic>
      <p:pic>
        <p:nvPicPr>
          <p:cNvPr id="10243" name="Picture 1" descr="DSC00840.JPG">
            <a:extLst>
              <a:ext uri="{FF2B5EF4-FFF2-40B4-BE49-F238E27FC236}">
                <a16:creationId xmlns:a16="http://schemas.microsoft.com/office/drawing/2014/main" id="{94E9356A-236C-4001-B468-A25A3735AB3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886200"/>
            <a:ext cx="29718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1" descr="DSC00841.JPG">
            <a:extLst>
              <a:ext uri="{FF2B5EF4-FFF2-40B4-BE49-F238E27FC236}">
                <a16:creationId xmlns:a16="http://schemas.microsoft.com/office/drawing/2014/main" id="{67961994-86FC-4250-B8DE-F12B59733F9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838200"/>
            <a:ext cx="2960688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1" descr="DSC00842.JPG">
            <a:extLst>
              <a:ext uri="{FF2B5EF4-FFF2-40B4-BE49-F238E27FC236}">
                <a16:creationId xmlns:a16="http://schemas.microsoft.com/office/drawing/2014/main" id="{EABC5D0E-11C1-48C5-A228-63035ED7B65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86200"/>
            <a:ext cx="30480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1" descr="DSC00843.JPG">
            <a:extLst>
              <a:ext uri="{FF2B5EF4-FFF2-40B4-BE49-F238E27FC236}">
                <a16:creationId xmlns:a16="http://schemas.microsoft.com/office/drawing/2014/main" id="{22289767-A71B-4CFD-A19B-8111DBFE188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886200"/>
            <a:ext cx="29718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34" name="Rectangle 10">
            <a:extLst>
              <a:ext uri="{FF2B5EF4-FFF2-40B4-BE49-F238E27FC236}">
                <a16:creationId xmlns:a16="http://schemas.microsoft.com/office/drawing/2014/main" id="{DE736283-A8F6-4183-813E-B9CA8AB693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0"/>
            <a:ext cx="8763000" cy="8382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4</a:t>
            </a:r>
            <a:r>
              <a:rPr lang="en-US" altLang="en-US" sz="2000"/>
              <a:t>. Practice: EX 2:  Look at the picture. Complete the dialogue( L F 1. P.34)</a:t>
            </a:r>
          </a:p>
          <a:p>
            <a:r>
              <a:rPr lang="en-US" altLang="en-US" sz="2000"/>
              <a:t>Name the picture with verbs: </a:t>
            </a:r>
            <a:r>
              <a:rPr lang="en-US" altLang="en-US" sz="2000">
                <a:solidFill>
                  <a:schemeClr val="tx2"/>
                </a:solidFill>
              </a:rPr>
              <a:t>feed, empty, do, tidy, sweep, clean, dust</a:t>
            </a:r>
          </a:p>
        </p:txBody>
      </p:sp>
      <p:sp>
        <p:nvSpPr>
          <p:cNvPr id="10248" name="Rectangle 11">
            <a:extLst>
              <a:ext uri="{FF2B5EF4-FFF2-40B4-BE49-F238E27FC236}">
                <a16:creationId xmlns:a16="http://schemas.microsoft.com/office/drawing/2014/main" id="{ABBD87CE-A495-4962-A265-E1298EC755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038600"/>
            <a:ext cx="304800" cy="2286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/>
              <a:t>d</a:t>
            </a:r>
          </a:p>
        </p:txBody>
      </p:sp>
      <p:sp>
        <p:nvSpPr>
          <p:cNvPr id="10249" name="Rectangle 13">
            <a:extLst>
              <a:ext uri="{FF2B5EF4-FFF2-40B4-BE49-F238E27FC236}">
                <a16:creationId xmlns:a16="http://schemas.microsoft.com/office/drawing/2014/main" id="{9807B4C7-6A46-4E72-9E16-25CC596236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4038600"/>
            <a:ext cx="228600" cy="2286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/>
              <a:t>e</a:t>
            </a:r>
          </a:p>
        </p:txBody>
      </p:sp>
      <p:sp>
        <p:nvSpPr>
          <p:cNvPr id="10250" name="Rectangle 14">
            <a:extLst>
              <a:ext uri="{FF2B5EF4-FFF2-40B4-BE49-F238E27FC236}">
                <a16:creationId xmlns:a16="http://schemas.microsoft.com/office/drawing/2014/main" id="{BA9B12C8-602C-4690-8687-835007782A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4114800"/>
            <a:ext cx="228600" cy="2286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/>
              <a:t>f</a:t>
            </a:r>
          </a:p>
        </p:txBody>
      </p:sp>
      <p:sp>
        <p:nvSpPr>
          <p:cNvPr id="103439" name="Rectangle 15">
            <a:extLst>
              <a:ext uri="{FF2B5EF4-FFF2-40B4-BE49-F238E27FC236}">
                <a16:creationId xmlns:a16="http://schemas.microsoft.com/office/drawing/2014/main" id="{59DC58A1-EA97-4AA2-B600-A8B25F54BA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0"/>
            <a:ext cx="8763000" cy="8382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/>
              <a:t>Use </a:t>
            </a:r>
            <a:r>
              <a:rPr lang="en-US" altLang="en-US" b="1" i="1"/>
              <a:t>must</a:t>
            </a:r>
            <a:r>
              <a:rPr lang="en-US" altLang="en-US"/>
              <a:t> or </a:t>
            </a:r>
            <a:r>
              <a:rPr lang="en-US" altLang="en-US" b="1" i="1"/>
              <a:t>have to</a:t>
            </a:r>
            <a:r>
              <a:rPr lang="en-US" altLang="en-US"/>
              <a:t> and the verbs to complete the dialogue</a:t>
            </a:r>
          </a:p>
        </p:txBody>
      </p:sp>
      <p:sp>
        <p:nvSpPr>
          <p:cNvPr id="103440" name="Rectangle 16">
            <a:extLst>
              <a:ext uri="{FF2B5EF4-FFF2-40B4-BE49-F238E27FC236}">
                <a16:creationId xmlns:a16="http://schemas.microsoft.com/office/drawing/2014/main" id="{4A82FF31-ED48-4630-B626-477B8939EB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3200400"/>
            <a:ext cx="685800" cy="3048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/>
              <a:t>tidy</a:t>
            </a:r>
          </a:p>
        </p:txBody>
      </p:sp>
      <p:sp>
        <p:nvSpPr>
          <p:cNvPr id="103441" name="Rectangle 17">
            <a:extLst>
              <a:ext uri="{FF2B5EF4-FFF2-40B4-BE49-F238E27FC236}">
                <a16:creationId xmlns:a16="http://schemas.microsoft.com/office/drawing/2014/main" id="{C91B395F-188B-46F4-84CA-17FE9FE5AE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3200400"/>
            <a:ext cx="762000" cy="3048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/>
              <a:t>dust</a:t>
            </a:r>
          </a:p>
        </p:txBody>
      </p:sp>
      <p:sp>
        <p:nvSpPr>
          <p:cNvPr id="103443" name="Rectangle 19">
            <a:extLst>
              <a:ext uri="{FF2B5EF4-FFF2-40B4-BE49-F238E27FC236}">
                <a16:creationId xmlns:a16="http://schemas.microsoft.com/office/drawing/2014/main" id="{375E6B96-80DC-4B5B-BBDE-5FDC02CACC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6400800"/>
            <a:ext cx="914400" cy="3048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/>
              <a:t>clean</a:t>
            </a:r>
          </a:p>
        </p:txBody>
      </p:sp>
      <p:sp>
        <p:nvSpPr>
          <p:cNvPr id="103444" name="Rectangle 20">
            <a:extLst>
              <a:ext uri="{FF2B5EF4-FFF2-40B4-BE49-F238E27FC236}">
                <a16:creationId xmlns:a16="http://schemas.microsoft.com/office/drawing/2014/main" id="{E882F70E-DEE2-4059-9159-1D19F7C087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6400800"/>
            <a:ext cx="838200" cy="3048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/>
              <a:t>empty</a:t>
            </a:r>
          </a:p>
        </p:txBody>
      </p:sp>
      <p:sp>
        <p:nvSpPr>
          <p:cNvPr id="103445" name="Rectangle 21">
            <a:extLst>
              <a:ext uri="{FF2B5EF4-FFF2-40B4-BE49-F238E27FC236}">
                <a16:creationId xmlns:a16="http://schemas.microsoft.com/office/drawing/2014/main" id="{C5211E2C-0D71-4120-8886-1520C08CAD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000" y="6400800"/>
            <a:ext cx="990600" cy="3048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/>
              <a:t>feed</a:t>
            </a:r>
          </a:p>
        </p:txBody>
      </p:sp>
      <p:sp>
        <p:nvSpPr>
          <p:cNvPr id="103446" name="Rectangle 22">
            <a:extLst>
              <a:ext uri="{FF2B5EF4-FFF2-40B4-BE49-F238E27FC236}">
                <a16:creationId xmlns:a16="http://schemas.microsoft.com/office/drawing/2014/main" id="{EB44E6D1-6B2B-4000-B04C-429E521F42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3124200"/>
            <a:ext cx="1752600" cy="3810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/>
              <a:t>1.Must tidy</a:t>
            </a:r>
          </a:p>
        </p:txBody>
      </p:sp>
      <p:sp>
        <p:nvSpPr>
          <p:cNvPr id="103447" name="Rectangle 23">
            <a:extLst>
              <a:ext uri="{FF2B5EF4-FFF2-40B4-BE49-F238E27FC236}">
                <a16:creationId xmlns:a16="http://schemas.microsoft.com/office/drawing/2014/main" id="{04FB2DA1-A64A-425F-9BB0-41F166FD38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3200400"/>
            <a:ext cx="1676400" cy="3048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/>
              <a:t>2.Have to dust</a:t>
            </a:r>
          </a:p>
        </p:txBody>
      </p:sp>
      <p:sp>
        <p:nvSpPr>
          <p:cNvPr id="103449" name="Rectangle 25">
            <a:extLst>
              <a:ext uri="{FF2B5EF4-FFF2-40B4-BE49-F238E27FC236}">
                <a16:creationId xmlns:a16="http://schemas.microsoft.com/office/drawing/2014/main" id="{518B54FA-BD1E-48C4-8C6E-C271A2F5C9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4191000"/>
            <a:ext cx="1905000" cy="3810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/>
              <a:t>4.have to clean</a:t>
            </a:r>
          </a:p>
        </p:txBody>
      </p:sp>
      <p:sp>
        <p:nvSpPr>
          <p:cNvPr id="103450" name="Rectangle 26">
            <a:extLst>
              <a:ext uri="{FF2B5EF4-FFF2-40B4-BE49-F238E27FC236}">
                <a16:creationId xmlns:a16="http://schemas.microsoft.com/office/drawing/2014/main" id="{63CF9763-46F6-4E8F-B7A8-9BAC39CC31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4419600"/>
            <a:ext cx="1676400" cy="3810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/>
              <a:t>5.must empty</a:t>
            </a:r>
          </a:p>
        </p:txBody>
      </p:sp>
      <p:sp>
        <p:nvSpPr>
          <p:cNvPr id="103451" name="Rectangle 27">
            <a:extLst>
              <a:ext uri="{FF2B5EF4-FFF2-40B4-BE49-F238E27FC236}">
                <a16:creationId xmlns:a16="http://schemas.microsoft.com/office/drawing/2014/main" id="{F4B25A20-5414-46EE-9B36-6AC87A57C8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4038600"/>
            <a:ext cx="1752600" cy="3810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/>
              <a:t>6.must feed </a:t>
            </a:r>
          </a:p>
        </p:txBody>
      </p:sp>
      <p:pic>
        <p:nvPicPr>
          <p:cNvPr id="10262" name="Picture 1" descr="DSC00839.JPG">
            <a:extLst>
              <a:ext uri="{FF2B5EF4-FFF2-40B4-BE49-F238E27FC236}">
                <a16:creationId xmlns:a16="http://schemas.microsoft.com/office/drawing/2014/main" id="{B67AC626-2125-4C80-8407-B5EAAC772D6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762000"/>
            <a:ext cx="27432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53" name="Rectangle 29">
            <a:extLst>
              <a:ext uri="{FF2B5EF4-FFF2-40B4-BE49-F238E27FC236}">
                <a16:creationId xmlns:a16="http://schemas.microsoft.com/office/drawing/2014/main" id="{64C1D284-B5A5-40F2-91A6-B327B7B641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3200400"/>
            <a:ext cx="914400" cy="3048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/>
              <a:t>sweep</a:t>
            </a:r>
          </a:p>
        </p:txBody>
      </p:sp>
      <p:sp>
        <p:nvSpPr>
          <p:cNvPr id="103454" name="Rectangle 30">
            <a:extLst>
              <a:ext uri="{FF2B5EF4-FFF2-40B4-BE49-F238E27FC236}">
                <a16:creationId xmlns:a16="http://schemas.microsoft.com/office/drawing/2014/main" id="{F7B62663-A70F-4CDA-BCEE-ECEAEC6588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3124200"/>
            <a:ext cx="1524000" cy="5334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/>
              <a:t>3Must sweep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3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3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03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500"/>
                                        <p:tgtEl>
                                          <p:spTgt spid="103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1000"/>
                                        <p:tgtEl>
                                          <p:spTgt spid="103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03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03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3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3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500"/>
                                        <p:tgtEl>
                                          <p:spTgt spid="103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103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500"/>
                                        <p:tgtEl>
                                          <p:spTgt spid="103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103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3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3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34" grpId="0" animBg="1"/>
      <p:bldP spid="103439" grpId="0" animBg="1"/>
      <p:bldP spid="103440" grpId="0" animBg="1"/>
      <p:bldP spid="103441" grpId="0" animBg="1"/>
      <p:bldP spid="103443" grpId="0" animBg="1"/>
      <p:bldP spid="103444" grpId="0" animBg="1"/>
      <p:bldP spid="103445" grpId="0" animBg="1"/>
      <p:bldP spid="103446" grpId="0" animBg="1"/>
      <p:bldP spid="103447" grpId="0" animBg="1"/>
      <p:bldP spid="103449" grpId="0" animBg="1"/>
      <p:bldP spid="103450" grpId="0" animBg="1"/>
      <p:bldP spid="103451" grpId="0" animBg="1"/>
      <p:bldP spid="103453" grpId="0" animBg="1"/>
      <p:bldP spid="10345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>
            <a:extLst>
              <a:ext uri="{FF2B5EF4-FFF2-40B4-BE49-F238E27FC236}">
                <a16:creationId xmlns:a16="http://schemas.microsoft.com/office/drawing/2014/main" id="{8A92703F-208F-40C6-BEDC-A8ABC90534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6870700" cy="533400"/>
          </a:xfrm>
        </p:spPr>
        <p:txBody>
          <a:bodyPr/>
          <a:lstStyle/>
          <a:p>
            <a:pPr algn="l" eaLnBrk="1" hangingPunct="1"/>
            <a:r>
              <a:rPr lang="en-US" altLang="en-US" sz="2800"/>
              <a:t>EX 3:Language focus 2</a:t>
            </a:r>
          </a:p>
        </p:txBody>
      </p:sp>
      <p:pic>
        <p:nvPicPr>
          <p:cNvPr id="87044" name="Picture 1" descr="DSC00845.JPG">
            <a:extLst>
              <a:ext uri="{FF2B5EF4-FFF2-40B4-BE49-F238E27FC236}">
                <a16:creationId xmlns:a16="http://schemas.microsoft.com/office/drawing/2014/main" id="{909C18ED-9CD3-4DA4-BB86-88614B52D9F6}"/>
              </a:ext>
            </a:extLst>
          </p:cNvPr>
          <p:cNvPicPr>
            <a:picLocks noGrp="1" noChangeAspect="1"/>
          </p:cNvPicPr>
          <p:nvPr isPhoto="1"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066800"/>
            <a:ext cx="9144000" cy="5791200"/>
          </a:xfrm>
          <a:noFill/>
        </p:spPr>
      </p:pic>
      <p:sp>
        <p:nvSpPr>
          <p:cNvPr id="87045" name="Rectangle 5">
            <a:extLst>
              <a:ext uri="{FF2B5EF4-FFF2-40B4-BE49-F238E27FC236}">
                <a16:creationId xmlns:a16="http://schemas.microsoft.com/office/drawing/2014/main" id="{1A8E4562-5ED5-483B-A701-394E908E21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524000"/>
            <a:ext cx="6096000" cy="7620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 sz="3600"/>
              <a:t>You ought to study harder</a:t>
            </a:r>
          </a:p>
        </p:txBody>
      </p:sp>
      <p:sp>
        <p:nvSpPr>
          <p:cNvPr id="87046" name="Rectangle 6">
            <a:extLst>
              <a:ext uri="{FF2B5EF4-FFF2-40B4-BE49-F238E27FC236}">
                <a16:creationId xmlns:a16="http://schemas.microsoft.com/office/drawing/2014/main" id="{5A8BA86D-E577-4346-B8D5-3F304A2806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5943600"/>
            <a:ext cx="5029200" cy="9144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 sz="3200"/>
              <a:t>You ought to get up early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067 0.05333  C 0.081 0.06533  0.102 0.072  0.124 0.072  C 0.149 0.072  0.169 0.06533  0.183 0.05333  L 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870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87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500"/>
                                        <p:tgtEl>
                                          <p:spTgt spid="870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20" dur="2000" fill="hold"/>
                                        <p:tgtEl>
                                          <p:spTgt spid="870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2" grpId="0"/>
    </p:bldLst>
  </p:timing>
</p:sld>
</file>

<file path=ppt/theme/theme1.xml><?xml version="1.0" encoding="utf-8"?>
<a:theme xmlns:a="http://schemas.openxmlformats.org/drawingml/2006/main" name="Crayons">
  <a:themeElements>
    <a:clrScheme name="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Crayons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Crayons</Template>
  <TotalTime>713</TotalTime>
  <Words>723</Words>
  <Application>Microsoft Office PowerPoint</Application>
  <PresentationFormat>On-screen Show (4:3)</PresentationFormat>
  <Paragraphs>214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Comic Sans MS</vt:lpstr>
      <vt:lpstr>Arial</vt:lpstr>
      <vt:lpstr>Calibri</vt:lpstr>
      <vt:lpstr>Wingdings</vt:lpstr>
      <vt:lpstr>.VnTimeH</vt:lpstr>
      <vt:lpstr>Crayons</vt:lpstr>
      <vt:lpstr>PowerPoint Presentation</vt:lpstr>
      <vt:lpstr>PowerPoint Presentation</vt:lpstr>
      <vt:lpstr>I/ Warm-up</vt:lpstr>
      <vt:lpstr>II/ Revision 1- modals</vt:lpstr>
      <vt:lpstr>1. Model sentences:</vt:lpstr>
      <vt:lpstr>PowerPoint Presentation</vt:lpstr>
      <vt:lpstr>3. Meaning - Must: ( phaỉ)thường diễn tả một sự bắt buộc xuất phát từ người nói: -Have to ( phải) diễn tả sự bắt buộc do ngoại cảnh đưa đến. - Ought to ( nên )được dùng để diễn tả lời khuyên  </vt:lpstr>
      <vt:lpstr>PowerPoint Presentation</vt:lpstr>
      <vt:lpstr>EX 3:Language focus 2</vt:lpstr>
      <vt:lpstr>PowerPoint Presentation</vt:lpstr>
      <vt:lpstr>PowerPoint Presentation</vt:lpstr>
      <vt:lpstr>PowerPoint Presentation</vt:lpstr>
      <vt:lpstr>    You do your homework and no one helps you.  What do you say?   </vt:lpstr>
      <vt:lpstr>2.Practice. Ex 1.Complete the dialogue( LF 3.P  35).Then practice with partner</vt:lpstr>
      <vt:lpstr>Ex 2. Word cue drill</vt:lpstr>
      <vt:lpstr>IV. Revision 3</vt:lpstr>
      <vt:lpstr>2. Practice. EX 6: Match. Then practice.</vt:lpstr>
      <vt:lpstr>2. Practice. EX 1: Match. Then practice.</vt:lpstr>
      <vt:lpstr>EX 7: Language focus 4</vt:lpstr>
      <vt:lpstr>PowerPoint Presentation</vt:lpstr>
      <vt:lpstr>PowerPoint Presentation</vt:lpstr>
      <vt:lpstr>PowerPoint Presentation</vt:lpstr>
      <vt:lpstr>PowerPoint Presentation</vt:lpstr>
      <vt:lpstr>Ex8: Make questions with why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3 Language focus</dc:title>
  <dc:creator>Bich Loan</dc:creator>
  <cp:lastModifiedBy>Mr Vuong</cp:lastModifiedBy>
  <cp:revision>18</cp:revision>
  <dcterms:created xsi:type="dcterms:W3CDTF">2009-09-21T07:58:53Z</dcterms:created>
  <dcterms:modified xsi:type="dcterms:W3CDTF">2022-07-26T13:47:14Z</dcterms:modified>
</cp:coreProperties>
</file>