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07" r:id="rId2"/>
    <p:sldId id="261" r:id="rId3"/>
    <p:sldId id="302" r:id="rId4"/>
    <p:sldId id="287" r:id="rId5"/>
    <p:sldId id="285" r:id="rId6"/>
    <p:sldId id="286" r:id="rId7"/>
    <p:sldId id="288" r:id="rId8"/>
    <p:sldId id="281" r:id="rId9"/>
    <p:sldId id="283" r:id="rId10"/>
    <p:sldId id="282" r:id="rId11"/>
    <p:sldId id="271" r:id="rId12"/>
    <p:sldId id="300" r:id="rId13"/>
    <p:sldId id="301" r:id="rId14"/>
    <p:sldId id="278" r:id="rId15"/>
    <p:sldId id="304" r:id="rId16"/>
    <p:sldId id="303" r:id="rId17"/>
    <p:sldId id="305" r:id="rId18"/>
    <p:sldId id="265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8000"/>
    <a:srgbClr val="CC0099"/>
    <a:srgbClr val="FF3300"/>
    <a:srgbClr val="990000"/>
    <a:srgbClr val="FF00FF"/>
    <a:srgbClr val="FFFF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22" autoAdjust="0"/>
  </p:normalViewPr>
  <p:slideViewPr>
    <p:cSldViewPr>
      <p:cViewPr varScale="1">
        <p:scale>
          <a:sx n="106" d="100"/>
          <a:sy n="106" d="100"/>
        </p:scale>
        <p:origin x="176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93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F0CF098-0ECF-42F3-BA52-97370B4225B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192AEF5-56B0-4B64-B495-718B3FAD1C5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89D26077-751D-4D69-B515-11B47D31916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AA3D7AAD-EEC7-4A66-A9FF-4504BA81F18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712AE9D-27AE-4770-BA32-54F32935C52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929A9861-948B-49B7-9D98-822EBE47E25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3D8E2531-47B4-4875-A5C0-BC4D2AF96A0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57630043-487C-4910-BF01-35422B71B245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1EBD957D-6770-48F5-B70D-D069AC316DD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6149E3F9-1949-4805-A846-BBEE93A549B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5374421F-2C35-4AFC-ACAE-1DF7AB3556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AAEA2FE-203D-4017-B68B-BA80F570C07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8E55DF3B-9A9E-49F7-9B9F-2B1A3904C88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6E434D04-C4E3-44F6-B87E-385036C95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FA9A612F-F94E-402A-B3F3-8719588721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F3174DC-D0A0-4015-A63D-5204FDDE7C18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676A92AE-C8A1-4660-977B-A96AD0A889F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94BC8564-23CD-4D3E-9B37-4A7EC50EE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7C3DEB26-D101-4085-9850-A45516A5BF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FE1EAD5-6E1F-4BAE-9BC3-1F7E5ECD71E7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F81884-37B7-41EE-98D0-38266B4C5F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1C88A9-D14D-4DF4-8531-A17A39B2E9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E1C2FD4-DC0C-4735-87D3-EC8BA6F8C2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95FF50-63DC-4E55-8966-E922A2CA84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7126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2B93A3-95E1-42FE-BB78-96CA924AEC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4A22C3D-D8FE-44E7-830A-66E24A018D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3FAE00-055A-45D1-A4D4-5C64131C26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BD9BAD-BFF0-4E93-B39D-D1B4A9A34C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1529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6BC9AC-04A0-44E1-957C-BD4A34BCD1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162BEC-E19C-47D9-969E-40A2BB1577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4DC4C8-86DA-4826-919E-83D3B65309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BE717C-10D3-4260-96D2-9446827AAE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2063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6D54865-D2D4-4265-99A4-A1DD90601E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9EAE524-025A-4CC0-858B-7648591F1D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0DD6E5C-4A2E-4880-A827-AB16517814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D921CD-9D0A-4C68-B306-C5A316751D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790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1A653D-0836-473B-A859-EBFB47FE2E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51816B-E6BA-4507-A7E4-5963591D92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621FAEA-6C08-43C4-B6B0-BB56D42F1A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51F07C-BBEE-4299-8F5A-E5150FE5AC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6938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E9423FE-E286-492D-B7BA-42F3851545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6B30BF-B998-4713-9393-513F201B94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156E255-B77C-48C4-8076-79348CD0E6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2B5DEE-8314-42FB-95CB-5E4C5FA895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9901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AEDBBD-12D7-4D1E-9333-ACFDCF0479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7EBA78-6FAE-40D0-8AB0-E458D36615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C00E64-3F37-4F49-B9D2-33D4DA9C5A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50B877-D502-4686-B391-7A59B00C07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9450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BFD2684-5286-44D3-955E-205AC156E0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C3AFDC1-EA2B-4C11-865F-B1BBE6C8FF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448592F-D8D0-4F90-A75E-DD4EEB73C1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9DD377-F435-408E-A868-492D290527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9809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D51A45A-59AF-4C45-84C2-3EE22B38CC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AFDFAB0-A839-46EB-8171-F9D6F8C990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6B0B6E4-2115-4423-9363-0AB1CA9DA3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FDF3D2-CC5F-44B7-9942-3F15F627EE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2609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0365C6F-3140-44EF-AF92-613C15BDA6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2A1C76A-DC35-4567-88B2-E726B3EBE7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ED41A71-69DB-4C06-9A2F-3571ED0DC5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A9AA88-6FDB-4A34-8364-6F88D5A0E2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296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D54B37-8691-4DE2-B88D-31BB8FFF1A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901F7A-88E1-4479-BD05-37806DF50E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CAF66B-13AD-4925-AF4F-DA38CFFCF6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566AE8-8B76-4D5E-BCAD-D102B81187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4138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CD17DC-3179-4F87-A54E-8033851EB4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86183C-ACF4-4660-92B3-808437DA0A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5990E2-D085-40F9-8BEF-4155FF6183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011878-B43D-4BCC-A18F-D872DB7AE9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3872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E8566C9-87C5-49C1-A8D5-A651390E87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5134EB5-6EBB-4764-9546-9C5D34B2EA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80A99A6-EED8-4258-91A9-6DDFA3B9135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039D7DD-A0FB-487F-BE44-EC09D0E1A9C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AC82C66-C416-4264-8ACE-FCE2388C863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77995F3-E288-4CB2-A31E-83B4BCD712F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23.jpeg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wmf"/><Relationship Id="rId5" Type="http://schemas.openxmlformats.org/officeDocument/2006/relationships/image" Target="../media/image7.gif"/><Relationship Id="rId4" Type="http://schemas.openxmlformats.org/officeDocument/2006/relationships/hyperlink" Target="../../NOI%20DUNG%20TIENG%20ANH%207/T%20ANH%207%202008/GADT%20E7/E7%20UNIT%2012%20(period%2072%20-%2077)R/DAIHOCHUE/BGDT-Truong-PDL/giao%20an%20anh%20van/TATCA/1.1.pp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../../NOI%20DUNG%20TIENG%20ANH%207/T%20ANH%207%202008/GADT%20E7/E7%20UNIT%2012%20(period%2072%20-%2077)R/DAIHOCHUE/BGDT-Truong-PDL/giao%20an%20anh%20van/TATCA/1.1.ppt" TargetMode="External"/><Relationship Id="rId7" Type="http://schemas.openxmlformats.org/officeDocument/2006/relationships/image" Target="../media/image10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wmf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20150513_163451">
            <a:extLst>
              <a:ext uri="{FF2B5EF4-FFF2-40B4-BE49-F238E27FC236}">
                <a16:creationId xmlns:a16="http://schemas.microsoft.com/office/drawing/2014/main" id="{F89A0CDC-2A39-4140-8CDE-F631C8E5C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2" descr="blumen-pflanzen148">
            <a:extLst>
              <a:ext uri="{FF2B5EF4-FFF2-40B4-BE49-F238E27FC236}">
                <a16:creationId xmlns:a16="http://schemas.microsoft.com/office/drawing/2014/main" id="{FE6898B9-BBC0-4D67-AF66-C713887D2E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572000"/>
            <a:ext cx="2057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3" descr="blumen-pflanzen148">
            <a:extLst>
              <a:ext uri="{FF2B5EF4-FFF2-40B4-BE49-F238E27FC236}">
                <a16:creationId xmlns:a16="http://schemas.microsoft.com/office/drawing/2014/main" id="{80D84FF8-0BB6-4AD8-868B-F10422C5AB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1981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2" descr="thanks">
            <a:extLst>
              <a:ext uri="{FF2B5EF4-FFF2-40B4-BE49-F238E27FC236}">
                <a16:creationId xmlns:a16="http://schemas.microsoft.com/office/drawing/2014/main" id="{BE51A173-065A-4844-818C-0DC41E87353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78" name="WordArt 18" descr="hoa4">
            <a:extLst>
              <a:ext uri="{FF2B5EF4-FFF2-40B4-BE49-F238E27FC236}">
                <a16:creationId xmlns:a16="http://schemas.microsoft.com/office/drawing/2014/main" id="{5E59A9F2-1741-4F8B-B48C-F17F3283C55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0138" y="4572000"/>
            <a:ext cx="4495800" cy="1143000"/>
          </a:xfrm>
          <a:prstGeom prst="rect">
            <a:avLst/>
          </a:prstGeom>
          <a:solidFill>
            <a:srgbClr val="FFFF00"/>
          </a:solidFill>
          <a:scene3d>
            <a:camera prst="perspectiveHeroicExtremeRightFacing"/>
            <a:lightRig rig="threePt" dir="t"/>
          </a:scene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ENGLISH 8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4F46F7A-FB08-43EC-B433-9DCED8B85ADA}"/>
              </a:ext>
            </a:extLst>
          </p:cNvPr>
          <p:cNvSpPr txBox="1">
            <a:spLocks/>
          </p:cNvSpPr>
          <p:nvPr/>
        </p:nvSpPr>
        <p:spPr>
          <a:xfrm>
            <a:off x="1235075" y="1028700"/>
            <a:ext cx="6172200" cy="5715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BINH KHANH SECONDARY SCHOOL</a:t>
            </a:r>
            <a:endParaRPr lang="en-SG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4">
            <a:extLst>
              <a:ext uri="{FF2B5EF4-FFF2-40B4-BE49-F238E27FC236}">
                <a16:creationId xmlns:a16="http://schemas.microsoft.com/office/drawing/2014/main" id="{3B2FF6D6-5582-47D4-B26D-31A0CF30C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57200"/>
            <a:ext cx="4572000" cy="381000"/>
          </a:xfrm>
          <a:prstGeom prst="roundRect">
            <a:avLst>
              <a:gd name="adj" fmla="val 50000"/>
            </a:avLst>
          </a:prstGeom>
          <a:solidFill>
            <a:srgbClr val="0000FF">
              <a:alpha val="47842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4: OUR PAST</a:t>
            </a:r>
          </a:p>
        </p:txBody>
      </p:sp>
      <p:sp>
        <p:nvSpPr>
          <p:cNvPr id="11267" name="Text Box 11">
            <a:extLst>
              <a:ext uri="{FF2B5EF4-FFF2-40B4-BE49-F238E27FC236}">
                <a16:creationId xmlns:a16="http://schemas.microsoft.com/office/drawing/2014/main" id="{DB316F1D-BB7C-42EB-AD00-3532ECA83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6096000"/>
            <a:ext cx="2362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 a stripe:</a:t>
            </a:r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8" name="Rectangle 12">
            <a:extLst>
              <a:ext uri="{FF2B5EF4-FFF2-40B4-BE49-F238E27FC236}">
                <a16:creationId xmlns:a16="http://schemas.microsoft.com/office/drawing/2014/main" id="{C87EB133-8A7A-490E-B2B1-A5AF138A0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6096000"/>
            <a:ext cx="1828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sọc, vằn</a:t>
            </a:r>
          </a:p>
        </p:txBody>
      </p:sp>
      <p:sp>
        <p:nvSpPr>
          <p:cNvPr id="11269" name="AutoShape 16">
            <a:extLst>
              <a:ext uri="{FF2B5EF4-FFF2-40B4-BE49-F238E27FC236}">
                <a16:creationId xmlns:a16="http://schemas.microsoft.com/office/drawing/2014/main" id="{17F862AA-C3FC-45AB-BBBE-FAC072DE5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914400"/>
            <a:ext cx="5486400" cy="533400"/>
          </a:xfrm>
          <a:prstGeom prst="roundRect">
            <a:avLst>
              <a:gd name="adj" fmla="val 50000"/>
            </a:avLst>
          </a:prstGeom>
          <a:solidFill>
            <a:srgbClr val="339966">
              <a:alpha val="8313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4: WRITE 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(P.42 – 43)</a:t>
            </a:r>
          </a:p>
        </p:txBody>
      </p:sp>
      <p:pic>
        <p:nvPicPr>
          <p:cNvPr id="11270" name="Picture 17" descr="stripes">
            <a:extLst>
              <a:ext uri="{FF2B5EF4-FFF2-40B4-BE49-F238E27FC236}">
                <a16:creationId xmlns:a16="http://schemas.microsoft.com/office/drawing/2014/main" id="{08EBE90E-E699-485C-B719-AA539CA95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5867400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4">
            <a:extLst>
              <a:ext uri="{FF2B5EF4-FFF2-40B4-BE49-F238E27FC236}">
                <a16:creationId xmlns:a16="http://schemas.microsoft.com/office/drawing/2014/main" id="{3130C793-087D-4575-B05A-B8E784BB1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57200"/>
            <a:ext cx="4572000" cy="381000"/>
          </a:xfrm>
          <a:prstGeom prst="roundRect">
            <a:avLst>
              <a:gd name="adj" fmla="val 50000"/>
            </a:avLst>
          </a:prstGeom>
          <a:solidFill>
            <a:srgbClr val="0000FF">
              <a:alpha val="47842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4: OUR PAST</a:t>
            </a:r>
          </a:p>
        </p:txBody>
      </p:sp>
      <p:sp>
        <p:nvSpPr>
          <p:cNvPr id="12291" name="Text Box 6">
            <a:extLst>
              <a:ext uri="{FF2B5EF4-FFF2-40B4-BE49-F238E27FC236}">
                <a16:creationId xmlns:a16="http://schemas.microsoft.com/office/drawing/2014/main" id="{3B39C4F3-D721-4383-8173-E83FF1744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752600"/>
            <a:ext cx="2971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New words:</a:t>
            </a:r>
          </a:p>
        </p:txBody>
      </p:sp>
      <p:sp>
        <p:nvSpPr>
          <p:cNvPr id="12292" name="AutoShape 42">
            <a:extLst>
              <a:ext uri="{FF2B5EF4-FFF2-40B4-BE49-F238E27FC236}">
                <a16:creationId xmlns:a16="http://schemas.microsoft.com/office/drawing/2014/main" id="{D2500CDB-46D3-42F8-B8E2-993C51BFC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914400"/>
            <a:ext cx="5562600" cy="457200"/>
          </a:xfrm>
          <a:prstGeom prst="roundRect">
            <a:avLst>
              <a:gd name="adj" fmla="val 50000"/>
            </a:avLst>
          </a:prstGeom>
          <a:solidFill>
            <a:srgbClr val="339966">
              <a:alpha val="8313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4: WRITE 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(P.42 – 43)</a:t>
            </a:r>
          </a:p>
        </p:txBody>
      </p:sp>
      <p:sp>
        <p:nvSpPr>
          <p:cNvPr id="12293" name="Text Box 43">
            <a:extLst>
              <a:ext uri="{FF2B5EF4-FFF2-40B4-BE49-F238E27FC236}">
                <a16:creationId xmlns:a16="http://schemas.microsoft.com/office/drawing/2014/main" id="{B7AD8FF1-A2B8-47D7-B004-AC8F6CA35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163763"/>
            <a:ext cx="2514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(to) graze:</a:t>
            </a:r>
          </a:p>
        </p:txBody>
      </p:sp>
      <p:sp>
        <p:nvSpPr>
          <p:cNvPr id="12294" name="Rectangle 44">
            <a:extLst>
              <a:ext uri="{FF2B5EF4-FFF2-40B4-BE49-F238E27FC236}">
                <a16:creationId xmlns:a16="http://schemas.microsoft.com/office/drawing/2014/main" id="{4CDF1C77-D3A3-4D44-90BC-F8329318E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2163763"/>
            <a:ext cx="1752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gặm cỏ</a:t>
            </a:r>
          </a:p>
        </p:txBody>
      </p:sp>
      <p:sp>
        <p:nvSpPr>
          <p:cNvPr id="12295" name="Text Box 45">
            <a:extLst>
              <a:ext uri="{FF2B5EF4-FFF2-40B4-BE49-F238E27FC236}">
                <a16:creationId xmlns:a16="http://schemas.microsoft.com/office/drawing/2014/main" id="{559005B7-D8A5-4543-8E50-7D71CD39F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5788" y="2620963"/>
            <a:ext cx="23590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a master:</a:t>
            </a:r>
            <a:endParaRPr lang="en-US" altLang="en-US" sz="3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6" name="Rectangle 46">
            <a:extLst>
              <a:ext uri="{FF2B5EF4-FFF2-40B4-BE49-F238E27FC236}">
                <a16:creationId xmlns:a16="http://schemas.microsoft.com/office/drawing/2014/main" id="{4B1B73C9-4F24-4319-A97B-F8A0F5498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2654300"/>
            <a:ext cx="18272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 chủ</a:t>
            </a:r>
          </a:p>
        </p:txBody>
      </p:sp>
      <p:sp>
        <p:nvSpPr>
          <p:cNvPr id="12297" name="Text Box 47">
            <a:extLst>
              <a:ext uri="{FF2B5EF4-FFF2-40B4-BE49-F238E27FC236}">
                <a16:creationId xmlns:a16="http://schemas.microsoft.com/office/drawing/2014/main" id="{3D655300-4F25-4CF1-BA15-30A2A66C5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7988" y="3167063"/>
            <a:ext cx="236061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CC"/>
                </a:solidFill>
              </a:rPr>
              <a:t> </a:t>
            </a: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a servant:</a:t>
            </a:r>
            <a:endParaRPr lang="en-US" altLang="en-US" sz="3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8" name="Rectangle 48">
            <a:extLst>
              <a:ext uri="{FF2B5EF4-FFF2-40B4-BE49-F238E27FC236}">
                <a16:creationId xmlns:a16="http://schemas.microsoft.com/office/drawing/2014/main" id="{E012039A-8D80-4864-9D84-34F937B7E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3988" y="3154363"/>
            <a:ext cx="18272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 tớ</a:t>
            </a:r>
          </a:p>
        </p:txBody>
      </p:sp>
      <p:sp>
        <p:nvSpPr>
          <p:cNvPr id="12299" name="Text Box 49">
            <a:extLst>
              <a:ext uri="{FF2B5EF4-FFF2-40B4-BE49-F238E27FC236}">
                <a16:creationId xmlns:a16="http://schemas.microsoft.com/office/drawing/2014/main" id="{5650E2D9-35EE-46DA-8A5C-DCE23EACA517}"/>
              </a:ext>
            </a:extLst>
          </p:cNvPr>
          <p:cNvSpPr txBox="1">
            <a:spLocks noChangeArrowheads="1"/>
          </p:cNvSpPr>
          <p:nvPr/>
        </p:nvSpPr>
        <p:spPr bwMode="auto">
          <a:xfrm rot="-199812">
            <a:off x="1768475" y="3630613"/>
            <a:ext cx="2032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(to) tie:</a:t>
            </a:r>
          </a:p>
        </p:txBody>
      </p:sp>
      <p:sp>
        <p:nvSpPr>
          <p:cNvPr id="12300" name="Rectangle 50">
            <a:extLst>
              <a:ext uri="{FF2B5EF4-FFF2-40B4-BE49-F238E27FC236}">
                <a16:creationId xmlns:a16="http://schemas.microsoft.com/office/drawing/2014/main" id="{436BB104-C5B2-4A59-8DB4-1BA2A31F6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6000" y="3646488"/>
            <a:ext cx="17573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trói, buộc</a:t>
            </a:r>
          </a:p>
        </p:txBody>
      </p:sp>
      <p:sp>
        <p:nvSpPr>
          <p:cNvPr id="12301" name="Text Box 51">
            <a:extLst>
              <a:ext uri="{FF2B5EF4-FFF2-40B4-BE49-F238E27FC236}">
                <a16:creationId xmlns:a16="http://schemas.microsoft.com/office/drawing/2014/main" id="{DAFD85AA-6C1B-46E1-B0E0-8952B6300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100" y="4152900"/>
            <a:ext cx="311308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straw (uncN): </a:t>
            </a:r>
          </a:p>
        </p:txBody>
      </p:sp>
      <p:sp>
        <p:nvSpPr>
          <p:cNvPr id="12302" name="Rectangle 52">
            <a:extLst>
              <a:ext uri="{FF2B5EF4-FFF2-40B4-BE49-F238E27FC236}">
                <a16:creationId xmlns:a16="http://schemas.microsoft.com/office/drawing/2014/main" id="{6D78200B-5C96-4DEC-80EA-D6D64EAFF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191000"/>
            <a:ext cx="1752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rơm, rạ  </a:t>
            </a:r>
          </a:p>
        </p:txBody>
      </p:sp>
      <p:sp>
        <p:nvSpPr>
          <p:cNvPr id="12303" name="Text Box 55">
            <a:extLst>
              <a:ext uri="{FF2B5EF4-FFF2-40B4-BE49-F238E27FC236}">
                <a16:creationId xmlns:a16="http://schemas.microsoft.com/office/drawing/2014/main" id="{D39D988C-635B-40B5-9BD7-0FC921F0E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648200"/>
            <a:ext cx="3657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CC"/>
                </a:solidFill>
              </a:rPr>
              <a:t> </a:t>
            </a: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wisdom (UncN)</a:t>
            </a: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304" name="Rectangle 56">
            <a:extLst>
              <a:ext uri="{FF2B5EF4-FFF2-40B4-BE49-F238E27FC236}">
                <a16:creationId xmlns:a16="http://schemas.microsoft.com/office/drawing/2014/main" id="{6B21100E-7BEE-478F-96FF-D59E58F9A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3813" y="4648200"/>
            <a:ext cx="18272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 khôn</a:t>
            </a:r>
          </a:p>
        </p:txBody>
      </p:sp>
      <p:sp>
        <p:nvSpPr>
          <p:cNvPr id="12305" name="Rectangle 57">
            <a:extLst>
              <a:ext uri="{FF2B5EF4-FFF2-40B4-BE49-F238E27FC236}">
                <a16:creationId xmlns:a16="http://schemas.microsoft.com/office/drawing/2014/main" id="{0FE67305-C03B-43E0-A982-54EDDA4D3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3700" y="2717800"/>
            <a:ext cx="152400" cy="152400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6" name="Text Box 62">
            <a:extLst>
              <a:ext uri="{FF2B5EF4-FFF2-40B4-BE49-F238E27FC236}">
                <a16:creationId xmlns:a16="http://schemas.microsoft.com/office/drawing/2014/main" id="{3C6F95D8-AC9B-46EB-8C98-781253AF7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181600"/>
            <a:ext cx="297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(to) escape:</a:t>
            </a:r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7" name="Rectangle 63">
            <a:extLst>
              <a:ext uri="{FF2B5EF4-FFF2-40B4-BE49-F238E27FC236}">
                <a16:creationId xmlns:a16="http://schemas.microsoft.com/office/drawing/2014/main" id="{2F41B83A-ACD6-4D50-8960-6F484653C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5181600"/>
            <a:ext cx="3657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 thoát, thoát ra</a:t>
            </a:r>
          </a:p>
        </p:txBody>
      </p:sp>
      <p:sp>
        <p:nvSpPr>
          <p:cNvPr id="12308" name="Rectangle 64">
            <a:extLst>
              <a:ext uri="{FF2B5EF4-FFF2-40B4-BE49-F238E27FC236}">
                <a16:creationId xmlns:a16="http://schemas.microsoft.com/office/drawing/2014/main" id="{BD2A5C0F-F057-44E4-91AE-9757037EF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227638"/>
            <a:ext cx="152400" cy="152400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9" name="Text Box 68">
            <a:extLst>
              <a:ext uri="{FF2B5EF4-FFF2-40B4-BE49-F238E27FC236}">
                <a16:creationId xmlns:a16="http://schemas.microsoft.com/office/drawing/2014/main" id="{AD238A30-7FA8-45F9-AC86-4C8D7ED18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715000"/>
            <a:ext cx="2286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a stripe:</a:t>
            </a:r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10" name="Rectangle 69">
            <a:extLst>
              <a:ext uri="{FF2B5EF4-FFF2-40B4-BE49-F238E27FC236}">
                <a16:creationId xmlns:a16="http://schemas.microsoft.com/office/drawing/2014/main" id="{6E1483CB-3FD8-48D4-94E5-7BFED4765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5715000"/>
            <a:ext cx="1809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sọc, vằn</a:t>
            </a:r>
          </a:p>
        </p:txBody>
      </p:sp>
      <p:sp>
        <p:nvSpPr>
          <p:cNvPr id="12311" name="Rectangle 71">
            <a:extLst>
              <a:ext uri="{FF2B5EF4-FFF2-40B4-BE49-F238E27FC236}">
                <a16:creationId xmlns:a16="http://schemas.microsoft.com/office/drawing/2014/main" id="{5B13FE46-159C-4AC5-8C6B-C52E8FE2B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238500"/>
            <a:ext cx="152400" cy="152400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12" name="Rectangle 73">
            <a:extLst>
              <a:ext uri="{FF2B5EF4-FFF2-40B4-BE49-F238E27FC236}">
                <a16:creationId xmlns:a16="http://schemas.microsoft.com/office/drawing/2014/main" id="{6E483DA1-9EBC-4A0C-B125-6D65C5B59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8100" y="4732338"/>
            <a:ext cx="152400" cy="152400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9" descr="question_pop_up_from_box">
            <a:extLst>
              <a:ext uri="{FF2B5EF4-FFF2-40B4-BE49-F238E27FC236}">
                <a16:creationId xmlns:a16="http://schemas.microsoft.com/office/drawing/2014/main" id="{74E2472E-E293-495E-9748-6B33661E73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3429000"/>
            <a:ext cx="31051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4" descr="tiger-scene0001">
            <a:extLst>
              <a:ext uri="{FF2B5EF4-FFF2-40B4-BE49-F238E27FC236}">
                <a16:creationId xmlns:a16="http://schemas.microsoft.com/office/drawing/2014/main" id="{AF833904-F7B1-4041-892A-C539E5E48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t="55922" r="48000" b="-194"/>
          <a:stretch>
            <a:fillRect/>
          </a:stretch>
        </p:blipFill>
        <p:spPr bwMode="auto">
          <a:xfrm>
            <a:off x="0" y="0"/>
            <a:ext cx="3048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AutoShape 5">
            <a:extLst>
              <a:ext uri="{FF2B5EF4-FFF2-40B4-BE49-F238E27FC236}">
                <a16:creationId xmlns:a16="http://schemas.microsoft.com/office/drawing/2014/main" id="{89717B7B-8F34-420F-B66B-676C9E00A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152400"/>
            <a:ext cx="5334000" cy="1295400"/>
          </a:xfrm>
          <a:prstGeom prst="cloudCallout">
            <a:avLst>
              <a:gd name="adj1" fmla="val -89194"/>
              <a:gd name="adj2" fmla="val -10782"/>
            </a:avLst>
          </a:prstGeom>
          <a:solidFill>
            <a:schemeClr val="accent1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In the old days a tiger .............</a:t>
            </a:r>
          </a:p>
        </p:txBody>
      </p:sp>
      <p:pic>
        <p:nvPicPr>
          <p:cNvPr id="13317" name="Picture 7" descr="CA6X6HYF">
            <a:extLst>
              <a:ext uri="{FF2B5EF4-FFF2-40B4-BE49-F238E27FC236}">
                <a16:creationId xmlns:a16="http://schemas.microsoft.com/office/drawing/2014/main" id="{C4AB7BA4-A1FC-45AE-8AFF-B6F54D2DA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3276600" cy="269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6" name="AutoShape 8">
            <a:extLst>
              <a:ext uri="{FF2B5EF4-FFF2-40B4-BE49-F238E27FC236}">
                <a16:creationId xmlns:a16="http://schemas.microsoft.com/office/drawing/2014/main" id="{7D5A0E89-3D5C-4882-BB5B-F058872BB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981200"/>
            <a:ext cx="4114800" cy="1295400"/>
          </a:xfrm>
          <a:prstGeom prst="cloudCallout">
            <a:avLst>
              <a:gd name="adj1" fmla="val -88157"/>
              <a:gd name="adj2" fmla="val 107352"/>
            </a:avLst>
          </a:prstGeom>
          <a:gradFill rotWithShape="1">
            <a:gsLst>
              <a:gs pos="0">
                <a:srgbClr val="FF33CC"/>
              </a:gs>
              <a:gs pos="50000">
                <a:schemeClr val="bg1"/>
              </a:gs>
              <a:gs pos="100000">
                <a:srgbClr val="FF33CC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</a:rPr>
              <a:t>Now..........</a:t>
            </a:r>
          </a:p>
        </p:txBody>
      </p:sp>
      <p:sp>
        <p:nvSpPr>
          <p:cNvPr id="73738" name="AutoShape 10">
            <a:extLst>
              <a:ext uri="{FF2B5EF4-FFF2-40B4-BE49-F238E27FC236}">
                <a16:creationId xmlns:a16="http://schemas.microsoft.com/office/drawing/2014/main" id="{2105C00E-52A6-4CCB-ACD4-4326A66A8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34000"/>
            <a:ext cx="4419600" cy="1295400"/>
          </a:xfrm>
          <a:prstGeom prst="cloudCallout">
            <a:avLst>
              <a:gd name="adj1" fmla="val 90509"/>
              <a:gd name="adj2" fmla="val -4412"/>
            </a:avLst>
          </a:prstGeom>
          <a:gradFill rotWithShape="1">
            <a:gsLst>
              <a:gs pos="0">
                <a:srgbClr val="FF33CC"/>
              </a:gs>
              <a:gs pos="50000">
                <a:schemeClr val="bg1"/>
              </a:gs>
              <a:gs pos="100000">
                <a:srgbClr val="FF33CC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How does the tiger have got his stripes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1">
            <a:extLst>
              <a:ext uri="{FF2B5EF4-FFF2-40B4-BE49-F238E27FC236}">
                <a16:creationId xmlns:a16="http://schemas.microsoft.com/office/drawing/2014/main" id="{A6B3F329-4603-4A09-8F4B-A1133CEC5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0"/>
            <a:ext cx="792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the verbs in the box to fill in the blank</a:t>
            </a:r>
          </a:p>
        </p:txBody>
      </p:sp>
      <p:sp>
        <p:nvSpPr>
          <p:cNvPr id="14339" name="Text Box 12">
            <a:extLst>
              <a:ext uri="{FF2B5EF4-FFF2-40B4-BE49-F238E27FC236}">
                <a16:creationId xmlns:a16="http://schemas.microsoft.com/office/drawing/2014/main" id="{2D9D8EF5-32FC-4C50-997D-CBC0CEB68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1440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4340" name="Text Box 13">
            <a:extLst>
              <a:ext uri="{FF2B5EF4-FFF2-40B4-BE49-F238E27FC236}">
                <a16:creationId xmlns:a16="http://schemas.microsoft.com/office/drawing/2014/main" id="{F7865F45-0FF6-4758-B29F-2239E77A2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57200"/>
            <a:ext cx="556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THE TIGER GOT HIS STRIPED</a:t>
            </a:r>
          </a:p>
        </p:txBody>
      </p:sp>
      <p:sp>
        <p:nvSpPr>
          <p:cNvPr id="14341" name="Text Box 14">
            <a:extLst>
              <a:ext uri="{FF2B5EF4-FFF2-40B4-BE49-F238E27FC236}">
                <a16:creationId xmlns:a16="http://schemas.microsoft.com/office/drawing/2014/main" id="{85E073C5-759A-43A6-92D8-1AFFA3AB8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14400"/>
            <a:ext cx="9144000" cy="449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</a:rPr>
              <a:t>       </a:t>
            </a:r>
            <a:r>
              <a:rPr lang="en-US" altLang="en-US" sz="2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day, as a farmer was in his field and his buffalo (0) __________ nearby, a tiger (1) ________  .  The tiger wanted to know why the strong buffalo was the servant and the small man (2) ______ the master. The farmer (3) ________ he had something called the wisdom, but before but he (4) _______ it at home that day. He  (5)_______ to get the wisdom, but before that he (6)________ the tiger to the tree with a rope because he didn’t want it to eat the buffalo. When he returned, the farmer brought some straw with him. He said it was his wisdom. He (7) _______ the straw and the fire (8)________ the tiger. The tiger (9) _________, but it still has black stripes from the burn today.</a:t>
            </a:r>
          </a:p>
        </p:txBody>
      </p:sp>
      <p:sp>
        <p:nvSpPr>
          <p:cNvPr id="14342" name="Text Box 15">
            <a:extLst>
              <a:ext uri="{FF2B5EF4-FFF2-40B4-BE49-F238E27FC236}">
                <a16:creationId xmlns:a16="http://schemas.microsoft.com/office/drawing/2014/main" id="{FEB48F2B-D317-49B9-B6C8-C0161C644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988050"/>
            <a:ext cx="12954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>
                <a:solidFill>
                  <a:srgbClr val="990000"/>
                </a:solidFill>
              </a:rPr>
              <a:t>burned</a:t>
            </a:r>
          </a:p>
        </p:txBody>
      </p:sp>
      <p:sp>
        <p:nvSpPr>
          <p:cNvPr id="14343" name="Text Box 16">
            <a:extLst>
              <a:ext uri="{FF2B5EF4-FFF2-40B4-BE49-F238E27FC236}">
                <a16:creationId xmlns:a16="http://schemas.microsoft.com/office/drawing/2014/main" id="{538BEDA6-F2A1-4728-9F54-908B6B786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369050"/>
            <a:ext cx="838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>
                <a:solidFill>
                  <a:srgbClr val="990000"/>
                </a:solidFill>
              </a:rPr>
              <a:t>left</a:t>
            </a:r>
          </a:p>
        </p:txBody>
      </p:sp>
      <p:sp>
        <p:nvSpPr>
          <p:cNvPr id="14344" name="Text Box 17">
            <a:extLst>
              <a:ext uri="{FF2B5EF4-FFF2-40B4-BE49-F238E27FC236}">
                <a16:creationId xmlns:a16="http://schemas.microsoft.com/office/drawing/2014/main" id="{06D630C7-1036-42DA-861D-ECD7C9381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6369050"/>
            <a:ext cx="609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>
                <a:solidFill>
                  <a:srgbClr val="990000"/>
                </a:solidFill>
              </a:rPr>
              <a:t>lit</a:t>
            </a:r>
          </a:p>
        </p:txBody>
      </p:sp>
      <p:sp>
        <p:nvSpPr>
          <p:cNvPr id="14345" name="Text Box 18">
            <a:extLst>
              <a:ext uri="{FF2B5EF4-FFF2-40B4-BE49-F238E27FC236}">
                <a16:creationId xmlns:a16="http://schemas.microsoft.com/office/drawing/2014/main" id="{FA1A3119-29E2-4423-B8B0-32DCA7094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988050"/>
            <a:ext cx="1524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>
                <a:solidFill>
                  <a:srgbClr val="990000"/>
                </a:solidFill>
              </a:rPr>
              <a:t>escaped</a:t>
            </a:r>
          </a:p>
        </p:txBody>
      </p:sp>
      <p:sp>
        <p:nvSpPr>
          <p:cNvPr id="14346" name="Text Box 19">
            <a:extLst>
              <a:ext uri="{FF2B5EF4-FFF2-40B4-BE49-F238E27FC236}">
                <a16:creationId xmlns:a16="http://schemas.microsoft.com/office/drawing/2014/main" id="{69260C7D-0708-40CE-A7D4-AF4F3EB91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6369050"/>
            <a:ext cx="838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>
                <a:solidFill>
                  <a:srgbClr val="990000"/>
                </a:solidFill>
              </a:rPr>
              <a:t>tied</a:t>
            </a:r>
          </a:p>
        </p:txBody>
      </p:sp>
      <p:sp>
        <p:nvSpPr>
          <p:cNvPr id="14347" name="Text Box 20">
            <a:extLst>
              <a:ext uri="{FF2B5EF4-FFF2-40B4-BE49-F238E27FC236}">
                <a16:creationId xmlns:a16="http://schemas.microsoft.com/office/drawing/2014/main" id="{1CFC3709-235D-4FE3-8D71-377ED737B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5988050"/>
            <a:ext cx="1143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>
                <a:solidFill>
                  <a:srgbClr val="990000"/>
                </a:solidFill>
              </a:rPr>
              <a:t>went</a:t>
            </a:r>
          </a:p>
        </p:txBody>
      </p:sp>
      <p:sp>
        <p:nvSpPr>
          <p:cNvPr id="14348" name="Text Box 21">
            <a:extLst>
              <a:ext uri="{FF2B5EF4-FFF2-40B4-BE49-F238E27FC236}">
                <a16:creationId xmlns:a16="http://schemas.microsoft.com/office/drawing/2014/main" id="{E7E267F1-BC73-4E9A-BF81-AC8D0FCAC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5988050"/>
            <a:ext cx="838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>
                <a:solidFill>
                  <a:srgbClr val="990000"/>
                </a:solidFill>
              </a:rPr>
              <a:t>was</a:t>
            </a:r>
          </a:p>
        </p:txBody>
      </p:sp>
      <p:sp>
        <p:nvSpPr>
          <p:cNvPr id="14349" name="Text Box 22">
            <a:extLst>
              <a:ext uri="{FF2B5EF4-FFF2-40B4-BE49-F238E27FC236}">
                <a16:creationId xmlns:a16="http://schemas.microsoft.com/office/drawing/2014/main" id="{7320AA0B-2B33-424E-A9C7-D9C58004F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6369050"/>
            <a:ext cx="24384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>
                <a:solidFill>
                  <a:srgbClr val="990000"/>
                </a:solidFill>
              </a:rPr>
              <a:t>was grazing</a:t>
            </a:r>
          </a:p>
        </p:txBody>
      </p:sp>
      <p:sp>
        <p:nvSpPr>
          <p:cNvPr id="14350" name="Text Box 23">
            <a:extLst>
              <a:ext uri="{FF2B5EF4-FFF2-40B4-BE49-F238E27FC236}">
                <a16:creationId xmlns:a16="http://schemas.microsoft.com/office/drawing/2014/main" id="{56671FC7-5801-47FE-A976-971159F2B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6369050"/>
            <a:ext cx="990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>
                <a:solidFill>
                  <a:srgbClr val="990000"/>
                </a:solidFill>
              </a:rPr>
              <a:t>said</a:t>
            </a:r>
          </a:p>
        </p:txBody>
      </p:sp>
      <p:sp>
        <p:nvSpPr>
          <p:cNvPr id="14351" name="Text Box 24">
            <a:extLst>
              <a:ext uri="{FF2B5EF4-FFF2-40B4-BE49-F238E27FC236}">
                <a16:creationId xmlns:a16="http://schemas.microsoft.com/office/drawing/2014/main" id="{B067CB56-1E45-44B8-AE31-3B5270DE8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5988050"/>
            <a:ext cx="1828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>
                <a:solidFill>
                  <a:srgbClr val="990000"/>
                </a:solidFill>
              </a:rPr>
              <a:t>appeared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E69190-A916-4A92-B306-9AF6E59098F9}"/>
              </a:ext>
            </a:extLst>
          </p:cNvPr>
          <p:cNvSpPr/>
          <p:nvPr/>
        </p:nvSpPr>
        <p:spPr>
          <a:xfrm>
            <a:off x="63500" y="1390650"/>
            <a:ext cx="1654175" cy="368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grazing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5331C45-8464-42F1-B5BE-7C43B5D0F279}"/>
              </a:ext>
            </a:extLst>
          </p:cNvPr>
          <p:cNvSpPr/>
          <p:nvPr/>
        </p:nvSpPr>
        <p:spPr>
          <a:xfrm>
            <a:off x="4457700" y="1331913"/>
            <a:ext cx="1397000" cy="393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appeared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58609A3-A5E0-4742-829E-B97A4E6A490A}"/>
              </a:ext>
            </a:extLst>
          </p:cNvPr>
          <p:cNvSpPr/>
          <p:nvPr/>
        </p:nvSpPr>
        <p:spPr>
          <a:xfrm>
            <a:off x="5145088" y="2209800"/>
            <a:ext cx="1331912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8D58A40-4176-456E-AFBE-D1B2D9197A5F}"/>
              </a:ext>
            </a:extLst>
          </p:cNvPr>
          <p:cNvSpPr/>
          <p:nvPr/>
        </p:nvSpPr>
        <p:spPr>
          <a:xfrm>
            <a:off x="63500" y="2133600"/>
            <a:ext cx="110172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4179D1D-A18E-4028-B0A6-E468BC942042}"/>
              </a:ext>
            </a:extLst>
          </p:cNvPr>
          <p:cNvSpPr/>
          <p:nvPr/>
        </p:nvSpPr>
        <p:spPr>
          <a:xfrm>
            <a:off x="614363" y="3352800"/>
            <a:ext cx="1069975" cy="363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tied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9855EE-69C1-4CC5-868A-7E2860EFB059}"/>
              </a:ext>
            </a:extLst>
          </p:cNvPr>
          <p:cNvSpPr/>
          <p:nvPr/>
        </p:nvSpPr>
        <p:spPr>
          <a:xfrm>
            <a:off x="5854700" y="2562225"/>
            <a:ext cx="942975" cy="361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left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60C903-DED1-490C-BD70-96BAB39F6B82}"/>
              </a:ext>
            </a:extLst>
          </p:cNvPr>
          <p:cNvSpPr/>
          <p:nvPr/>
        </p:nvSpPr>
        <p:spPr>
          <a:xfrm>
            <a:off x="2133600" y="2924175"/>
            <a:ext cx="965200" cy="411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went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4DC754C-5B73-4CD1-874F-390EAC6419E1}"/>
              </a:ext>
            </a:extLst>
          </p:cNvPr>
          <p:cNvSpPr/>
          <p:nvPr/>
        </p:nvSpPr>
        <p:spPr>
          <a:xfrm>
            <a:off x="7467600" y="4191000"/>
            <a:ext cx="1066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7993978-D71D-4FE1-A8AD-2E86E01DCAC6}"/>
              </a:ext>
            </a:extLst>
          </p:cNvPr>
          <p:cNvSpPr/>
          <p:nvPr/>
        </p:nvSpPr>
        <p:spPr>
          <a:xfrm>
            <a:off x="3098800" y="4591050"/>
            <a:ext cx="128270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burned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696F0D-67C8-49C1-9C38-D1CC74035CFF}"/>
              </a:ext>
            </a:extLst>
          </p:cNvPr>
          <p:cNvSpPr/>
          <p:nvPr/>
        </p:nvSpPr>
        <p:spPr>
          <a:xfrm>
            <a:off x="7416800" y="4591050"/>
            <a:ext cx="1447800" cy="301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escaped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3">
            <a:extLst>
              <a:ext uri="{FF2B5EF4-FFF2-40B4-BE49-F238E27FC236}">
                <a16:creationId xmlns:a16="http://schemas.microsoft.com/office/drawing/2014/main" id="{A01D87CF-B4F3-49E6-9924-E2429713C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0"/>
            <a:ext cx="556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Use the given words to write a story</a:t>
            </a:r>
          </a:p>
        </p:txBody>
      </p:sp>
      <p:sp>
        <p:nvSpPr>
          <p:cNvPr id="15363" name="Text Box 53">
            <a:extLst>
              <a:ext uri="{FF2B5EF4-FFF2-40B4-BE49-F238E27FC236}">
                <a16:creationId xmlns:a16="http://schemas.microsoft.com/office/drawing/2014/main" id="{B94F88CB-AB1F-4F79-8E23-D3FD2056F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63550"/>
            <a:ext cx="9144000" cy="525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>
                <a:solidFill>
                  <a:srgbClr val="0000FF"/>
                </a:solidFill>
                <a:latin typeface="VNI-Times" pitchFamily="2" charset="0"/>
              </a:rPr>
              <a:t>1. One day / I / field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600">
                <a:solidFill>
                  <a:srgbClr val="0000FF"/>
                </a:solidFill>
                <a:latin typeface="VNI-Times" pitchFamily="2" charset="0"/>
              </a:rPr>
              <a:t>2. buffalo / graze / tiger / come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600">
                <a:solidFill>
                  <a:srgbClr val="0000FF"/>
                </a:solidFill>
                <a:latin typeface="VNI-Times" pitchFamily="2" charset="0"/>
              </a:rPr>
              <a:t>3. It / ask / why / strong buffalo / my servant / and I / its master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600">
                <a:solidFill>
                  <a:srgbClr val="0000FF"/>
                </a:solidFill>
                <a:latin typeface="VNI-Times" pitchFamily="2" charset="0"/>
              </a:rPr>
              <a:t>4. I / tell / tiger / I / have / wisdom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600">
                <a:solidFill>
                  <a:srgbClr val="0000FF"/>
                </a:solidFill>
                <a:latin typeface="VNI-Times" pitchFamily="2" charset="0"/>
              </a:rPr>
              <a:t>5. tiger / want / see / it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600">
                <a:solidFill>
                  <a:srgbClr val="0000FF"/>
                </a:solidFill>
                <a:latin typeface="VNI-Times" pitchFamily="2" charset="0"/>
              </a:rPr>
              <a:t>6. I / tell / it / I / leave / wisdom / home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600">
                <a:solidFill>
                  <a:srgbClr val="0000FF"/>
                </a:solidFill>
                <a:latin typeface="VNI-Times" pitchFamily="2" charset="0"/>
              </a:rPr>
              <a:t>7. Then I / tie / tiger / tree / rope / I / didn’t / want / eat / buffalo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600">
                <a:solidFill>
                  <a:srgbClr val="0000FF"/>
                </a:solidFill>
                <a:latin typeface="VNI-Times" pitchFamily="2" charset="0"/>
              </a:rPr>
              <a:t>8. I / go  / get / straw / and / burn / tiger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600">
                <a:solidFill>
                  <a:srgbClr val="0000FF"/>
                </a:solidFill>
                <a:latin typeface="VNI-Times" pitchFamily="2" charset="0"/>
              </a:rPr>
              <a:t>9. tiger / escape / still have / black stripes  </a:t>
            </a:r>
          </a:p>
        </p:txBody>
      </p:sp>
      <p:sp>
        <p:nvSpPr>
          <p:cNvPr id="15364" name="Text Box 54">
            <a:extLst>
              <a:ext uri="{FF2B5EF4-FFF2-40B4-BE49-F238E27FC236}">
                <a16:creationId xmlns:a16="http://schemas.microsoft.com/office/drawing/2014/main" id="{3ECD797A-2C38-4BE9-A977-CBB9658A3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436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u="sng">
                <a:solidFill>
                  <a:srgbClr val="008000"/>
                </a:solidFill>
                <a:latin typeface="VNI-Times" pitchFamily="2" charset="0"/>
              </a:rPr>
              <a:t>Example</a:t>
            </a:r>
            <a:r>
              <a:rPr lang="en-US" altLang="en-US" sz="2800">
                <a:solidFill>
                  <a:srgbClr val="008000"/>
                </a:solidFill>
                <a:latin typeface="VNI-Times" pitchFamily="2" charset="0"/>
              </a:rPr>
              <a:t> </a:t>
            </a:r>
            <a:r>
              <a:rPr lang="en-US" altLang="en-US" sz="2800">
                <a:solidFill>
                  <a:srgbClr val="FF0000"/>
                </a:solidFill>
                <a:latin typeface="VNI-Times" pitchFamily="2" charset="0"/>
              </a:rPr>
              <a:t>: One day as I was in the field and ……………….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>
            <a:extLst>
              <a:ext uri="{FF2B5EF4-FFF2-40B4-BE49-F238E27FC236}">
                <a16:creationId xmlns:a16="http://schemas.microsoft.com/office/drawing/2014/main" id="{579642EF-B3CA-44B6-BA78-DCD00C85E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7926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</a:rPr>
              <a:t>0. One day I</a:t>
            </a:r>
            <a:r>
              <a:rPr lang="en-US" altLang="en-US" sz="2800">
                <a:solidFill>
                  <a:srgbClr val="FF0066"/>
                </a:solidFill>
              </a:rPr>
              <a:t> </a:t>
            </a:r>
            <a:r>
              <a:rPr lang="en-US" altLang="en-US" sz="2800" b="1" u="sng">
                <a:solidFill>
                  <a:srgbClr val="990000"/>
                </a:solidFill>
              </a:rPr>
              <a:t>was in the</a:t>
            </a:r>
            <a:r>
              <a:rPr lang="en-US" altLang="en-US" sz="2800">
                <a:solidFill>
                  <a:srgbClr val="FF0066"/>
                </a:solidFill>
              </a:rPr>
              <a:t> </a:t>
            </a:r>
            <a:r>
              <a:rPr lang="en-US" altLang="en-US" sz="2800">
                <a:solidFill>
                  <a:srgbClr val="0000FF"/>
                </a:solidFill>
              </a:rPr>
              <a:t>field</a:t>
            </a:r>
            <a:r>
              <a:rPr lang="en-US" altLang="en-US" sz="2800"/>
              <a:t> </a:t>
            </a:r>
          </a:p>
        </p:txBody>
      </p:sp>
      <p:sp>
        <p:nvSpPr>
          <p:cNvPr id="16387" name="Rectangle 5">
            <a:extLst>
              <a:ext uri="{FF2B5EF4-FFF2-40B4-BE49-F238E27FC236}">
                <a16:creationId xmlns:a16="http://schemas.microsoft.com/office/drawing/2014/main" id="{39C7EE9C-740C-4EDD-9D02-A5693B30D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3400"/>
            <a:ext cx="88884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</a:rPr>
              <a:t>1.</a:t>
            </a:r>
            <a:r>
              <a:rPr lang="en-US" altLang="en-US" sz="2800" b="1"/>
              <a:t> </a:t>
            </a:r>
            <a:r>
              <a:rPr lang="en-US" altLang="en-US" sz="2800" b="1" u="sng">
                <a:solidFill>
                  <a:srgbClr val="990000"/>
                </a:solidFill>
              </a:rPr>
              <a:t>and my</a:t>
            </a:r>
            <a:r>
              <a:rPr lang="en-US" altLang="en-US" sz="2800">
                <a:solidFill>
                  <a:srgbClr val="FF0066"/>
                </a:solidFill>
              </a:rPr>
              <a:t> </a:t>
            </a:r>
            <a:r>
              <a:rPr lang="en-US" altLang="en-US" sz="2800">
                <a:solidFill>
                  <a:srgbClr val="0000FF"/>
                </a:solidFill>
              </a:rPr>
              <a:t>buffalo</a:t>
            </a:r>
            <a:r>
              <a:rPr lang="en-US" altLang="en-US" sz="2800">
                <a:solidFill>
                  <a:srgbClr val="FF0066"/>
                </a:solidFill>
              </a:rPr>
              <a:t> </a:t>
            </a:r>
            <a:r>
              <a:rPr lang="en-US" altLang="en-US" sz="2800" b="1" u="sng">
                <a:solidFill>
                  <a:srgbClr val="990000"/>
                </a:solidFill>
              </a:rPr>
              <a:t>was grazing</a:t>
            </a:r>
            <a:r>
              <a:rPr lang="en-US" altLang="en-US" sz="2800" u="sng">
                <a:solidFill>
                  <a:srgbClr val="990000"/>
                </a:solidFill>
              </a:rPr>
              <a:t> </a:t>
            </a:r>
            <a:r>
              <a:rPr lang="en-US" altLang="en-US" sz="2800" b="1" u="sng">
                <a:solidFill>
                  <a:srgbClr val="990000"/>
                </a:solidFill>
              </a:rPr>
              <a:t>nearby</a:t>
            </a:r>
            <a:r>
              <a:rPr lang="en-US" altLang="en-US" sz="2800">
                <a:solidFill>
                  <a:srgbClr val="FF0066"/>
                </a:solidFill>
              </a:rPr>
              <a:t> </a:t>
            </a:r>
            <a:r>
              <a:rPr lang="en-US" altLang="en-US" sz="2800">
                <a:solidFill>
                  <a:srgbClr val="0000FF"/>
                </a:solidFill>
              </a:rPr>
              <a:t>,</a:t>
            </a:r>
            <a:r>
              <a:rPr lang="en-US" altLang="en-US" sz="2800">
                <a:solidFill>
                  <a:srgbClr val="FF0066"/>
                </a:solidFill>
              </a:rPr>
              <a:t> </a:t>
            </a:r>
            <a:r>
              <a:rPr lang="en-US" altLang="en-US" sz="2800">
                <a:solidFill>
                  <a:srgbClr val="0000FF"/>
                </a:solidFill>
              </a:rPr>
              <a:t>a tiger</a:t>
            </a:r>
            <a:r>
              <a:rPr lang="en-US" altLang="en-US" sz="2800">
                <a:solidFill>
                  <a:srgbClr val="FF0066"/>
                </a:solidFill>
              </a:rPr>
              <a:t> </a:t>
            </a:r>
            <a:r>
              <a:rPr lang="en-US" altLang="en-US" sz="2800" b="1" u="sng">
                <a:solidFill>
                  <a:srgbClr val="990000"/>
                </a:solidFill>
              </a:rPr>
              <a:t>came</a:t>
            </a:r>
            <a:r>
              <a:rPr lang="en-US" altLang="en-US" sz="2800" u="sng">
                <a:solidFill>
                  <a:srgbClr val="990000"/>
                </a:solidFill>
              </a:rPr>
              <a:t>.</a:t>
            </a:r>
            <a:r>
              <a:rPr lang="en-US" altLang="en-US" sz="2800"/>
              <a:t> </a:t>
            </a:r>
          </a:p>
        </p:txBody>
      </p:sp>
      <p:sp>
        <p:nvSpPr>
          <p:cNvPr id="16388" name="Rectangle 6">
            <a:extLst>
              <a:ext uri="{FF2B5EF4-FFF2-40B4-BE49-F238E27FC236}">
                <a16:creationId xmlns:a16="http://schemas.microsoft.com/office/drawing/2014/main" id="{C1CE1AA6-99F2-4FD3-92CA-66D80A4BE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6800"/>
            <a:ext cx="8929688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</a:rPr>
              <a:t>2. It</a:t>
            </a:r>
            <a:r>
              <a:rPr lang="en-US" altLang="en-US" sz="2800">
                <a:solidFill>
                  <a:srgbClr val="FF0066"/>
                </a:solidFill>
              </a:rPr>
              <a:t> </a:t>
            </a:r>
            <a:r>
              <a:rPr lang="en-US" altLang="en-US" sz="2800" b="1" u="sng">
                <a:solidFill>
                  <a:srgbClr val="990000"/>
                </a:solidFill>
              </a:rPr>
              <a:t>asked me</a:t>
            </a:r>
            <a:r>
              <a:rPr lang="en-US" altLang="en-US" sz="2800">
                <a:solidFill>
                  <a:srgbClr val="0000FF"/>
                </a:solidFill>
              </a:rPr>
              <a:t>  why</a:t>
            </a:r>
            <a:r>
              <a:rPr lang="en-US" altLang="en-US" sz="2800"/>
              <a:t> </a:t>
            </a:r>
            <a:r>
              <a:rPr lang="en-US" altLang="en-US" sz="2800" b="1" u="sng">
                <a:solidFill>
                  <a:srgbClr val="990000"/>
                </a:solidFill>
              </a:rPr>
              <a:t>the</a:t>
            </a:r>
            <a:r>
              <a:rPr lang="en-US" altLang="en-US" sz="2800"/>
              <a:t> </a:t>
            </a:r>
            <a:r>
              <a:rPr lang="en-US" altLang="en-US" sz="2800">
                <a:solidFill>
                  <a:srgbClr val="0000FF"/>
                </a:solidFill>
              </a:rPr>
              <a:t>strong buffalo</a:t>
            </a:r>
            <a:r>
              <a:rPr lang="en-US" altLang="en-US" sz="2800">
                <a:solidFill>
                  <a:srgbClr val="FF0066"/>
                </a:solidFill>
              </a:rPr>
              <a:t> </a:t>
            </a:r>
            <a:r>
              <a:rPr lang="en-US" altLang="en-US" sz="2800" b="1" u="sng">
                <a:solidFill>
                  <a:srgbClr val="990000"/>
                </a:solidFill>
              </a:rPr>
              <a:t>was</a:t>
            </a:r>
            <a:r>
              <a:rPr lang="en-US" altLang="en-US" sz="2800">
                <a:solidFill>
                  <a:srgbClr val="FF0066"/>
                </a:solidFill>
              </a:rPr>
              <a:t> </a:t>
            </a:r>
            <a:r>
              <a:rPr lang="en-US" altLang="en-US" sz="2800">
                <a:solidFill>
                  <a:srgbClr val="0000FF"/>
                </a:solidFill>
              </a:rPr>
              <a:t>my servant</a:t>
            </a:r>
            <a:r>
              <a:rPr lang="en-US" altLang="en-US" sz="2800">
                <a:solidFill>
                  <a:srgbClr val="FF0066"/>
                </a:solidFill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</a:rPr>
              <a:t>and I</a:t>
            </a:r>
            <a:r>
              <a:rPr lang="en-US" altLang="en-US" sz="2800">
                <a:solidFill>
                  <a:srgbClr val="FF0066"/>
                </a:solidFill>
              </a:rPr>
              <a:t> </a:t>
            </a:r>
            <a:r>
              <a:rPr lang="en-US" altLang="en-US" sz="2800" b="1" u="sng">
                <a:solidFill>
                  <a:srgbClr val="990000"/>
                </a:solidFill>
              </a:rPr>
              <a:t>was</a:t>
            </a:r>
            <a:r>
              <a:rPr lang="en-US" altLang="en-US" sz="2800"/>
              <a:t> </a:t>
            </a:r>
            <a:r>
              <a:rPr lang="en-US" altLang="en-US" sz="2800">
                <a:solidFill>
                  <a:srgbClr val="0000FF"/>
                </a:solidFill>
              </a:rPr>
              <a:t>its  master.</a:t>
            </a:r>
          </a:p>
        </p:txBody>
      </p:sp>
      <p:sp>
        <p:nvSpPr>
          <p:cNvPr id="16389" name="Rectangle 7">
            <a:extLst>
              <a:ext uri="{FF2B5EF4-FFF2-40B4-BE49-F238E27FC236}">
                <a16:creationId xmlns:a16="http://schemas.microsoft.com/office/drawing/2014/main" id="{D82D517F-8AAE-4087-A5EE-6134C73E7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09800"/>
            <a:ext cx="7067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</a:rPr>
              <a:t>3. I </a:t>
            </a:r>
            <a:r>
              <a:rPr lang="en-US" altLang="en-US" sz="2800" b="1" u="sng">
                <a:solidFill>
                  <a:srgbClr val="990000"/>
                </a:solidFill>
              </a:rPr>
              <a:t>told the</a:t>
            </a:r>
            <a:r>
              <a:rPr lang="en-US" altLang="en-US" sz="2800">
                <a:solidFill>
                  <a:srgbClr val="FF0066"/>
                </a:solidFill>
              </a:rPr>
              <a:t> </a:t>
            </a:r>
            <a:r>
              <a:rPr lang="en-US" altLang="en-US" sz="2800">
                <a:solidFill>
                  <a:srgbClr val="0000FF"/>
                </a:solidFill>
              </a:rPr>
              <a:t>tiger</a:t>
            </a:r>
            <a:r>
              <a:rPr lang="en-US" altLang="en-US" sz="2800">
                <a:solidFill>
                  <a:srgbClr val="FF0066"/>
                </a:solidFill>
              </a:rPr>
              <a:t> </a:t>
            </a:r>
            <a:r>
              <a:rPr lang="en-US" altLang="en-US" sz="2800" b="1" u="sng">
                <a:solidFill>
                  <a:srgbClr val="990000"/>
                </a:solidFill>
              </a:rPr>
              <a:t>that</a:t>
            </a:r>
            <a:r>
              <a:rPr lang="en-US" altLang="en-US" sz="2800">
                <a:solidFill>
                  <a:srgbClr val="FF0066"/>
                </a:solidFill>
              </a:rPr>
              <a:t> </a:t>
            </a:r>
            <a:r>
              <a:rPr lang="en-US" altLang="en-US" sz="2800">
                <a:solidFill>
                  <a:srgbClr val="0000FF"/>
                </a:solidFill>
              </a:rPr>
              <a:t>I</a:t>
            </a:r>
            <a:r>
              <a:rPr lang="en-US" altLang="en-US" sz="2800">
                <a:solidFill>
                  <a:srgbClr val="FF0066"/>
                </a:solidFill>
              </a:rPr>
              <a:t> </a:t>
            </a:r>
            <a:r>
              <a:rPr lang="en-US" altLang="en-US" sz="2800" b="1" u="sng">
                <a:solidFill>
                  <a:srgbClr val="990000"/>
                </a:solidFill>
              </a:rPr>
              <a:t>had some</a:t>
            </a:r>
            <a:r>
              <a:rPr lang="en-US" altLang="en-US" sz="2800">
                <a:solidFill>
                  <a:srgbClr val="FF0066"/>
                </a:solidFill>
              </a:rPr>
              <a:t> </a:t>
            </a:r>
            <a:r>
              <a:rPr lang="en-US" altLang="en-US" sz="2800">
                <a:solidFill>
                  <a:srgbClr val="0000FF"/>
                </a:solidFill>
              </a:rPr>
              <a:t>wisdom.</a:t>
            </a:r>
            <a:r>
              <a:rPr lang="en-US" altLang="en-US" sz="2800"/>
              <a:t> </a:t>
            </a:r>
          </a:p>
        </p:txBody>
      </p:sp>
      <p:sp>
        <p:nvSpPr>
          <p:cNvPr id="16390" name="Rectangle 8">
            <a:extLst>
              <a:ext uri="{FF2B5EF4-FFF2-40B4-BE49-F238E27FC236}">
                <a16:creationId xmlns:a16="http://schemas.microsoft.com/office/drawing/2014/main" id="{AA1D9E32-39CA-4D1B-B47A-14F2696C4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4911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</a:rPr>
              <a:t>4.</a:t>
            </a:r>
            <a:r>
              <a:rPr lang="en-US" altLang="en-US" sz="2800" b="1"/>
              <a:t> </a:t>
            </a:r>
            <a:r>
              <a:rPr lang="en-US" altLang="en-US" sz="2800" b="1" u="sng">
                <a:solidFill>
                  <a:srgbClr val="990000"/>
                </a:solidFill>
              </a:rPr>
              <a:t>The</a:t>
            </a:r>
            <a:r>
              <a:rPr lang="en-US" altLang="en-US" sz="2800">
                <a:solidFill>
                  <a:srgbClr val="FF0066"/>
                </a:solidFill>
              </a:rPr>
              <a:t> </a:t>
            </a:r>
            <a:r>
              <a:rPr lang="en-US" altLang="en-US" sz="2800">
                <a:solidFill>
                  <a:srgbClr val="0000FF"/>
                </a:solidFill>
              </a:rPr>
              <a:t>tiger</a:t>
            </a:r>
            <a:r>
              <a:rPr lang="en-US" altLang="en-US" sz="2800">
                <a:solidFill>
                  <a:srgbClr val="FF0066"/>
                </a:solidFill>
              </a:rPr>
              <a:t> </a:t>
            </a:r>
            <a:r>
              <a:rPr lang="en-US" altLang="en-US" sz="2800" b="1" u="sng">
                <a:solidFill>
                  <a:srgbClr val="990000"/>
                </a:solidFill>
              </a:rPr>
              <a:t>wanted to</a:t>
            </a:r>
            <a:r>
              <a:rPr lang="en-US" altLang="en-US" sz="2800">
                <a:solidFill>
                  <a:srgbClr val="FF0066"/>
                </a:solidFill>
              </a:rPr>
              <a:t> </a:t>
            </a:r>
            <a:r>
              <a:rPr lang="en-US" altLang="en-US" sz="2800">
                <a:solidFill>
                  <a:srgbClr val="0000FF"/>
                </a:solidFill>
              </a:rPr>
              <a:t>see it.</a:t>
            </a:r>
            <a:r>
              <a:rPr lang="en-US" altLang="en-US" sz="2800"/>
              <a:t> </a:t>
            </a:r>
          </a:p>
        </p:txBody>
      </p:sp>
      <p:sp>
        <p:nvSpPr>
          <p:cNvPr id="16391" name="Rectangle 9">
            <a:extLst>
              <a:ext uri="{FF2B5EF4-FFF2-40B4-BE49-F238E27FC236}">
                <a16:creationId xmlns:a16="http://schemas.microsoft.com/office/drawing/2014/main" id="{C043AEC5-701D-42D2-B009-13C7883CE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52800"/>
            <a:ext cx="60785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</a:rPr>
              <a:t>5. I </a:t>
            </a:r>
            <a:r>
              <a:rPr lang="en-US" altLang="en-US" sz="2800" b="1" u="sng">
                <a:solidFill>
                  <a:srgbClr val="990000"/>
                </a:solidFill>
              </a:rPr>
              <a:t>told</a:t>
            </a:r>
            <a:r>
              <a:rPr lang="en-US" altLang="en-US" sz="2800" b="1">
                <a:solidFill>
                  <a:srgbClr val="FF0066"/>
                </a:solidFill>
              </a:rPr>
              <a:t> </a:t>
            </a:r>
            <a:r>
              <a:rPr lang="en-US" altLang="en-US" sz="2800">
                <a:solidFill>
                  <a:srgbClr val="0000FF"/>
                </a:solidFill>
              </a:rPr>
              <a:t>it I</a:t>
            </a:r>
            <a:r>
              <a:rPr lang="en-US" altLang="en-US" sz="2800">
                <a:solidFill>
                  <a:srgbClr val="FF0066"/>
                </a:solidFill>
              </a:rPr>
              <a:t> </a:t>
            </a:r>
            <a:r>
              <a:rPr lang="en-US" altLang="en-US" sz="2800" b="1" u="sng">
                <a:solidFill>
                  <a:srgbClr val="990000"/>
                </a:solidFill>
              </a:rPr>
              <a:t>left the</a:t>
            </a:r>
            <a:r>
              <a:rPr lang="en-US" altLang="en-US" sz="2800"/>
              <a:t> </a:t>
            </a:r>
            <a:r>
              <a:rPr lang="en-US" altLang="en-US" sz="2800">
                <a:solidFill>
                  <a:srgbClr val="0000FF"/>
                </a:solidFill>
              </a:rPr>
              <a:t>wisdom</a:t>
            </a:r>
            <a:r>
              <a:rPr lang="en-US" altLang="en-US" sz="2800">
                <a:solidFill>
                  <a:srgbClr val="FF0066"/>
                </a:solidFill>
              </a:rPr>
              <a:t> </a:t>
            </a:r>
            <a:r>
              <a:rPr lang="en-US" altLang="en-US" sz="2800" b="1" u="sng">
                <a:solidFill>
                  <a:srgbClr val="990000"/>
                </a:solidFill>
              </a:rPr>
              <a:t>at</a:t>
            </a:r>
            <a:r>
              <a:rPr lang="en-US" altLang="en-US" sz="2800">
                <a:solidFill>
                  <a:srgbClr val="FF0066"/>
                </a:solidFill>
              </a:rPr>
              <a:t> </a:t>
            </a:r>
            <a:r>
              <a:rPr lang="en-US" altLang="en-US" sz="2800">
                <a:solidFill>
                  <a:srgbClr val="0000FF"/>
                </a:solidFill>
              </a:rPr>
              <a:t>home.</a:t>
            </a:r>
            <a:r>
              <a:rPr lang="en-US" altLang="en-US" sz="2800"/>
              <a:t> </a:t>
            </a:r>
          </a:p>
        </p:txBody>
      </p:sp>
      <p:sp>
        <p:nvSpPr>
          <p:cNvPr id="16392" name="Rectangle 10">
            <a:extLst>
              <a:ext uri="{FF2B5EF4-FFF2-40B4-BE49-F238E27FC236}">
                <a16:creationId xmlns:a16="http://schemas.microsoft.com/office/drawing/2014/main" id="{DEFAE36E-ECA8-4EC9-931C-98D88FC23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86200"/>
            <a:ext cx="8437563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</a:rPr>
              <a:t>6. Then I</a:t>
            </a:r>
            <a:r>
              <a:rPr lang="en-US" altLang="en-US" sz="2800">
                <a:solidFill>
                  <a:srgbClr val="FF0066"/>
                </a:solidFill>
              </a:rPr>
              <a:t> </a:t>
            </a:r>
            <a:r>
              <a:rPr lang="en-US" altLang="en-US" sz="2800" b="1" u="sng">
                <a:solidFill>
                  <a:srgbClr val="990000"/>
                </a:solidFill>
              </a:rPr>
              <a:t>tied the</a:t>
            </a:r>
            <a:r>
              <a:rPr lang="en-US" altLang="en-US" sz="2800">
                <a:solidFill>
                  <a:srgbClr val="FF0066"/>
                </a:solidFill>
              </a:rPr>
              <a:t> </a:t>
            </a:r>
            <a:r>
              <a:rPr lang="en-US" altLang="en-US" sz="2800">
                <a:solidFill>
                  <a:srgbClr val="0000FF"/>
                </a:solidFill>
              </a:rPr>
              <a:t>tiger</a:t>
            </a:r>
            <a:r>
              <a:rPr lang="en-US" altLang="en-US" sz="2800">
                <a:solidFill>
                  <a:srgbClr val="FF0066"/>
                </a:solidFill>
              </a:rPr>
              <a:t> </a:t>
            </a:r>
            <a:r>
              <a:rPr lang="en-US" altLang="en-US" sz="2800" b="1" u="sng">
                <a:solidFill>
                  <a:srgbClr val="990000"/>
                </a:solidFill>
              </a:rPr>
              <a:t>to a</a:t>
            </a:r>
            <a:r>
              <a:rPr lang="en-US" altLang="en-US" sz="2800">
                <a:solidFill>
                  <a:srgbClr val="FF0066"/>
                </a:solidFill>
              </a:rPr>
              <a:t> </a:t>
            </a:r>
            <a:r>
              <a:rPr lang="en-US" altLang="en-US" sz="2800">
                <a:solidFill>
                  <a:srgbClr val="0000FF"/>
                </a:solidFill>
              </a:rPr>
              <a:t>tree</a:t>
            </a:r>
            <a:r>
              <a:rPr lang="en-US" altLang="en-US" sz="2800">
                <a:solidFill>
                  <a:srgbClr val="FF0066"/>
                </a:solidFill>
              </a:rPr>
              <a:t> </a:t>
            </a:r>
            <a:r>
              <a:rPr lang="en-US" altLang="en-US" sz="2800" b="1" u="sng">
                <a:solidFill>
                  <a:srgbClr val="990000"/>
                </a:solidFill>
              </a:rPr>
              <a:t>with</a:t>
            </a:r>
            <a:r>
              <a:rPr lang="en-US" altLang="en-US" sz="2800" b="1">
                <a:solidFill>
                  <a:srgbClr val="FF0066"/>
                </a:solidFill>
              </a:rPr>
              <a:t> </a:t>
            </a:r>
            <a:r>
              <a:rPr lang="en-US" altLang="en-US" sz="2800">
                <a:solidFill>
                  <a:srgbClr val="0000FF"/>
                </a:solidFill>
              </a:rPr>
              <a:t>rope</a:t>
            </a:r>
            <a:r>
              <a:rPr lang="en-US" altLang="en-US" sz="2800" b="1">
                <a:solidFill>
                  <a:srgbClr val="FF0066"/>
                </a:solidFill>
              </a:rPr>
              <a:t> </a:t>
            </a:r>
            <a:r>
              <a:rPr lang="en-US" altLang="en-US" sz="2800" b="1" u="sng">
                <a:solidFill>
                  <a:srgbClr val="990000"/>
                </a:solidFill>
              </a:rPr>
              <a:t>because</a:t>
            </a:r>
            <a:r>
              <a:rPr lang="en-US" altLang="en-US" sz="2800">
                <a:solidFill>
                  <a:srgbClr val="FF0066"/>
                </a:solidFill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</a:rPr>
              <a:t>I didn’t</a:t>
            </a:r>
            <a:r>
              <a:rPr lang="en-US" altLang="en-US" sz="2800">
                <a:solidFill>
                  <a:srgbClr val="FF0066"/>
                </a:solidFill>
              </a:rPr>
              <a:t> </a:t>
            </a:r>
            <a:r>
              <a:rPr lang="en-US" altLang="en-US" sz="2800">
                <a:solidFill>
                  <a:srgbClr val="0000FF"/>
                </a:solidFill>
              </a:rPr>
              <a:t>want</a:t>
            </a:r>
            <a:r>
              <a:rPr lang="en-US" altLang="en-US" sz="2800">
                <a:solidFill>
                  <a:srgbClr val="FF0066"/>
                </a:solidFill>
              </a:rPr>
              <a:t> </a:t>
            </a:r>
            <a:r>
              <a:rPr lang="en-US" altLang="en-US" sz="2800" b="1" u="sng">
                <a:solidFill>
                  <a:srgbClr val="990000"/>
                </a:solidFill>
              </a:rPr>
              <a:t>it to</a:t>
            </a:r>
            <a:r>
              <a:rPr lang="en-US" altLang="en-US" sz="2800">
                <a:solidFill>
                  <a:srgbClr val="FF0066"/>
                </a:solidFill>
              </a:rPr>
              <a:t> </a:t>
            </a:r>
            <a:r>
              <a:rPr lang="en-US" altLang="en-US" sz="2800">
                <a:solidFill>
                  <a:srgbClr val="0000FF"/>
                </a:solidFill>
              </a:rPr>
              <a:t>eat </a:t>
            </a:r>
            <a:r>
              <a:rPr lang="en-US" altLang="en-US" sz="2800" b="1" u="sng">
                <a:solidFill>
                  <a:srgbClr val="990000"/>
                </a:solidFill>
              </a:rPr>
              <a:t>my</a:t>
            </a:r>
            <a:r>
              <a:rPr lang="en-US" altLang="en-US" sz="2800" b="1">
                <a:solidFill>
                  <a:srgbClr val="FF0066"/>
                </a:solidFill>
              </a:rPr>
              <a:t> </a:t>
            </a:r>
            <a:r>
              <a:rPr lang="en-US" altLang="en-US" sz="2800">
                <a:solidFill>
                  <a:srgbClr val="0000FF"/>
                </a:solidFill>
              </a:rPr>
              <a:t>buffalo.</a:t>
            </a:r>
            <a:r>
              <a:rPr lang="en-US" altLang="en-US" sz="2800"/>
              <a:t> </a:t>
            </a:r>
          </a:p>
        </p:txBody>
      </p:sp>
      <p:sp>
        <p:nvSpPr>
          <p:cNvPr id="16393" name="Rectangle 11">
            <a:extLst>
              <a:ext uri="{FF2B5EF4-FFF2-40B4-BE49-F238E27FC236}">
                <a16:creationId xmlns:a16="http://schemas.microsoft.com/office/drawing/2014/main" id="{FA594854-C211-4EA8-8A83-ECE5BC79E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105400"/>
            <a:ext cx="78200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</a:rPr>
              <a:t>7. I</a:t>
            </a:r>
            <a:r>
              <a:rPr lang="en-US" altLang="en-US" sz="2800">
                <a:solidFill>
                  <a:srgbClr val="FF0066"/>
                </a:solidFill>
              </a:rPr>
              <a:t> </a:t>
            </a:r>
            <a:r>
              <a:rPr lang="en-US" altLang="en-US" sz="2800" b="1" u="sng">
                <a:solidFill>
                  <a:srgbClr val="990000"/>
                </a:solidFill>
              </a:rPr>
              <a:t>went to</a:t>
            </a:r>
            <a:r>
              <a:rPr lang="en-US" altLang="en-US" sz="2800">
                <a:solidFill>
                  <a:srgbClr val="FF0066"/>
                </a:solidFill>
              </a:rPr>
              <a:t> </a:t>
            </a:r>
            <a:r>
              <a:rPr lang="en-US" altLang="en-US" sz="2800">
                <a:solidFill>
                  <a:srgbClr val="0000FF"/>
                </a:solidFill>
              </a:rPr>
              <a:t>get</a:t>
            </a:r>
            <a:r>
              <a:rPr lang="en-US" altLang="en-US" sz="2800"/>
              <a:t> </a:t>
            </a:r>
            <a:r>
              <a:rPr lang="en-US" altLang="en-US" sz="2800" b="1" u="sng">
                <a:solidFill>
                  <a:srgbClr val="990000"/>
                </a:solidFill>
              </a:rPr>
              <a:t>the</a:t>
            </a:r>
            <a:r>
              <a:rPr lang="en-US" altLang="en-US" sz="2800" b="1">
                <a:solidFill>
                  <a:srgbClr val="990000"/>
                </a:solidFill>
              </a:rPr>
              <a:t> </a:t>
            </a:r>
            <a:r>
              <a:rPr lang="en-US" altLang="en-US" sz="2800">
                <a:solidFill>
                  <a:srgbClr val="0000FF"/>
                </a:solidFill>
              </a:rPr>
              <a:t>straw and</a:t>
            </a:r>
            <a:r>
              <a:rPr lang="en-US" altLang="en-US" sz="2800">
                <a:solidFill>
                  <a:srgbClr val="FF0066"/>
                </a:solidFill>
              </a:rPr>
              <a:t> </a:t>
            </a:r>
            <a:r>
              <a:rPr lang="en-US" altLang="en-US" sz="2800" b="1" u="sng">
                <a:solidFill>
                  <a:srgbClr val="990000"/>
                </a:solidFill>
              </a:rPr>
              <a:t>burned</a:t>
            </a:r>
            <a:r>
              <a:rPr lang="en-US" altLang="en-US" sz="2800">
                <a:solidFill>
                  <a:srgbClr val="FF0066"/>
                </a:solidFill>
              </a:rPr>
              <a:t> </a:t>
            </a:r>
            <a:r>
              <a:rPr lang="en-US" altLang="en-US" sz="2800" b="1" u="sng">
                <a:solidFill>
                  <a:srgbClr val="990000"/>
                </a:solidFill>
              </a:rPr>
              <a:t>the</a:t>
            </a:r>
            <a:r>
              <a:rPr lang="en-US" altLang="en-US" sz="2800">
                <a:solidFill>
                  <a:srgbClr val="FF0066"/>
                </a:solidFill>
              </a:rPr>
              <a:t> </a:t>
            </a:r>
            <a:r>
              <a:rPr lang="en-US" altLang="en-US" sz="2800">
                <a:solidFill>
                  <a:srgbClr val="0000FF"/>
                </a:solidFill>
              </a:rPr>
              <a:t>tiger.</a:t>
            </a:r>
            <a:r>
              <a:rPr lang="en-US" altLang="en-US" sz="2800"/>
              <a:t> </a:t>
            </a:r>
          </a:p>
        </p:txBody>
      </p:sp>
      <p:sp>
        <p:nvSpPr>
          <p:cNvPr id="16394" name="Rectangle 12">
            <a:extLst>
              <a:ext uri="{FF2B5EF4-FFF2-40B4-BE49-F238E27FC236}">
                <a16:creationId xmlns:a16="http://schemas.microsoft.com/office/drawing/2014/main" id="{88E35810-C19C-4495-A4C0-A25DC3E9A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97538"/>
            <a:ext cx="8020050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</a:rPr>
              <a:t>8.</a:t>
            </a:r>
            <a:r>
              <a:rPr lang="en-US" altLang="en-US" sz="2800">
                <a:solidFill>
                  <a:srgbClr val="FF0066"/>
                </a:solidFill>
              </a:rPr>
              <a:t> </a:t>
            </a:r>
            <a:r>
              <a:rPr lang="en-US" altLang="en-US" sz="2800" b="1" u="sng">
                <a:solidFill>
                  <a:srgbClr val="990000"/>
                </a:solidFill>
              </a:rPr>
              <a:t>The</a:t>
            </a:r>
            <a:r>
              <a:rPr lang="en-US" altLang="en-US" sz="2800">
                <a:solidFill>
                  <a:srgbClr val="FF0066"/>
                </a:solidFill>
              </a:rPr>
              <a:t> </a:t>
            </a:r>
            <a:r>
              <a:rPr lang="en-US" altLang="en-US" sz="2800">
                <a:solidFill>
                  <a:srgbClr val="0000FF"/>
                </a:solidFill>
              </a:rPr>
              <a:t>tiger</a:t>
            </a:r>
            <a:r>
              <a:rPr lang="en-US" altLang="en-US" sz="2800">
                <a:solidFill>
                  <a:srgbClr val="FF0066"/>
                </a:solidFill>
              </a:rPr>
              <a:t> </a:t>
            </a:r>
            <a:r>
              <a:rPr lang="en-US" altLang="en-US" sz="2800" b="1" u="sng">
                <a:solidFill>
                  <a:srgbClr val="990000"/>
                </a:solidFill>
              </a:rPr>
              <a:t>escaped</a:t>
            </a:r>
            <a:r>
              <a:rPr lang="en-US" altLang="en-US" sz="2800">
                <a:solidFill>
                  <a:srgbClr val="990000"/>
                </a:solidFill>
              </a:rPr>
              <a:t>,</a:t>
            </a:r>
            <a:r>
              <a:rPr lang="en-US" altLang="en-US" sz="2800">
                <a:solidFill>
                  <a:srgbClr val="FF0066"/>
                </a:solidFill>
              </a:rPr>
              <a:t> </a:t>
            </a:r>
            <a:r>
              <a:rPr lang="en-US" altLang="en-US" sz="2800" b="1" u="sng">
                <a:solidFill>
                  <a:srgbClr val="990000"/>
                </a:solidFill>
              </a:rPr>
              <a:t>but it</a:t>
            </a:r>
            <a:r>
              <a:rPr lang="en-US" altLang="en-US" sz="2800">
                <a:solidFill>
                  <a:srgbClr val="FF0066"/>
                </a:solidFill>
              </a:rPr>
              <a:t> </a:t>
            </a:r>
            <a:r>
              <a:rPr lang="en-US" altLang="en-US" sz="2800">
                <a:solidFill>
                  <a:srgbClr val="0000FF"/>
                </a:solidFill>
              </a:rPr>
              <a:t>still</a:t>
            </a:r>
            <a:r>
              <a:rPr lang="en-US" altLang="en-US" sz="2800" b="1"/>
              <a:t> </a:t>
            </a:r>
            <a:r>
              <a:rPr lang="en-US" altLang="en-US" sz="2800" b="1" u="sng">
                <a:solidFill>
                  <a:srgbClr val="990000"/>
                </a:solidFill>
              </a:rPr>
              <a:t>had</a:t>
            </a:r>
            <a:r>
              <a:rPr lang="en-US" altLang="en-US" sz="2800">
                <a:solidFill>
                  <a:srgbClr val="FF0066"/>
                </a:solidFill>
              </a:rPr>
              <a:t> </a:t>
            </a:r>
            <a:r>
              <a:rPr lang="en-US" altLang="en-US" sz="2800">
                <a:solidFill>
                  <a:srgbClr val="0000FF"/>
                </a:solidFill>
              </a:rPr>
              <a:t>black stripes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66"/>
                </a:solidFill>
              </a:rPr>
              <a:t> </a:t>
            </a:r>
            <a:r>
              <a:rPr lang="en-US" altLang="en-US" sz="2800" b="1" u="sng">
                <a:solidFill>
                  <a:srgbClr val="990000"/>
                </a:solidFill>
              </a:rPr>
              <a:t>from the</a:t>
            </a:r>
            <a:r>
              <a:rPr lang="en-US" altLang="en-US" sz="2800" b="1"/>
              <a:t> </a:t>
            </a:r>
            <a:r>
              <a:rPr lang="en-US" altLang="en-US" sz="2800" b="1" u="sng">
                <a:solidFill>
                  <a:srgbClr val="990000"/>
                </a:solidFill>
              </a:rPr>
              <a:t>burns today</a:t>
            </a:r>
            <a:r>
              <a:rPr lang="en-US" altLang="en-US" sz="2800"/>
              <a:t>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>
                <a16:creationId xmlns:a16="http://schemas.microsoft.com/office/drawing/2014/main" id="{38F55608-06FE-48D0-86E1-82253F8C5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95400"/>
            <a:ext cx="9144000" cy="420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000">
                <a:solidFill>
                  <a:srgbClr val="0000FF"/>
                </a:solidFill>
                <a:latin typeface="VNI-Times" pitchFamily="2" charset="0"/>
              </a:rPr>
              <a:t>        One day I</a:t>
            </a:r>
            <a:r>
              <a:rPr lang="en-US" altLang="en-US" sz="3000">
                <a:solidFill>
                  <a:srgbClr val="FF0066"/>
                </a:solidFill>
                <a:latin typeface="VNI-Times" pitchFamily="2" charset="0"/>
              </a:rPr>
              <a:t> </a:t>
            </a:r>
            <a:r>
              <a:rPr lang="en-US" altLang="en-US" sz="3000" b="1" u="sng">
                <a:solidFill>
                  <a:srgbClr val="990000"/>
                </a:solidFill>
                <a:latin typeface="VNI-Times" pitchFamily="2" charset="0"/>
              </a:rPr>
              <a:t>was in the</a:t>
            </a:r>
            <a:r>
              <a:rPr lang="en-US" altLang="en-US" sz="3000">
                <a:solidFill>
                  <a:srgbClr val="FF0066"/>
                </a:solidFill>
                <a:latin typeface="VNI-Times" pitchFamily="2" charset="0"/>
              </a:rPr>
              <a:t> </a:t>
            </a:r>
            <a:r>
              <a:rPr lang="en-US" altLang="en-US" sz="3000">
                <a:solidFill>
                  <a:srgbClr val="0000FF"/>
                </a:solidFill>
                <a:latin typeface="VNI-Times" pitchFamily="2" charset="0"/>
              </a:rPr>
              <a:t>field</a:t>
            </a:r>
            <a:r>
              <a:rPr lang="en-US" altLang="en-US" sz="3000">
                <a:solidFill>
                  <a:srgbClr val="FF0066"/>
                </a:solidFill>
                <a:latin typeface="VNI-Times" pitchFamily="2" charset="0"/>
              </a:rPr>
              <a:t> </a:t>
            </a:r>
            <a:r>
              <a:rPr lang="en-US" altLang="en-US" sz="3000" b="1" u="sng">
                <a:solidFill>
                  <a:srgbClr val="990000"/>
                </a:solidFill>
                <a:latin typeface="VNI-Times" pitchFamily="2" charset="0"/>
              </a:rPr>
              <a:t>and my</a:t>
            </a:r>
            <a:r>
              <a:rPr lang="en-US" altLang="en-US" sz="3000">
                <a:solidFill>
                  <a:srgbClr val="FF0066"/>
                </a:solidFill>
                <a:latin typeface="VNI-Times" pitchFamily="2" charset="0"/>
              </a:rPr>
              <a:t> </a:t>
            </a:r>
            <a:r>
              <a:rPr lang="en-US" altLang="en-US" sz="3000">
                <a:solidFill>
                  <a:srgbClr val="0000FF"/>
                </a:solidFill>
                <a:latin typeface="VNI-Times" pitchFamily="2" charset="0"/>
              </a:rPr>
              <a:t>buffalo</a:t>
            </a:r>
            <a:r>
              <a:rPr lang="en-US" altLang="en-US" sz="3000">
                <a:solidFill>
                  <a:srgbClr val="FF0066"/>
                </a:solidFill>
                <a:latin typeface="VNI-Times" pitchFamily="2" charset="0"/>
              </a:rPr>
              <a:t> </a:t>
            </a:r>
            <a:r>
              <a:rPr lang="en-US" altLang="en-US" sz="3000" b="1" u="sng">
                <a:solidFill>
                  <a:srgbClr val="990000"/>
                </a:solidFill>
                <a:latin typeface="VNI-Times" pitchFamily="2" charset="0"/>
              </a:rPr>
              <a:t>was grazing</a:t>
            </a:r>
            <a:r>
              <a:rPr lang="en-US" altLang="en-US" sz="3000" u="sng">
                <a:solidFill>
                  <a:srgbClr val="990000"/>
                </a:solidFill>
                <a:latin typeface="VNI-Times" pitchFamily="2" charset="0"/>
              </a:rPr>
              <a:t> </a:t>
            </a:r>
            <a:r>
              <a:rPr lang="en-US" altLang="en-US" sz="3000" b="1" u="sng">
                <a:solidFill>
                  <a:srgbClr val="990000"/>
                </a:solidFill>
                <a:latin typeface="VNI-Times" pitchFamily="2" charset="0"/>
              </a:rPr>
              <a:t>nearby</a:t>
            </a:r>
            <a:r>
              <a:rPr lang="en-US" altLang="en-US" sz="3000">
                <a:solidFill>
                  <a:srgbClr val="FF0066"/>
                </a:solidFill>
                <a:latin typeface="VNI-Times" pitchFamily="2" charset="0"/>
              </a:rPr>
              <a:t> </a:t>
            </a:r>
            <a:r>
              <a:rPr lang="en-US" altLang="en-US" sz="3000">
                <a:solidFill>
                  <a:srgbClr val="0000FF"/>
                </a:solidFill>
                <a:latin typeface="VNI-Times" pitchFamily="2" charset="0"/>
              </a:rPr>
              <a:t>,</a:t>
            </a:r>
            <a:r>
              <a:rPr lang="en-US" altLang="en-US" sz="3000">
                <a:solidFill>
                  <a:srgbClr val="FF0066"/>
                </a:solidFill>
                <a:latin typeface="VNI-Times" pitchFamily="2" charset="0"/>
              </a:rPr>
              <a:t> </a:t>
            </a:r>
            <a:r>
              <a:rPr lang="en-US" altLang="en-US" sz="3000">
                <a:solidFill>
                  <a:srgbClr val="0000FF"/>
                </a:solidFill>
                <a:latin typeface="VNI-Times" pitchFamily="2" charset="0"/>
              </a:rPr>
              <a:t>a tiger</a:t>
            </a:r>
            <a:r>
              <a:rPr lang="en-US" altLang="en-US" sz="3000">
                <a:solidFill>
                  <a:srgbClr val="FF0066"/>
                </a:solidFill>
                <a:latin typeface="VNI-Times" pitchFamily="2" charset="0"/>
              </a:rPr>
              <a:t> </a:t>
            </a:r>
            <a:r>
              <a:rPr lang="en-US" altLang="en-US" sz="3000" b="1" u="sng">
                <a:solidFill>
                  <a:srgbClr val="990000"/>
                </a:solidFill>
                <a:latin typeface="VNI-Times" pitchFamily="2" charset="0"/>
              </a:rPr>
              <a:t>came</a:t>
            </a:r>
            <a:r>
              <a:rPr lang="en-US" altLang="en-US" sz="3000">
                <a:solidFill>
                  <a:srgbClr val="990000"/>
                </a:solidFill>
                <a:latin typeface="VNI-Times" pitchFamily="2" charset="0"/>
              </a:rPr>
              <a:t>.</a:t>
            </a:r>
            <a:r>
              <a:rPr lang="en-US" altLang="en-US" sz="3000">
                <a:solidFill>
                  <a:srgbClr val="FF0066"/>
                </a:solidFill>
                <a:latin typeface="VNI-Times" pitchFamily="2" charset="0"/>
              </a:rPr>
              <a:t> </a:t>
            </a:r>
            <a:r>
              <a:rPr lang="en-US" altLang="en-US" sz="3000">
                <a:solidFill>
                  <a:srgbClr val="0000FF"/>
                </a:solidFill>
                <a:latin typeface="VNI-Times" pitchFamily="2" charset="0"/>
              </a:rPr>
              <a:t>It</a:t>
            </a:r>
            <a:r>
              <a:rPr lang="en-US" altLang="en-US" sz="3000">
                <a:solidFill>
                  <a:srgbClr val="FF0066"/>
                </a:solidFill>
                <a:latin typeface="VNI-Times" pitchFamily="2" charset="0"/>
              </a:rPr>
              <a:t> </a:t>
            </a:r>
            <a:r>
              <a:rPr lang="en-US" altLang="en-US" sz="3000" b="1" u="sng">
                <a:solidFill>
                  <a:srgbClr val="990000"/>
                </a:solidFill>
                <a:latin typeface="VNI-Times" pitchFamily="2" charset="0"/>
              </a:rPr>
              <a:t>asked me</a:t>
            </a:r>
            <a:r>
              <a:rPr lang="en-US" altLang="en-US" sz="3000">
                <a:solidFill>
                  <a:srgbClr val="0000FF"/>
                </a:solidFill>
                <a:latin typeface="VNI-Times" pitchFamily="2" charset="0"/>
              </a:rPr>
              <a:t>  why</a:t>
            </a:r>
            <a:r>
              <a:rPr lang="en-US" altLang="en-US" sz="3000">
                <a:latin typeface="VNI-Times" pitchFamily="2" charset="0"/>
              </a:rPr>
              <a:t> </a:t>
            </a:r>
            <a:r>
              <a:rPr lang="en-US" altLang="en-US" sz="3000" b="1" u="sng">
                <a:solidFill>
                  <a:srgbClr val="990000"/>
                </a:solidFill>
                <a:latin typeface="VNI-Times" pitchFamily="2" charset="0"/>
              </a:rPr>
              <a:t>the</a:t>
            </a:r>
            <a:r>
              <a:rPr lang="en-US" altLang="en-US" sz="3000">
                <a:latin typeface="VNI-Times" pitchFamily="2" charset="0"/>
              </a:rPr>
              <a:t> </a:t>
            </a:r>
            <a:r>
              <a:rPr lang="en-US" altLang="en-US" sz="3000">
                <a:solidFill>
                  <a:srgbClr val="0000FF"/>
                </a:solidFill>
                <a:latin typeface="VNI-Times" pitchFamily="2" charset="0"/>
              </a:rPr>
              <a:t>strong buffalo</a:t>
            </a:r>
            <a:r>
              <a:rPr lang="en-US" altLang="en-US" sz="3000">
                <a:solidFill>
                  <a:srgbClr val="FF0066"/>
                </a:solidFill>
                <a:latin typeface="VNI-Times" pitchFamily="2" charset="0"/>
              </a:rPr>
              <a:t> </a:t>
            </a:r>
            <a:r>
              <a:rPr lang="en-US" altLang="en-US" sz="3000" b="1" u="sng">
                <a:solidFill>
                  <a:srgbClr val="990000"/>
                </a:solidFill>
                <a:latin typeface="VNI-Times" pitchFamily="2" charset="0"/>
              </a:rPr>
              <a:t>was</a:t>
            </a:r>
            <a:r>
              <a:rPr lang="en-US" altLang="en-US" sz="3000">
                <a:solidFill>
                  <a:srgbClr val="FF0066"/>
                </a:solidFill>
                <a:latin typeface="VNI-Times" pitchFamily="2" charset="0"/>
              </a:rPr>
              <a:t> </a:t>
            </a:r>
            <a:r>
              <a:rPr lang="en-US" altLang="en-US" sz="3000">
                <a:solidFill>
                  <a:srgbClr val="0000FF"/>
                </a:solidFill>
                <a:latin typeface="VNI-Times" pitchFamily="2" charset="0"/>
              </a:rPr>
              <a:t>my servant</a:t>
            </a:r>
            <a:r>
              <a:rPr lang="en-US" altLang="en-US" sz="3000">
                <a:solidFill>
                  <a:srgbClr val="FF0066"/>
                </a:solidFill>
                <a:latin typeface="VNI-Times" pitchFamily="2" charset="0"/>
              </a:rPr>
              <a:t> </a:t>
            </a:r>
            <a:r>
              <a:rPr lang="en-US" altLang="en-US" sz="3000">
                <a:solidFill>
                  <a:srgbClr val="0000FF"/>
                </a:solidFill>
                <a:latin typeface="VNI-Times" pitchFamily="2" charset="0"/>
              </a:rPr>
              <a:t>and I</a:t>
            </a:r>
            <a:r>
              <a:rPr lang="en-US" altLang="en-US" sz="3000">
                <a:solidFill>
                  <a:srgbClr val="FF0066"/>
                </a:solidFill>
                <a:latin typeface="VNI-Times" pitchFamily="2" charset="0"/>
              </a:rPr>
              <a:t> </a:t>
            </a:r>
            <a:r>
              <a:rPr lang="en-US" altLang="en-US" sz="3000" b="1" u="sng">
                <a:solidFill>
                  <a:srgbClr val="990000"/>
                </a:solidFill>
                <a:latin typeface="VNI-Times" pitchFamily="2" charset="0"/>
              </a:rPr>
              <a:t>was</a:t>
            </a:r>
            <a:r>
              <a:rPr lang="en-US" altLang="en-US" sz="3000">
                <a:latin typeface="VNI-Times" pitchFamily="2" charset="0"/>
              </a:rPr>
              <a:t> </a:t>
            </a:r>
            <a:r>
              <a:rPr lang="en-US" altLang="en-US" sz="3000">
                <a:solidFill>
                  <a:srgbClr val="0000FF"/>
                </a:solidFill>
                <a:latin typeface="VNI-Times" pitchFamily="2" charset="0"/>
              </a:rPr>
              <a:t>its  master. I </a:t>
            </a:r>
            <a:r>
              <a:rPr lang="en-US" altLang="en-US" sz="3000" b="1" u="sng">
                <a:solidFill>
                  <a:srgbClr val="990000"/>
                </a:solidFill>
                <a:latin typeface="VNI-Times" pitchFamily="2" charset="0"/>
              </a:rPr>
              <a:t>told the</a:t>
            </a:r>
            <a:r>
              <a:rPr lang="en-US" altLang="en-US" sz="3000">
                <a:solidFill>
                  <a:srgbClr val="FF0066"/>
                </a:solidFill>
                <a:latin typeface="VNI-Times" pitchFamily="2" charset="0"/>
              </a:rPr>
              <a:t> </a:t>
            </a:r>
            <a:r>
              <a:rPr lang="en-US" altLang="en-US" sz="3000">
                <a:solidFill>
                  <a:srgbClr val="0000FF"/>
                </a:solidFill>
                <a:latin typeface="VNI-Times" pitchFamily="2" charset="0"/>
              </a:rPr>
              <a:t>tiger</a:t>
            </a:r>
            <a:r>
              <a:rPr lang="en-US" altLang="en-US" sz="3000">
                <a:solidFill>
                  <a:srgbClr val="FF0066"/>
                </a:solidFill>
                <a:latin typeface="VNI-Times" pitchFamily="2" charset="0"/>
              </a:rPr>
              <a:t> </a:t>
            </a:r>
            <a:r>
              <a:rPr lang="en-US" altLang="en-US" sz="3000" b="1" u="sng">
                <a:solidFill>
                  <a:srgbClr val="990000"/>
                </a:solidFill>
                <a:latin typeface="VNI-Times" pitchFamily="2" charset="0"/>
              </a:rPr>
              <a:t>that</a:t>
            </a:r>
            <a:r>
              <a:rPr lang="en-US" altLang="en-US" sz="3000">
                <a:solidFill>
                  <a:srgbClr val="FF0066"/>
                </a:solidFill>
                <a:latin typeface="VNI-Times" pitchFamily="2" charset="0"/>
              </a:rPr>
              <a:t> </a:t>
            </a:r>
            <a:r>
              <a:rPr lang="en-US" altLang="en-US" sz="3000">
                <a:solidFill>
                  <a:srgbClr val="0000FF"/>
                </a:solidFill>
                <a:latin typeface="VNI-Times" pitchFamily="2" charset="0"/>
              </a:rPr>
              <a:t>I</a:t>
            </a:r>
            <a:r>
              <a:rPr lang="en-US" altLang="en-US" sz="3000">
                <a:solidFill>
                  <a:srgbClr val="FF0066"/>
                </a:solidFill>
                <a:latin typeface="VNI-Times" pitchFamily="2" charset="0"/>
              </a:rPr>
              <a:t> </a:t>
            </a:r>
            <a:r>
              <a:rPr lang="en-US" altLang="en-US" sz="3000" b="1" u="sng">
                <a:solidFill>
                  <a:srgbClr val="990000"/>
                </a:solidFill>
                <a:latin typeface="VNI-Times" pitchFamily="2" charset="0"/>
              </a:rPr>
              <a:t>had some</a:t>
            </a:r>
            <a:r>
              <a:rPr lang="en-US" altLang="en-US" sz="3000">
                <a:solidFill>
                  <a:srgbClr val="FF0066"/>
                </a:solidFill>
                <a:latin typeface="VNI-Times" pitchFamily="2" charset="0"/>
              </a:rPr>
              <a:t> </a:t>
            </a:r>
            <a:r>
              <a:rPr lang="en-US" altLang="en-US" sz="3000">
                <a:solidFill>
                  <a:srgbClr val="0000FF"/>
                </a:solidFill>
                <a:latin typeface="VNI-Times" pitchFamily="2" charset="0"/>
              </a:rPr>
              <a:t>wisdom.</a:t>
            </a:r>
            <a:r>
              <a:rPr lang="en-US" altLang="en-US" sz="3000">
                <a:solidFill>
                  <a:srgbClr val="FF0066"/>
                </a:solidFill>
                <a:latin typeface="VNI-Times" pitchFamily="2" charset="0"/>
              </a:rPr>
              <a:t> </a:t>
            </a:r>
            <a:r>
              <a:rPr lang="en-US" altLang="en-US" sz="3000" b="1" u="sng">
                <a:solidFill>
                  <a:srgbClr val="990000"/>
                </a:solidFill>
                <a:latin typeface="VNI-Times" pitchFamily="2" charset="0"/>
              </a:rPr>
              <a:t>The</a:t>
            </a:r>
            <a:r>
              <a:rPr lang="en-US" altLang="en-US" sz="3000">
                <a:solidFill>
                  <a:srgbClr val="FF0066"/>
                </a:solidFill>
                <a:latin typeface="VNI-Times" pitchFamily="2" charset="0"/>
              </a:rPr>
              <a:t> </a:t>
            </a:r>
            <a:r>
              <a:rPr lang="en-US" altLang="en-US" sz="3000">
                <a:solidFill>
                  <a:srgbClr val="0000FF"/>
                </a:solidFill>
                <a:latin typeface="VNI-Times" pitchFamily="2" charset="0"/>
              </a:rPr>
              <a:t>tiger</a:t>
            </a:r>
            <a:r>
              <a:rPr lang="en-US" altLang="en-US" sz="3000">
                <a:solidFill>
                  <a:srgbClr val="FF0066"/>
                </a:solidFill>
                <a:latin typeface="VNI-Times" pitchFamily="2" charset="0"/>
              </a:rPr>
              <a:t> </a:t>
            </a:r>
            <a:r>
              <a:rPr lang="en-US" altLang="en-US" sz="3000" b="1" u="sng">
                <a:solidFill>
                  <a:srgbClr val="990000"/>
                </a:solidFill>
                <a:latin typeface="VNI-Times" pitchFamily="2" charset="0"/>
              </a:rPr>
              <a:t>wanted to</a:t>
            </a:r>
            <a:r>
              <a:rPr lang="en-US" altLang="en-US" sz="3000">
                <a:solidFill>
                  <a:srgbClr val="FF0066"/>
                </a:solidFill>
                <a:latin typeface="VNI-Times" pitchFamily="2" charset="0"/>
              </a:rPr>
              <a:t> </a:t>
            </a:r>
            <a:r>
              <a:rPr lang="en-US" altLang="en-US" sz="3000">
                <a:solidFill>
                  <a:srgbClr val="0000FF"/>
                </a:solidFill>
                <a:latin typeface="VNI-Times" pitchFamily="2" charset="0"/>
              </a:rPr>
              <a:t>see it.</a:t>
            </a:r>
            <a:r>
              <a:rPr lang="en-US" altLang="en-US" sz="3000">
                <a:solidFill>
                  <a:srgbClr val="FF0066"/>
                </a:solidFill>
                <a:latin typeface="VNI-Times" pitchFamily="2" charset="0"/>
              </a:rPr>
              <a:t> </a:t>
            </a:r>
            <a:r>
              <a:rPr lang="en-US" altLang="en-US" sz="3000">
                <a:solidFill>
                  <a:srgbClr val="0000FF"/>
                </a:solidFill>
                <a:latin typeface="VNI-Times" pitchFamily="2" charset="0"/>
              </a:rPr>
              <a:t>I </a:t>
            </a:r>
            <a:r>
              <a:rPr lang="en-US" altLang="en-US" sz="3000" b="1" u="sng">
                <a:solidFill>
                  <a:srgbClr val="990000"/>
                </a:solidFill>
                <a:latin typeface="VNI-Times" pitchFamily="2" charset="0"/>
              </a:rPr>
              <a:t>told</a:t>
            </a:r>
            <a:r>
              <a:rPr lang="en-US" altLang="en-US" sz="3000" b="1">
                <a:solidFill>
                  <a:srgbClr val="FF0066"/>
                </a:solidFill>
                <a:latin typeface="VNI-Times" pitchFamily="2" charset="0"/>
              </a:rPr>
              <a:t> </a:t>
            </a:r>
            <a:r>
              <a:rPr lang="en-US" altLang="en-US" sz="3000">
                <a:solidFill>
                  <a:srgbClr val="0000FF"/>
                </a:solidFill>
                <a:latin typeface="VNI-Times" pitchFamily="2" charset="0"/>
              </a:rPr>
              <a:t>it I</a:t>
            </a:r>
            <a:r>
              <a:rPr lang="en-US" altLang="en-US" sz="3000">
                <a:solidFill>
                  <a:srgbClr val="FF0066"/>
                </a:solidFill>
                <a:latin typeface="VNI-Times" pitchFamily="2" charset="0"/>
              </a:rPr>
              <a:t> </a:t>
            </a:r>
            <a:r>
              <a:rPr lang="en-US" altLang="en-US" sz="3000" b="1" u="sng">
                <a:solidFill>
                  <a:srgbClr val="990000"/>
                </a:solidFill>
                <a:latin typeface="VNI-Times" pitchFamily="2" charset="0"/>
              </a:rPr>
              <a:t>left the</a:t>
            </a:r>
            <a:r>
              <a:rPr lang="en-US" altLang="en-US" sz="3000">
                <a:latin typeface="VNI-Times" pitchFamily="2" charset="0"/>
              </a:rPr>
              <a:t> </a:t>
            </a:r>
            <a:r>
              <a:rPr lang="en-US" altLang="en-US" sz="3000">
                <a:solidFill>
                  <a:srgbClr val="0000FF"/>
                </a:solidFill>
                <a:latin typeface="VNI-Times" pitchFamily="2" charset="0"/>
              </a:rPr>
              <a:t>wisdom</a:t>
            </a:r>
            <a:r>
              <a:rPr lang="en-US" altLang="en-US" sz="3000">
                <a:solidFill>
                  <a:srgbClr val="FF0066"/>
                </a:solidFill>
                <a:latin typeface="VNI-Times" pitchFamily="2" charset="0"/>
              </a:rPr>
              <a:t> </a:t>
            </a:r>
            <a:r>
              <a:rPr lang="en-US" altLang="en-US" sz="3000" b="1" u="sng">
                <a:solidFill>
                  <a:srgbClr val="990000"/>
                </a:solidFill>
                <a:latin typeface="VNI-Times" pitchFamily="2" charset="0"/>
              </a:rPr>
              <a:t>at</a:t>
            </a:r>
            <a:r>
              <a:rPr lang="en-US" altLang="en-US" sz="3000">
                <a:solidFill>
                  <a:srgbClr val="FF0066"/>
                </a:solidFill>
                <a:latin typeface="VNI-Times" pitchFamily="2" charset="0"/>
              </a:rPr>
              <a:t> </a:t>
            </a:r>
            <a:r>
              <a:rPr lang="en-US" altLang="en-US" sz="3000">
                <a:solidFill>
                  <a:srgbClr val="0000FF"/>
                </a:solidFill>
                <a:latin typeface="VNI-Times" pitchFamily="2" charset="0"/>
              </a:rPr>
              <a:t>home. Then I</a:t>
            </a:r>
            <a:r>
              <a:rPr lang="en-US" altLang="en-US" sz="3000">
                <a:solidFill>
                  <a:srgbClr val="FF0066"/>
                </a:solidFill>
                <a:latin typeface="VNI-Times" pitchFamily="2" charset="0"/>
              </a:rPr>
              <a:t> </a:t>
            </a:r>
            <a:r>
              <a:rPr lang="en-US" altLang="en-US" sz="3000" b="1" u="sng">
                <a:solidFill>
                  <a:srgbClr val="990000"/>
                </a:solidFill>
                <a:latin typeface="VNI-Times" pitchFamily="2" charset="0"/>
              </a:rPr>
              <a:t>tied the</a:t>
            </a:r>
            <a:r>
              <a:rPr lang="en-US" altLang="en-US" sz="3000">
                <a:solidFill>
                  <a:srgbClr val="FF0066"/>
                </a:solidFill>
                <a:latin typeface="VNI-Times" pitchFamily="2" charset="0"/>
              </a:rPr>
              <a:t> </a:t>
            </a:r>
            <a:r>
              <a:rPr lang="en-US" altLang="en-US" sz="3000">
                <a:solidFill>
                  <a:srgbClr val="0000FF"/>
                </a:solidFill>
                <a:latin typeface="VNI-Times" pitchFamily="2" charset="0"/>
              </a:rPr>
              <a:t>tiger</a:t>
            </a:r>
            <a:r>
              <a:rPr lang="en-US" altLang="en-US" sz="3000">
                <a:solidFill>
                  <a:srgbClr val="FF0066"/>
                </a:solidFill>
                <a:latin typeface="VNI-Times" pitchFamily="2" charset="0"/>
              </a:rPr>
              <a:t> </a:t>
            </a:r>
            <a:r>
              <a:rPr lang="en-US" altLang="en-US" sz="3000" b="1" u="sng">
                <a:solidFill>
                  <a:srgbClr val="990000"/>
                </a:solidFill>
                <a:latin typeface="VNI-Times" pitchFamily="2" charset="0"/>
              </a:rPr>
              <a:t>to a</a:t>
            </a:r>
            <a:r>
              <a:rPr lang="en-US" altLang="en-US" sz="3000">
                <a:solidFill>
                  <a:srgbClr val="FF0066"/>
                </a:solidFill>
                <a:latin typeface="VNI-Times" pitchFamily="2" charset="0"/>
              </a:rPr>
              <a:t> </a:t>
            </a:r>
            <a:r>
              <a:rPr lang="en-US" altLang="en-US" sz="3000">
                <a:solidFill>
                  <a:srgbClr val="0000FF"/>
                </a:solidFill>
                <a:latin typeface="VNI-Times" pitchFamily="2" charset="0"/>
              </a:rPr>
              <a:t>tree</a:t>
            </a:r>
            <a:r>
              <a:rPr lang="en-US" altLang="en-US" sz="3000">
                <a:solidFill>
                  <a:srgbClr val="FF0066"/>
                </a:solidFill>
                <a:latin typeface="VNI-Times" pitchFamily="2" charset="0"/>
              </a:rPr>
              <a:t> </a:t>
            </a:r>
            <a:r>
              <a:rPr lang="en-US" altLang="en-US" sz="3000" b="1" u="sng">
                <a:solidFill>
                  <a:srgbClr val="990000"/>
                </a:solidFill>
                <a:latin typeface="VNI-Times" pitchFamily="2" charset="0"/>
              </a:rPr>
              <a:t>with</a:t>
            </a:r>
            <a:r>
              <a:rPr lang="en-US" altLang="en-US" sz="3000" b="1">
                <a:solidFill>
                  <a:srgbClr val="FF0066"/>
                </a:solidFill>
                <a:latin typeface="VNI-Times" pitchFamily="2" charset="0"/>
              </a:rPr>
              <a:t> </a:t>
            </a:r>
            <a:r>
              <a:rPr lang="en-US" altLang="en-US" sz="3000">
                <a:solidFill>
                  <a:srgbClr val="0000FF"/>
                </a:solidFill>
                <a:latin typeface="VNI-Times" pitchFamily="2" charset="0"/>
              </a:rPr>
              <a:t>rope</a:t>
            </a:r>
            <a:r>
              <a:rPr lang="en-US" altLang="en-US" sz="3000" b="1">
                <a:solidFill>
                  <a:srgbClr val="FF0066"/>
                </a:solidFill>
                <a:latin typeface="VNI-Times" pitchFamily="2" charset="0"/>
              </a:rPr>
              <a:t> </a:t>
            </a:r>
            <a:r>
              <a:rPr lang="en-US" altLang="en-US" sz="3000" b="1" u="sng">
                <a:solidFill>
                  <a:srgbClr val="990000"/>
                </a:solidFill>
                <a:latin typeface="VNI-Times" pitchFamily="2" charset="0"/>
              </a:rPr>
              <a:t>because</a:t>
            </a:r>
            <a:r>
              <a:rPr lang="en-US" altLang="en-US" sz="3000">
                <a:solidFill>
                  <a:srgbClr val="FF0066"/>
                </a:solidFill>
                <a:latin typeface="VNI-Times" pitchFamily="2" charset="0"/>
              </a:rPr>
              <a:t> </a:t>
            </a:r>
            <a:r>
              <a:rPr lang="en-US" altLang="en-US" sz="3000">
                <a:solidFill>
                  <a:srgbClr val="0000FF"/>
                </a:solidFill>
                <a:latin typeface="VNI-Times" pitchFamily="2" charset="0"/>
              </a:rPr>
              <a:t>I didn’t</a:t>
            </a:r>
            <a:r>
              <a:rPr lang="en-US" altLang="en-US" sz="3000">
                <a:solidFill>
                  <a:srgbClr val="FF0066"/>
                </a:solidFill>
                <a:latin typeface="VNI-Times" pitchFamily="2" charset="0"/>
              </a:rPr>
              <a:t> </a:t>
            </a:r>
            <a:r>
              <a:rPr lang="en-US" altLang="en-US" sz="3000">
                <a:solidFill>
                  <a:srgbClr val="0000FF"/>
                </a:solidFill>
                <a:latin typeface="VNI-Times" pitchFamily="2" charset="0"/>
              </a:rPr>
              <a:t>want</a:t>
            </a:r>
            <a:r>
              <a:rPr lang="en-US" altLang="en-US" sz="3000">
                <a:solidFill>
                  <a:srgbClr val="FF0066"/>
                </a:solidFill>
                <a:latin typeface="VNI-Times" pitchFamily="2" charset="0"/>
              </a:rPr>
              <a:t> </a:t>
            </a:r>
            <a:r>
              <a:rPr lang="en-US" altLang="en-US" sz="3000" b="1" u="sng">
                <a:solidFill>
                  <a:srgbClr val="990000"/>
                </a:solidFill>
                <a:latin typeface="VNI-Times" pitchFamily="2" charset="0"/>
              </a:rPr>
              <a:t>it to</a:t>
            </a:r>
            <a:r>
              <a:rPr lang="en-US" altLang="en-US" sz="3000">
                <a:solidFill>
                  <a:srgbClr val="FF0066"/>
                </a:solidFill>
                <a:latin typeface="VNI-Times" pitchFamily="2" charset="0"/>
              </a:rPr>
              <a:t> </a:t>
            </a:r>
            <a:r>
              <a:rPr lang="en-US" altLang="en-US" sz="3000">
                <a:solidFill>
                  <a:srgbClr val="0000FF"/>
                </a:solidFill>
                <a:latin typeface="VNI-Times" pitchFamily="2" charset="0"/>
              </a:rPr>
              <a:t>eat </a:t>
            </a:r>
            <a:r>
              <a:rPr lang="en-US" altLang="en-US" sz="3000" b="1" u="sng">
                <a:solidFill>
                  <a:srgbClr val="990000"/>
                </a:solidFill>
                <a:latin typeface="VNI-Times" pitchFamily="2" charset="0"/>
              </a:rPr>
              <a:t>my</a:t>
            </a:r>
            <a:r>
              <a:rPr lang="en-US" altLang="en-US" sz="3000" b="1">
                <a:solidFill>
                  <a:srgbClr val="FF0066"/>
                </a:solidFill>
                <a:latin typeface="VNI-Times" pitchFamily="2" charset="0"/>
              </a:rPr>
              <a:t> </a:t>
            </a:r>
            <a:r>
              <a:rPr lang="en-US" altLang="en-US" sz="3000">
                <a:solidFill>
                  <a:srgbClr val="0000FF"/>
                </a:solidFill>
                <a:latin typeface="VNI-Times" pitchFamily="2" charset="0"/>
              </a:rPr>
              <a:t>buffalo.</a:t>
            </a:r>
            <a:r>
              <a:rPr lang="en-US" altLang="en-US" sz="3000">
                <a:solidFill>
                  <a:srgbClr val="FF0066"/>
                </a:solidFill>
                <a:latin typeface="VNI-Times" pitchFamily="2" charset="0"/>
              </a:rPr>
              <a:t> </a:t>
            </a:r>
            <a:r>
              <a:rPr lang="en-US" altLang="en-US" sz="3000">
                <a:solidFill>
                  <a:srgbClr val="0000FF"/>
                </a:solidFill>
                <a:latin typeface="VNI-Times" pitchFamily="2" charset="0"/>
              </a:rPr>
              <a:t>I</a:t>
            </a:r>
            <a:r>
              <a:rPr lang="en-US" altLang="en-US" sz="3000">
                <a:solidFill>
                  <a:srgbClr val="FF0066"/>
                </a:solidFill>
                <a:latin typeface="VNI-Times" pitchFamily="2" charset="0"/>
              </a:rPr>
              <a:t> </a:t>
            </a:r>
            <a:r>
              <a:rPr lang="en-US" altLang="en-US" sz="3000" b="1" u="sng">
                <a:solidFill>
                  <a:srgbClr val="990000"/>
                </a:solidFill>
                <a:latin typeface="VNI-Times" pitchFamily="2" charset="0"/>
              </a:rPr>
              <a:t>went to</a:t>
            </a:r>
            <a:r>
              <a:rPr lang="en-US" altLang="en-US" sz="3000">
                <a:solidFill>
                  <a:srgbClr val="FF0066"/>
                </a:solidFill>
                <a:latin typeface="VNI-Times" pitchFamily="2" charset="0"/>
              </a:rPr>
              <a:t> </a:t>
            </a:r>
            <a:r>
              <a:rPr lang="en-US" altLang="en-US" sz="3000">
                <a:solidFill>
                  <a:srgbClr val="0000FF"/>
                </a:solidFill>
                <a:latin typeface="VNI-Times" pitchFamily="2" charset="0"/>
              </a:rPr>
              <a:t>get</a:t>
            </a:r>
            <a:r>
              <a:rPr lang="en-US" altLang="en-US" sz="3000">
                <a:latin typeface="VNI-Times" pitchFamily="2" charset="0"/>
              </a:rPr>
              <a:t> </a:t>
            </a:r>
            <a:r>
              <a:rPr lang="en-US" altLang="en-US" sz="3000" b="1" u="sng">
                <a:solidFill>
                  <a:srgbClr val="990000"/>
                </a:solidFill>
                <a:latin typeface="VNI-Times" pitchFamily="2" charset="0"/>
              </a:rPr>
              <a:t>the</a:t>
            </a:r>
            <a:r>
              <a:rPr lang="en-US" altLang="en-US" sz="3000" b="1">
                <a:solidFill>
                  <a:srgbClr val="990000"/>
                </a:solidFill>
                <a:latin typeface="VNI-Times" pitchFamily="2" charset="0"/>
              </a:rPr>
              <a:t> </a:t>
            </a:r>
            <a:r>
              <a:rPr lang="en-US" altLang="en-US" sz="3000">
                <a:solidFill>
                  <a:srgbClr val="0000FF"/>
                </a:solidFill>
                <a:latin typeface="VNI-Times" pitchFamily="2" charset="0"/>
              </a:rPr>
              <a:t>straw and</a:t>
            </a:r>
            <a:r>
              <a:rPr lang="en-US" altLang="en-US" sz="3000">
                <a:solidFill>
                  <a:srgbClr val="FF0066"/>
                </a:solidFill>
                <a:latin typeface="VNI-Times" pitchFamily="2" charset="0"/>
              </a:rPr>
              <a:t> </a:t>
            </a:r>
            <a:r>
              <a:rPr lang="en-US" altLang="en-US" sz="3000" b="1" u="sng">
                <a:solidFill>
                  <a:srgbClr val="990000"/>
                </a:solidFill>
                <a:latin typeface="VNI-Times" pitchFamily="2" charset="0"/>
              </a:rPr>
              <a:t>burned</a:t>
            </a:r>
            <a:r>
              <a:rPr lang="en-US" altLang="en-US" sz="3000">
                <a:solidFill>
                  <a:srgbClr val="FF0066"/>
                </a:solidFill>
                <a:latin typeface="VNI-Times" pitchFamily="2" charset="0"/>
              </a:rPr>
              <a:t> </a:t>
            </a:r>
            <a:r>
              <a:rPr lang="en-US" altLang="en-US" sz="3000" b="1" u="sng">
                <a:solidFill>
                  <a:srgbClr val="990000"/>
                </a:solidFill>
                <a:latin typeface="VNI-Times" pitchFamily="2" charset="0"/>
              </a:rPr>
              <a:t>the</a:t>
            </a:r>
            <a:r>
              <a:rPr lang="en-US" altLang="en-US" sz="3000">
                <a:solidFill>
                  <a:srgbClr val="FF0066"/>
                </a:solidFill>
                <a:latin typeface="VNI-Times" pitchFamily="2" charset="0"/>
              </a:rPr>
              <a:t> </a:t>
            </a:r>
            <a:r>
              <a:rPr lang="en-US" altLang="en-US" sz="3000">
                <a:solidFill>
                  <a:srgbClr val="0000FF"/>
                </a:solidFill>
                <a:latin typeface="VNI-Times" pitchFamily="2" charset="0"/>
              </a:rPr>
              <a:t>tiger.</a:t>
            </a:r>
            <a:r>
              <a:rPr lang="en-US" altLang="en-US" sz="3000">
                <a:solidFill>
                  <a:srgbClr val="FF0066"/>
                </a:solidFill>
                <a:latin typeface="VNI-Times" pitchFamily="2" charset="0"/>
              </a:rPr>
              <a:t> </a:t>
            </a:r>
            <a:r>
              <a:rPr lang="en-US" altLang="en-US" sz="3000" b="1" u="sng">
                <a:solidFill>
                  <a:srgbClr val="990000"/>
                </a:solidFill>
                <a:latin typeface="VNI-Times" pitchFamily="2" charset="0"/>
              </a:rPr>
              <a:t>The</a:t>
            </a:r>
            <a:r>
              <a:rPr lang="en-US" altLang="en-US" sz="3000">
                <a:solidFill>
                  <a:srgbClr val="FF0066"/>
                </a:solidFill>
                <a:latin typeface="VNI-Times" pitchFamily="2" charset="0"/>
              </a:rPr>
              <a:t> </a:t>
            </a:r>
            <a:r>
              <a:rPr lang="en-US" altLang="en-US" sz="3000">
                <a:solidFill>
                  <a:srgbClr val="0000FF"/>
                </a:solidFill>
                <a:latin typeface="VNI-Times" pitchFamily="2" charset="0"/>
              </a:rPr>
              <a:t>tiger</a:t>
            </a:r>
            <a:r>
              <a:rPr lang="en-US" altLang="en-US" sz="3000">
                <a:solidFill>
                  <a:srgbClr val="FF0066"/>
                </a:solidFill>
                <a:latin typeface="VNI-Times" pitchFamily="2" charset="0"/>
              </a:rPr>
              <a:t> </a:t>
            </a:r>
            <a:r>
              <a:rPr lang="en-US" altLang="en-US" sz="3000" b="1" u="sng">
                <a:solidFill>
                  <a:srgbClr val="990000"/>
                </a:solidFill>
                <a:latin typeface="VNI-Times" pitchFamily="2" charset="0"/>
              </a:rPr>
              <a:t>escaped</a:t>
            </a:r>
            <a:r>
              <a:rPr lang="en-US" altLang="en-US" sz="3000">
                <a:solidFill>
                  <a:srgbClr val="990000"/>
                </a:solidFill>
                <a:latin typeface="VNI-Times" pitchFamily="2" charset="0"/>
              </a:rPr>
              <a:t>,</a:t>
            </a:r>
            <a:r>
              <a:rPr lang="en-US" altLang="en-US" sz="3000">
                <a:solidFill>
                  <a:srgbClr val="FF0066"/>
                </a:solidFill>
                <a:latin typeface="VNI-Times" pitchFamily="2" charset="0"/>
              </a:rPr>
              <a:t> </a:t>
            </a:r>
            <a:r>
              <a:rPr lang="en-US" altLang="en-US" sz="3000" b="1" u="sng">
                <a:solidFill>
                  <a:srgbClr val="990000"/>
                </a:solidFill>
                <a:latin typeface="VNI-Times" pitchFamily="2" charset="0"/>
              </a:rPr>
              <a:t>but it</a:t>
            </a:r>
            <a:r>
              <a:rPr lang="en-US" altLang="en-US" sz="3000">
                <a:solidFill>
                  <a:srgbClr val="FF0066"/>
                </a:solidFill>
                <a:latin typeface="VNI-Times" pitchFamily="2" charset="0"/>
              </a:rPr>
              <a:t> </a:t>
            </a:r>
            <a:r>
              <a:rPr lang="en-US" altLang="en-US" sz="3000">
                <a:solidFill>
                  <a:srgbClr val="0000FF"/>
                </a:solidFill>
                <a:latin typeface="VNI-Times" pitchFamily="2" charset="0"/>
              </a:rPr>
              <a:t>still</a:t>
            </a:r>
            <a:r>
              <a:rPr lang="en-US" altLang="en-US" sz="3000" b="1">
                <a:latin typeface="VNI-Times" pitchFamily="2" charset="0"/>
              </a:rPr>
              <a:t> </a:t>
            </a:r>
            <a:r>
              <a:rPr lang="en-US" altLang="en-US" sz="3000" b="1" u="sng">
                <a:solidFill>
                  <a:srgbClr val="990000"/>
                </a:solidFill>
                <a:latin typeface="VNI-Times" pitchFamily="2" charset="0"/>
              </a:rPr>
              <a:t>had</a:t>
            </a:r>
            <a:r>
              <a:rPr lang="en-US" altLang="en-US" sz="3000">
                <a:solidFill>
                  <a:srgbClr val="FF0066"/>
                </a:solidFill>
                <a:latin typeface="VNI-Times" pitchFamily="2" charset="0"/>
              </a:rPr>
              <a:t> </a:t>
            </a:r>
            <a:r>
              <a:rPr lang="en-US" altLang="en-US" sz="3000">
                <a:solidFill>
                  <a:srgbClr val="0000FF"/>
                </a:solidFill>
                <a:latin typeface="VNI-Times" pitchFamily="2" charset="0"/>
              </a:rPr>
              <a:t>black stripes</a:t>
            </a:r>
            <a:r>
              <a:rPr lang="en-US" altLang="en-US" sz="3000">
                <a:solidFill>
                  <a:srgbClr val="FF0066"/>
                </a:solidFill>
                <a:latin typeface="VNI-Times" pitchFamily="2" charset="0"/>
              </a:rPr>
              <a:t> </a:t>
            </a:r>
            <a:r>
              <a:rPr lang="en-US" altLang="en-US" sz="3000" b="1" u="sng">
                <a:solidFill>
                  <a:srgbClr val="990000"/>
                </a:solidFill>
                <a:latin typeface="VNI-Times" pitchFamily="2" charset="0"/>
              </a:rPr>
              <a:t>from the</a:t>
            </a:r>
            <a:r>
              <a:rPr lang="en-US" altLang="en-US" sz="3000" b="1">
                <a:latin typeface="VNI-Times" pitchFamily="2" charset="0"/>
              </a:rPr>
              <a:t> </a:t>
            </a:r>
            <a:r>
              <a:rPr lang="en-US" altLang="en-US" sz="3000" b="1" u="sng">
                <a:solidFill>
                  <a:srgbClr val="990000"/>
                </a:solidFill>
                <a:latin typeface="VNI-Times" pitchFamily="2" charset="0"/>
              </a:rPr>
              <a:t>burns today</a:t>
            </a:r>
            <a:r>
              <a:rPr lang="en-US" altLang="en-US" sz="3000">
                <a:latin typeface="VNI-Times" pitchFamily="2" charset="0"/>
              </a:rPr>
              <a:t>. </a:t>
            </a:r>
          </a:p>
        </p:txBody>
      </p:sp>
      <p:sp>
        <p:nvSpPr>
          <p:cNvPr id="16388" name="Text Box 21">
            <a:extLst>
              <a:ext uri="{FF2B5EF4-FFF2-40B4-BE49-F238E27FC236}">
                <a16:creationId xmlns:a16="http://schemas.microsoft.com/office/drawing/2014/main" id="{F9B4D369-2ED0-455C-9F24-A2C04AA8F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0"/>
            <a:ext cx="3124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dirty="0">
                <a:solidFill>
                  <a:schemeClr val="accent4"/>
                </a:solidFill>
                <a:latin typeface=".VnArial" pitchFamily="34" charset="0"/>
              </a:rPr>
              <a:t>Retell the story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>
            <a:extLst>
              <a:ext uri="{FF2B5EF4-FFF2-40B4-BE49-F238E27FC236}">
                <a16:creationId xmlns:a16="http://schemas.microsoft.com/office/drawing/2014/main" id="{242E3CE9-A172-413F-BFAA-7F0A9C505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0"/>
            <a:ext cx="8686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b="1" u="sng">
                <a:solidFill>
                  <a:srgbClr val="FF0066"/>
                </a:solidFill>
                <a:latin typeface="VNI-Times" pitchFamily="2" charset="0"/>
              </a:rPr>
              <a:t>HOMEWORK </a:t>
            </a:r>
            <a:endParaRPr lang="en-US" altLang="en-US" sz="4400" b="1">
              <a:solidFill>
                <a:srgbClr val="FF0066"/>
              </a:solidFill>
              <a:latin typeface="VNI-Times" pitchFamily="2" charset="0"/>
            </a:endParaRPr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6BFD78C0-09C4-468E-8782-AF0DD2F19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914400"/>
            <a:ext cx="8077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3600">
                <a:solidFill>
                  <a:srgbClr val="0000FF"/>
                </a:solidFill>
                <a:latin typeface="VNI-Times" pitchFamily="2" charset="0"/>
              </a:rPr>
              <a:t>Learn new words by heart.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3600">
                <a:solidFill>
                  <a:srgbClr val="0000FF"/>
                </a:solidFill>
                <a:latin typeface="VNI-Times" pitchFamily="2" charset="0"/>
              </a:rPr>
              <a:t>Write the paragraph at home. 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3600">
                <a:solidFill>
                  <a:srgbClr val="0000FF"/>
                </a:solidFill>
                <a:latin typeface="VNI-Times" pitchFamily="2" charset="0"/>
              </a:rPr>
              <a:t>Prepare Unit 4: Language focus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00FF"/>
                </a:solidFill>
                <a:latin typeface="VNI-Times" pitchFamily="2" charset="0"/>
              </a:rPr>
              <a:t>   </a:t>
            </a:r>
            <a:r>
              <a:rPr lang="en-US" altLang="en-US" sz="3600">
                <a:solidFill>
                  <a:srgbClr val="FF0000"/>
                </a:solidFill>
                <a:latin typeface="VNI-Times" pitchFamily="2" charset="0"/>
              </a:rPr>
              <a:t>+ Prepositions of time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FF0000"/>
                </a:solidFill>
                <a:latin typeface="VNI-Times" pitchFamily="2" charset="0"/>
              </a:rPr>
              <a:t>   + Used to + V</a:t>
            </a:r>
            <a:r>
              <a:rPr lang="en-US" altLang="en-US" sz="3600" baseline="-25000">
                <a:solidFill>
                  <a:srgbClr val="FF0000"/>
                </a:solidFill>
                <a:latin typeface="VNI-Times" pitchFamily="2" charset="0"/>
              </a:rPr>
              <a:t>0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baseline="-25000">
                <a:solidFill>
                  <a:srgbClr val="FF0000"/>
                </a:solidFill>
                <a:latin typeface="VNI-Times" pitchFamily="2" charset="0"/>
              </a:rPr>
              <a:t>     </a:t>
            </a:r>
            <a:r>
              <a:rPr lang="en-US" altLang="en-US" sz="3600">
                <a:solidFill>
                  <a:srgbClr val="FF0000"/>
                </a:solidFill>
                <a:latin typeface="VNI-Times" pitchFamily="2" charset="0"/>
              </a:rPr>
              <a:t>+ Simple past tense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2" descr="world's surface">
            <a:extLst>
              <a:ext uri="{FF2B5EF4-FFF2-40B4-BE49-F238E27FC236}">
                <a16:creationId xmlns:a16="http://schemas.microsoft.com/office/drawing/2014/main" id="{28227F59-EE82-40DF-9C23-4D966B9348C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4400" y="990600"/>
            <a:ext cx="7848600" cy="403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SG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latin typeface="Arial Black" panose="020B0A04020102020204" pitchFamily="34" charset="0"/>
              </a:rPr>
              <a:t>GOODBYE</a:t>
            </a:r>
          </a:p>
          <a:p>
            <a:pPr algn="ctr"/>
            <a:r>
              <a:rPr lang="en-SG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latin typeface="Arial Black" panose="020B0A04020102020204" pitchFamily="34" charset="0"/>
              </a:rPr>
              <a:t>SEE YOU LATER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FECAFD76-0975-4B08-B2B9-109B04417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5119688"/>
            <a:ext cx="1184275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800" b="1">
                <a:sym typeface="Wingdings" panose="05000000000000000000" pitchFamily="2" charset="2"/>
              </a:rPr>
              <a:t></a:t>
            </a:r>
          </a:p>
        </p:txBody>
      </p:sp>
      <p:pic>
        <p:nvPicPr>
          <p:cNvPr id="10244" name="Picture 4" descr="floral">
            <a:hlinkClick r:id="rId4"/>
            <a:extLst>
              <a:ext uri="{FF2B5EF4-FFF2-40B4-BE49-F238E27FC236}">
                <a16:creationId xmlns:a16="http://schemas.microsoft.com/office/drawing/2014/main" id="{46FC214A-4592-444E-9090-4ED5FAFDC21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486400"/>
            <a:ext cx="1752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Firewrk8">
            <a:extLst>
              <a:ext uri="{FF2B5EF4-FFF2-40B4-BE49-F238E27FC236}">
                <a16:creationId xmlns:a16="http://schemas.microsoft.com/office/drawing/2014/main" id="{77558E53-2A37-4E6B-8C49-1FCDA0D7F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1752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Bells">
            <a:extLst>
              <a:ext uri="{FF2B5EF4-FFF2-40B4-BE49-F238E27FC236}">
                <a16:creationId xmlns:a16="http://schemas.microsoft.com/office/drawing/2014/main" id="{F5C67A15-21E3-426B-B63E-6BDE526C7E1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0"/>
            <a:ext cx="161925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Firewrk5">
            <a:extLst>
              <a:ext uri="{FF2B5EF4-FFF2-40B4-BE49-F238E27FC236}">
                <a16:creationId xmlns:a16="http://schemas.microsoft.com/office/drawing/2014/main" id="{E8485250-37E9-4F17-9011-A2B2A1BDC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1905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 descr="Firewrk8">
            <a:extLst>
              <a:ext uri="{FF2B5EF4-FFF2-40B4-BE49-F238E27FC236}">
                <a16:creationId xmlns:a16="http://schemas.microsoft.com/office/drawing/2014/main" id="{25198AE0-AC00-401E-AC06-A0AB83177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029200"/>
            <a:ext cx="1752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 descr="Firewrk8">
            <a:extLst>
              <a:ext uri="{FF2B5EF4-FFF2-40B4-BE49-F238E27FC236}">
                <a16:creationId xmlns:a16="http://schemas.microsoft.com/office/drawing/2014/main" id="{81204F09-4EEC-4266-B82D-2BB770FD7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676400"/>
            <a:ext cx="1752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 descr="Firewrk5">
            <a:extLst>
              <a:ext uri="{FF2B5EF4-FFF2-40B4-BE49-F238E27FC236}">
                <a16:creationId xmlns:a16="http://schemas.microsoft.com/office/drawing/2014/main" id="{F3C2B44C-37E6-4600-9ABD-BFEEB6961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733800"/>
            <a:ext cx="1905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3" grpId="1"/>
      <p:bldP spid="10243" grpId="2"/>
      <p:bldP spid="10243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 descr="%5Bwallcoo_com%5D_1_CG_seaso21821">
            <a:extLst>
              <a:ext uri="{FF2B5EF4-FFF2-40B4-BE49-F238E27FC236}">
                <a16:creationId xmlns:a16="http://schemas.microsoft.com/office/drawing/2014/main" id="{AD527B06-E2B3-46A4-996E-56E4946992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0" y="1828800"/>
            <a:ext cx="80010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SG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WELCOME TO OUR CLASS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506C4D6-AF94-4545-9479-6DBD808BF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5424488"/>
            <a:ext cx="1184275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800" b="1">
                <a:sym typeface="Wingdings" panose="05000000000000000000" pitchFamily="2" charset="2"/>
              </a:rPr>
              <a:t></a:t>
            </a:r>
          </a:p>
        </p:txBody>
      </p:sp>
      <p:pic>
        <p:nvPicPr>
          <p:cNvPr id="3076" name="Picture 4" descr="floral">
            <a:hlinkClick r:id="rId3"/>
            <a:extLst>
              <a:ext uri="{FF2B5EF4-FFF2-40B4-BE49-F238E27FC236}">
                <a16:creationId xmlns:a16="http://schemas.microsoft.com/office/drawing/2014/main" id="{CD29F6D5-355A-4E4B-8479-7C410BEA21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181600"/>
            <a:ext cx="1752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Firewrk8">
            <a:extLst>
              <a:ext uri="{FF2B5EF4-FFF2-40B4-BE49-F238E27FC236}">
                <a16:creationId xmlns:a16="http://schemas.microsoft.com/office/drawing/2014/main" id="{C9F73BE3-2227-4269-918C-732748C5C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0"/>
            <a:ext cx="1752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Bells">
            <a:extLst>
              <a:ext uri="{FF2B5EF4-FFF2-40B4-BE49-F238E27FC236}">
                <a16:creationId xmlns:a16="http://schemas.microsoft.com/office/drawing/2014/main" id="{3DFE8BC0-E39F-48FB-A283-AB4B89549C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0"/>
            <a:ext cx="161925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Firewrk5">
            <a:extLst>
              <a:ext uri="{FF2B5EF4-FFF2-40B4-BE49-F238E27FC236}">
                <a16:creationId xmlns:a16="http://schemas.microsoft.com/office/drawing/2014/main" id="{8A7BE5C2-F0E8-4C1C-8478-8C184178A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905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Firewrk8">
            <a:extLst>
              <a:ext uri="{FF2B5EF4-FFF2-40B4-BE49-F238E27FC236}">
                <a16:creationId xmlns:a16="http://schemas.microsoft.com/office/drawing/2014/main" id="{94A1254F-4099-4683-BB3B-FE130C79C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0"/>
            <a:ext cx="1752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Firewrk8">
            <a:extLst>
              <a:ext uri="{FF2B5EF4-FFF2-40B4-BE49-F238E27FC236}">
                <a16:creationId xmlns:a16="http://schemas.microsoft.com/office/drawing/2014/main" id="{828203D2-D666-4212-8CC0-FDE06EAD3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85800"/>
            <a:ext cx="1752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Firewrk5">
            <a:extLst>
              <a:ext uri="{FF2B5EF4-FFF2-40B4-BE49-F238E27FC236}">
                <a16:creationId xmlns:a16="http://schemas.microsoft.com/office/drawing/2014/main" id="{9735A006-7F29-4B65-AC0D-9A9597C7A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038600"/>
            <a:ext cx="1905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1C212C11-5E07-4653-B33D-BD0720E89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429000"/>
            <a:ext cx="2255838" cy="62706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i="1">
                <a:solidFill>
                  <a:srgbClr val="CC0000"/>
                </a:solidFill>
                <a:latin typeface="Times New Roman" panose="02020603050405020304" pitchFamily="18" charset="0"/>
              </a:rPr>
              <a:t>Cô bé Lọ Lem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0A3F451-6FEA-49D2-AAF9-EEAA99EFE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648200"/>
            <a:ext cx="3200400" cy="62706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i="1">
                <a:solidFill>
                  <a:srgbClr val="CC0000"/>
                </a:solidFill>
                <a:latin typeface="Times New Roman" panose="02020603050405020304" pitchFamily="18" charset="0"/>
              </a:rPr>
              <a:t>Trí khôn của ta đây 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78B69814-E2CE-4FA2-9703-5566A8C2F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1025" y="1531938"/>
            <a:ext cx="1417638" cy="6286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i="1">
                <a:solidFill>
                  <a:srgbClr val="CC0000"/>
                </a:solidFill>
                <a:latin typeface="Times New Roman" panose="02020603050405020304" pitchFamily="18" charset="0"/>
              </a:rPr>
              <a:t>Sọ Dừa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99F011AD-D56C-45AA-965F-F114377BD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962400"/>
            <a:ext cx="1220788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i="1">
                <a:solidFill>
                  <a:srgbClr val="CC0000"/>
                </a:solidFill>
                <a:latin typeface="Times New Roman" panose="02020603050405020304" pitchFamily="18" charset="0"/>
              </a:rPr>
              <a:t>...........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1C57A1BF-65BC-400A-922F-663D9AF0A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0525" y="1590675"/>
            <a:ext cx="1752600" cy="62706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i="1">
                <a:solidFill>
                  <a:srgbClr val="CC0000"/>
                </a:solidFill>
                <a:latin typeface="Times New Roman" panose="02020603050405020304" pitchFamily="18" charset="0"/>
              </a:rPr>
              <a:t>Tấm Cám</a:t>
            </a:r>
          </a:p>
        </p:txBody>
      </p:sp>
      <p:sp>
        <p:nvSpPr>
          <p:cNvPr id="4103" name="Text Box 7">
            <a:extLst>
              <a:ext uri="{FF2B5EF4-FFF2-40B4-BE49-F238E27FC236}">
                <a16:creationId xmlns:a16="http://schemas.microsoft.com/office/drawing/2014/main" id="{31869EB7-FFEB-4D1D-8BDE-F14366510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7738" y="2740025"/>
            <a:ext cx="1828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folk tales</a:t>
            </a:r>
          </a:p>
        </p:txBody>
      </p:sp>
      <p:sp>
        <p:nvSpPr>
          <p:cNvPr id="4104" name="WordArt 8">
            <a:extLst>
              <a:ext uri="{FF2B5EF4-FFF2-40B4-BE49-F238E27FC236}">
                <a16:creationId xmlns:a16="http://schemas.microsoft.com/office/drawing/2014/main" id="{5A24C55A-81D1-4FA7-8195-00C3C2FAF71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71800" y="76200"/>
            <a:ext cx="44196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SG" sz="2800" kern="10">
                <a:ln w="12700">
                  <a:solidFill>
                    <a:srgbClr val="EB11DB"/>
                  </a:solidFill>
                  <a:round/>
                  <a:headEnd/>
                  <a:tailEnd/>
                </a:ln>
                <a:solidFill>
                  <a:schemeClr val="tx2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NET WORK</a:t>
            </a:r>
          </a:p>
        </p:txBody>
      </p:sp>
      <p:sp>
        <p:nvSpPr>
          <p:cNvPr id="4105" name="Text Box 9">
            <a:extLst>
              <a:ext uri="{FF2B5EF4-FFF2-40B4-BE49-F238E27FC236}">
                <a16:creationId xmlns:a16="http://schemas.microsoft.com/office/drawing/2014/main" id="{00770470-25B2-4C1E-A61F-F2FF12185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43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WARM UP:</a:t>
            </a:r>
          </a:p>
        </p:txBody>
      </p:sp>
      <p:sp>
        <p:nvSpPr>
          <p:cNvPr id="4106" name="Rectangle 10">
            <a:extLst>
              <a:ext uri="{FF2B5EF4-FFF2-40B4-BE49-F238E27FC236}">
                <a16:creationId xmlns:a16="http://schemas.microsoft.com/office/drawing/2014/main" id="{6EFEE3E1-D111-4BB2-AAC1-4DAFB4150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048000"/>
            <a:ext cx="2590800" cy="62706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i="1">
                <a:solidFill>
                  <a:srgbClr val="CC0000"/>
                </a:solidFill>
                <a:latin typeface="Times New Roman" panose="02020603050405020304" pitchFamily="18" charset="0"/>
              </a:rPr>
              <a:t>Cây tre trăm đốt</a:t>
            </a:r>
          </a:p>
        </p:txBody>
      </p:sp>
      <p:grpSp>
        <p:nvGrpSpPr>
          <p:cNvPr id="4107" name="Group 11">
            <a:extLst>
              <a:ext uri="{FF2B5EF4-FFF2-40B4-BE49-F238E27FC236}">
                <a16:creationId xmlns:a16="http://schemas.microsoft.com/office/drawing/2014/main" id="{86F85492-FCA9-4109-AACC-B586260D1A22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2160588"/>
            <a:ext cx="3559175" cy="2487612"/>
            <a:chOff x="1605" y="977"/>
            <a:chExt cx="2242" cy="1567"/>
          </a:xfrm>
        </p:grpSpPr>
        <p:sp>
          <p:nvSpPr>
            <p:cNvPr id="4108" name="AutoShape 12">
              <a:extLst>
                <a:ext uri="{FF2B5EF4-FFF2-40B4-BE49-F238E27FC236}">
                  <a16:creationId xmlns:a16="http://schemas.microsoft.com/office/drawing/2014/main" id="{04F286E3-FB9D-41FE-B13A-B7DDD69D2C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8" y="1186"/>
              <a:ext cx="1439" cy="1053"/>
            </a:xfrm>
            <a:prstGeom prst="cloudCallout">
              <a:avLst>
                <a:gd name="adj1" fmla="val -185"/>
                <a:gd name="adj2" fmla="val 31597"/>
              </a:avLst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4000">
                <a:solidFill>
                  <a:srgbClr val="FF6600"/>
                </a:solidFill>
                <a:latin typeface="VNI-Fato" pitchFamily="2" charset="0"/>
              </a:endParaRPr>
            </a:p>
          </p:txBody>
        </p:sp>
        <p:sp>
          <p:nvSpPr>
            <p:cNvPr id="4109" name="Line 13">
              <a:extLst>
                <a:ext uri="{FF2B5EF4-FFF2-40B4-BE49-F238E27FC236}">
                  <a16:creationId xmlns:a16="http://schemas.microsoft.com/office/drawing/2014/main" id="{F681822C-5D69-4D57-8D23-55BA55DA97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1" y="977"/>
              <a:ext cx="253" cy="3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4110" name="Line 14">
              <a:extLst>
                <a:ext uri="{FF2B5EF4-FFF2-40B4-BE49-F238E27FC236}">
                  <a16:creationId xmlns:a16="http://schemas.microsoft.com/office/drawing/2014/main" id="{0AF2A11E-B4C9-492A-B388-3B62BDCA40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86" y="1013"/>
              <a:ext cx="381" cy="2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4111" name="Line 15">
              <a:extLst>
                <a:ext uri="{FF2B5EF4-FFF2-40B4-BE49-F238E27FC236}">
                  <a16:creationId xmlns:a16="http://schemas.microsoft.com/office/drawing/2014/main" id="{06778F7C-5FDB-4A29-BD0F-AB1BF9FAA8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05" y="1932"/>
              <a:ext cx="46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4112" name="Line 16">
              <a:extLst>
                <a:ext uri="{FF2B5EF4-FFF2-40B4-BE49-F238E27FC236}">
                  <a16:creationId xmlns:a16="http://schemas.microsoft.com/office/drawing/2014/main" id="{DC5162A9-B0A9-4705-A3C4-FCD5977313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7" y="1756"/>
              <a:ext cx="3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4113" name="Line 17">
              <a:extLst>
                <a:ext uri="{FF2B5EF4-FFF2-40B4-BE49-F238E27FC236}">
                  <a16:creationId xmlns:a16="http://schemas.microsoft.com/office/drawing/2014/main" id="{ECE717FB-E2C0-4FAF-94DB-4E1C196AFB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48" y="2151"/>
              <a:ext cx="88" cy="39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4114" name="Line 18">
              <a:extLst>
                <a:ext uri="{FF2B5EF4-FFF2-40B4-BE49-F238E27FC236}">
                  <a16:creationId xmlns:a16="http://schemas.microsoft.com/office/drawing/2014/main" id="{73B32177-C3CA-4455-B7AB-1A13453541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4" y="2063"/>
              <a:ext cx="316" cy="2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G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8">
            <a:extLst>
              <a:ext uri="{FF2B5EF4-FFF2-40B4-BE49-F238E27FC236}">
                <a16:creationId xmlns:a16="http://schemas.microsoft.com/office/drawing/2014/main" id="{E9233C0B-2688-480E-950B-E3D769D94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5821363"/>
            <a:ext cx="2514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(to) graze:</a:t>
            </a:r>
          </a:p>
        </p:txBody>
      </p:sp>
      <p:sp>
        <p:nvSpPr>
          <p:cNvPr id="5123" name="Rectangle 9">
            <a:extLst>
              <a:ext uri="{FF2B5EF4-FFF2-40B4-BE49-F238E27FC236}">
                <a16:creationId xmlns:a16="http://schemas.microsoft.com/office/drawing/2014/main" id="{C3B4620B-0C93-4ED4-BE13-9C7F8BE5F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821363"/>
            <a:ext cx="1752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gặm cỏ</a:t>
            </a:r>
          </a:p>
        </p:txBody>
      </p:sp>
      <p:sp>
        <p:nvSpPr>
          <p:cNvPr id="5124" name="AutoShape 13">
            <a:extLst>
              <a:ext uri="{FF2B5EF4-FFF2-40B4-BE49-F238E27FC236}">
                <a16:creationId xmlns:a16="http://schemas.microsoft.com/office/drawing/2014/main" id="{F36ACF0B-B1E8-4BE5-A3AD-FB2249398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57200"/>
            <a:ext cx="4572000" cy="381000"/>
          </a:xfrm>
          <a:prstGeom prst="roundRect">
            <a:avLst>
              <a:gd name="adj" fmla="val 50000"/>
            </a:avLst>
          </a:prstGeom>
          <a:solidFill>
            <a:srgbClr val="0000FF">
              <a:alpha val="47842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FF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Unit 4: OUR PAST</a:t>
            </a:r>
          </a:p>
        </p:txBody>
      </p:sp>
      <p:sp>
        <p:nvSpPr>
          <p:cNvPr id="5125" name="AutoShape 14">
            <a:extLst>
              <a:ext uri="{FF2B5EF4-FFF2-40B4-BE49-F238E27FC236}">
                <a16:creationId xmlns:a16="http://schemas.microsoft.com/office/drawing/2014/main" id="{5EA6D8FA-A640-413D-9369-7E6B54828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914400"/>
            <a:ext cx="5562600" cy="457200"/>
          </a:xfrm>
          <a:prstGeom prst="roundRect">
            <a:avLst>
              <a:gd name="adj" fmla="val 50000"/>
            </a:avLst>
          </a:prstGeom>
          <a:solidFill>
            <a:srgbClr val="339966">
              <a:alpha val="8313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4: WRITE</a:t>
            </a:r>
            <a:r>
              <a:rPr lang="en-US" altLang="en-US" sz="3200" b="1">
                <a:solidFill>
                  <a:schemeClr val="bg1"/>
                </a:solidFill>
                <a:latin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(P. 42 – 43)</a:t>
            </a:r>
          </a:p>
        </p:txBody>
      </p:sp>
      <p:sp>
        <p:nvSpPr>
          <p:cNvPr id="5126" name="Text Box 15">
            <a:extLst>
              <a:ext uri="{FF2B5EF4-FFF2-40B4-BE49-F238E27FC236}">
                <a16:creationId xmlns:a16="http://schemas.microsoft.com/office/drawing/2014/main" id="{0ED74D8D-FBE9-4E63-A737-82F8CD67C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8161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Engravers MT" panose="02090707080505020304" pitchFamily="18" charset="0"/>
              </a:rPr>
              <a:t>New words:</a:t>
            </a:r>
          </a:p>
        </p:txBody>
      </p:sp>
      <p:sp>
        <p:nvSpPr>
          <p:cNvPr id="5127" name="Text Box 16">
            <a:extLst>
              <a:ext uri="{FF2B5EF4-FFF2-40B4-BE49-F238E27FC236}">
                <a16:creationId xmlns:a16="http://schemas.microsoft.com/office/drawing/2014/main" id="{A4E06EDE-D3BD-41C3-A142-C0C84CA05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" y="1371600"/>
            <a:ext cx="3581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PRE - WRITING:</a:t>
            </a:r>
          </a:p>
        </p:txBody>
      </p:sp>
      <p:pic>
        <p:nvPicPr>
          <p:cNvPr id="5128" name="Picture 19" descr="4939310">
            <a:extLst>
              <a:ext uri="{FF2B5EF4-FFF2-40B4-BE49-F238E27FC236}">
                <a16:creationId xmlns:a16="http://schemas.microsoft.com/office/drawing/2014/main" id="{376E4977-8700-4448-9CDE-1D2AB89620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438400"/>
            <a:ext cx="5943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4">
            <a:extLst>
              <a:ext uri="{FF2B5EF4-FFF2-40B4-BE49-F238E27FC236}">
                <a16:creationId xmlns:a16="http://schemas.microsoft.com/office/drawing/2014/main" id="{DA108172-33CD-43C7-8B59-32E28E618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57200"/>
            <a:ext cx="4572000" cy="381000"/>
          </a:xfrm>
          <a:prstGeom prst="roundRect">
            <a:avLst>
              <a:gd name="adj" fmla="val 50000"/>
            </a:avLst>
          </a:prstGeom>
          <a:solidFill>
            <a:srgbClr val="0000FF">
              <a:alpha val="47842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FF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Unit 4: OUR PAST</a:t>
            </a:r>
          </a:p>
        </p:txBody>
      </p:sp>
      <p:sp>
        <p:nvSpPr>
          <p:cNvPr id="6147" name="AutoShape 12">
            <a:extLst>
              <a:ext uri="{FF2B5EF4-FFF2-40B4-BE49-F238E27FC236}">
                <a16:creationId xmlns:a16="http://schemas.microsoft.com/office/drawing/2014/main" id="{BEAA7E29-DB16-4D86-B74B-63CD5AC7D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914400"/>
            <a:ext cx="5562600" cy="457200"/>
          </a:xfrm>
          <a:prstGeom prst="roundRect">
            <a:avLst>
              <a:gd name="adj" fmla="val 50000"/>
            </a:avLst>
          </a:prstGeom>
          <a:solidFill>
            <a:srgbClr val="339966">
              <a:alpha val="8313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4: WRITE 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(P.42 – 43)</a:t>
            </a:r>
          </a:p>
        </p:txBody>
      </p:sp>
      <p:pic>
        <p:nvPicPr>
          <p:cNvPr id="6148" name="Picture 18" descr="littmis1">
            <a:extLst>
              <a:ext uri="{FF2B5EF4-FFF2-40B4-BE49-F238E27FC236}">
                <a16:creationId xmlns:a16="http://schemas.microsoft.com/office/drawing/2014/main" id="{3F0F8A39-6701-4DD6-A87E-F64E97F57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9238"/>
            <a:ext cx="4419600" cy="533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21">
            <a:extLst>
              <a:ext uri="{FF2B5EF4-FFF2-40B4-BE49-F238E27FC236}">
                <a16:creationId xmlns:a16="http://schemas.microsoft.com/office/drawing/2014/main" id="{0E3EE5A7-E2C2-46D8-A9BC-3CBF0911A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733800"/>
            <a:ext cx="2360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a master:</a:t>
            </a:r>
            <a:endParaRPr lang="en-US" altLang="en-US" sz="3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0" name="Rectangle 22">
            <a:extLst>
              <a:ext uri="{FF2B5EF4-FFF2-40B4-BE49-F238E27FC236}">
                <a16:creationId xmlns:a16="http://schemas.microsoft.com/office/drawing/2014/main" id="{554932B4-C027-4DFA-AACC-E825AD066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3721100"/>
            <a:ext cx="18272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 chủ</a:t>
            </a:r>
          </a:p>
        </p:txBody>
      </p:sp>
      <p:sp>
        <p:nvSpPr>
          <p:cNvPr id="6151" name="Rectangle 23">
            <a:extLst>
              <a:ext uri="{FF2B5EF4-FFF2-40B4-BE49-F238E27FC236}">
                <a16:creationId xmlns:a16="http://schemas.microsoft.com/office/drawing/2014/main" id="{C2467DD7-005C-4D98-B6E6-0C994F320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3784600"/>
            <a:ext cx="152400" cy="152400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52" name="Text Box 25">
            <a:extLst>
              <a:ext uri="{FF2B5EF4-FFF2-40B4-BE49-F238E27FC236}">
                <a16:creationId xmlns:a16="http://schemas.microsoft.com/office/drawing/2014/main" id="{3CD8723C-4345-4466-A4DB-5F829E49C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8800" y="4284663"/>
            <a:ext cx="2794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 a servant:</a:t>
            </a:r>
            <a:endParaRPr lang="en-US" altLang="en-US" sz="3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3" name="Rectangle 26">
            <a:extLst>
              <a:ext uri="{FF2B5EF4-FFF2-40B4-BE49-F238E27FC236}">
                <a16:creationId xmlns:a16="http://schemas.microsoft.com/office/drawing/2014/main" id="{B8DD14CF-3F51-40BD-B054-9F675DA40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4284663"/>
            <a:ext cx="1828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 tớ</a:t>
            </a:r>
          </a:p>
        </p:txBody>
      </p:sp>
      <p:sp>
        <p:nvSpPr>
          <p:cNvPr id="6154" name="Rectangle 27">
            <a:extLst>
              <a:ext uri="{FF2B5EF4-FFF2-40B4-BE49-F238E27FC236}">
                <a16:creationId xmlns:a16="http://schemas.microsoft.com/office/drawing/2014/main" id="{E67F3896-50F2-460C-8665-6F621D139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4337050"/>
            <a:ext cx="152400" cy="152400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4">
            <a:extLst>
              <a:ext uri="{FF2B5EF4-FFF2-40B4-BE49-F238E27FC236}">
                <a16:creationId xmlns:a16="http://schemas.microsoft.com/office/drawing/2014/main" id="{71AF48B8-B770-4605-ADD7-3E20CB7FF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57200"/>
            <a:ext cx="4572000" cy="381000"/>
          </a:xfrm>
          <a:prstGeom prst="roundRect">
            <a:avLst>
              <a:gd name="adj" fmla="val 50000"/>
            </a:avLst>
          </a:prstGeom>
          <a:solidFill>
            <a:srgbClr val="0000FF">
              <a:alpha val="47842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4: OUR PAST</a:t>
            </a:r>
          </a:p>
        </p:txBody>
      </p:sp>
      <p:sp>
        <p:nvSpPr>
          <p:cNvPr id="7171" name="Text Box 8">
            <a:extLst>
              <a:ext uri="{FF2B5EF4-FFF2-40B4-BE49-F238E27FC236}">
                <a16:creationId xmlns:a16="http://schemas.microsoft.com/office/drawing/2014/main" id="{28920848-D54B-41A8-8490-564123848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6019800"/>
            <a:ext cx="1981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(to) tie:</a:t>
            </a:r>
          </a:p>
        </p:txBody>
      </p:sp>
      <p:sp>
        <p:nvSpPr>
          <p:cNvPr id="7172" name="Rectangle 12">
            <a:extLst>
              <a:ext uri="{FF2B5EF4-FFF2-40B4-BE49-F238E27FC236}">
                <a16:creationId xmlns:a16="http://schemas.microsoft.com/office/drawing/2014/main" id="{349FE6D9-F9F9-4CE5-AFDC-776A98A7B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00" y="6019800"/>
            <a:ext cx="17573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trói, buộc</a:t>
            </a:r>
          </a:p>
        </p:txBody>
      </p:sp>
      <p:sp>
        <p:nvSpPr>
          <p:cNvPr id="7173" name="AutoShape 14">
            <a:extLst>
              <a:ext uri="{FF2B5EF4-FFF2-40B4-BE49-F238E27FC236}">
                <a16:creationId xmlns:a16="http://schemas.microsoft.com/office/drawing/2014/main" id="{39010615-C49E-4778-BCF4-D4BB335A6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914400"/>
            <a:ext cx="5562600" cy="457200"/>
          </a:xfrm>
          <a:prstGeom prst="roundRect">
            <a:avLst>
              <a:gd name="adj" fmla="val 50000"/>
            </a:avLst>
          </a:prstGeom>
          <a:solidFill>
            <a:srgbClr val="339966">
              <a:alpha val="8313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4: WRITE 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(P.42 – 43)</a:t>
            </a:r>
          </a:p>
        </p:txBody>
      </p:sp>
      <p:pic>
        <p:nvPicPr>
          <p:cNvPr id="7174" name="Picture 15" descr="cowboy_tying_up_cow_ha">
            <a:extLst>
              <a:ext uri="{FF2B5EF4-FFF2-40B4-BE49-F238E27FC236}">
                <a16:creationId xmlns:a16="http://schemas.microsoft.com/office/drawing/2014/main" id="{F9A504CD-96B9-46E6-B5CC-D850C8C061F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543800" cy="445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0" descr="STRW">
            <a:extLst>
              <a:ext uri="{FF2B5EF4-FFF2-40B4-BE49-F238E27FC236}">
                <a16:creationId xmlns:a16="http://schemas.microsoft.com/office/drawing/2014/main" id="{6CA43621-E90F-4DCE-8B00-6C3699DB8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76375"/>
            <a:ext cx="5105400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14">
            <a:extLst>
              <a:ext uri="{FF2B5EF4-FFF2-40B4-BE49-F238E27FC236}">
                <a16:creationId xmlns:a16="http://schemas.microsoft.com/office/drawing/2014/main" id="{E4AB3DE9-7FE4-458B-9B37-8CC5C1F9F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7800" y="6153150"/>
            <a:ext cx="3302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straw (uncN): </a:t>
            </a:r>
          </a:p>
        </p:txBody>
      </p:sp>
      <p:sp>
        <p:nvSpPr>
          <p:cNvPr id="8196" name="AutoShape 8">
            <a:extLst>
              <a:ext uri="{FF2B5EF4-FFF2-40B4-BE49-F238E27FC236}">
                <a16:creationId xmlns:a16="http://schemas.microsoft.com/office/drawing/2014/main" id="{43C0F8A1-9E63-4737-B399-5FB458532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57200"/>
            <a:ext cx="4572000" cy="381000"/>
          </a:xfrm>
          <a:prstGeom prst="roundRect">
            <a:avLst>
              <a:gd name="adj" fmla="val 50000"/>
            </a:avLst>
          </a:prstGeom>
          <a:solidFill>
            <a:srgbClr val="0000FF">
              <a:alpha val="47842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4: OUR PAST</a:t>
            </a:r>
          </a:p>
        </p:txBody>
      </p:sp>
      <p:sp>
        <p:nvSpPr>
          <p:cNvPr id="8197" name="Rectangle 17">
            <a:extLst>
              <a:ext uri="{FF2B5EF4-FFF2-40B4-BE49-F238E27FC236}">
                <a16:creationId xmlns:a16="http://schemas.microsoft.com/office/drawing/2014/main" id="{B5C9A7EA-A9BE-4C5C-A8CF-2D8DA488C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6111875"/>
            <a:ext cx="1752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rơm, rạ  </a:t>
            </a:r>
          </a:p>
        </p:txBody>
      </p:sp>
      <p:sp>
        <p:nvSpPr>
          <p:cNvPr id="8198" name="AutoShape 19">
            <a:extLst>
              <a:ext uri="{FF2B5EF4-FFF2-40B4-BE49-F238E27FC236}">
                <a16:creationId xmlns:a16="http://schemas.microsoft.com/office/drawing/2014/main" id="{4F8CB1E0-E449-4CE5-8144-FF56AD44E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914400"/>
            <a:ext cx="5562600" cy="457200"/>
          </a:xfrm>
          <a:prstGeom prst="roundRect">
            <a:avLst>
              <a:gd name="adj" fmla="val 50000"/>
            </a:avLst>
          </a:prstGeom>
          <a:solidFill>
            <a:srgbClr val="339966">
              <a:alpha val="8313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4: WRITE 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(P.42 – 43)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4">
            <a:extLst>
              <a:ext uri="{FF2B5EF4-FFF2-40B4-BE49-F238E27FC236}">
                <a16:creationId xmlns:a16="http://schemas.microsoft.com/office/drawing/2014/main" id="{24DBE345-6446-4610-B1BA-6C8B5AB26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57200"/>
            <a:ext cx="4572000" cy="381000"/>
          </a:xfrm>
          <a:prstGeom prst="roundRect">
            <a:avLst>
              <a:gd name="adj" fmla="val 50000"/>
            </a:avLst>
          </a:prstGeom>
          <a:solidFill>
            <a:srgbClr val="0000FF">
              <a:alpha val="47842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4: OUR PAST</a:t>
            </a:r>
          </a:p>
        </p:txBody>
      </p:sp>
      <p:sp>
        <p:nvSpPr>
          <p:cNvPr id="9219" name="AutoShape 13">
            <a:extLst>
              <a:ext uri="{FF2B5EF4-FFF2-40B4-BE49-F238E27FC236}">
                <a16:creationId xmlns:a16="http://schemas.microsoft.com/office/drawing/2014/main" id="{D695FEA4-A78C-4F22-991C-2C6C06312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914400"/>
            <a:ext cx="5562600" cy="457200"/>
          </a:xfrm>
          <a:prstGeom prst="roundRect">
            <a:avLst>
              <a:gd name="adj" fmla="val 50000"/>
            </a:avLst>
          </a:prstGeom>
          <a:solidFill>
            <a:srgbClr val="339966">
              <a:alpha val="8313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4: WRITE</a:t>
            </a:r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(P.42 – 43)</a:t>
            </a:r>
          </a:p>
        </p:txBody>
      </p:sp>
      <p:sp>
        <p:nvSpPr>
          <p:cNvPr id="9220" name="Text Box 14">
            <a:extLst>
              <a:ext uri="{FF2B5EF4-FFF2-40B4-BE49-F238E27FC236}">
                <a16:creationId xmlns:a16="http://schemas.microsoft.com/office/drawing/2014/main" id="{E2DD3A74-4E85-48E6-9849-80633A4E3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6049963"/>
            <a:ext cx="40386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CC"/>
                </a:solidFill>
              </a:rPr>
              <a:t>  </a:t>
            </a: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 wisdom (UncN)</a:t>
            </a: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221" name="Rectangle 15">
            <a:extLst>
              <a:ext uri="{FF2B5EF4-FFF2-40B4-BE49-F238E27FC236}">
                <a16:creationId xmlns:a16="http://schemas.microsoft.com/office/drawing/2014/main" id="{1E06E3EA-97BE-407E-A40E-F066C2769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6813" y="6049963"/>
            <a:ext cx="24399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 khôn</a:t>
            </a:r>
          </a:p>
        </p:txBody>
      </p:sp>
      <p:sp>
        <p:nvSpPr>
          <p:cNvPr id="9222" name="Rectangle 16">
            <a:extLst>
              <a:ext uri="{FF2B5EF4-FFF2-40B4-BE49-F238E27FC236}">
                <a16:creationId xmlns:a16="http://schemas.microsoft.com/office/drawing/2014/main" id="{F56972FE-1EEC-4424-9795-5CD276464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0" y="6126163"/>
            <a:ext cx="152400" cy="152400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9223" name="Picture 17" descr="farmer_hoe_garden_ha">
            <a:extLst>
              <a:ext uri="{FF2B5EF4-FFF2-40B4-BE49-F238E27FC236}">
                <a16:creationId xmlns:a16="http://schemas.microsoft.com/office/drawing/2014/main" id="{50F0B619-339C-4054-A79C-AB0CB2A265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00200"/>
            <a:ext cx="25146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8" descr="grass_blowing_in_wind_ha">
            <a:extLst>
              <a:ext uri="{FF2B5EF4-FFF2-40B4-BE49-F238E27FC236}">
                <a16:creationId xmlns:a16="http://schemas.microsoft.com/office/drawing/2014/main" id="{FDC3FC95-5A7D-4933-8C58-1FDD9C3F7A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97475"/>
            <a:ext cx="4457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9" descr="grass_blowing_in_wind_ha">
            <a:extLst>
              <a:ext uri="{FF2B5EF4-FFF2-40B4-BE49-F238E27FC236}">
                <a16:creationId xmlns:a16="http://schemas.microsoft.com/office/drawing/2014/main" id="{7E8D2B5F-B9E6-4DE3-AF4C-181C0FC017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197475"/>
            <a:ext cx="4114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20" descr="4939041">
            <a:extLst>
              <a:ext uri="{FF2B5EF4-FFF2-40B4-BE49-F238E27FC236}">
                <a16:creationId xmlns:a16="http://schemas.microsoft.com/office/drawing/2014/main" id="{59D0594C-0693-4A45-AD97-06105B75D3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319405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4">
            <a:extLst>
              <a:ext uri="{FF2B5EF4-FFF2-40B4-BE49-F238E27FC236}">
                <a16:creationId xmlns:a16="http://schemas.microsoft.com/office/drawing/2014/main" id="{046F5DA2-8242-473B-853B-7108A0276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57200"/>
            <a:ext cx="4572000" cy="381000"/>
          </a:xfrm>
          <a:prstGeom prst="roundRect">
            <a:avLst>
              <a:gd name="adj" fmla="val 50000"/>
            </a:avLst>
          </a:prstGeom>
          <a:solidFill>
            <a:srgbClr val="0000FF">
              <a:alpha val="47842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4: OUR PAST</a:t>
            </a:r>
          </a:p>
        </p:txBody>
      </p:sp>
      <p:sp>
        <p:nvSpPr>
          <p:cNvPr id="10243" name="Text Box 9">
            <a:extLst>
              <a:ext uri="{FF2B5EF4-FFF2-40B4-BE49-F238E27FC236}">
                <a16:creationId xmlns:a16="http://schemas.microsoft.com/office/drawing/2014/main" id="{66CD5A74-BF4F-4839-9C2A-6E4EBEF00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6096000"/>
            <a:ext cx="297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(to) escape:</a:t>
            </a:r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4" name="Rectangle 10">
            <a:extLst>
              <a:ext uri="{FF2B5EF4-FFF2-40B4-BE49-F238E27FC236}">
                <a16:creationId xmlns:a16="http://schemas.microsoft.com/office/drawing/2014/main" id="{E092BD04-100D-4AA1-A67D-43A315B4D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9300" y="6096000"/>
            <a:ext cx="3657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 thoát, thoát ra</a:t>
            </a:r>
          </a:p>
        </p:txBody>
      </p:sp>
      <p:sp>
        <p:nvSpPr>
          <p:cNvPr id="10245" name="AutoShape 17">
            <a:extLst>
              <a:ext uri="{FF2B5EF4-FFF2-40B4-BE49-F238E27FC236}">
                <a16:creationId xmlns:a16="http://schemas.microsoft.com/office/drawing/2014/main" id="{8FC660A3-CA50-4CF1-8C83-FA6D93854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914400"/>
            <a:ext cx="5562600" cy="457200"/>
          </a:xfrm>
          <a:prstGeom prst="roundRect">
            <a:avLst>
              <a:gd name="adj" fmla="val 50000"/>
            </a:avLst>
          </a:prstGeom>
          <a:solidFill>
            <a:srgbClr val="339966">
              <a:alpha val="8313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4: WRITE</a:t>
            </a:r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(P.42 – 43)</a:t>
            </a:r>
          </a:p>
        </p:txBody>
      </p:sp>
      <p:pic>
        <p:nvPicPr>
          <p:cNvPr id="10246" name="Picture 19" descr="sumatran-tiger-ver-2">
            <a:extLst>
              <a:ext uri="{FF2B5EF4-FFF2-40B4-BE49-F238E27FC236}">
                <a16:creationId xmlns:a16="http://schemas.microsoft.com/office/drawing/2014/main" id="{4EE13458-E370-4529-AE2C-C64F47760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6142038" cy="465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Rectangle 21">
            <a:extLst>
              <a:ext uri="{FF2B5EF4-FFF2-40B4-BE49-F238E27FC236}">
                <a16:creationId xmlns:a16="http://schemas.microsoft.com/office/drawing/2014/main" id="{8ECF71EB-2FCE-49FE-A548-51CAFB19E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100" y="6172200"/>
            <a:ext cx="152400" cy="152400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8" name="AutoShape 23">
            <a:extLst>
              <a:ext uri="{FF2B5EF4-FFF2-40B4-BE49-F238E27FC236}">
                <a16:creationId xmlns:a16="http://schemas.microsoft.com/office/drawing/2014/main" id="{6C57815B-6451-41BD-8A6F-66399A2FECEC}"/>
              </a:ext>
            </a:extLst>
          </p:cNvPr>
          <p:cNvSpPr>
            <a:spLocks noChangeArrowheads="1"/>
          </p:cNvSpPr>
          <p:nvPr/>
        </p:nvSpPr>
        <p:spPr bwMode="auto">
          <a:xfrm rot="399265">
            <a:off x="7772400" y="4038600"/>
            <a:ext cx="838200" cy="381000"/>
          </a:xfrm>
          <a:prstGeom prst="rightArrow">
            <a:avLst>
              <a:gd name="adj1" fmla="val 50000"/>
              <a:gd name="adj2" fmla="val 55000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1151</TotalTime>
  <Words>962</Words>
  <Application>Microsoft Office PowerPoint</Application>
  <PresentationFormat>On-screen Show (4:3)</PresentationFormat>
  <Paragraphs>127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Wingdings</vt:lpstr>
      <vt:lpstr>Times New Roman</vt:lpstr>
      <vt:lpstr>VNI-Fato</vt:lpstr>
      <vt:lpstr>Verdana</vt:lpstr>
      <vt:lpstr>Arial Unicode MS</vt:lpstr>
      <vt:lpstr>Engravers MT</vt:lpstr>
      <vt:lpstr>VNI-Times</vt:lpstr>
      <vt:lpstr>.VnArial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*****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   March   1st      2010</dc:title>
  <dc:creator>USERS</dc:creator>
  <cp:lastModifiedBy>Mr Vuong</cp:lastModifiedBy>
  <cp:revision>231</cp:revision>
  <dcterms:created xsi:type="dcterms:W3CDTF">2010-03-01T03:42:31Z</dcterms:created>
  <dcterms:modified xsi:type="dcterms:W3CDTF">2022-07-26T13:47:31Z</dcterms:modified>
</cp:coreProperties>
</file>