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34"/>
  </p:notesMasterIdLst>
  <p:sldIdLst>
    <p:sldId id="354" r:id="rId2"/>
    <p:sldId id="347" r:id="rId3"/>
    <p:sldId id="304" r:id="rId4"/>
    <p:sldId id="353" r:id="rId5"/>
    <p:sldId id="345" r:id="rId6"/>
    <p:sldId id="349" r:id="rId7"/>
    <p:sldId id="350" r:id="rId8"/>
    <p:sldId id="351" r:id="rId9"/>
    <p:sldId id="352" r:id="rId10"/>
    <p:sldId id="312" r:id="rId11"/>
    <p:sldId id="310" r:id="rId12"/>
    <p:sldId id="311" r:id="rId13"/>
    <p:sldId id="265" r:id="rId14"/>
    <p:sldId id="276" r:id="rId15"/>
    <p:sldId id="277" r:id="rId16"/>
    <p:sldId id="278" r:id="rId17"/>
    <p:sldId id="279" r:id="rId18"/>
    <p:sldId id="280" r:id="rId19"/>
    <p:sldId id="281" r:id="rId20"/>
    <p:sldId id="282" r:id="rId21"/>
    <p:sldId id="283" r:id="rId22"/>
    <p:sldId id="284" r:id="rId23"/>
    <p:sldId id="303" r:id="rId24"/>
    <p:sldId id="308" r:id="rId25"/>
    <p:sldId id="266" r:id="rId26"/>
    <p:sldId id="286" r:id="rId27"/>
    <p:sldId id="287" r:id="rId28"/>
    <p:sldId id="288" r:id="rId29"/>
    <p:sldId id="289" r:id="rId30"/>
    <p:sldId id="293" r:id="rId31"/>
    <p:sldId id="302" r:id="rId32"/>
    <p:sldId id="294"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FF99"/>
    <a:srgbClr val="FF33CC"/>
    <a:srgbClr val="990033"/>
    <a:srgbClr val="00CC00"/>
    <a:srgbClr val="FF3300"/>
    <a:srgbClr val="800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4" autoAdjust="0"/>
    <p:restoredTop sz="94660" autoAdjust="0"/>
  </p:normalViewPr>
  <p:slideViewPr>
    <p:cSldViewPr>
      <p:cViewPr varScale="1">
        <p:scale>
          <a:sx n="83" d="100"/>
          <a:sy n="83" d="100"/>
        </p:scale>
        <p:origin x="1507" y="67"/>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en-US" altLang="en-US"/>
          </a:p>
        </p:txBody>
      </p:sp>
      <p:sp>
        <p:nvSpPr>
          <p:cNvPr id="870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endParaRPr lang="en-US" altLang="en-US"/>
          </a:p>
        </p:txBody>
      </p:sp>
      <p:sp>
        <p:nvSpPr>
          <p:cNvPr id="3076" name="Rectangle 4"/>
          <p:cNvSpPr>
            <a:spLocks noRo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en-US" altLang="en-US"/>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pPr>
              <a:defRPr/>
            </a:pPr>
            <a:fld id="{0E37188B-5F89-4B52-9904-76C18CA6AB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55297"/>
          <p:cNvSpPr>
            <a:spLocks noRot="1" noChangeArrowheads="1" noTextEdit="1"/>
          </p:cNvSpPr>
          <p:nvPr>
            <p:ph type="sldImg" idx="4294967295"/>
          </p:nvPr>
        </p:nvSpPr>
        <p:spPr>
          <a:ln/>
        </p:spPr>
      </p:sp>
      <p:sp>
        <p:nvSpPr>
          <p:cNvPr id="6147" name="Text Placeholder 55298"/>
          <p:cNvSpPr>
            <a:spLocks noGrp="1" noChangeArrowheads="1"/>
          </p:cNvSpPr>
          <p:nvPr>
            <p:ph type="body" idx="4294967295"/>
          </p:nvPr>
        </p:nvSpPr>
        <p:spPr/>
        <p:txBody>
          <a:bodyPr>
            <a:prstTxWarp prst="textNoShape">
              <a:avLst/>
            </a:prstTxWarp>
          </a:bodyPr>
          <a:lstStyle/>
          <a:p>
            <a:endParaRPr lang="en-US" altLang="en-US" smtClean="0"/>
          </a:p>
        </p:txBody>
      </p:sp>
      <p:sp>
        <p:nvSpPr>
          <p:cNvPr id="6148" name="Slide Number Placeholder 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C04EFAA5-F964-4F4D-BDF1-097BCEB5B7C1}" type="slidenum">
              <a:rPr lang="en-US" altLang="en-US" sz="1200" smtClean="0"/>
              <a:pPr/>
              <a:t>2</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92161"/>
          <p:cNvSpPr>
            <a:spLocks noRot="1" noChangeArrowheads="1" noTextEdit="1"/>
          </p:cNvSpPr>
          <p:nvPr>
            <p:ph type="sldImg" idx="4294967295"/>
          </p:nvPr>
        </p:nvSpPr>
        <p:spPr>
          <a:ln/>
        </p:spPr>
      </p:sp>
      <p:sp>
        <p:nvSpPr>
          <p:cNvPr id="11267" name="Text Placeholder 92162"/>
          <p:cNvSpPr>
            <a:spLocks noGrp="1" noChangeArrowheads="1"/>
          </p:cNvSpPr>
          <p:nvPr>
            <p:ph type="body" idx="4294967295"/>
          </p:nvPr>
        </p:nvSpPr>
        <p:spPr/>
        <p:txBody>
          <a:bodyPr>
            <a:prstTxWarp prst="textNoShape">
              <a:avLst/>
            </a:prstTxWarp>
          </a:bodyPr>
          <a:lstStyle/>
          <a:p>
            <a:endParaRPr lang="en-US" altLang="en-US" smtClean="0"/>
          </a:p>
        </p:txBody>
      </p:sp>
      <p:sp>
        <p:nvSpPr>
          <p:cNvPr id="11268" name="Slide Number Placeholder 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F83748C4-3783-4B02-9702-5CA31873ACC4}" type="slidenum">
              <a:rPr lang="en-US" altLang="en-US" sz="1200" smtClean="0"/>
              <a:pPr/>
              <a:t>6</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94209"/>
          <p:cNvSpPr>
            <a:spLocks noRot="1" noChangeArrowheads="1" noTextEdit="1"/>
          </p:cNvSpPr>
          <p:nvPr>
            <p:ph type="sldImg" idx="4294967295"/>
          </p:nvPr>
        </p:nvSpPr>
        <p:spPr>
          <a:ln/>
        </p:spPr>
      </p:sp>
      <p:sp>
        <p:nvSpPr>
          <p:cNvPr id="13315" name="Text Placeholder 94210"/>
          <p:cNvSpPr>
            <a:spLocks noGrp="1" noChangeArrowheads="1"/>
          </p:cNvSpPr>
          <p:nvPr>
            <p:ph type="body" idx="4294967295"/>
          </p:nvPr>
        </p:nvSpPr>
        <p:spPr/>
        <p:txBody>
          <a:bodyPr>
            <a:prstTxWarp prst="textNoShape">
              <a:avLst/>
            </a:prstTxWarp>
          </a:bodyPr>
          <a:lstStyle/>
          <a:p>
            <a:endParaRPr lang="en-US" altLang="en-US" smtClean="0"/>
          </a:p>
        </p:txBody>
      </p:sp>
      <p:sp>
        <p:nvSpPr>
          <p:cNvPr id="13316" name="Slide Number Placeholder 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6C52F264-D7DD-47CB-A38B-C93CE5A5F949}" type="slidenum">
              <a:rPr lang="en-US" altLang="en-US" sz="1200" smtClean="0"/>
              <a:pPr/>
              <a:t>7</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98305"/>
          <p:cNvSpPr>
            <a:spLocks noRot="1" noChangeArrowheads="1" noTextEdit="1"/>
          </p:cNvSpPr>
          <p:nvPr>
            <p:ph type="sldImg" idx="4294967295"/>
          </p:nvPr>
        </p:nvSpPr>
        <p:spPr>
          <a:ln/>
        </p:spPr>
      </p:sp>
      <p:sp>
        <p:nvSpPr>
          <p:cNvPr id="15363" name="Text Placeholder 98306"/>
          <p:cNvSpPr>
            <a:spLocks noGrp="1" noChangeArrowheads="1"/>
          </p:cNvSpPr>
          <p:nvPr>
            <p:ph type="body" idx="4294967295"/>
          </p:nvPr>
        </p:nvSpPr>
        <p:spPr/>
        <p:txBody>
          <a:bodyPr>
            <a:prstTxWarp prst="textNoShape">
              <a:avLst/>
            </a:prstTxWarp>
          </a:bodyPr>
          <a:lstStyle/>
          <a:p>
            <a:endParaRPr lang="en-US" altLang="en-US" smtClean="0"/>
          </a:p>
        </p:txBody>
      </p:sp>
      <p:sp>
        <p:nvSpPr>
          <p:cNvPr id="15364" name="Slide Number Placeholder 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A2CADDF5-7682-48E7-8D03-BB14A7C38EE6}" type="slidenum">
              <a:rPr lang="en-US" altLang="en-US" sz="1200" smtClean="0"/>
              <a:pPr/>
              <a:t>8</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00353"/>
          <p:cNvSpPr>
            <a:spLocks noRot="1" noChangeArrowheads="1" noTextEdit="1"/>
          </p:cNvSpPr>
          <p:nvPr>
            <p:ph type="sldImg" idx="4294967295"/>
          </p:nvPr>
        </p:nvSpPr>
        <p:spPr>
          <a:ln/>
        </p:spPr>
      </p:sp>
      <p:sp>
        <p:nvSpPr>
          <p:cNvPr id="17411" name="Text Placeholder 100354"/>
          <p:cNvSpPr>
            <a:spLocks noGrp="1" noChangeArrowheads="1"/>
          </p:cNvSpPr>
          <p:nvPr>
            <p:ph type="body" idx="4294967295"/>
          </p:nvPr>
        </p:nvSpPr>
        <p:spPr/>
        <p:txBody>
          <a:bodyPr>
            <a:prstTxWarp prst="textNoShape">
              <a:avLst/>
            </a:prstTxWarp>
          </a:bodyPr>
          <a:lstStyle/>
          <a:p>
            <a:endParaRPr lang="en-US" altLang="en-US" smtClean="0"/>
          </a:p>
        </p:txBody>
      </p:sp>
      <p:sp>
        <p:nvSpPr>
          <p:cNvPr id="17412" name="Slide Number Placeholder 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8A602D91-9DD0-473F-9F2D-E7D72F170412}" type="slidenum">
              <a:rPr lang="en-US" altLang="en-US" sz="1200" smtClean="0"/>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CD37D62-E076-4A36-B686-09F62DA7FD09}" type="slidenum">
              <a:rPr lang="en-US" altLang="en-US"/>
              <a:pPr>
                <a:defRPr/>
              </a:pPr>
              <a:t>‹#›</a:t>
            </a:fld>
            <a:endParaRPr lang="en-US" altLang="en-US"/>
          </a:p>
        </p:txBody>
      </p:sp>
    </p:spTree>
    <p:extLst>
      <p:ext uri="{BB962C8B-B14F-4D97-AF65-F5344CB8AC3E}">
        <p14:creationId xmlns:p14="http://schemas.microsoft.com/office/powerpoint/2010/main" val="427524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F1D6126-8AFE-4177-A3DD-E5716426166A}" type="slidenum">
              <a:rPr lang="en-US" altLang="en-US"/>
              <a:pPr>
                <a:defRPr/>
              </a:pPr>
              <a:t>‹#›</a:t>
            </a:fld>
            <a:endParaRPr lang="en-US" altLang="en-US"/>
          </a:p>
        </p:txBody>
      </p:sp>
    </p:spTree>
    <p:extLst>
      <p:ext uri="{BB962C8B-B14F-4D97-AF65-F5344CB8AC3E}">
        <p14:creationId xmlns:p14="http://schemas.microsoft.com/office/powerpoint/2010/main" val="197889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2FD587C-46A1-4544-9830-18B23E9C44CA}" type="slidenum">
              <a:rPr lang="en-US" altLang="en-US"/>
              <a:pPr>
                <a:defRPr/>
              </a:pPr>
              <a:t>‹#›</a:t>
            </a:fld>
            <a:endParaRPr lang="en-US" altLang="en-US"/>
          </a:p>
        </p:txBody>
      </p:sp>
    </p:spTree>
    <p:extLst>
      <p:ext uri="{BB962C8B-B14F-4D97-AF65-F5344CB8AC3E}">
        <p14:creationId xmlns:p14="http://schemas.microsoft.com/office/powerpoint/2010/main" val="225099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noProof="1" smtClean="0"/>
              <a:t>Click to edit Master title style</a:t>
            </a:r>
            <a:endParaRPr lang="en-US" noProof="1"/>
          </a:p>
        </p:txBody>
      </p:sp>
      <p:sp>
        <p:nvSpPr>
          <p:cNvPr id="3" name="Content Placeholder 2"/>
          <p:cNvSpPr>
            <a:spLocks noGrp="1"/>
          </p:cNvSpPr>
          <p:nvPr>
            <p:ph sz="quarter" idx="1"/>
          </p:nvPr>
        </p:nvSpPr>
        <p:spPr>
          <a:xfrm>
            <a:off x="628650" y="1825625"/>
            <a:ext cx="3886200" cy="209867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quarter" idx="2"/>
          </p:nvPr>
        </p:nvSpPr>
        <p:spPr>
          <a:xfrm>
            <a:off x="4629150" y="1825625"/>
            <a:ext cx="3886200" cy="209867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Content Placeholder 4"/>
          <p:cNvSpPr>
            <a:spLocks noGrp="1"/>
          </p:cNvSpPr>
          <p:nvPr>
            <p:ph sz="quarter" idx="3"/>
          </p:nvPr>
        </p:nvSpPr>
        <p:spPr>
          <a:xfrm>
            <a:off x="628650" y="4076700"/>
            <a:ext cx="3886200" cy="21002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6" name="Content Placeholder 5"/>
          <p:cNvSpPr>
            <a:spLocks noGrp="1"/>
          </p:cNvSpPr>
          <p:nvPr>
            <p:ph sz="quarter" idx="4"/>
          </p:nvPr>
        </p:nvSpPr>
        <p:spPr>
          <a:xfrm>
            <a:off x="4629150" y="4076700"/>
            <a:ext cx="3886200" cy="21002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sz="2400">
                <a:solidFill>
                  <a:schemeClr val="tx1"/>
                </a:solidFill>
              </a:defRPr>
            </a:lvl1pPr>
          </a:lstStyle>
          <a:p>
            <a:pPr>
              <a:defRPr/>
            </a:pPr>
            <a:endParaRPr lang="en-US" altLang="en-US"/>
          </a:p>
        </p:txBody>
      </p:sp>
      <p:sp>
        <p:nvSpPr>
          <p:cNvPr id="8" name="Footer Placeholder 7"/>
          <p:cNvSpPr>
            <a:spLocks noGrp="1"/>
          </p:cNvSpPr>
          <p:nvPr>
            <p:ph type="ftr" sz="quarter" idx="11"/>
          </p:nvPr>
        </p:nvSpPr>
        <p:spPr/>
        <p:txBody>
          <a:bodyPr/>
          <a:lstStyle>
            <a:lvl1pPr algn="l">
              <a:defRPr sz="2400">
                <a:solidFill>
                  <a:schemeClr val="tx1"/>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lvl1pPr algn="l">
              <a:defRPr sz="2400">
                <a:solidFill>
                  <a:schemeClr val="tx1"/>
                </a:solidFill>
              </a:defRPr>
            </a:lvl1pPr>
          </a:lstStyle>
          <a:p>
            <a:pPr>
              <a:defRPr/>
            </a:pPr>
            <a:fld id="{5B5C57D2-ED60-4693-B411-D8BBA4125400}" type="slidenum">
              <a:rPr lang="en-US" altLang="en-US"/>
              <a:pPr>
                <a:defRPr/>
              </a:pPr>
              <a:t>‹#›</a:t>
            </a:fld>
            <a:endParaRPr lang="en-US" altLang="en-US"/>
          </a:p>
        </p:txBody>
      </p:sp>
    </p:spTree>
    <p:extLst>
      <p:ext uri="{BB962C8B-B14F-4D97-AF65-F5344CB8AC3E}">
        <p14:creationId xmlns:p14="http://schemas.microsoft.com/office/powerpoint/2010/main" val="378075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819226B-B5AF-4909-817C-758455F82058}" type="slidenum">
              <a:rPr lang="en-US" altLang="en-US"/>
              <a:pPr>
                <a:defRPr/>
              </a:pPr>
              <a:t>‹#›</a:t>
            </a:fld>
            <a:endParaRPr lang="en-US" altLang="en-US"/>
          </a:p>
        </p:txBody>
      </p:sp>
    </p:spTree>
    <p:extLst>
      <p:ext uri="{BB962C8B-B14F-4D97-AF65-F5344CB8AC3E}">
        <p14:creationId xmlns:p14="http://schemas.microsoft.com/office/powerpoint/2010/main" val="167540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C50EBB3-68A6-4407-B928-4F3820F776AC}" type="slidenum">
              <a:rPr lang="en-US" altLang="en-US"/>
              <a:pPr>
                <a:defRPr/>
              </a:pPr>
              <a:t>‹#›</a:t>
            </a:fld>
            <a:endParaRPr lang="en-US" altLang="en-US"/>
          </a:p>
        </p:txBody>
      </p:sp>
    </p:spTree>
    <p:extLst>
      <p:ext uri="{BB962C8B-B14F-4D97-AF65-F5344CB8AC3E}">
        <p14:creationId xmlns:p14="http://schemas.microsoft.com/office/powerpoint/2010/main" val="66954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4644295-17FD-473C-AD95-E9AC2E39A88B}" type="slidenum">
              <a:rPr lang="en-US" altLang="en-US"/>
              <a:pPr>
                <a:defRPr/>
              </a:pPr>
              <a:t>‹#›</a:t>
            </a:fld>
            <a:endParaRPr lang="en-US" altLang="en-US"/>
          </a:p>
        </p:txBody>
      </p:sp>
    </p:spTree>
    <p:extLst>
      <p:ext uri="{BB962C8B-B14F-4D97-AF65-F5344CB8AC3E}">
        <p14:creationId xmlns:p14="http://schemas.microsoft.com/office/powerpoint/2010/main" val="83704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D92E5F72-8B9B-42A8-934A-0BA6F6282ADE}" type="slidenum">
              <a:rPr lang="en-US" altLang="en-US"/>
              <a:pPr>
                <a:defRPr/>
              </a:pPr>
              <a:t>‹#›</a:t>
            </a:fld>
            <a:endParaRPr lang="en-US" altLang="en-US"/>
          </a:p>
        </p:txBody>
      </p:sp>
    </p:spTree>
    <p:extLst>
      <p:ext uri="{BB962C8B-B14F-4D97-AF65-F5344CB8AC3E}">
        <p14:creationId xmlns:p14="http://schemas.microsoft.com/office/powerpoint/2010/main" val="46099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6632D02A-F27B-40B8-9287-86886D778D04}" type="slidenum">
              <a:rPr lang="en-US" altLang="en-US"/>
              <a:pPr>
                <a:defRPr/>
              </a:pPr>
              <a:t>‹#›</a:t>
            </a:fld>
            <a:endParaRPr lang="en-US" altLang="en-US"/>
          </a:p>
        </p:txBody>
      </p:sp>
    </p:spTree>
    <p:extLst>
      <p:ext uri="{BB962C8B-B14F-4D97-AF65-F5344CB8AC3E}">
        <p14:creationId xmlns:p14="http://schemas.microsoft.com/office/powerpoint/2010/main" val="408673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8241C85A-950A-4E22-B745-EA6A1470F066}" type="slidenum">
              <a:rPr lang="en-US" altLang="en-US"/>
              <a:pPr>
                <a:defRPr/>
              </a:pPr>
              <a:t>‹#›</a:t>
            </a:fld>
            <a:endParaRPr lang="en-US" altLang="en-US"/>
          </a:p>
        </p:txBody>
      </p:sp>
    </p:spTree>
    <p:extLst>
      <p:ext uri="{BB962C8B-B14F-4D97-AF65-F5344CB8AC3E}">
        <p14:creationId xmlns:p14="http://schemas.microsoft.com/office/powerpoint/2010/main" val="10091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6FADC15-16B1-43C8-804F-B36FA43FC863}" type="slidenum">
              <a:rPr lang="en-US" altLang="en-US"/>
              <a:pPr>
                <a:defRPr/>
              </a:pPr>
              <a:t>‹#›</a:t>
            </a:fld>
            <a:endParaRPr lang="en-US" altLang="en-US"/>
          </a:p>
        </p:txBody>
      </p:sp>
    </p:spTree>
    <p:extLst>
      <p:ext uri="{BB962C8B-B14F-4D97-AF65-F5344CB8AC3E}">
        <p14:creationId xmlns:p14="http://schemas.microsoft.com/office/powerpoint/2010/main" val="380488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A2FE94F-98B9-4453-A0B2-5650FD4E0CC8}" type="slidenum">
              <a:rPr lang="en-US" altLang="en-US"/>
              <a:pPr>
                <a:defRPr/>
              </a:pPr>
              <a:t>‹#›</a:t>
            </a:fld>
            <a:endParaRPr lang="en-US" altLang="en-US"/>
          </a:p>
        </p:txBody>
      </p:sp>
    </p:spTree>
    <p:extLst>
      <p:ext uri="{BB962C8B-B14F-4D97-AF65-F5344CB8AC3E}">
        <p14:creationId xmlns:p14="http://schemas.microsoft.com/office/powerpoint/2010/main" val="169609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2014AD70-FCC8-4181-ADA7-8ED6F29D67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13.gif"/><Relationship Id="rId3" Type="http://schemas.openxmlformats.org/officeDocument/2006/relationships/audio" Target="../media/audio2.wav"/><Relationship Id="rId7" Type="http://schemas.openxmlformats.org/officeDocument/2006/relationships/slide" Target="slide18.xml"/><Relationship Id="rId12"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slide" Target="slide20.xml"/><Relationship Id="rId11" Type="http://schemas.openxmlformats.org/officeDocument/2006/relationships/slide" Target="slide16.xml"/><Relationship Id="rId5" Type="http://schemas.openxmlformats.org/officeDocument/2006/relationships/slide" Target="slide17.xml"/><Relationship Id="rId15" Type="http://schemas.openxmlformats.org/officeDocument/2006/relationships/slide" Target="slide24.xml"/><Relationship Id="rId10" Type="http://schemas.openxmlformats.org/officeDocument/2006/relationships/slide" Target="slide15.xml"/><Relationship Id="rId4" Type="http://schemas.openxmlformats.org/officeDocument/2006/relationships/image" Target="../media/image12.gif"/><Relationship Id="rId9" Type="http://schemas.openxmlformats.org/officeDocument/2006/relationships/slide" Target="slide22.xml"/><Relationship Id="rId14" Type="http://schemas.openxmlformats.org/officeDocument/2006/relationships/image" Target="../media/image14.gif"/></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3.wav"/><Relationship Id="rId7"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slide" Target="slide15.xml"/><Relationship Id="rId4" Type="http://schemas.openxmlformats.org/officeDocument/2006/relationships/audio" Target="../media/audio4.wav"/><Relationship Id="rId9" Type="http://schemas.openxmlformats.org/officeDocument/2006/relationships/image" Target="../media/image17.gif"/></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3.wav"/><Relationship Id="rId7"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slide" Target="slide16.xml"/><Relationship Id="rId4" Type="http://schemas.openxmlformats.org/officeDocument/2006/relationships/audio" Target="../media/audio4.wav"/><Relationship Id="rId9"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19.gif"/><Relationship Id="rId2" Type="http://schemas.openxmlformats.org/officeDocument/2006/relationships/hyperlink" Target="file:///F:\animations\holiday_events\birthday\vp_teddybear_shaking_pre_a.htm" TargetMode="Externa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7.gif"/><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3.wav"/><Relationship Id="rId7"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slide" Target="slide16.xml"/><Relationship Id="rId4" Type="http://schemas.openxmlformats.org/officeDocument/2006/relationships/audio" Target="../media/audio4.wav"/><Relationship Id="rId9" Type="http://schemas.openxmlformats.org/officeDocument/2006/relationships/image" Target="../media/image17.gif"/></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3.wav"/><Relationship Id="rId7"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slide" Target="slide16.xml"/><Relationship Id="rId4" Type="http://schemas.openxmlformats.org/officeDocument/2006/relationships/audio" Target="../media/audio4.wav"/><Relationship Id="rId9"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19.gif"/><Relationship Id="rId2" Type="http://schemas.openxmlformats.org/officeDocument/2006/relationships/hyperlink" Target="file:///F:\animations\holiday_events\birthday\vp_teddybear_shaking_pre_a.htm" TargetMode="Externa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7.gif"/><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3.wav"/><Relationship Id="rId7"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slide" Target="slide16.xml"/><Relationship Id="rId4" Type="http://schemas.openxmlformats.org/officeDocument/2006/relationships/audio" Target="../media/audio4.wav"/><Relationship Id="rId9" Type="http://schemas.openxmlformats.org/officeDocument/2006/relationships/image" Target="../media/image17.gif"/></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3.wav"/><Relationship Id="rId7"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slide" Target="slide16.xml"/><Relationship Id="rId4" Type="http://schemas.openxmlformats.org/officeDocument/2006/relationships/audio" Target="../media/audio4.wav"/><Relationship Id="rId9"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19.gif"/><Relationship Id="rId2" Type="http://schemas.openxmlformats.org/officeDocument/2006/relationships/hyperlink" Target="file:///F:\animations\holiday_events\birthday\vp_teddybear_shaking_pre_a.htm" TargetMode="Externa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7.gif"/><Relationship Id="rId4" Type="http://schemas.openxmlformats.org/officeDocument/2006/relationships/slide" Target="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file:///F:\animations\holiday_events\birthday\vp_teddybear_shaking_pre_a.htm" TargetMode="Externa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7.gif"/><Relationship Id="rId4" Type="http://schemas.openxmlformats.org/officeDocument/2006/relationships/slide" Target="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5.wav"/><Relationship Id="rId7" Type="http://schemas.openxmlformats.org/officeDocument/2006/relationships/image" Target="../media/image23.png"/><Relationship Id="rId12"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audio" Target="file:///C:\My%20Documents\Youth\Millionaire\thinking.wav" TargetMode="External"/><Relationship Id="rId6" Type="http://schemas.openxmlformats.org/officeDocument/2006/relationships/image" Target="../media/image22.png"/><Relationship Id="rId11" Type="http://schemas.openxmlformats.org/officeDocument/2006/relationships/audio" Target="../media/audio8.wav"/><Relationship Id="rId5" Type="http://schemas.openxmlformats.org/officeDocument/2006/relationships/image" Target="../media/image21.png"/><Relationship Id="rId10" Type="http://schemas.openxmlformats.org/officeDocument/2006/relationships/audio" Target="../media/audio7.wav"/><Relationship Id="rId4" Type="http://schemas.openxmlformats.org/officeDocument/2006/relationships/image" Target="../media/image20.pn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image" Target="../media/image22.png"/><Relationship Id="rId10" Type="http://schemas.openxmlformats.org/officeDocument/2006/relationships/image" Target="../media/image25.wmf"/><Relationship Id="rId4" Type="http://schemas.openxmlformats.org/officeDocument/2006/relationships/image" Target="../media/image21.png"/><Relationship Id="rId9" Type="http://schemas.openxmlformats.org/officeDocument/2006/relationships/audio" Target="../media/audio8.wav"/></Relationships>
</file>

<file path=ppt/slides/_rels/slide28.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image" Target="../media/image22.png"/><Relationship Id="rId10" Type="http://schemas.openxmlformats.org/officeDocument/2006/relationships/image" Target="../media/image25.wmf"/><Relationship Id="rId4" Type="http://schemas.openxmlformats.org/officeDocument/2006/relationships/image" Target="../media/image21.png"/><Relationship Id="rId9" Type="http://schemas.openxmlformats.org/officeDocument/2006/relationships/audio" Target="../media/audio8.wav"/></Relationships>
</file>

<file path=ppt/slides/_rels/slide29.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image" Target="../media/image22.png"/><Relationship Id="rId10" Type="http://schemas.openxmlformats.org/officeDocument/2006/relationships/image" Target="../media/image25.wmf"/><Relationship Id="rId4" Type="http://schemas.openxmlformats.org/officeDocument/2006/relationships/image" Target="../media/image21.png"/><Relationship Id="rId9" Type="http://schemas.openxmlformats.org/officeDocument/2006/relationships/audio" Target="../media/audio8.wav"/></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http:/scrapbook.momsbreak.com/School/SchoolHouseFreamRedYellowRoof.jp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1" descr="20150513_163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blumen-pflanzen14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38663"/>
            <a:ext cx="205740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3" descr="blumen-pflanzen14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652963"/>
            <a:ext cx="19812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descr="thank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BD523A6-379D-49B1-A655-7E80D0AEEAC4}"/>
              </a:ext>
            </a:extLst>
          </p:cNvPr>
          <p:cNvSpPr txBox="1">
            <a:spLocks/>
          </p:cNvSpPr>
          <p:nvPr/>
        </p:nvSpPr>
        <p:spPr>
          <a:xfrm>
            <a:off x="1635125" y="1182688"/>
            <a:ext cx="5299075" cy="569912"/>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2250" b="1" dirty="0">
                <a:solidFill>
                  <a:srgbClr val="FF0000"/>
                </a:solidFill>
                <a:effectLst>
                  <a:outerShdw blurRad="38100" dist="38100" dir="2700000" algn="tl">
                    <a:srgbClr val="000000">
                      <a:alpha val="43137"/>
                    </a:srgbClr>
                  </a:outerShdw>
                </a:effectLst>
              </a:rPr>
              <a:t>BINH KHANH SECONDARY SCHOOL</a:t>
            </a:r>
            <a:endParaRPr lang="en-SG" sz="2250" b="1" dirty="0">
              <a:solidFill>
                <a:srgbClr val="FF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l="16364" t="5455" r="16727" b="2908"/>
          <a:stretch>
            <a:fillRect/>
          </a:stretch>
        </p:blipFill>
        <p:spPr bwMode="auto">
          <a:xfrm>
            <a:off x="3251200" y="4324350"/>
            <a:ext cx="19304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anim calcmode="lin" valueType="num">
                                      <p:cBhvr>
                                        <p:cTn id="12"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10">
                                            <p:txEl>
                                              <p:pRg st="0" end="0"/>
                                            </p:txEl>
                                          </p:spTgt>
                                        </p:tgtEl>
                                        <p:attrNameLst>
                                          <p:attrName>ppt_h</p:attrName>
                                        </p:attrNameLst>
                                      </p:cBhvr>
                                      <p:tavLst>
                                        <p:tav tm="0">
                                          <p:val>
                                            <p:strVal val="#ppt_h"/>
                                          </p:val>
                                        </p:tav>
                                        <p:tav tm="100000">
                                          <p:val>
                                            <p:strVal val="#ppt_h"/>
                                          </p:val>
                                        </p:tav>
                                      </p:tavLst>
                                    </p:anim>
                                  </p:childTnLst>
                                </p:cTn>
                              </p:par>
                              <p:par>
                                <p:cTn id="14" presetID="26"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0" y="99060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AutoNum type="arabicPeriod"/>
            </a:pPr>
            <a:r>
              <a:rPr lang="en-US" altLang="en-US" sz="2800">
                <a:latin typeface="Times New Roman" panose="02020603050405020304" pitchFamily="18" charset="0"/>
                <a:cs typeface="Times New Roman" panose="02020603050405020304" pitchFamily="18" charset="0"/>
              </a:rPr>
              <a:t>Ho Chi Minh communist Youth Union is an organization for Vietnamese Youth from 18 to 30 years of age.</a:t>
            </a:r>
          </a:p>
          <a:p>
            <a:pPr eaLnBrk="1" hangingPunct="1">
              <a:spcBef>
                <a:spcPct val="50000"/>
              </a:spcBef>
              <a:buFont typeface="Arial" panose="020B0604020202020204" pitchFamily="34" charset="0"/>
              <a:buAutoNum type="arabicPeriod"/>
            </a:pPr>
            <a:r>
              <a:rPr lang="en-US" altLang="en-US" sz="2800">
                <a:latin typeface="Times New Roman" panose="02020603050405020304" pitchFamily="18" charset="0"/>
                <a:cs typeface="Times New Roman" panose="02020603050405020304" pitchFamily="18" charset="0"/>
              </a:rPr>
              <a:t>The Union was founded on March 26, 1930 by the beloved president Ho Chi Minh.</a:t>
            </a:r>
          </a:p>
          <a:p>
            <a:pPr eaLnBrk="1" hangingPunct="1">
              <a:spcBef>
                <a:spcPct val="50000"/>
              </a:spcBef>
              <a:buFont typeface="Arial" panose="020B0604020202020204" pitchFamily="34" charset="0"/>
              <a:buAutoNum type="arabicPeriod"/>
            </a:pPr>
            <a:r>
              <a:rPr lang="en-US" altLang="en-US" sz="2800">
                <a:latin typeface="Times New Roman" panose="02020603050405020304" pitchFamily="18" charset="0"/>
                <a:cs typeface="Times New Roman" panose="02020603050405020304" pitchFamily="18" charset="0"/>
              </a:rPr>
              <a:t>The Union often hold social activities such as Helping the Handicapped, Cleaning the Environment, Green Summer Volunteers Campaign, and other similar movements. </a:t>
            </a:r>
          </a:p>
          <a:p>
            <a:pPr eaLnBrk="1" hangingPunct="1">
              <a:spcBef>
                <a:spcPct val="50000"/>
              </a:spcBef>
              <a:buFont typeface="Arial" panose="020B0604020202020204" pitchFamily="34" charset="0"/>
              <a:buAutoNum type="arabicPeriod"/>
            </a:pPr>
            <a:r>
              <a:rPr lang="en-US" altLang="en-US" sz="2800">
                <a:latin typeface="Times New Roman" panose="02020603050405020304" pitchFamily="18" charset="0"/>
                <a:cs typeface="Times New Roman" panose="02020603050405020304" pitchFamily="18" charset="0"/>
              </a:rPr>
              <a:t>The activities aim to help the young develop their public awareness and form their personality.</a:t>
            </a:r>
          </a:p>
          <a:p>
            <a:pPr eaLnBrk="1" hangingPunct="1">
              <a:spcBef>
                <a:spcPct val="50000"/>
              </a:spcBef>
              <a:buFont typeface="Arial" panose="020B0604020202020204" pitchFamily="34" charset="0"/>
              <a:buNone/>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buFont typeface="Arial" panose="020B0604020202020204" pitchFamily="34" charset="0"/>
              <a:buAutoNum type="arabicPeriod"/>
            </a:pPr>
            <a:endParaRPr lang="en-US" altLang="en-US" sz="2800">
              <a:latin typeface="Times New Roman" panose="02020603050405020304" pitchFamily="18" charset="0"/>
              <a:cs typeface="Times New Roman" panose="02020603050405020304" pitchFamily="18" charset="0"/>
            </a:endParaRPr>
          </a:p>
        </p:txBody>
      </p:sp>
      <p:sp>
        <p:nvSpPr>
          <p:cNvPr id="22533" name="Text Box 5"/>
          <p:cNvSpPr txBox="1">
            <a:spLocks noChangeArrowheads="1"/>
          </p:cNvSpPr>
          <p:nvPr/>
        </p:nvSpPr>
        <p:spPr bwMode="auto">
          <a:xfrm>
            <a:off x="7051675" y="141605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pPr>
            <a:r>
              <a:rPr lang="en-US" altLang="en-US" sz="2800" b="1">
                <a:solidFill>
                  <a:srgbClr val="FF3300"/>
                </a:solidFill>
                <a:latin typeface="Verdana" panose="020B0604030504040204" pitchFamily="34" charset="0"/>
              </a:rPr>
              <a:t>F</a:t>
            </a:r>
          </a:p>
        </p:txBody>
      </p:sp>
      <p:sp>
        <p:nvSpPr>
          <p:cNvPr id="22534" name="Text Box 6"/>
          <p:cNvSpPr txBox="1">
            <a:spLocks noChangeArrowheads="1"/>
          </p:cNvSpPr>
          <p:nvPr/>
        </p:nvSpPr>
        <p:spPr bwMode="auto">
          <a:xfrm>
            <a:off x="3810000" y="1474788"/>
            <a:ext cx="533400" cy="401637"/>
          </a:xfrm>
          <a:prstGeom prst="rect">
            <a:avLst/>
          </a:prstGeom>
          <a:solidFill>
            <a:schemeClr val="tx2">
              <a:lumMod val="20000"/>
              <a:lumOff val="80000"/>
            </a:schemeClr>
          </a:solidFill>
          <a:ln>
            <a:noFill/>
          </a:ln>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 typeface="Arial" panose="020B0604020202020204" pitchFamily="34" charset="0"/>
              <a:buNone/>
              <a:defRPr/>
            </a:pPr>
            <a:r>
              <a:rPr lang="en-US" altLang="en-US" sz="2000" dirty="0" smtClean="0">
                <a:latin typeface="Times New Roman" panose="02020603050405020304" pitchFamily="18" charset="0"/>
                <a:cs typeface="Times New Roman" panose="02020603050405020304" pitchFamily="18" charset="0"/>
              </a:rPr>
              <a:t> </a:t>
            </a:r>
            <a:r>
              <a:rPr lang="en-US" altLang="en-US" sz="2000" b="1" dirty="0" smtClean="0">
                <a:solidFill>
                  <a:srgbClr val="FF3300"/>
                </a:solidFill>
                <a:latin typeface="Times New Roman" panose="02020603050405020304" pitchFamily="18" charset="0"/>
                <a:cs typeface="Times New Roman" panose="02020603050405020304" pitchFamily="18" charset="0"/>
              </a:rPr>
              <a:t>15</a:t>
            </a:r>
          </a:p>
        </p:txBody>
      </p:sp>
      <p:sp>
        <p:nvSpPr>
          <p:cNvPr id="22535" name="Text Box 7"/>
          <p:cNvSpPr txBox="1">
            <a:spLocks noChangeArrowheads="1"/>
          </p:cNvSpPr>
          <p:nvPr/>
        </p:nvSpPr>
        <p:spPr bwMode="auto">
          <a:xfrm>
            <a:off x="3946525" y="2476500"/>
            <a:ext cx="587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pPr>
            <a:r>
              <a:rPr lang="en-US" altLang="en-US" sz="2800" b="1">
                <a:solidFill>
                  <a:srgbClr val="FF3300"/>
                </a:solidFill>
                <a:latin typeface="Verdana" panose="020B0604030504040204" pitchFamily="34" charset="0"/>
              </a:rPr>
              <a:t>F</a:t>
            </a:r>
          </a:p>
        </p:txBody>
      </p:sp>
      <p:sp>
        <p:nvSpPr>
          <p:cNvPr id="22536" name="Text Box 8"/>
          <p:cNvSpPr txBox="1">
            <a:spLocks noChangeArrowheads="1"/>
          </p:cNvSpPr>
          <p:nvPr/>
        </p:nvSpPr>
        <p:spPr bwMode="auto">
          <a:xfrm>
            <a:off x="5867400" y="2114550"/>
            <a:ext cx="838200" cy="400050"/>
          </a:xfrm>
          <a:prstGeom prst="rect">
            <a:avLst/>
          </a:prstGeom>
          <a:solidFill>
            <a:schemeClr val="tx2">
              <a:lumMod val="20000"/>
              <a:lumOff val="80000"/>
            </a:schemeClr>
          </a:solidFill>
          <a:ln>
            <a:noFill/>
          </a:ln>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 typeface="Arial" panose="020B0604020202020204" pitchFamily="34" charset="0"/>
              <a:buNone/>
              <a:defRPr/>
            </a:pPr>
            <a:r>
              <a:rPr lang="en-US" altLang="en-US" sz="2000" dirty="0" smtClean="0">
                <a:latin typeface="Times New Roman" panose="02020603050405020304" pitchFamily="18" charset="0"/>
                <a:cs typeface="Times New Roman" panose="02020603050405020304" pitchFamily="18" charset="0"/>
              </a:rPr>
              <a:t> </a:t>
            </a:r>
            <a:r>
              <a:rPr lang="en-US" altLang="en-US" sz="2000" b="1" dirty="0" smtClean="0">
                <a:solidFill>
                  <a:srgbClr val="FF3300"/>
                </a:solidFill>
                <a:latin typeface="Times New Roman" panose="02020603050405020304" pitchFamily="18" charset="0"/>
                <a:cs typeface="Times New Roman" panose="02020603050405020304" pitchFamily="18" charset="0"/>
              </a:rPr>
              <a:t>1931</a:t>
            </a:r>
          </a:p>
        </p:txBody>
      </p:sp>
      <p:sp>
        <p:nvSpPr>
          <p:cNvPr id="22537" name="Text Box 9"/>
          <p:cNvSpPr txBox="1">
            <a:spLocks noChangeArrowheads="1"/>
          </p:cNvSpPr>
          <p:nvPr/>
        </p:nvSpPr>
        <p:spPr bwMode="auto">
          <a:xfrm>
            <a:off x="7804150" y="399097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pPr>
            <a:r>
              <a:rPr lang="en-US" altLang="en-US" sz="2800" b="1">
                <a:solidFill>
                  <a:srgbClr val="FF3300"/>
                </a:solidFill>
                <a:latin typeface="Verdana" panose="020B0604030504040204" pitchFamily="34" charset="0"/>
              </a:rPr>
              <a:t>T</a:t>
            </a:r>
          </a:p>
        </p:txBody>
      </p:sp>
      <p:sp>
        <p:nvSpPr>
          <p:cNvPr id="22538" name="Text Box 10"/>
          <p:cNvSpPr txBox="1">
            <a:spLocks noChangeArrowheads="1"/>
          </p:cNvSpPr>
          <p:nvPr/>
        </p:nvSpPr>
        <p:spPr bwMode="auto">
          <a:xfrm>
            <a:off x="5715000" y="5029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pPr>
            <a:r>
              <a:rPr lang="en-US" altLang="en-US" sz="2800" b="1">
                <a:solidFill>
                  <a:srgbClr val="FF3300"/>
                </a:solidFill>
                <a:latin typeface="Verdana" panose="020B0604030504040204" pitchFamily="34" charset="0"/>
              </a:rPr>
              <a:t>T</a:t>
            </a:r>
          </a:p>
        </p:txBody>
      </p:sp>
      <p:sp>
        <p:nvSpPr>
          <p:cNvPr id="18441" name="Rectangle 2"/>
          <p:cNvSpPr txBox="1">
            <a:spLocks noChangeArrowheads="1"/>
          </p:cNvSpPr>
          <p:nvPr/>
        </p:nvSpPr>
        <p:spPr bwMode="auto">
          <a:xfrm>
            <a:off x="1371600" y="268288"/>
            <a:ext cx="6324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True / false statements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p:cTn id="7" dur="1000" fill="hold"/>
                                        <p:tgtEl>
                                          <p:spTgt spid="2253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253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34"/>
                                        </p:tgtEl>
                                        <p:attrNameLst>
                                          <p:attrName>style.visibility</p:attrName>
                                        </p:attrNameLst>
                                      </p:cBhvr>
                                      <p:to>
                                        <p:strVal val="visible"/>
                                      </p:to>
                                    </p:set>
                                    <p:anim calcmode="lin" valueType="num">
                                      <p:cBhvr>
                                        <p:cTn id="14" dur="1000" fill="hold"/>
                                        <p:tgtEl>
                                          <p:spTgt spid="22534"/>
                                        </p:tgtEl>
                                        <p:attrNameLst>
                                          <p:attrName>ppt_x</p:attrName>
                                        </p:attrNameLst>
                                      </p:cBhvr>
                                      <p:tavLst>
                                        <p:tav tm="0">
                                          <p:val>
                                            <p:strVal val="#ppt_x-.2"/>
                                          </p:val>
                                        </p:tav>
                                        <p:tav tm="100000">
                                          <p:val>
                                            <p:strVal val="#ppt_x"/>
                                          </p:val>
                                        </p:tav>
                                      </p:tavLst>
                                    </p:anim>
                                    <p:anim calcmode="lin" valueType="num">
                                      <p:cBhvr>
                                        <p:cTn id="15" dur="1000" fill="hold"/>
                                        <p:tgtEl>
                                          <p:spTgt spid="225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p:cTn id="21" dur="1000" fill="hold"/>
                                        <p:tgtEl>
                                          <p:spTgt spid="22535"/>
                                        </p:tgtEl>
                                        <p:attrNameLst>
                                          <p:attrName>ppt_x</p:attrName>
                                        </p:attrNameLst>
                                      </p:cBhvr>
                                      <p:tavLst>
                                        <p:tav tm="0">
                                          <p:val>
                                            <p:strVal val="#ppt_x-.2"/>
                                          </p:val>
                                        </p:tav>
                                        <p:tav tm="100000">
                                          <p:val>
                                            <p:strVal val="#ppt_x"/>
                                          </p:val>
                                        </p:tav>
                                      </p:tavLst>
                                    </p:anim>
                                    <p:anim calcmode="lin" valueType="num">
                                      <p:cBhvr>
                                        <p:cTn id="22" dur="1000" fill="hold"/>
                                        <p:tgtEl>
                                          <p:spTgt spid="2253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5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2536"/>
                                        </p:tgtEl>
                                        <p:attrNameLst>
                                          <p:attrName>style.visibility</p:attrName>
                                        </p:attrNameLst>
                                      </p:cBhvr>
                                      <p:to>
                                        <p:strVal val="visible"/>
                                      </p:to>
                                    </p:set>
                                    <p:animEffect transition="in" filter="wheel(1)">
                                      <p:cBhvr>
                                        <p:cTn id="28" dur="2000"/>
                                        <p:tgtEl>
                                          <p:spTgt spid="225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537"/>
                                        </p:tgtEl>
                                        <p:attrNameLst>
                                          <p:attrName>style.visibility</p:attrName>
                                        </p:attrNameLst>
                                      </p:cBhvr>
                                      <p:to>
                                        <p:strVal val="visible"/>
                                      </p:to>
                                    </p:set>
                                    <p:anim calcmode="lin" valueType="num">
                                      <p:cBhvr additive="base">
                                        <p:cTn id="33" dur="500" fill="hold"/>
                                        <p:tgtEl>
                                          <p:spTgt spid="22537"/>
                                        </p:tgtEl>
                                        <p:attrNameLst>
                                          <p:attrName>ppt_x</p:attrName>
                                        </p:attrNameLst>
                                      </p:cBhvr>
                                      <p:tavLst>
                                        <p:tav tm="0">
                                          <p:val>
                                            <p:strVal val="#ppt_x"/>
                                          </p:val>
                                        </p:tav>
                                        <p:tav tm="100000">
                                          <p:val>
                                            <p:strVal val="#ppt_x"/>
                                          </p:val>
                                        </p:tav>
                                      </p:tavLst>
                                    </p:anim>
                                    <p:anim calcmode="lin" valueType="num">
                                      <p:cBhvr additive="base">
                                        <p:cTn id="34"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22538"/>
                                        </p:tgtEl>
                                        <p:attrNameLst>
                                          <p:attrName>style.visibility</p:attrName>
                                        </p:attrNameLst>
                                      </p:cBhvr>
                                      <p:to>
                                        <p:strVal val="visible"/>
                                      </p:to>
                                    </p:set>
                                    <p:animEffect transition="in" filter="fade">
                                      <p:cBhvr>
                                        <p:cTn id="39" dur="2000"/>
                                        <p:tgtEl>
                                          <p:spTgt spid="22538"/>
                                        </p:tgtEl>
                                      </p:cBhvr>
                                    </p:animEffect>
                                    <p:anim calcmode="lin" valueType="num">
                                      <p:cBhvr>
                                        <p:cTn id="40" dur="2000" fill="hold"/>
                                        <p:tgtEl>
                                          <p:spTgt spid="22538"/>
                                        </p:tgtEl>
                                        <p:attrNameLst>
                                          <p:attrName>style.rotation</p:attrName>
                                        </p:attrNameLst>
                                      </p:cBhvr>
                                      <p:tavLst>
                                        <p:tav tm="0">
                                          <p:val>
                                            <p:fltVal val="720"/>
                                          </p:val>
                                        </p:tav>
                                        <p:tav tm="100000">
                                          <p:val>
                                            <p:fltVal val="0"/>
                                          </p:val>
                                        </p:tav>
                                      </p:tavLst>
                                    </p:anim>
                                    <p:anim calcmode="lin" valueType="num">
                                      <p:cBhvr>
                                        <p:cTn id="41" dur="2000" fill="hold"/>
                                        <p:tgtEl>
                                          <p:spTgt spid="22538"/>
                                        </p:tgtEl>
                                        <p:attrNameLst>
                                          <p:attrName>ppt_h</p:attrName>
                                        </p:attrNameLst>
                                      </p:cBhvr>
                                      <p:tavLst>
                                        <p:tav tm="0">
                                          <p:val>
                                            <p:fltVal val="0"/>
                                          </p:val>
                                        </p:tav>
                                        <p:tav tm="100000">
                                          <p:val>
                                            <p:strVal val="#ppt_h"/>
                                          </p:val>
                                        </p:tav>
                                      </p:tavLst>
                                    </p:anim>
                                    <p:anim calcmode="lin" valueType="num">
                                      <p:cBhvr>
                                        <p:cTn id="42" dur="2000" fill="hold"/>
                                        <p:tgtEl>
                                          <p:spTgt spid="225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p:bldP spid="22536" grpId="0" animBg="1"/>
      <p:bldP spid="22537" grpId="0"/>
      <p:bldP spid="225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52400" y="58738"/>
            <a:ext cx="88392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200">
                <a:latin typeface="Times New Roman" panose="02020603050405020304" pitchFamily="18" charset="0"/>
                <a:cs typeface="Times New Roman" panose="02020603050405020304" pitchFamily="18" charset="0"/>
              </a:rPr>
              <a:t>	                                            </a:t>
            </a:r>
          </a:p>
          <a:p>
            <a:pPr algn="just" eaLnBrk="1" hangingPunct="1">
              <a:spcBef>
                <a:spcPct val="0"/>
              </a:spcBef>
              <a:buFont typeface="Arial" panose="020B0604020202020204" pitchFamily="34" charset="0"/>
              <a:buNone/>
            </a:pPr>
            <a:r>
              <a:rPr lang="en-US" altLang="en-US" sz="2200" i="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Ho Chi Minh communist Youth Union is an organization for Vietnamese Youth from 15 to 30 years of age. The Union builds good character, love for the nation, and encourages good citizenship, soft skills and personal fitness.</a:t>
            </a:r>
          </a:p>
          <a:p>
            <a:pPr algn="just" eaLnBrk="1" hangingPunct="1">
              <a:spcBef>
                <a:spcPct val="0"/>
              </a:spcBef>
              <a:buFont typeface="Arial" panose="020B0604020202020204" pitchFamily="34" charset="0"/>
              <a:buNone/>
            </a:pPr>
            <a:r>
              <a:rPr lang="en-US" altLang="en-US" sz="2200">
                <a:latin typeface="Times New Roman" panose="02020603050405020304" pitchFamily="18" charset="0"/>
                <a:cs typeface="Times New Roman" panose="02020603050405020304" pitchFamily="18" charset="0"/>
              </a:rPr>
              <a:t>	The Union was founded on March 26, 1931 by the beloved President Ho Chi Minh. It had different names over the years. One of its first name was ‘Vietnam Communist Youth Union’. In December 1976, it was officially named as it is called today: Ho Chi Minh Communist Youth Union. However people normally use the name ‘The Youth Union’ for short.</a:t>
            </a:r>
          </a:p>
          <a:p>
            <a:pPr algn="just" eaLnBrk="1" hangingPunct="1">
              <a:spcBef>
                <a:spcPct val="0"/>
              </a:spcBef>
              <a:buFont typeface="Arial" panose="020B0604020202020204" pitchFamily="34" charset="0"/>
              <a:buNone/>
            </a:pPr>
            <a:r>
              <a:rPr lang="en-US" altLang="en-US" sz="2200">
                <a:latin typeface="Times New Roman" panose="02020603050405020304" pitchFamily="18" charset="0"/>
                <a:cs typeface="Times New Roman" panose="02020603050405020304" pitchFamily="18" charset="0"/>
              </a:rPr>
              <a:t>	The Youth Union, together with other youth organizations such as the Young Pioneers Organization, the Vietnam Youth Federation, the Vietnam Students Union, often hold social activities such as Helping the Handicapped, Cleaning the Environment, Green Summer Volunteers Campaign, and other similar movements. These activities aim to help the young develop their public awareness and form their personality.</a:t>
            </a:r>
          </a:p>
          <a:p>
            <a:pPr algn="just" eaLnBrk="1" hangingPunct="1">
              <a:spcBef>
                <a:spcPct val="0"/>
              </a:spcBef>
              <a:buFont typeface="Arial" panose="020B0604020202020204" pitchFamily="34" charset="0"/>
              <a:buNone/>
            </a:pPr>
            <a:r>
              <a:rPr lang="en-US" altLang="en-US" sz="2200">
                <a:latin typeface="Times New Roman" panose="02020603050405020304" pitchFamily="18" charset="0"/>
                <a:cs typeface="Times New Roman" panose="02020603050405020304" pitchFamily="18" charset="0"/>
              </a:rPr>
              <a:t>	Ever since the Union was founded, its aims and principles, established by President Ho Chi Minh, have been the guidelines for the young Vietnamese people of today and tomorrow.</a:t>
            </a:r>
          </a:p>
          <a:p>
            <a:pPr algn="ctr" eaLnBrk="1" hangingPunct="1">
              <a:spcBef>
                <a:spcPct val="0"/>
              </a:spcBef>
              <a:buFont typeface="Arial" panose="020B0604020202020204" pitchFamily="34" charset="0"/>
              <a:buNone/>
            </a:pPr>
            <a:endParaRPr lang="en-US" altLang="en-US" sz="22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28600" y="1127125"/>
            <a:ext cx="8915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1pPr>
            <a:lvl2pPr marL="742950" indent="-285750">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2pPr>
            <a:lvl3pPr marL="1143000" indent="-228600">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3pPr>
            <a:lvl4pPr marL="1600200" indent="-228600">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4pPr>
            <a:lvl5pPr marL="2057400" indent="-228600">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a:spcBef>
                <a:spcPct val="50000"/>
              </a:spcBef>
              <a:buFont typeface="Arial" panose="020B0604020202020204" pitchFamily="34" charset="0"/>
              <a:buAutoNum type="alphaLcParenR"/>
              <a:defRPr/>
            </a:pPr>
            <a:r>
              <a:rPr lang="en-US" altLang="en-US" sz="2800" dirty="0" smtClean="0">
                <a:latin typeface="Times New Roman" panose="02020603050405020304" pitchFamily="18" charset="0"/>
              </a:rPr>
              <a:t>The Youth Union was founded in……………….</a:t>
            </a:r>
          </a:p>
          <a:p>
            <a:pPr>
              <a:spcBef>
                <a:spcPct val="50000"/>
              </a:spcBef>
              <a:buFont typeface="Arial" panose="020B0604020202020204" pitchFamily="34" charset="0"/>
              <a:buAutoNum type="alphaLcParenR"/>
              <a:defRPr/>
            </a:pPr>
            <a:r>
              <a:rPr lang="en-US" altLang="en-US" sz="2800" dirty="0" smtClean="0">
                <a:latin typeface="Times New Roman" panose="02020603050405020304" pitchFamily="18" charset="0"/>
              </a:rPr>
              <a:t>In ……………………the Youth Union was officially named as it called today.</a:t>
            </a:r>
          </a:p>
          <a:p>
            <a:pPr>
              <a:spcBef>
                <a:spcPct val="50000"/>
              </a:spcBef>
              <a:buFont typeface="Arial" panose="020B0604020202020204" pitchFamily="34" charset="0"/>
              <a:buAutoNum type="alphaLcParenR"/>
              <a:defRPr/>
            </a:pPr>
            <a:r>
              <a:rPr lang="en-US" altLang="en-US" sz="2800" dirty="0" smtClean="0">
                <a:latin typeface="Times New Roman" panose="02020603050405020304" pitchFamily="18" charset="0"/>
              </a:rPr>
              <a:t>The Youth Union’s activities aim to help the young develop……………………………………………………</a:t>
            </a:r>
          </a:p>
          <a:p>
            <a:pPr marL="0" indent="0">
              <a:spcBef>
                <a:spcPct val="50000"/>
              </a:spcBef>
              <a:defRPr/>
            </a:pPr>
            <a:endParaRPr lang="en-US" altLang="en-US" sz="2800" dirty="0" smtClean="0">
              <a:latin typeface="Times New Roman" panose="02020603050405020304" pitchFamily="18" charset="0"/>
            </a:endParaRPr>
          </a:p>
          <a:p>
            <a:pPr>
              <a:spcBef>
                <a:spcPct val="50000"/>
              </a:spcBef>
              <a:buFont typeface="Arial" panose="020B0604020202020204" pitchFamily="34" charset="0"/>
              <a:buAutoNum type="alphaLcParenR"/>
              <a:defRPr/>
            </a:pPr>
            <a:r>
              <a:rPr lang="en-US" altLang="en-US" sz="2800" dirty="0" smtClean="0">
                <a:latin typeface="Times New Roman" panose="02020603050405020304" pitchFamily="18" charset="0"/>
              </a:rPr>
              <a:t>Its aims and principles have been………………… for the young Vietnamese people of today and tomorrow.</a:t>
            </a:r>
          </a:p>
        </p:txBody>
      </p:sp>
      <p:sp>
        <p:nvSpPr>
          <p:cNvPr id="96259" name="Text Box 3"/>
          <p:cNvSpPr txBox="1">
            <a:spLocks noChangeArrowheads="1"/>
          </p:cNvSpPr>
          <p:nvPr/>
        </p:nvSpPr>
        <p:spPr bwMode="auto">
          <a:xfrm>
            <a:off x="1143000" y="1676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800" b="1">
                <a:solidFill>
                  <a:srgbClr val="FF5050"/>
                </a:solidFill>
                <a:latin typeface="Times New Roman" panose="02020603050405020304" pitchFamily="18" charset="0"/>
              </a:rPr>
              <a:t>December 1976</a:t>
            </a:r>
          </a:p>
        </p:txBody>
      </p:sp>
      <p:sp>
        <p:nvSpPr>
          <p:cNvPr id="96260" name="Text Box 4"/>
          <p:cNvSpPr txBox="1">
            <a:spLocks noChangeArrowheads="1"/>
          </p:cNvSpPr>
          <p:nvPr/>
        </p:nvSpPr>
        <p:spPr bwMode="auto">
          <a:xfrm>
            <a:off x="1752600" y="32004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700" b="1">
                <a:solidFill>
                  <a:srgbClr val="FF5050"/>
                </a:solidFill>
                <a:latin typeface="Times New Roman" panose="02020603050405020304" pitchFamily="18" charset="0"/>
              </a:rPr>
              <a:t>their public awareness and form their personality.</a:t>
            </a:r>
          </a:p>
        </p:txBody>
      </p:sp>
      <p:sp>
        <p:nvSpPr>
          <p:cNvPr id="96261" name="Text Box 5"/>
          <p:cNvSpPr txBox="1">
            <a:spLocks noChangeArrowheads="1"/>
          </p:cNvSpPr>
          <p:nvPr/>
        </p:nvSpPr>
        <p:spPr bwMode="auto">
          <a:xfrm>
            <a:off x="5562600" y="1050925"/>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rgbClr val="FF5050"/>
                </a:solidFill>
                <a:latin typeface="Times New Roman" panose="02020603050405020304" pitchFamily="18" charset="0"/>
              </a:rPr>
              <a:t> </a:t>
            </a:r>
            <a:r>
              <a:rPr lang="en-US" altLang="en-US" sz="2800" b="1">
                <a:solidFill>
                  <a:srgbClr val="FF5050"/>
                </a:solidFill>
                <a:latin typeface="Times New Roman" panose="02020603050405020304" pitchFamily="18" charset="0"/>
              </a:rPr>
              <a:t>1931</a:t>
            </a:r>
          </a:p>
        </p:txBody>
      </p:sp>
      <p:sp>
        <p:nvSpPr>
          <p:cNvPr id="96262" name="Text Box 6"/>
          <p:cNvSpPr txBox="1">
            <a:spLocks noChangeArrowheads="1"/>
          </p:cNvSpPr>
          <p:nvPr/>
        </p:nvSpPr>
        <p:spPr bwMode="auto">
          <a:xfrm>
            <a:off x="5562600" y="45100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800" b="1">
                <a:solidFill>
                  <a:srgbClr val="FF5050"/>
                </a:solidFill>
                <a:latin typeface="Times New Roman" panose="02020603050405020304" pitchFamily="18" charset="0"/>
              </a:rPr>
              <a:t>the guidelines</a:t>
            </a:r>
          </a:p>
        </p:txBody>
      </p:sp>
      <p:sp>
        <p:nvSpPr>
          <p:cNvPr id="20487" name="Rectangle 1"/>
          <p:cNvSpPr>
            <a:spLocks noChangeArrowheads="1"/>
          </p:cNvSpPr>
          <p:nvPr/>
        </p:nvSpPr>
        <p:spPr bwMode="auto">
          <a:xfrm>
            <a:off x="685800" y="257175"/>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pPr>
            <a:r>
              <a:rPr lang="en-US" altLang="en-US" sz="3600" b="1">
                <a:solidFill>
                  <a:srgbClr val="C00000"/>
                </a:solidFill>
                <a:latin typeface="Times New Roman" panose="02020603050405020304" pitchFamily="18" charset="0"/>
                <a:cs typeface="Times New Roman" panose="02020603050405020304" pitchFamily="18" charset="0"/>
              </a:rPr>
              <a:t>1. Fill in the missing information.</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fade">
                                      <p:cBhvr>
                                        <p:cTn id="7" dur="1000"/>
                                        <p:tgtEl>
                                          <p:spTgt spid="96261"/>
                                        </p:tgtEl>
                                      </p:cBhvr>
                                    </p:animEffect>
                                    <p:anim calcmode="lin" valueType="num">
                                      <p:cBhvr>
                                        <p:cTn id="8" dur="1000" fill="hold"/>
                                        <p:tgtEl>
                                          <p:spTgt spid="96261"/>
                                        </p:tgtEl>
                                        <p:attrNameLst>
                                          <p:attrName>ppt_x</p:attrName>
                                        </p:attrNameLst>
                                      </p:cBhvr>
                                      <p:tavLst>
                                        <p:tav tm="0">
                                          <p:val>
                                            <p:strVal val="#ppt_x"/>
                                          </p:val>
                                        </p:tav>
                                        <p:tav tm="100000">
                                          <p:val>
                                            <p:strVal val="#ppt_x"/>
                                          </p:val>
                                        </p:tav>
                                      </p:tavLst>
                                    </p:anim>
                                    <p:anim calcmode="lin" valueType="num">
                                      <p:cBhvr>
                                        <p:cTn id="9" dur="1000" fill="hold"/>
                                        <p:tgtEl>
                                          <p:spTgt spid="962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6259"/>
                                        </p:tgtEl>
                                        <p:attrNameLst>
                                          <p:attrName>style.visibility</p:attrName>
                                        </p:attrNameLst>
                                      </p:cBhvr>
                                      <p:to>
                                        <p:strVal val="visible"/>
                                      </p:to>
                                    </p:set>
                                    <p:anim calcmode="lin" valueType="num">
                                      <p:cBhvr additive="base">
                                        <p:cTn id="14" dur="500" fill="hold"/>
                                        <p:tgtEl>
                                          <p:spTgt spid="96259"/>
                                        </p:tgtEl>
                                        <p:attrNameLst>
                                          <p:attrName>ppt_x</p:attrName>
                                        </p:attrNameLst>
                                      </p:cBhvr>
                                      <p:tavLst>
                                        <p:tav tm="0">
                                          <p:val>
                                            <p:strVal val="#ppt_x"/>
                                          </p:val>
                                        </p:tav>
                                        <p:tav tm="100000">
                                          <p:val>
                                            <p:strVal val="#ppt_x"/>
                                          </p:val>
                                        </p:tav>
                                      </p:tavLst>
                                    </p:anim>
                                    <p:anim calcmode="lin" valueType="num">
                                      <p:cBhvr additive="base">
                                        <p:cTn id="15" dur="500" fill="hold"/>
                                        <p:tgtEl>
                                          <p:spTgt spid="9625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6260"/>
                                        </p:tgtEl>
                                        <p:attrNameLst>
                                          <p:attrName>style.visibility</p:attrName>
                                        </p:attrNameLst>
                                      </p:cBhvr>
                                      <p:to>
                                        <p:strVal val="visible"/>
                                      </p:to>
                                    </p:set>
                                    <p:anim calcmode="lin" valueType="num">
                                      <p:cBhvr additive="base">
                                        <p:cTn id="20" dur="500" fill="hold"/>
                                        <p:tgtEl>
                                          <p:spTgt spid="96260"/>
                                        </p:tgtEl>
                                        <p:attrNameLst>
                                          <p:attrName>ppt_x</p:attrName>
                                        </p:attrNameLst>
                                      </p:cBhvr>
                                      <p:tavLst>
                                        <p:tav tm="0">
                                          <p:val>
                                            <p:strVal val="#ppt_x"/>
                                          </p:val>
                                        </p:tav>
                                        <p:tav tm="100000">
                                          <p:val>
                                            <p:strVal val="#ppt_x"/>
                                          </p:val>
                                        </p:tav>
                                      </p:tavLst>
                                    </p:anim>
                                    <p:anim calcmode="lin" valueType="num">
                                      <p:cBhvr additive="base">
                                        <p:cTn id="21"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6262"/>
                                        </p:tgtEl>
                                        <p:attrNameLst>
                                          <p:attrName>style.visibility</p:attrName>
                                        </p:attrNameLst>
                                      </p:cBhvr>
                                      <p:to>
                                        <p:strVal val="visible"/>
                                      </p:to>
                                    </p:set>
                                    <p:animEffect transition="in" filter="fade">
                                      <p:cBhvr>
                                        <p:cTn id="26" dur="1000"/>
                                        <p:tgtEl>
                                          <p:spTgt spid="96262"/>
                                        </p:tgtEl>
                                      </p:cBhvr>
                                    </p:animEffect>
                                    <p:anim calcmode="lin" valueType="num">
                                      <p:cBhvr>
                                        <p:cTn id="27" dur="1000" fill="hold"/>
                                        <p:tgtEl>
                                          <p:spTgt spid="96262"/>
                                        </p:tgtEl>
                                        <p:attrNameLst>
                                          <p:attrName>ppt_x</p:attrName>
                                        </p:attrNameLst>
                                      </p:cBhvr>
                                      <p:tavLst>
                                        <p:tav tm="0">
                                          <p:val>
                                            <p:strVal val="#ppt_x"/>
                                          </p:val>
                                        </p:tav>
                                        <p:tav tm="100000">
                                          <p:val>
                                            <p:strVal val="#ppt_x"/>
                                          </p:val>
                                        </p:tav>
                                      </p:tavLst>
                                    </p:anim>
                                    <p:anim calcmode="lin" valueType="num">
                                      <p:cBhvr>
                                        <p:cTn id="28" dur="1000" fill="hold"/>
                                        <p:tgtEl>
                                          <p:spTgt spid="96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60" grpId="0"/>
      <p:bldP spid="96261" grpId="0"/>
      <p:bldP spid="962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0" y="1722438"/>
            <a:ext cx="9144000" cy="5135562"/>
          </a:xfrm>
          <a:solidFill>
            <a:schemeClr val="bg1"/>
          </a:solidFill>
        </p:spPr>
        <p:txBody>
          <a:bodyPr/>
          <a:lstStyle/>
          <a:p>
            <a:pPr marL="571500" indent="-571500" eaLnBrk="1" hangingPunct="1">
              <a:lnSpc>
                <a:spcPct val="80000"/>
              </a:lnSpc>
              <a:buFont typeface="Wingdings" panose="05000000000000000000" pitchFamily="2" charset="2"/>
              <a:buNone/>
            </a:pPr>
            <a:r>
              <a:rPr lang="en-US" altLang="en-US" sz="2800" smtClean="0">
                <a:latin typeface="Times New Roman" panose="02020603050405020304" pitchFamily="18" charset="0"/>
                <a:cs typeface="Times New Roman" panose="02020603050405020304" pitchFamily="18" charset="0"/>
              </a:rPr>
              <a:t>a. At what age can one join the Youth Union?</a:t>
            </a:r>
          </a:p>
          <a:p>
            <a:pPr marL="571500" indent="-571500" eaLnBrk="1" hangingPunct="1">
              <a:lnSpc>
                <a:spcPct val="80000"/>
              </a:lnSpc>
              <a:buFont typeface="Wingdings" panose="05000000000000000000" pitchFamily="2" charset="2"/>
              <a:buNone/>
            </a:pPr>
            <a:r>
              <a:rPr lang="en-US" altLang="en-US" sz="2800" smtClean="0">
                <a:latin typeface="Times New Roman" panose="02020603050405020304" pitchFamily="18" charset="0"/>
                <a:cs typeface="Times New Roman" panose="02020603050405020304" pitchFamily="18" charset="0"/>
              </a:rPr>
              <a:t>b. When was the Youth Union founded?</a:t>
            </a:r>
          </a:p>
          <a:p>
            <a:pPr marL="571500" indent="-571500" eaLnBrk="1" hangingPunct="1">
              <a:lnSpc>
                <a:spcPct val="80000"/>
              </a:lnSpc>
              <a:buFont typeface="Wingdings" panose="05000000000000000000" pitchFamily="2" charset="2"/>
              <a:buNone/>
            </a:pPr>
            <a:r>
              <a:rPr lang="en-US" altLang="en-US" sz="2800" smtClean="0">
                <a:latin typeface="Times New Roman" panose="02020603050405020304" pitchFamily="18" charset="0"/>
                <a:cs typeface="Times New Roman" panose="02020603050405020304" pitchFamily="18" charset="0"/>
              </a:rPr>
              <a:t>c. What is the complete name of the Youth Union?</a:t>
            </a:r>
          </a:p>
          <a:p>
            <a:pPr marL="571500" indent="-571500" eaLnBrk="1" hangingPunct="1">
              <a:lnSpc>
                <a:spcPct val="80000"/>
              </a:lnSpc>
              <a:buFont typeface="Wingdings" panose="05000000000000000000" pitchFamily="2" charset="2"/>
              <a:buNone/>
            </a:pPr>
            <a:r>
              <a:rPr lang="en-US" altLang="en-US" sz="2800" smtClean="0">
                <a:latin typeface="Times New Roman" panose="02020603050405020304" pitchFamily="18" charset="0"/>
                <a:cs typeface="Times New Roman" panose="02020603050405020304" pitchFamily="18" charset="0"/>
              </a:rPr>
              <a:t>d. Can you name some social activities of the Youth Union?</a:t>
            </a:r>
          </a:p>
          <a:p>
            <a:pPr marL="571500" indent="-571500" eaLnBrk="1" hangingPunct="1">
              <a:lnSpc>
                <a:spcPct val="80000"/>
              </a:lnSpc>
              <a:buFont typeface="Wingdings" panose="05000000000000000000" pitchFamily="2" charset="2"/>
              <a:buNone/>
            </a:pPr>
            <a:r>
              <a:rPr lang="en-US" altLang="en-US" sz="2800" smtClean="0">
                <a:latin typeface="Times New Roman" panose="02020603050405020304" pitchFamily="18" charset="0"/>
                <a:cs typeface="Times New Roman" panose="02020603050405020304" pitchFamily="18" charset="0"/>
              </a:rPr>
              <a:t>e. What do these activities aim to help?</a:t>
            </a:r>
          </a:p>
          <a:p>
            <a:pPr marL="571500" indent="-571500" eaLnBrk="1" hangingPunct="1">
              <a:lnSpc>
                <a:spcPct val="80000"/>
              </a:lnSpc>
              <a:buFont typeface="Wingdings" panose="05000000000000000000" pitchFamily="2" charset="2"/>
              <a:buNone/>
            </a:pPr>
            <a:r>
              <a:rPr lang="en-US" altLang="en-US" sz="2800" smtClean="0">
                <a:latin typeface="Times New Roman" panose="02020603050405020304" pitchFamily="18" charset="0"/>
                <a:cs typeface="Times New Roman" panose="02020603050405020304" pitchFamily="18" charset="0"/>
              </a:rPr>
              <a:t>f. Who established the guidelines for the Vietnamese Youth?</a:t>
            </a:r>
          </a:p>
        </p:txBody>
      </p:sp>
      <p:sp>
        <p:nvSpPr>
          <p:cNvPr id="21507" name="Rectangle 1"/>
          <p:cNvSpPr>
            <a:spLocks noChangeArrowheads="1"/>
          </p:cNvSpPr>
          <p:nvPr/>
        </p:nvSpPr>
        <p:spPr bwMode="auto">
          <a:xfrm>
            <a:off x="457200" y="2286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3600" b="1">
                <a:solidFill>
                  <a:srgbClr val="C00000"/>
                </a:solidFill>
                <a:latin typeface="Times New Roman" panose="02020603050405020304" pitchFamily="18" charset="0"/>
                <a:cs typeface="Times New Roman" panose="02020603050405020304" pitchFamily="18" charset="0"/>
              </a:rPr>
              <a:t>2. Answer. Then write the answers in your exercise book.</a:t>
            </a:r>
            <a:br>
              <a:rPr lang="en-US" altLang="en-US" sz="3600" b="1">
                <a:solidFill>
                  <a:srgbClr val="C00000"/>
                </a:solidFill>
                <a:latin typeface="Times New Roman" panose="02020603050405020304" pitchFamily="18" charset="0"/>
                <a:cs typeface="Times New Roman" panose="02020603050405020304" pitchFamily="18" charset="0"/>
              </a:rPr>
            </a:br>
            <a:endParaRPr lang="en-US" altLang="en-US" sz="36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267200" y="26670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000" b="1">
                <a:latin typeface="Tahoma" panose="020B0604030504040204" pitchFamily="34" charset="0"/>
              </a:rPr>
              <a:t>  </a:t>
            </a:r>
            <a:endParaRPr lang="en-US" altLang="en-US" sz="4400" b="1">
              <a:latin typeface="Tahoma" panose="020B0604030504040204" pitchFamily="34" charset="0"/>
            </a:endParaRPr>
          </a:p>
        </p:txBody>
      </p:sp>
      <p:pic>
        <p:nvPicPr>
          <p:cNvPr id="22531" name="Picture 3" descr="may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0"/>
            <a:ext cx="3276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a:hlinkClick r:id="rId5" action="ppaction://hlinksldjump"/>
          </p:cNvPr>
          <p:cNvSpPr>
            <a:spLocks noChangeArrowheads="1"/>
          </p:cNvSpPr>
          <p:nvPr/>
        </p:nvSpPr>
        <p:spPr bwMode="auto">
          <a:xfrm>
            <a:off x="2819400" y="990600"/>
            <a:ext cx="1219200" cy="1281113"/>
          </a:xfrm>
          <a:prstGeom prst="rect">
            <a:avLst/>
          </a:prstGeom>
          <a:solidFill>
            <a:srgbClr val="00FFFF"/>
          </a:solidFill>
          <a:ln w="3810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8000" b="1">
                <a:solidFill>
                  <a:srgbClr val="009900"/>
                </a:solidFill>
                <a:latin typeface="Arial" panose="020B0604020202020204" pitchFamily="34" charset="0"/>
              </a:rPr>
              <a:t>1</a:t>
            </a:r>
          </a:p>
        </p:txBody>
      </p:sp>
      <p:sp>
        <p:nvSpPr>
          <p:cNvPr id="28677" name="Rectangle 5">
            <a:hlinkClick r:id="rId6" action="ppaction://hlinksldjump">
              <a:snd r:embed="rId3" name="applause.wav"/>
            </a:hlinkClick>
          </p:cNvPr>
          <p:cNvSpPr>
            <a:spLocks noChangeArrowheads="1"/>
          </p:cNvSpPr>
          <p:nvPr/>
        </p:nvSpPr>
        <p:spPr bwMode="auto">
          <a:xfrm>
            <a:off x="4038600" y="990600"/>
            <a:ext cx="1219200" cy="1281113"/>
          </a:xfrm>
          <a:prstGeom prst="rect">
            <a:avLst/>
          </a:prstGeom>
          <a:solidFill>
            <a:srgbClr val="FF9900"/>
          </a:solidFill>
          <a:ln w="3810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8000" b="1">
                <a:solidFill>
                  <a:srgbClr val="0000FF"/>
                </a:solidFill>
                <a:latin typeface="Arial" panose="020B0604020202020204" pitchFamily="34" charset="0"/>
              </a:rPr>
              <a:t>2</a:t>
            </a:r>
          </a:p>
        </p:txBody>
      </p:sp>
      <p:sp>
        <p:nvSpPr>
          <p:cNvPr id="28678" name="Rectangle 6">
            <a:hlinkClick r:id="rId7" action="ppaction://hlinksldjump"/>
          </p:cNvPr>
          <p:cNvSpPr>
            <a:spLocks noChangeArrowheads="1"/>
          </p:cNvSpPr>
          <p:nvPr/>
        </p:nvSpPr>
        <p:spPr bwMode="auto">
          <a:xfrm>
            <a:off x="5257800" y="990600"/>
            <a:ext cx="1219200" cy="1281113"/>
          </a:xfrm>
          <a:prstGeom prst="rect">
            <a:avLst/>
          </a:prstGeom>
          <a:solidFill>
            <a:srgbClr val="00CCFF"/>
          </a:solidFill>
          <a:ln w="3810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8000" b="1">
                <a:solidFill>
                  <a:srgbClr val="FF6600"/>
                </a:solidFill>
                <a:latin typeface="Arial" panose="020B0604020202020204" pitchFamily="34" charset="0"/>
              </a:rPr>
              <a:t>3</a:t>
            </a:r>
          </a:p>
        </p:txBody>
      </p:sp>
      <p:sp>
        <p:nvSpPr>
          <p:cNvPr id="28679" name="Rectangle 7">
            <a:hlinkClick r:id="rId8" action="ppaction://hlinksldjump"/>
          </p:cNvPr>
          <p:cNvSpPr>
            <a:spLocks noChangeArrowheads="1"/>
          </p:cNvSpPr>
          <p:nvPr/>
        </p:nvSpPr>
        <p:spPr bwMode="auto">
          <a:xfrm>
            <a:off x="2819400" y="2286000"/>
            <a:ext cx="1219200" cy="1281113"/>
          </a:xfrm>
          <a:prstGeom prst="rect">
            <a:avLst/>
          </a:prstGeom>
          <a:solidFill>
            <a:srgbClr val="66FF33"/>
          </a:solidFill>
          <a:ln w="3810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8000" b="1">
                <a:solidFill>
                  <a:srgbClr val="666699"/>
                </a:solidFill>
                <a:latin typeface="Arial" panose="020B0604020202020204" pitchFamily="34" charset="0"/>
              </a:rPr>
              <a:t>4</a:t>
            </a:r>
          </a:p>
        </p:txBody>
      </p:sp>
      <p:sp>
        <p:nvSpPr>
          <p:cNvPr id="28680" name="Rectangle 8">
            <a:hlinkClick r:id="rId9" action="ppaction://hlinksldjump"/>
          </p:cNvPr>
          <p:cNvSpPr>
            <a:spLocks noChangeArrowheads="1"/>
          </p:cNvSpPr>
          <p:nvPr/>
        </p:nvSpPr>
        <p:spPr bwMode="auto">
          <a:xfrm>
            <a:off x="4038600" y="2209800"/>
            <a:ext cx="1219200" cy="1281113"/>
          </a:xfrm>
          <a:prstGeom prst="rect">
            <a:avLst/>
          </a:prstGeom>
          <a:solidFill>
            <a:srgbClr val="FF99FF"/>
          </a:solidFill>
          <a:ln w="3810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8000" b="1">
                <a:solidFill>
                  <a:schemeClr val="folHlink"/>
                </a:solidFill>
                <a:latin typeface="Arial" panose="020B0604020202020204" pitchFamily="34" charset="0"/>
              </a:rPr>
              <a:t>5</a:t>
            </a:r>
          </a:p>
        </p:txBody>
      </p:sp>
      <p:sp>
        <p:nvSpPr>
          <p:cNvPr id="28681" name="Rectangle 9">
            <a:hlinkClick r:id="rId10" action="ppaction://hlinksldjump"/>
          </p:cNvPr>
          <p:cNvSpPr>
            <a:spLocks noChangeArrowheads="1"/>
          </p:cNvSpPr>
          <p:nvPr/>
        </p:nvSpPr>
        <p:spPr bwMode="auto">
          <a:xfrm>
            <a:off x="5257800" y="2209800"/>
            <a:ext cx="1219200" cy="1281113"/>
          </a:xfrm>
          <a:prstGeom prst="rect">
            <a:avLst/>
          </a:prstGeom>
          <a:solidFill>
            <a:srgbClr val="9900FF"/>
          </a:solidFill>
          <a:ln w="3810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8000" b="1">
                <a:solidFill>
                  <a:schemeClr val="bg1"/>
                </a:solidFill>
                <a:latin typeface="Arial" panose="020B0604020202020204" pitchFamily="34" charset="0"/>
              </a:rPr>
              <a:t>6</a:t>
            </a:r>
          </a:p>
        </p:txBody>
      </p:sp>
      <p:sp>
        <p:nvSpPr>
          <p:cNvPr id="28682" name="Rectangle 10">
            <a:hlinkClick r:id="rId11" action="ppaction://hlinksldjump"/>
          </p:cNvPr>
          <p:cNvSpPr>
            <a:spLocks noChangeArrowheads="1"/>
          </p:cNvSpPr>
          <p:nvPr/>
        </p:nvSpPr>
        <p:spPr bwMode="auto">
          <a:xfrm>
            <a:off x="2819400" y="3505200"/>
            <a:ext cx="1219200" cy="1281113"/>
          </a:xfrm>
          <a:prstGeom prst="rect">
            <a:avLst/>
          </a:prstGeom>
          <a:solidFill>
            <a:srgbClr val="0066FF"/>
          </a:solidFill>
          <a:ln w="3810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8000" b="1">
                <a:latin typeface="Arial" panose="020B0604020202020204" pitchFamily="34" charset="0"/>
              </a:rPr>
              <a:t>7</a:t>
            </a:r>
          </a:p>
        </p:txBody>
      </p:sp>
      <p:sp>
        <p:nvSpPr>
          <p:cNvPr id="28683" name="Rectangle 11">
            <a:hlinkClick r:id="rId12" action="ppaction://hlinksldjump"/>
          </p:cNvPr>
          <p:cNvSpPr>
            <a:spLocks noChangeArrowheads="1"/>
          </p:cNvSpPr>
          <p:nvPr/>
        </p:nvSpPr>
        <p:spPr bwMode="auto">
          <a:xfrm>
            <a:off x="4038600" y="3505200"/>
            <a:ext cx="1219200" cy="1281113"/>
          </a:xfrm>
          <a:prstGeom prst="rect">
            <a:avLst/>
          </a:prstGeom>
          <a:solidFill>
            <a:srgbClr val="800000"/>
          </a:solidFill>
          <a:ln w="3810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8000" b="1">
                <a:solidFill>
                  <a:srgbClr val="66FFCC"/>
                </a:solidFill>
                <a:latin typeface="Arial" panose="020B0604020202020204" pitchFamily="34" charset="0"/>
              </a:rPr>
              <a:t>8</a:t>
            </a:r>
          </a:p>
        </p:txBody>
      </p:sp>
      <p:sp>
        <p:nvSpPr>
          <p:cNvPr id="28684" name="Rectangle 12">
            <a:hlinkClick r:id="rId5" action="ppaction://hlinksldjump">
              <a:snd r:embed="rId3" name="applause.wav"/>
            </a:hlinkClick>
          </p:cNvPr>
          <p:cNvSpPr>
            <a:spLocks noChangeArrowheads="1"/>
          </p:cNvSpPr>
          <p:nvPr/>
        </p:nvSpPr>
        <p:spPr bwMode="auto">
          <a:xfrm>
            <a:off x="5257800" y="3505200"/>
            <a:ext cx="1219200" cy="1281113"/>
          </a:xfrm>
          <a:prstGeom prst="rect">
            <a:avLst/>
          </a:prstGeom>
          <a:solidFill>
            <a:srgbClr val="FF0000"/>
          </a:solidFill>
          <a:ln w="38100">
            <a:solidFill>
              <a:srgbClr val="00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8000" b="1">
                <a:solidFill>
                  <a:schemeClr val="bg1"/>
                </a:solidFill>
                <a:latin typeface="Arial" panose="020B0604020202020204" pitchFamily="34" charset="0"/>
              </a:rPr>
              <a:t>9</a:t>
            </a:r>
          </a:p>
        </p:txBody>
      </p:sp>
      <p:sp>
        <p:nvSpPr>
          <p:cNvPr id="28685" name="Oval 13"/>
          <p:cNvSpPr>
            <a:spLocks noChangeArrowheads="1"/>
          </p:cNvSpPr>
          <p:nvPr/>
        </p:nvSpPr>
        <p:spPr bwMode="auto">
          <a:xfrm>
            <a:off x="685800" y="5486400"/>
            <a:ext cx="1600200" cy="533400"/>
          </a:xfrm>
          <a:prstGeom prst="ellipse">
            <a:avLst/>
          </a:prstGeom>
          <a:solidFill>
            <a:srgbClr val="FFFF00"/>
          </a:solidFill>
          <a:ln w="38100">
            <a:solidFill>
              <a:srgbClr val="FF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800" b="1">
                <a:solidFill>
                  <a:srgbClr val="0066FF"/>
                </a:solidFill>
                <a:latin typeface="VNI-Times" pitchFamily="2" charset="0"/>
              </a:rPr>
              <a:t>A</a:t>
            </a:r>
          </a:p>
        </p:txBody>
      </p:sp>
      <p:sp>
        <p:nvSpPr>
          <p:cNvPr id="28686" name="Oval 14"/>
          <p:cNvSpPr>
            <a:spLocks noChangeArrowheads="1"/>
          </p:cNvSpPr>
          <p:nvPr/>
        </p:nvSpPr>
        <p:spPr bwMode="auto">
          <a:xfrm>
            <a:off x="6858000" y="5562600"/>
            <a:ext cx="1519238" cy="509588"/>
          </a:xfrm>
          <a:prstGeom prst="ellipse">
            <a:avLst/>
          </a:prstGeom>
          <a:solidFill>
            <a:srgbClr val="FFFF00"/>
          </a:solidFill>
          <a:ln w="38100">
            <a:solidFill>
              <a:srgbClr val="FF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400" b="1">
                <a:solidFill>
                  <a:srgbClr val="0066FF"/>
                </a:solidFill>
                <a:latin typeface="Arial" panose="020B0604020202020204" pitchFamily="34" charset="0"/>
              </a:rPr>
              <a:t>B</a:t>
            </a:r>
          </a:p>
        </p:txBody>
      </p:sp>
      <p:pic>
        <p:nvPicPr>
          <p:cNvPr id="28687" name="Picture 15" descr="lion1">
            <a:hlinkClick r:id="rId9"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4495800"/>
            <a:ext cx="59848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6" descr="timsah">
            <a:hlinkClick r:id="rId8"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5200" y="4648200"/>
            <a:ext cx="685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AutoShape 17">
            <a:hlinkClick r:id="rId15" action="ppaction://hlinksldjump"/>
          </p:cNvPr>
          <p:cNvSpPr>
            <a:spLocks noChangeArrowheads="1"/>
          </p:cNvSpPr>
          <p:nvPr/>
        </p:nvSpPr>
        <p:spPr bwMode="auto">
          <a:xfrm>
            <a:off x="1371600" y="3733800"/>
            <a:ext cx="1727200" cy="792163"/>
          </a:xfrm>
          <a:prstGeom prst="cloudCallout">
            <a:avLst>
              <a:gd name="adj1" fmla="val -43750"/>
              <a:gd name="adj2" fmla="val 70000"/>
            </a:avLst>
          </a:prstGeom>
          <a:solidFill>
            <a:schemeClr val="accent2"/>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400" b="1">
                <a:solidFill>
                  <a:srgbClr val="9900FF"/>
                </a:solidFill>
                <a:latin typeface="Arial" panose="020B0604020202020204" pitchFamily="34" charset="0"/>
              </a:rPr>
              <a:t>I win!</a:t>
            </a:r>
          </a:p>
        </p:txBody>
      </p:sp>
      <p:sp>
        <p:nvSpPr>
          <p:cNvPr id="28690" name="AutoShape 18">
            <a:hlinkClick r:id="rId15" action="ppaction://hlinksldjump"/>
          </p:cNvPr>
          <p:cNvSpPr>
            <a:spLocks noChangeArrowheads="1"/>
          </p:cNvSpPr>
          <p:nvPr/>
        </p:nvSpPr>
        <p:spPr bwMode="auto">
          <a:xfrm>
            <a:off x="7416800" y="3657600"/>
            <a:ext cx="1727200" cy="792163"/>
          </a:xfrm>
          <a:prstGeom prst="cloudCallout">
            <a:avLst>
              <a:gd name="adj1" fmla="val -43750"/>
              <a:gd name="adj2" fmla="val 70000"/>
            </a:avLst>
          </a:prstGeom>
          <a:solidFill>
            <a:schemeClr val="accent2"/>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400" b="1">
                <a:solidFill>
                  <a:srgbClr val="9900FF"/>
                </a:solidFill>
                <a:latin typeface="Arial" panose="020B0604020202020204" pitchFamily="34" charset="0"/>
              </a:rPr>
              <a:t>I win!</a:t>
            </a:r>
          </a:p>
        </p:txBody>
      </p:sp>
      <p:sp>
        <p:nvSpPr>
          <p:cNvPr id="28691" name="Oval 19"/>
          <p:cNvSpPr>
            <a:spLocks noChangeArrowheads="1"/>
          </p:cNvSpPr>
          <p:nvPr/>
        </p:nvSpPr>
        <p:spPr bwMode="auto">
          <a:xfrm>
            <a:off x="2438400" y="5410200"/>
            <a:ext cx="1143000" cy="6096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endParaRPr lang="vi-VN" altLang="en-US" sz="1800" b="1">
              <a:latin typeface="Arial" panose="020B0604020202020204" pitchFamily="34" charset="0"/>
            </a:endParaRPr>
          </a:p>
        </p:txBody>
      </p:sp>
      <p:sp>
        <p:nvSpPr>
          <p:cNvPr id="28692" name="Oval 20"/>
          <p:cNvSpPr>
            <a:spLocks noChangeArrowheads="1"/>
          </p:cNvSpPr>
          <p:nvPr/>
        </p:nvSpPr>
        <p:spPr bwMode="auto">
          <a:xfrm>
            <a:off x="5562600" y="5486400"/>
            <a:ext cx="1143000" cy="6096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sp>
        <p:nvSpPr>
          <p:cNvPr id="14357" name="WordArt 21"/>
          <p:cNvSpPr>
            <a:spLocks noChangeArrowheads="1" noChangeShapeType="1" noTextEdit="1"/>
          </p:cNvSpPr>
          <p:nvPr/>
        </p:nvSpPr>
        <p:spPr bwMode="auto">
          <a:xfrm>
            <a:off x="2895600" y="54864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1</a:t>
            </a:r>
          </a:p>
        </p:txBody>
      </p:sp>
      <p:sp>
        <p:nvSpPr>
          <p:cNvPr id="14358" name="WordArt 22"/>
          <p:cNvSpPr>
            <a:spLocks noChangeArrowheads="1" noChangeShapeType="1" noTextEdit="1"/>
          </p:cNvSpPr>
          <p:nvPr/>
        </p:nvSpPr>
        <p:spPr bwMode="auto">
          <a:xfrm>
            <a:off x="6019800" y="55626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1</a:t>
            </a:r>
          </a:p>
        </p:txBody>
      </p:sp>
      <p:sp>
        <p:nvSpPr>
          <p:cNvPr id="14359" name="WordArt 23"/>
          <p:cNvSpPr>
            <a:spLocks noChangeArrowheads="1" noChangeShapeType="1" noTextEdit="1"/>
          </p:cNvSpPr>
          <p:nvPr/>
        </p:nvSpPr>
        <p:spPr bwMode="auto">
          <a:xfrm>
            <a:off x="6019800" y="55626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2</a:t>
            </a:r>
          </a:p>
        </p:txBody>
      </p:sp>
      <p:sp>
        <p:nvSpPr>
          <p:cNvPr id="14360" name="WordArt 24"/>
          <p:cNvSpPr>
            <a:spLocks noChangeArrowheads="1" noChangeShapeType="1" noTextEdit="1"/>
          </p:cNvSpPr>
          <p:nvPr/>
        </p:nvSpPr>
        <p:spPr bwMode="auto">
          <a:xfrm>
            <a:off x="2971800" y="55626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2</a:t>
            </a:r>
          </a:p>
        </p:txBody>
      </p:sp>
      <p:sp>
        <p:nvSpPr>
          <p:cNvPr id="14361" name="WordArt 25"/>
          <p:cNvSpPr>
            <a:spLocks noChangeArrowheads="1" noChangeShapeType="1" noTextEdit="1"/>
          </p:cNvSpPr>
          <p:nvPr/>
        </p:nvSpPr>
        <p:spPr bwMode="auto">
          <a:xfrm>
            <a:off x="6096000" y="55626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3</a:t>
            </a:r>
          </a:p>
        </p:txBody>
      </p:sp>
      <p:sp>
        <p:nvSpPr>
          <p:cNvPr id="14362" name="WordArt 26"/>
          <p:cNvSpPr>
            <a:spLocks noChangeArrowheads="1" noChangeShapeType="1" noTextEdit="1"/>
          </p:cNvSpPr>
          <p:nvPr/>
        </p:nvSpPr>
        <p:spPr bwMode="auto">
          <a:xfrm>
            <a:off x="2971800" y="54864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3</a:t>
            </a:r>
          </a:p>
        </p:txBody>
      </p:sp>
      <p:sp>
        <p:nvSpPr>
          <p:cNvPr id="14363" name="WordArt 27"/>
          <p:cNvSpPr>
            <a:spLocks noChangeArrowheads="1" noChangeShapeType="1" noTextEdit="1"/>
          </p:cNvSpPr>
          <p:nvPr/>
        </p:nvSpPr>
        <p:spPr bwMode="auto">
          <a:xfrm>
            <a:off x="6019800" y="56388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4</a:t>
            </a:r>
          </a:p>
        </p:txBody>
      </p:sp>
      <p:sp>
        <p:nvSpPr>
          <p:cNvPr id="14364" name="WordArt 28"/>
          <p:cNvSpPr>
            <a:spLocks noChangeArrowheads="1" noChangeShapeType="1" noTextEdit="1"/>
          </p:cNvSpPr>
          <p:nvPr/>
        </p:nvSpPr>
        <p:spPr bwMode="auto">
          <a:xfrm>
            <a:off x="2895600" y="54864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4</a:t>
            </a:r>
          </a:p>
        </p:txBody>
      </p:sp>
      <p:sp>
        <p:nvSpPr>
          <p:cNvPr id="14365" name="WordArt 29"/>
          <p:cNvSpPr>
            <a:spLocks noChangeArrowheads="1" noChangeShapeType="1" noTextEdit="1"/>
          </p:cNvSpPr>
          <p:nvPr/>
        </p:nvSpPr>
        <p:spPr bwMode="auto">
          <a:xfrm>
            <a:off x="6172200" y="56388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5</a:t>
            </a:r>
          </a:p>
        </p:txBody>
      </p:sp>
      <p:sp>
        <p:nvSpPr>
          <p:cNvPr id="14366" name="WordArt 30"/>
          <p:cNvSpPr>
            <a:spLocks noChangeArrowheads="1" noChangeShapeType="1" noTextEdit="1"/>
          </p:cNvSpPr>
          <p:nvPr/>
        </p:nvSpPr>
        <p:spPr bwMode="auto">
          <a:xfrm>
            <a:off x="2971800" y="55626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5</a:t>
            </a:r>
          </a:p>
        </p:txBody>
      </p:sp>
      <p:sp>
        <p:nvSpPr>
          <p:cNvPr id="14367" name="WordArt 31"/>
          <p:cNvSpPr>
            <a:spLocks noChangeArrowheads="1" noChangeShapeType="1" noTextEdit="1"/>
          </p:cNvSpPr>
          <p:nvPr/>
        </p:nvSpPr>
        <p:spPr bwMode="auto">
          <a:xfrm>
            <a:off x="2971800" y="54864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6</a:t>
            </a:r>
          </a:p>
        </p:txBody>
      </p:sp>
      <p:sp>
        <p:nvSpPr>
          <p:cNvPr id="14368" name="WordArt 32"/>
          <p:cNvSpPr>
            <a:spLocks noChangeArrowheads="1" noChangeShapeType="1" noTextEdit="1"/>
          </p:cNvSpPr>
          <p:nvPr/>
        </p:nvSpPr>
        <p:spPr bwMode="auto">
          <a:xfrm>
            <a:off x="6096000" y="55626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6</a:t>
            </a:r>
          </a:p>
        </p:txBody>
      </p:sp>
      <p:sp>
        <p:nvSpPr>
          <p:cNvPr id="14369" name="WordArt 33"/>
          <p:cNvSpPr>
            <a:spLocks noChangeArrowheads="1" noChangeShapeType="1" noTextEdit="1"/>
          </p:cNvSpPr>
          <p:nvPr/>
        </p:nvSpPr>
        <p:spPr bwMode="auto">
          <a:xfrm>
            <a:off x="2895600" y="55626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7</a:t>
            </a:r>
          </a:p>
        </p:txBody>
      </p:sp>
      <p:sp>
        <p:nvSpPr>
          <p:cNvPr id="14370" name="WordArt 34"/>
          <p:cNvSpPr>
            <a:spLocks noChangeArrowheads="1" noChangeShapeType="1" noTextEdit="1"/>
          </p:cNvSpPr>
          <p:nvPr/>
        </p:nvSpPr>
        <p:spPr bwMode="auto">
          <a:xfrm>
            <a:off x="6096000" y="55626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7</a:t>
            </a:r>
          </a:p>
        </p:txBody>
      </p:sp>
      <p:sp>
        <p:nvSpPr>
          <p:cNvPr id="14371" name="WordArt 35"/>
          <p:cNvSpPr>
            <a:spLocks noChangeArrowheads="1" noChangeShapeType="1" noTextEdit="1"/>
          </p:cNvSpPr>
          <p:nvPr/>
        </p:nvSpPr>
        <p:spPr bwMode="auto">
          <a:xfrm>
            <a:off x="2895600" y="54864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8</a:t>
            </a:r>
          </a:p>
        </p:txBody>
      </p:sp>
      <p:sp>
        <p:nvSpPr>
          <p:cNvPr id="14372" name="WordArt 36"/>
          <p:cNvSpPr>
            <a:spLocks noChangeArrowheads="1" noChangeShapeType="1" noTextEdit="1"/>
          </p:cNvSpPr>
          <p:nvPr/>
        </p:nvSpPr>
        <p:spPr bwMode="auto">
          <a:xfrm>
            <a:off x="6096000" y="55626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Verdana" panose="020B0604030504040204" pitchFamily="34" charset="0"/>
              </a:rPr>
              <a:t>8</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iterate type="lt">
                                    <p:tmAbs val="0"/>
                                  </p:iterate>
                                  <p:childTnLst>
                                    <p:set>
                                      <p:cBhvr>
                                        <p:cTn id="6" dur="1" fill="hold">
                                          <p:stCondLst>
                                            <p:cond delay="0"/>
                                          </p:stCondLst>
                                        </p:cTn>
                                        <p:tgtEl>
                                          <p:spTgt spid="28685"/>
                                        </p:tgtEl>
                                        <p:attrNameLst>
                                          <p:attrName>style.visibility</p:attrName>
                                        </p:attrNameLst>
                                      </p:cBhvr>
                                      <p:to>
                                        <p:strVal val="visible"/>
                                      </p:to>
                                    </p:set>
                                    <p:anim to="" calcmode="lin" valueType="num">
                                      <p:cBhvr>
                                        <p:cTn id="7" dur="1" fill="hold"/>
                                        <p:tgtEl>
                                          <p:spTgt spid="28685"/>
                                        </p:tgtEl>
                                      </p:cBhvr>
                                    </p:anim>
                                  </p:childTnLst>
                                </p:cTn>
                              </p:par>
                              <p:par>
                                <p:cTn id="8" presetID="24" presetClass="entr" presetSubtype="0" fill="hold" grpId="0" nodeType="withEffect">
                                  <p:stCondLst>
                                    <p:cond delay="0"/>
                                  </p:stCondLst>
                                  <p:childTnLst>
                                    <p:set>
                                      <p:cBhvr>
                                        <p:cTn id="9" dur="1" fill="hold">
                                          <p:stCondLst>
                                            <p:cond delay="0"/>
                                          </p:stCondLst>
                                        </p:cTn>
                                        <p:tgtEl>
                                          <p:spTgt spid="28686"/>
                                        </p:tgtEl>
                                        <p:attrNameLst>
                                          <p:attrName>style.visibility</p:attrName>
                                        </p:attrNameLst>
                                      </p:cBhvr>
                                      <p:to>
                                        <p:strVal val="visible"/>
                                      </p:to>
                                    </p:set>
                                    <p:anim to="" calcmode="lin" valueType="num">
                                      <p:cBhvr>
                                        <p:cTn id="10" dur="1" fill="hold"/>
                                        <p:tgtEl>
                                          <p:spTgt spid="28686"/>
                                        </p:tgtEl>
                                      </p:cBhvr>
                                    </p:anim>
                                  </p:childTnLst>
                                </p:cTn>
                              </p:par>
                              <p:par>
                                <p:cTn id="11" presetID="7" presetClass="entr" presetSubtype="4" fill="hold" nodeType="withEffect">
                                  <p:stCondLst>
                                    <p:cond delay="0"/>
                                  </p:stCondLst>
                                  <p:childTnLst>
                                    <p:set>
                                      <p:cBhvr>
                                        <p:cTn id="12" dur="1" fill="hold">
                                          <p:stCondLst>
                                            <p:cond delay="0"/>
                                          </p:stCondLst>
                                        </p:cTn>
                                        <p:tgtEl>
                                          <p:spTgt spid="28687"/>
                                        </p:tgtEl>
                                        <p:attrNameLst>
                                          <p:attrName>style.visibility</p:attrName>
                                        </p:attrNameLst>
                                      </p:cBhvr>
                                      <p:to>
                                        <p:strVal val="visible"/>
                                      </p:to>
                                    </p:set>
                                    <p:anim calcmode="lin" valueType="num">
                                      <p:cBhvr additive="base">
                                        <p:cTn id="13" dur="500" fill="hold"/>
                                        <p:tgtEl>
                                          <p:spTgt spid="28687"/>
                                        </p:tgtEl>
                                        <p:attrNameLst>
                                          <p:attrName>ppt_x</p:attrName>
                                        </p:attrNameLst>
                                      </p:cBhvr>
                                      <p:tavLst>
                                        <p:tav tm="0">
                                          <p:val>
                                            <p:strVal val="#ppt_x"/>
                                          </p:val>
                                        </p:tav>
                                        <p:tav tm="100000">
                                          <p:val>
                                            <p:strVal val="#ppt_x"/>
                                          </p:val>
                                        </p:tav>
                                      </p:tavLst>
                                    </p:anim>
                                    <p:anim calcmode="lin" valueType="num">
                                      <p:cBhvr additive="base">
                                        <p:cTn id="14" dur="500" fill="hold"/>
                                        <p:tgtEl>
                                          <p:spTgt spid="28687"/>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28688"/>
                                        </p:tgtEl>
                                        <p:attrNameLst>
                                          <p:attrName>style.visibility</p:attrName>
                                        </p:attrNameLst>
                                      </p:cBhvr>
                                      <p:to>
                                        <p:strVal val="visible"/>
                                      </p:to>
                                    </p:set>
                                    <p:anim calcmode="lin" valueType="num">
                                      <p:cBhvr>
                                        <p:cTn id="17" dur="1000" fill="hold"/>
                                        <p:tgtEl>
                                          <p:spTgt spid="28688"/>
                                        </p:tgtEl>
                                        <p:attrNameLst>
                                          <p:attrName>ppt_w</p:attrName>
                                        </p:attrNameLst>
                                      </p:cBhvr>
                                      <p:tavLst>
                                        <p:tav tm="0">
                                          <p:val>
                                            <p:fltVal val="0"/>
                                          </p:val>
                                        </p:tav>
                                        <p:tav tm="100000">
                                          <p:val>
                                            <p:strVal val="#ppt_w"/>
                                          </p:val>
                                        </p:tav>
                                      </p:tavLst>
                                    </p:anim>
                                    <p:anim calcmode="lin" valueType="num">
                                      <p:cBhvr>
                                        <p:cTn id="18" dur="1000" fill="hold"/>
                                        <p:tgtEl>
                                          <p:spTgt spid="28688"/>
                                        </p:tgtEl>
                                        <p:attrNameLst>
                                          <p:attrName>ppt_h</p:attrName>
                                        </p:attrNameLst>
                                      </p:cBhvr>
                                      <p:tavLst>
                                        <p:tav tm="0">
                                          <p:val>
                                            <p:fltVal val="0"/>
                                          </p:val>
                                        </p:tav>
                                        <p:tav tm="100000">
                                          <p:val>
                                            <p:strVal val="#ppt_h"/>
                                          </p:val>
                                        </p:tav>
                                      </p:tavLst>
                                    </p:anim>
                                    <p:anim calcmode="lin" valueType="num">
                                      <p:cBhvr>
                                        <p:cTn id="19" dur="1000" fill="hold"/>
                                        <p:tgtEl>
                                          <p:spTgt spid="28688"/>
                                        </p:tgtEl>
                                        <p:attrNameLst>
                                          <p:attrName>style.rotation</p:attrName>
                                        </p:attrNameLst>
                                      </p:cBhvr>
                                      <p:tavLst>
                                        <p:tav tm="0">
                                          <p:val>
                                            <p:fltVal val="90"/>
                                          </p:val>
                                        </p:tav>
                                        <p:tav tm="100000">
                                          <p:val>
                                            <p:fltVal val="0"/>
                                          </p:val>
                                        </p:tav>
                                      </p:tavLst>
                                    </p:anim>
                                    <p:animEffect transition="in" filter="fade">
                                      <p:cBhvr>
                                        <p:cTn id="20" dur="1000"/>
                                        <p:tgtEl>
                                          <p:spTgt spid="286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9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867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4" presetClass="exit" presetSubtype="0" fill="hold" grpId="0" nodeType="clickEffect">
                                  <p:stCondLst>
                                    <p:cond delay="0"/>
                                  </p:stCondLst>
                                  <p:childTnLst>
                                    <p:anim to="" calcmode="lin" valueType="num">
                                      <p:cBhvr>
                                        <p:cTn id="33" dur="1"/>
                                        <p:tgtEl>
                                          <p:spTgt spid="28676"/>
                                        </p:tgtEl>
                                      </p:cBhvr>
                                    </p:anim>
                                    <p:set>
                                      <p:cBhvr>
                                        <p:cTn id="34" dur="1" fill="hold">
                                          <p:stCondLst>
                                            <p:cond delay="0"/>
                                          </p:stCondLst>
                                        </p:cTn>
                                        <p:tgtEl>
                                          <p:spTgt spid="2867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76"/>
                  </p:tgtEl>
                </p:cond>
              </p:nextCondLst>
            </p:seq>
            <p:seq concurrent="1" nextAc="seek">
              <p:cTn id="35" restart="whenNotActive" fill="hold" evtFilter="cancelBubble" nodeType="interactiveSeq">
                <p:stCondLst>
                  <p:cond evt="onClick" delay="0">
                    <p:tgtEl>
                      <p:spTgt spid="2867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4" presetClass="exit" presetSubtype="0" fill="hold" grpId="0" nodeType="clickEffect">
                                  <p:stCondLst>
                                    <p:cond delay="0"/>
                                  </p:stCondLst>
                                  <p:childTnLst>
                                    <p:anim to="" calcmode="lin" valueType="num">
                                      <p:cBhvr>
                                        <p:cTn id="39" dur="1"/>
                                        <p:tgtEl>
                                          <p:spTgt spid="28677"/>
                                        </p:tgtEl>
                                      </p:cBhvr>
                                    </p:anim>
                                    <p:set>
                                      <p:cBhvr>
                                        <p:cTn id="40" dur="1" fill="hold">
                                          <p:stCondLst>
                                            <p:cond delay="0"/>
                                          </p:stCondLst>
                                        </p:cTn>
                                        <p:tgtEl>
                                          <p:spTgt spid="28677"/>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77"/>
                  </p:tgtEl>
                </p:cond>
              </p:nextCondLst>
            </p:seq>
            <p:seq concurrent="1" nextAc="seek">
              <p:cTn id="41" restart="whenNotActive" fill="hold" evtFilter="cancelBubble" nodeType="interactiveSeq">
                <p:stCondLst>
                  <p:cond evt="onClick" delay="0">
                    <p:tgtEl>
                      <p:spTgt spid="28678"/>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4" presetClass="exit" presetSubtype="0" fill="hold" grpId="0" nodeType="clickEffect">
                                  <p:stCondLst>
                                    <p:cond delay="0"/>
                                  </p:stCondLst>
                                  <p:childTnLst>
                                    <p:anim to="" calcmode="lin" valueType="num">
                                      <p:cBhvr>
                                        <p:cTn id="45" dur="1"/>
                                        <p:tgtEl>
                                          <p:spTgt spid="28678"/>
                                        </p:tgtEl>
                                      </p:cBhvr>
                                    </p:anim>
                                    <p:set>
                                      <p:cBhvr>
                                        <p:cTn id="46" dur="1" fill="hold">
                                          <p:stCondLst>
                                            <p:cond delay="0"/>
                                          </p:stCondLst>
                                        </p:cTn>
                                        <p:tgtEl>
                                          <p:spTgt spid="2867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78"/>
                  </p:tgtEl>
                </p:cond>
              </p:nextCondLst>
            </p:seq>
            <p:seq concurrent="1" nextAc="seek">
              <p:cTn id="47" restart="whenNotActive" fill="hold" evtFilter="cancelBubble" nodeType="interactiveSeq">
                <p:stCondLst>
                  <p:cond evt="onClick" delay="0">
                    <p:tgtEl>
                      <p:spTgt spid="28679"/>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4" presetClass="exit" presetSubtype="0" fill="hold" grpId="0" nodeType="clickEffect">
                                  <p:stCondLst>
                                    <p:cond delay="0"/>
                                  </p:stCondLst>
                                  <p:childTnLst>
                                    <p:anim to="" calcmode="lin" valueType="num">
                                      <p:cBhvr>
                                        <p:cTn id="51" dur="1"/>
                                        <p:tgtEl>
                                          <p:spTgt spid="28679"/>
                                        </p:tgtEl>
                                      </p:cBhvr>
                                    </p:anim>
                                    <p:set>
                                      <p:cBhvr>
                                        <p:cTn id="52" dur="1" fill="hold">
                                          <p:stCondLst>
                                            <p:cond delay="0"/>
                                          </p:stCondLst>
                                        </p:cTn>
                                        <p:tgtEl>
                                          <p:spTgt spid="28679"/>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79"/>
                  </p:tgtEl>
                </p:cond>
              </p:nextCondLst>
            </p:seq>
            <p:seq concurrent="1" nextAc="seek">
              <p:cTn id="53" restart="whenNotActive" fill="hold" evtFilter="cancelBubble" nodeType="interactiveSeq">
                <p:stCondLst>
                  <p:cond evt="onClick" delay="0">
                    <p:tgtEl>
                      <p:spTgt spid="28680"/>
                    </p:tgtEl>
                  </p:cond>
                </p:stCondLst>
                <p:endSync evt="end" delay="0">
                  <p:rtn val="all"/>
                </p:endSync>
                <p:childTnLst>
                  <p:par>
                    <p:cTn id="54" fill="hold" nodeType="clickPar">
                      <p:stCondLst>
                        <p:cond delay="0"/>
                        <p:cond evt="onBegin" delay="0">
                          <p:tn val="53"/>
                        </p:cond>
                      </p:stCondLst>
                      <p:childTnLst>
                        <p:par>
                          <p:cTn id="55" fill="hold" nodeType="withGroup">
                            <p:stCondLst>
                              <p:cond delay="0"/>
                            </p:stCondLst>
                            <p:childTnLst>
                              <p:par>
                                <p:cTn id="56" presetID="24" presetClass="exit" presetSubtype="0" fill="hold" grpId="0" nodeType="withEffect">
                                  <p:stCondLst>
                                    <p:cond delay="0"/>
                                  </p:stCondLst>
                                  <p:childTnLst>
                                    <p:anim to="" calcmode="lin" valueType="num">
                                      <p:cBhvr>
                                        <p:cTn id="57" dur="1"/>
                                        <p:tgtEl>
                                          <p:spTgt spid="28680"/>
                                        </p:tgtEl>
                                      </p:cBhvr>
                                    </p:anim>
                                    <p:set>
                                      <p:cBhvr>
                                        <p:cTn id="58" dur="1" fill="hold">
                                          <p:stCondLst>
                                            <p:cond delay="0"/>
                                          </p:stCondLst>
                                        </p:cTn>
                                        <p:tgtEl>
                                          <p:spTgt spid="28680"/>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80"/>
                  </p:tgtEl>
                </p:cond>
              </p:nextCondLst>
            </p:seq>
            <p:seq concurrent="1" nextAc="seek">
              <p:cTn id="59" restart="whenNotActive" fill="hold" evtFilter="cancelBubble" nodeType="interactiveSeq">
                <p:stCondLst>
                  <p:cond evt="onClick" delay="0">
                    <p:tgtEl>
                      <p:spTgt spid="2868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4" presetClass="exit" presetSubtype="0" fill="hold" grpId="0" nodeType="clickEffect">
                                  <p:stCondLst>
                                    <p:cond delay="0"/>
                                  </p:stCondLst>
                                  <p:childTnLst>
                                    <p:anim to="" calcmode="lin" valueType="num">
                                      <p:cBhvr>
                                        <p:cTn id="63" dur="1"/>
                                        <p:tgtEl>
                                          <p:spTgt spid="28681"/>
                                        </p:tgtEl>
                                      </p:cBhvr>
                                    </p:anim>
                                    <p:set>
                                      <p:cBhvr>
                                        <p:cTn id="64" dur="1" fill="hold">
                                          <p:stCondLst>
                                            <p:cond delay="0"/>
                                          </p:stCondLst>
                                        </p:cTn>
                                        <p:tgtEl>
                                          <p:spTgt spid="2868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81"/>
                  </p:tgtEl>
                </p:cond>
              </p:nextCondLst>
            </p:seq>
            <p:seq concurrent="1" nextAc="seek">
              <p:cTn id="65" restart="whenNotActive" fill="hold" evtFilter="cancelBubble" nodeType="interactiveSeq">
                <p:stCondLst>
                  <p:cond evt="onClick" delay="0">
                    <p:tgtEl>
                      <p:spTgt spid="28682"/>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4" presetClass="exit" presetSubtype="0" fill="hold" grpId="0" nodeType="clickEffect">
                                  <p:stCondLst>
                                    <p:cond delay="0"/>
                                  </p:stCondLst>
                                  <p:childTnLst>
                                    <p:anim to="" calcmode="lin" valueType="num">
                                      <p:cBhvr>
                                        <p:cTn id="69" dur="1"/>
                                        <p:tgtEl>
                                          <p:spTgt spid="28682"/>
                                        </p:tgtEl>
                                      </p:cBhvr>
                                    </p:anim>
                                    <p:set>
                                      <p:cBhvr>
                                        <p:cTn id="70" dur="1" fill="hold">
                                          <p:stCondLst>
                                            <p:cond delay="0"/>
                                          </p:stCondLst>
                                        </p:cTn>
                                        <p:tgtEl>
                                          <p:spTgt spid="2868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82"/>
                  </p:tgtEl>
                </p:cond>
              </p:nextCondLst>
            </p:seq>
            <p:seq concurrent="1" nextAc="seek">
              <p:cTn id="71" restart="whenNotActive" fill="hold" evtFilter="cancelBubble" nodeType="interactiveSeq">
                <p:stCondLst>
                  <p:cond evt="onClick" delay="0">
                    <p:tgtEl>
                      <p:spTgt spid="2868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4" presetClass="exit" presetSubtype="0" fill="hold" grpId="0" nodeType="clickEffect">
                                  <p:stCondLst>
                                    <p:cond delay="0"/>
                                  </p:stCondLst>
                                  <p:childTnLst>
                                    <p:anim to="" calcmode="lin" valueType="num">
                                      <p:cBhvr>
                                        <p:cTn id="75" dur="1"/>
                                        <p:tgtEl>
                                          <p:spTgt spid="28683"/>
                                        </p:tgtEl>
                                      </p:cBhvr>
                                    </p:anim>
                                    <p:set>
                                      <p:cBhvr>
                                        <p:cTn id="76" dur="1" fill="hold">
                                          <p:stCondLst>
                                            <p:cond delay="0"/>
                                          </p:stCondLst>
                                        </p:cTn>
                                        <p:tgtEl>
                                          <p:spTgt spid="28683"/>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83"/>
                  </p:tgtEl>
                </p:cond>
              </p:nextCondLst>
            </p:seq>
            <p:seq concurrent="1" nextAc="seek">
              <p:cTn id="77" restart="whenNotActive" fill="hold" evtFilter="cancelBubble" nodeType="interactiveSeq">
                <p:stCondLst>
                  <p:cond evt="onClick" delay="0">
                    <p:tgtEl>
                      <p:spTgt spid="28684"/>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2" presetClass="exit" presetSubtype="4" fill="hold" grpId="0" nodeType="clickEffect">
                                  <p:stCondLst>
                                    <p:cond delay="0"/>
                                  </p:stCondLst>
                                  <p:childTnLst>
                                    <p:anim calcmode="lin" valueType="num">
                                      <p:cBhvr additive="base">
                                        <p:cTn id="81" dur="500"/>
                                        <p:tgtEl>
                                          <p:spTgt spid="28684"/>
                                        </p:tgtEl>
                                        <p:attrNameLst>
                                          <p:attrName>ppt_x</p:attrName>
                                        </p:attrNameLst>
                                      </p:cBhvr>
                                      <p:tavLst>
                                        <p:tav tm="0">
                                          <p:val>
                                            <p:strVal val="ppt_x"/>
                                          </p:val>
                                        </p:tav>
                                        <p:tav tm="100000">
                                          <p:val>
                                            <p:strVal val="ppt_x"/>
                                          </p:val>
                                        </p:tav>
                                      </p:tavLst>
                                    </p:anim>
                                    <p:anim calcmode="lin" valueType="num">
                                      <p:cBhvr additive="base">
                                        <p:cTn id="82" dur="500"/>
                                        <p:tgtEl>
                                          <p:spTgt spid="28684"/>
                                        </p:tgtEl>
                                        <p:attrNameLst>
                                          <p:attrName>ppt_y</p:attrName>
                                        </p:attrNameLst>
                                      </p:cBhvr>
                                      <p:tavLst>
                                        <p:tav tm="0">
                                          <p:val>
                                            <p:strVal val="ppt_y"/>
                                          </p:val>
                                        </p:tav>
                                        <p:tav tm="100000">
                                          <p:val>
                                            <p:strVal val="1+ppt_h/2"/>
                                          </p:val>
                                        </p:tav>
                                      </p:tavLst>
                                    </p:anim>
                                    <p:set>
                                      <p:cBhvr>
                                        <p:cTn id="83" dur="1" fill="hold">
                                          <p:stCondLst>
                                            <p:cond delay="499"/>
                                          </p:stCondLst>
                                        </p:cTn>
                                        <p:tgtEl>
                                          <p:spTgt spid="28684"/>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84"/>
                  </p:tgtEl>
                </p:cond>
              </p:nextCondLst>
            </p:seq>
            <p:seq concurrent="1" nextAc="seek">
              <p:cTn id="84" restart="whenNotActive" fill="hold" evtFilter="cancelBubble" nodeType="interactiveSeq">
                <p:stCondLst>
                  <p:cond evt="onClick" delay="0">
                    <p:tgtEl>
                      <p:spTgt spid="28685"/>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55" presetClass="entr" presetSubtype="0" repeatCount="5000" fill="hold" grpId="0" nodeType="clickEffect">
                                  <p:stCondLst>
                                    <p:cond delay="0"/>
                                  </p:stCondLst>
                                  <p:childTnLst>
                                    <p:set>
                                      <p:cBhvr>
                                        <p:cTn id="88" dur="1" fill="hold">
                                          <p:stCondLst>
                                            <p:cond delay="0"/>
                                          </p:stCondLst>
                                        </p:cTn>
                                        <p:tgtEl>
                                          <p:spTgt spid="28689"/>
                                        </p:tgtEl>
                                        <p:attrNameLst>
                                          <p:attrName>style.visibility</p:attrName>
                                        </p:attrNameLst>
                                      </p:cBhvr>
                                      <p:to>
                                        <p:strVal val="visible"/>
                                      </p:to>
                                    </p:set>
                                    <p:anim calcmode="lin" valueType="num">
                                      <p:cBhvr>
                                        <p:cTn id="89" dur="1000" fill="hold"/>
                                        <p:tgtEl>
                                          <p:spTgt spid="28689"/>
                                        </p:tgtEl>
                                        <p:attrNameLst>
                                          <p:attrName>ppt_w</p:attrName>
                                        </p:attrNameLst>
                                      </p:cBhvr>
                                      <p:tavLst>
                                        <p:tav tm="0">
                                          <p:val>
                                            <p:strVal val="#ppt_w*0.70"/>
                                          </p:val>
                                        </p:tav>
                                        <p:tav tm="100000">
                                          <p:val>
                                            <p:strVal val="#ppt_w"/>
                                          </p:val>
                                        </p:tav>
                                      </p:tavLst>
                                    </p:anim>
                                    <p:anim calcmode="lin" valueType="num">
                                      <p:cBhvr>
                                        <p:cTn id="90" dur="1000" fill="hold"/>
                                        <p:tgtEl>
                                          <p:spTgt spid="28689"/>
                                        </p:tgtEl>
                                        <p:attrNameLst>
                                          <p:attrName>ppt_h</p:attrName>
                                        </p:attrNameLst>
                                      </p:cBhvr>
                                      <p:tavLst>
                                        <p:tav tm="0">
                                          <p:val>
                                            <p:strVal val="#ppt_h"/>
                                          </p:val>
                                        </p:tav>
                                        <p:tav tm="100000">
                                          <p:val>
                                            <p:strVal val="#ppt_h"/>
                                          </p:val>
                                        </p:tav>
                                      </p:tavLst>
                                    </p:anim>
                                    <p:animEffect transition="in" filter="fade">
                                      <p:cBhvr>
                                        <p:cTn id="91" dur="1000"/>
                                        <p:tgtEl>
                                          <p:spTgt spid="28689"/>
                                        </p:tgtEl>
                                      </p:cBhvr>
                                    </p:animEffect>
                                  </p:childTnLst>
                                  <p:subTnLst>
                                    <p:audio>
                                      <p:cMediaNode>
                                        <p:cTn display="0" masterRel="sameClick">
                                          <p:stCondLst>
                                            <p:cond evt="begin" delay="0">
                                              <p:tn val="8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8685"/>
                  </p:tgtEl>
                </p:cond>
              </p:nextCondLst>
            </p:seq>
            <p:seq concurrent="1" nextAc="seek">
              <p:cTn id="92" restart="whenNotActive" fill="hold" evtFilter="cancelBubble" nodeType="interactiveSeq">
                <p:stCondLst>
                  <p:cond evt="onClick" delay="0">
                    <p:tgtEl>
                      <p:spTgt spid="2868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55" presetClass="entr" presetSubtype="0" repeatCount="5000" fill="hold" grpId="0" nodeType="clickEffect">
                                  <p:stCondLst>
                                    <p:cond delay="0"/>
                                  </p:stCondLst>
                                  <p:childTnLst>
                                    <p:set>
                                      <p:cBhvr>
                                        <p:cTn id="96" dur="1" fill="hold">
                                          <p:stCondLst>
                                            <p:cond delay="0"/>
                                          </p:stCondLst>
                                        </p:cTn>
                                        <p:tgtEl>
                                          <p:spTgt spid="28690"/>
                                        </p:tgtEl>
                                        <p:attrNameLst>
                                          <p:attrName>style.visibility</p:attrName>
                                        </p:attrNameLst>
                                      </p:cBhvr>
                                      <p:to>
                                        <p:strVal val="visible"/>
                                      </p:to>
                                    </p:set>
                                    <p:anim calcmode="lin" valueType="num">
                                      <p:cBhvr>
                                        <p:cTn id="97" dur="1000" fill="hold"/>
                                        <p:tgtEl>
                                          <p:spTgt spid="28690"/>
                                        </p:tgtEl>
                                        <p:attrNameLst>
                                          <p:attrName>ppt_w</p:attrName>
                                        </p:attrNameLst>
                                      </p:cBhvr>
                                      <p:tavLst>
                                        <p:tav tm="0">
                                          <p:val>
                                            <p:strVal val="#ppt_w*0.70"/>
                                          </p:val>
                                        </p:tav>
                                        <p:tav tm="100000">
                                          <p:val>
                                            <p:strVal val="#ppt_w"/>
                                          </p:val>
                                        </p:tav>
                                      </p:tavLst>
                                    </p:anim>
                                    <p:anim calcmode="lin" valueType="num">
                                      <p:cBhvr>
                                        <p:cTn id="98" dur="1000" fill="hold"/>
                                        <p:tgtEl>
                                          <p:spTgt spid="28690"/>
                                        </p:tgtEl>
                                        <p:attrNameLst>
                                          <p:attrName>ppt_h</p:attrName>
                                        </p:attrNameLst>
                                      </p:cBhvr>
                                      <p:tavLst>
                                        <p:tav tm="0">
                                          <p:val>
                                            <p:strVal val="#ppt_h"/>
                                          </p:val>
                                        </p:tav>
                                        <p:tav tm="100000">
                                          <p:val>
                                            <p:strVal val="#ppt_h"/>
                                          </p:val>
                                        </p:tav>
                                      </p:tavLst>
                                    </p:anim>
                                    <p:animEffect transition="in" filter="fade">
                                      <p:cBhvr>
                                        <p:cTn id="99" dur="1000"/>
                                        <p:tgtEl>
                                          <p:spTgt spid="28690"/>
                                        </p:tgtEl>
                                      </p:cBhvr>
                                    </p:animEffect>
                                  </p:childTnLst>
                                  <p:subTnLst>
                                    <p:audio>
                                      <p:cMediaNode>
                                        <p:cTn display="0" masterRel="sameClick">
                                          <p:stCondLst>
                                            <p:cond evt="begin" delay="0">
                                              <p:tn val="9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8686"/>
                  </p:tgtEl>
                </p:cond>
              </p:nextCondLst>
            </p:seq>
            <p:seq concurrent="1" nextAc="seek">
              <p:cTn id="100" restart="whenNotActive" fill="hold" evtFilter="cancelBubble" nodeType="interactiveSeq">
                <p:stCondLst>
                  <p:cond evt="onClick" delay="0">
                    <p:tgtEl>
                      <p:spTgt spid="28691"/>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14357"/>
                                        </p:tgtEl>
                                        <p:attrNameLst>
                                          <p:attrName>style.visibility</p:attrName>
                                        </p:attrNameLst>
                                      </p:cBhvr>
                                      <p:to>
                                        <p:strVal val="visible"/>
                                      </p:to>
                                    </p:set>
                                    <p:anim calcmode="lin" valueType="num">
                                      <p:cBhvr additive="base">
                                        <p:cTn id="105" dur="500" fill="hold"/>
                                        <p:tgtEl>
                                          <p:spTgt spid="14357"/>
                                        </p:tgtEl>
                                        <p:attrNameLst>
                                          <p:attrName>ppt_x</p:attrName>
                                        </p:attrNameLst>
                                      </p:cBhvr>
                                      <p:tavLst>
                                        <p:tav tm="0">
                                          <p:val>
                                            <p:strVal val="#ppt_x"/>
                                          </p:val>
                                        </p:tav>
                                        <p:tav tm="100000">
                                          <p:val>
                                            <p:strVal val="#ppt_x"/>
                                          </p:val>
                                        </p:tav>
                                      </p:tavLst>
                                    </p:anim>
                                    <p:anim calcmode="lin" valueType="num">
                                      <p:cBhvr additive="base">
                                        <p:cTn id="106" dur="500" fill="hold"/>
                                        <p:tgtEl>
                                          <p:spTgt spid="14357"/>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xit" presetSubtype="0" fill="hold" nodeType="clickEffect">
                                  <p:stCondLst>
                                    <p:cond delay="0"/>
                                  </p:stCondLst>
                                  <p:childTnLst>
                                    <p:animEffect transition="out" filter="blinds(horizontal)">
                                      <p:cBhvr>
                                        <p:cTn id="110" dur="500"/>
                                        <p:tgtEl>
                                          <p:spTgt spid="14357"/>
                                        </p:tgtEl>
                                      </p:cBhvr>
                                    </p:animEffect>
                                    <p:set>
                                      <p:cBhvr>
                                        <p:cTn id="111" dur="1" fill="hold">
                                          <p:stCondLst>
                                            <p:cond delay="499"/>
                                          </p:stCondLst>
                                        </p:cTn>
                                        <p:tgtEl>
                                          <p:spTgt spid="14357"/>
                                        </p:tgtEl>
                                        <p:attrNameLst>
                                          <p:attrName>style.visibility</p:attrName>
                                        </p:attrNameLst>
                                      </p:cBhvr>
                                      <p:to>
                                        <p:strVal val="hidden"/>
                                      </p:to>
                                    </p:set>
                                  </p:childTnLst>
                                </p:cTn>
                              </p:par>
                            </p:childTnLst>
                          </p:cTn>
                        </p:par>
                        <p:par>
                          <p:cTn id="112" fill="hold" nodeType="afterGroup">
                            <p:stCondLst>
                              <p:cond delay="500"/>
                            </p:stCondLst>
                            <p:childTnLst>
                              <p:par>
                                <p:cTn id="113" presetID="2" presetClass="entr" presetSubtype="4" fill="hold" nodeType="afterEffect">
                                  <p:stCondLst>
                                    <p:cond delay="0"/>
                                  </p:stCondLst>
                                  <p:childTnLst>
                                    <p:set>
                                      <p:cBhvr>
                                        <p:cTn id="114" dur="1" fill="hold">
                                          <p:stCondLst>
                                            <p:cond delay="0"/>
                                          </p:stCondLst>
                                        </p:cTn>
                                        <p:tgtEl>
                                          <p:spTgt spid="14360"/>
                                        </p:tgtEl>
                                        <p:attrNameLst>
                                          <p:attrName>style.visibility</p:attrName>
                                        </p:attrNameLst>
                                      </p:cBhvr>
                                      <p:to>
                                        <p:strVal val="visible"/>
                                      </p:to>
                                    </p:set>
                                    <p:anim calcmode="lin" valueType="num">
                                      <p:cBhvr additive="base">
                                        <p:cTn id="115" dur="500" fill="hold"/>
                                        <p:tgtEl>
                                          <p:spTgt spid="14360"/>
                                        </p:tgtEl>
                                        <p:attrNameLst>
                                          <p:attrName>ppt_x</p:attrName>
                                        </p:attrNameLst>
                                      </p:cBhvr>
                                      <p:tavLst>
                                        <p:tav tm="0">
                                          <p:val>
                                            <p:strVal val="#ppt_x"/>
                                          </p:val>
                                        </p:tav>
                                        <p:tav tm="100000">
                                          <p:val>
                                            <p:strVal val="#ppt_x"/>
                                          </p:val>
                                        </p:tav>
                                      </p:tavLst>
                                    </p:anim>
                                    <p:anim calcmode="lin" valueType="num">
                                      <p:cBhvr additive="base">
                                        <p:cTn id="116" dur="500" fill="hold"/>
                                        <p:tgtEl>
                                          <p:spTgt spid="14360"/>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xit" presetSubtype="0" fill="hold" nodeType="clickEffect">
                                  <p:stCondLst>
                                    <p:cond delay="0"/>
                                  </p:stCondLst>
                                  <p:childTnLst>
                                    <p:animEffect transition="out" filter="blinds(horizontal)">
                                      <p:cBhvr>
                                        <p:cTn id="120" dur="500"/>
                                        <p:tgtEl>
                                          <p:spTgt spid="14360"/>
                                        </p:tgtEl>
                                      </p:cBhvr>
                                    </p:animEffect>
                                    <p:set>
                                      <p:cBhvr>
                                        <p:cTn id="121" dur="1" fill="hold">
                                          <p:stCondLst>
                                            <p:cond delay="499"/>
                                          </p:stCondLst>
                                        </p:cTn>
                                        <p:tgtEl>
                                          <p:spTgt spid="14360"/>
                                        </p:tgtEl>
                                        <p:attrNameLst>
                                          <p:attrName>style.visibility</p:attrName>
                                        </p:attrNameLst>
                                      </p:cBhvr>
                                      <p:to>
                                        <p:strVal val="hidden"/>
                                      </p:to>
                                    </p:set>
                                  </p:childTnLst>
                                </p:cTn>
                              </p:par>
                            </p:childTnLst>
                          </p:cTn>
                        </p:par>
                        <p:par>
                          <p:cTn id="122" fill="hold" nodeType="afterGroup">
                            <p:stCondLst>
                              <p:cond delay="500"/>
                            </p:stCondLst>
                            <p:childTnLst>
                              <p:par>
                                <p:cTn id="123" presetID="2" presetClass="entr" presetSubtype="4" fill="hold" nodeType="afterEffect">
                                  <p:stCondLst>
                                    <p:cond delay="0"/>
                                  </p:stCondLst>
                                  <p:childTnLst>
                                    <p:set>
                                      <p:cBhvr>
                                        <p:cTn id="124" dur="1" fill="hold">
                                          <p:stCondLst>
                                            <p:cond delay="0"/>
                                          </p:stCondLst>
                                        </p:cTn>
                                        <p:tgtEl>
                                          <p:spTgt spid="14362"/>
                                        </p:tgtEl>
                                        <p:attrNameLst>
                                          <p:attrName>style.visibility</p:attrName>
                                        </p:attrNameLst>
                                      </p:cBhvr>
                                      <p:to>
                                        <p:strVal val="visible"/>
                                      </p:to>
                                    </p:set>
                                    <p:anim calcmode="lin" valueType="num">
                                      <p:cBhvr additive="base">
                                        <p:cTn id="125" dur="500" fill="hold"/>
                                        <p:tgtEl>
                                          <p:spTgt spid="14362"/>
                                        </p:tgtEl>
                                        <p:attrNameLst>
                                          <p:attrName>ppt_x</p:attrName>
                                        </p:attrNameLst>
                                      </p:cBhvr>
                                      <p:tavLst>
                                        <p:tav tm="0">
                                          <p:val>
                                            <p:strVal val="#ppt_x"/>
                                          </p:val>
                                        </p:tav>
                                        <p:tav tm="100000">
                                          <p:val>
                                            <p:strVal val="#ppt_x"/>
                                          </p:val>
                                        </p:tav>
                                      </p:tavLst>
                                    </p:anim>
                                    <p:anim calcmode="lin" valueType="num">
                                      <p:cBhvr additive="base">
                                        <p:cTn id="126" dur="500" fill="hold"/>
                                        <p:tgtEl>
                                          <p:spTgt spid="14362"/>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0" fill="hold" nodeType="clickEffect">
                                  <p:stCondLst>
                                    <p:cond delay="0"/>
                                  </p:stCondLst>
                                  <p:childTnLst>
                                    <p:animEffect transition="out" filter="blinds(horizontal)">
                                      <p:cBhvr>
                                        <p:cTn id="130" dur="500"/>
                                        <p:tgtEl>
                                          <p:spTgt spid="14362"/>
                                        </p:tgtEl>
                                      </p:cBhvr>
                                    </p:animEffect>
                                    <p:set>
                                      <p:cBhvr>
                                        <p:cTn id="131" dur="1" fill="hold">
                                          <p:stCondLst>
                                            <p:cond delay="499"/>
                                          </p:stCondLst>
                                        </p:cTn>
                                        <p:tgtEl>
                                          <p:spTgt spid="14362"/>
                                        </p:tgtEl>
                                        <p:attrNameLst>
                                          <p:attrName>style.visibility</p:attrName>
                                        </p:attrNameLst>
                                      </p:cBhvr>
                                      <p:to>
                                        <p:strVal val="hidden"/>
                                      </p:to>
                                    </p:set>
                                  </p:childTnLst>
                                </p:cTn>
                              </p:par>
                            </p:childTnLst>
                          </p:cTn>
                        </p:par>
                        <p:par>
                          <p:cTn id="132" fill="hold" nodeType="afterGroup">
                            <p:stCondLst>
                              <p:cond delay="500"/>
                            </p:stCondLst>
                            <p:childTnLst>
                              <p:par>
                                <p:cTn id="133" presetID="2" presetClass="entr" presetSubtype="4" fill="hold" nodeType="afterEffect">
                                  <p:stCondLst>
                                    <p:cond delay="0"/>
                                  </p:stCondLst>
                                  <p:childTnLst>
                                    <p:set>
                                      <p:cBhvr>
                                        <p:cTn id="134" dur="1" fill="hold">
                                          <p:stCondLst>
                                            <p:cond delay="0"/>
                                          </p:stCondLst>
                                        </p:cTn>
                                        <p:tgtEl>
                                          <p:spTgt spid="14364"/>
                                        </p:tgtEl>
                                        <p:attrNameLst>
                                          <p:attrName>style.visibility</p:attrName>
                                        </p:attrNameLst>
                                      </p:cBhvr>
                                      <p:to>
                                        <p:strVal val="visible"/>
                                      </p:to>
                                    </p:set>
                                    <p:anim calcmode="lin" valueType="num">
                                      <p:cBhvr additive="base">
                                        <p:cTn id="135" dur="500" fill="hold"/>
                                        <p:tgtEl>
                                          <p:spTgt spid="14364"/>
                                        </p:tgtEl>
                                        <p:attrNameLst>
                                          <p:attrName>ppt_x</p:attrName>
                                        </p:attrNameLst>
                                      </p:cBhvr>
                                      <p:tavLst>
                                        <p:tav tm="0">
                                          <p:val>
                                            <p:strVal val="#ppt_x"/>
                                          </p:val>
                                        </p:tav>
                                        <p:tav tm="100000">
                                          <p:val>
                                            <p:strVal val="#ppt_x"/>
                                          </p:val>
                                        </p:tav>
                                      </p:tavLst>
                                    </p:anim>
                                    <p:anim calcmode="lin" valueType="num">
                                      <p:cBhvr additive="base">
                                        <p:cTn id="136" dur="500" fill="hold"/>
                                        <p:tgtEl>
                                          <p:spTgt spid="14364"/>
                                        </p:tgtEl>
                                        <p:attrNameLst>
                                          <p:attrName>ppt_y</p:attrName>
                                        </p:attrNameLst>
                                      </p:cBhvr>
                                      <p:tavLst>
                                        <p:tav tm="0">
                                          <p:val>
                                            <p:strVal val="1+#ppt_h/2"/>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xit" presetSubtype="0" fill="hold" nodeType="clickEffect">
                                  <p:stCondLst>
                                    <p:cond delay="0"/>
                                  </p:stCondLst>
                                  <p:childTnLst>
                                    <p:animEffect transition="out" filter="blinds(horizontal)">
                                      <p:cBhvr>
                                        <p:cTn id="140" dur="500"/>
                                        <p:tgtEl>
                                          <p:spTgt spid="14364"/>
                                        </p:tgtEl>
                                      </p:cBhvr>
                                    </p:animEffect>
                                    <p:set>
                                      <p:cBhvr>
                                        <p:cTn id="141" dur="1" fill="hold">
                                          <p:stCondLst>
                                            <p:cond delay="499"/>
                                          </p:stCondLst>
                                        </p:cTn>
                                        <p:tgtEl>
                                          <p:spTgt spid="14364"/>
                                        </p:tgtEl>
                                        <p:attrNameLst>
                                          <p:attrName>style.visibility</p:attrName>
                                        </p:attrNameLst>
                                      </p:cBhvr>
                                      <p:to>
                                        <p:strVal val="hidden"/>
                                      </p:to>
                                    </p:set>
                                  </p:childTnLst>
                                </p:cTn>
                              </p:par>
                            </p:childTnLst>
                          </p:cTn>
                        </p:par>
                        <p:par>
                          <p:cTn id="142" fill="hold" nodeType="afterGroup">
                            <p:stCondLst>
                              <p:cond delay="500"/>
                            </p:stCondLst>
                            <p:childTnLst>
                              <p:par>
                                <p:cTn id="143" presetID="2" presetClass="entr" presetSubtype="4" fill="hold" nodeType="afterEffect">
                                  <p:stCondLst>
                                    <p:cond delay="0"/>
                                  </p:stCondLst>
                                  <p:childTnLst>
                                    <p:set>
                                      <p:cBhvr>
                                        <p:cTn id="144" dur="1" fill="hold">
                                          <p:stCondLst>
                                            <p:cond delay="0"/>
                                          </p:stCondLst>
                                        </p:cTn>
                                        <p:tgtEl>
                                          <p:spTgt spid="14366"/>
                                        </p:tgtEl>
                                        <p:attrNameLst>
                                          <p:attrName>style.visibility</p:attrName>
                                        </p:attrNameLst>
                                      </p:cBhvr>
                                      <p:to>
                                        <p:strVal val="visible"/>
                                      </p:to>
                                    </p:set>
                                    <p:anim calcmode="lin" valueType="num">
                                      <p:cBhvr additive="base">
                                        <p:cTn id="145" dur="500" fill="hold"/>
                                        <p:tgtEl>
                                          <p:spTgt spid="14366"/>
                                        </p:tgtEl>
                                        <p:attrNameLst>
                                          <p:attrName>ppt_x</p:attrName>
                                        </p:attrNameLst>
                                      </p:cBhvr>
                                      <p:tavLst>
                                        <p:tav tm="0">
                                          <p:val>
                                            <p:strVal val="#ppt_x"/>
                                          </p:val>
                                        </p:tav>
                                        <p:tav tm="100000">
                                          <p:val>
                                            <p:strVal val="#ppt_x"/>
                                          </p:val>
                                        </p:tav>
                                      </p:tavLst>
                                    </p:anim>
                                    <p:anim calcmode="lin" valueType="num">
                                      <p:cBhvr additive="base">
                                        <p:cTn id="146" dur="500" fill="hold"/>
                                        <p:tgtEl>
                                          <p:spTgt spid="14366"/>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xit" presetSubtype="0" fill="hold" nodeType="clickEffect">
                                  <p:stCondLst>
                                    <p:cond delay="0"/>
                                  </p:stCondLst>
                                  <p:childTnLst>
                                    <p:animEffect transition="out" filter="blinds(horizontal)">
                                      <p:cBhvr>
                                        <p:cTn id="150" dur="500"/>
                                        <p:tgtEl>
                                          <p:spTgt spid="14366"/>
                                        </p:tgtEl>
                                      </p:cBhvr>
                                    </p:animEffect>
                                    <p:set>
                                      <p:cBhvr>
                                        <p:cTn id="151" dur="1" fill="hold">
                                          <p:stCondLst>
                                            <p:cond delay="499"/>
                                          </p:stCondLst>
                                        </p:cTn>
                                        <p:tgtEl>
                                          <p:spTgt spid="14366"/>
                                        </p:tgtEl>
                                        <p:attrNameLst>
                                          <p:attrName>style.visibility</p:attrName>
                                        </p:attrNameLst>
                                      </p:cBhvr>
                                      <p:to>
                                        <p:strVal val="hidden"/>
                                      </p:to>
                                    </p:set>
                                  </p:childTnLst>
                                </p:cTn>
                              </p:par>
                            </p:childTnLst>
                          </p:cTn>
                        </p:par>
                        <p:par>
                          <p:cTn id="152" fill="hold" nodeType="afterGroup">
                            <p:stCondLst>
                              <p:cond delay="500"/>
                            </p:stCondLst>
                            <p:childTnLst>
                              <p:par>
                                <p:cTn id="153" presetID="2" presetClass="entr" presetSubtype="4" fill="hold" nodeType="afterEffect">
                                  <p:stCondLst>
                                    <p:cond delay="0"/>
                                  </p:stCondLst>
                                  <p:childTnLst>
                                    <p:set>
                                      <p:cBhvr>
                                        <p:cTn id="154" dur="1" fill="hold">
                                          <p:stCondLst>
                                            <p:cond delay="0"/>
                                          </p:stCondLst>
                                        </p:cTn>
                                        <p:tgtEl>
                                          <p:spTgt spid="14367"/>
                                        </p:tgtEl>
                                        <p:attrNameLst>
                                          <p:attrName>style.visibility</p:attrName>
                                        </p:attrNameLst>
                                      </p:cBhvr>
                                      <p:to>
                                        <p:strVal val="visible"/>
                                      </p:to>
                                    </p:set>
                                    <p:anim calcmode="lin" valueType="num">
                                      <p:cBhvr additive="base">
                                        <p:cTn id="155" dur="500" fill="hold"/>
                                        <p:tgtEl>
                                          <p:spTgt spid="14367"/>
                                        </p:tgtEl>
                                        <p:attrNameLst>
                                          <p:attrName>ppt_x</p:attrName>
                                        </p:attrNameLst>
                                      </p:cBhvr>
                                      <p:tavLst>
                                        <p:tav tm="0">
                                          <p:val>
                                            <p:strVal val="#ppt_x"/>
                                          </p:val>
                                        </p:tav>
                                        <p:tav tm="100000">
                                          <p:val>
                                            <p:strVal val="#ppt_x"/>
                                          </p:val>
                                        </p:tav>
                                      </p:tavLst>
                                    </p:anim>
                                    <p:anim calcmode="lin" valueType="num">
                                      <p:cBhvr additive="base">
                                        <p:cTn id="156" dur="500" fill="hold"/>
                                        <p:tgtEl>
                                          <p:spTgt spid="14367"/>
                                        </p:tgtEl>
                                        <p:attrNameLst>
                                          <p:attrName>ppt_y</p:attrName>
                                        </p:attrNameLst>
                                      </p:cBhvr>
                                      <p:tavLst>
                                        <p:tav tm="0">
                                          <p:val>
                                            <p:strVal val="1+#ppt_h/2"/>
                                          </p:val>
                                        </p:tav>
                                        <p:tav tm="100000">
                                          <p:val>
                                            <p:strVal val="#ppt_y"/>
                                          </p:val>
                                        </p:tav>
                                      </p:tavLst>
                                    </p:anim>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xit" presetSubtype="0" fill="hold" nodeType="clickEffect">
                                  <p:stCondLst>
                                    <p:cond delay="0"/>
                                  </p:stCondLst>
                                  <p:childTnLst>
                                    <p:animEffect transition="out" filter="blinds(horizontal)">
                                      <p:cBhvr>
                                        <p:cTn id="160" dur="500"/>
                                        <p:tgtEl>
                                          <p:spTgt spid="14367"/>
                                        </p:tgtEl>
                                      </p:cBhvr>
                                    </p:animEffect>
                                    <p:set>
                                      <p:cBhvr>
                                        <p:cTn id="161" dur="1" fill="hold">
                                          <p:stCondLst>
                                            <p:cond delay="499"/>
                                          </p:stCondLst>
                                        </p:cTn>
                                        <p:tgtEl>
                                          <p:spTgt spid="14367"/>
                                        </p:tgtEl>
                                        <p:attrNameLst>
                                          <p:attrName>style.visibility</p:attrName>
                                        </p:attrNameLst>
                                      </p:cBhvr>
                                      <p:to>
                                        <p:strVal val="hidden"/>
                                      </p:to>
                                    </p:set>
                                  </p:childTnLst>
                                </p:cTn>
                              </p:par>
                            </p:childTnLst>
                          </p:cTn>
                        </p:par>
                        <p:par>
                          <p:cTn id="162" fill="hold" nodeType="afterGroup">
                            <p:stCondLst>
                              <p:cond delay="500"/>
                            </p:stCondLst>
                            <p:childTnLst>
                              <p:par>
                                <p:cTn id="163" presetID="2" presetClass="entr" presetSubtype="4" fill="hold" nodeType="afterEffect">
                                  <p:stCondLst>
                                    <p:cond delay="0"/>
                                  </p:stCondLst>
                                  <p:childTnLst>
                                    <p:set>
                                      <p:cBhvr>
                                        <p:cTn id="164" dur="1" fill="hold">
                                          <p:stCondLst>
                                            <p:cond delay="0"/>
                                          </p:stCondLst>
                                        </p:cTn>
                                        <p:tgtEl>
                                          <p:spTgt spid="14369"/>
                                        </p:tgtEl>
                                        <p:attrNameLst>
                                          <p:attrName>style.visibility</p:attrName>
                                        </p:attrNameLst>
                                      </p:cBhvr>
                                      <p:to>
                                        <p:strVal val="visible"/>
                                      </p:to>
                                    </p:set>
                                    <p:anim calcmode="lin" valueType="num">
                                      <p:cBhvr additive="base">
                                        <p:cTn id="165" dur="500" fill="hold"/>
                                        <p:tgtEl>
                                          <p:spTgt spid="14369"/>
                                        </p:tgtEl>
                                        <p:attrNameLst>
                                          <p:attrName>ppt_x</p:attrName>
                                        </p:attrNameLst>
                                      </p:cBhvr>
                                      <p:tavLst>
                                        <p:tav tm="0">
                                          <p:val>
                                            <p:strVal val="#ppt_x"/>
                                          </p:val>
                                        </p:tav>
                                        <p:tav tm="100000">
                                          <p:val>
                                            <p:strVal val="#ppt_x"/>
                                          </p:val>
                                        </p:tav>
                                      </p:tavLst>
                                    </p:anim>
                                    <p:anim calcmode="lin" valueType="num">
                                      <p:cBhvr additive="base">
                                        <p:cTn id="166" dur="500" fill="hold"/>
                                        <p:tgtEl>
                                          <p:spTgt spid="14369"/>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xit" presetSubtype="0" fill="hold" nodeType="clickEffect">
                                  <p:stCondLst>
                                    <p:cond delay="0"/>
                                  </p:stCondLst>
                                  <p:childTnLst>
                                    <p:animEffect transition="out" filter="blinds(horizontal)">
                                      <p:cBhvr>
                                        <p:cTn id="170" dur="500"/>
                                        <p:tgtEl>
                                          <p:spTgt spid="14369"/>
                                        </p:tgtEl>
                                      </p:cBhvr>
                                    </p:animEffect>
                                    <p:set>
                                      <p:cBhvr>
                                        <p:cTn id="171" dur="1" fill="hold">
                                          <p:stCondLst>
                                            <p:cond delay="499"/>
                                          </p:stCondLst>
                                        </p:cTn>
                                        <p:tgtEl>
                                          <p:spTgt spid="14369"/>
                                        </p:tgtEl>
                                        <p:attrNameLst>
                                          <p:attrName>style.visibility</p:attrName>
                                        </p:attrNameLst>
                                      </p:cBhvr>
                                      <p:to>
                                        <p:strVal val="hidden"/>
                                      </p:to>
                                    </p:set>
                                  </p:childTnLst>
                                </p:cTn>
                              </p:par>
                            </p:childTnLst>
                          </p:cTn>
                        </p:par>
                        <p:par>
                          <p:cTn id="172" fill="hold" nodeType="afterGroup">
                            <p:stCondLst>
                              <p:cond delay="500"/>
                            </p:stCondLst>
                            <p:childTnLst>
                              <p:par>
                                <p:cTn id="173" presetID="2" presetClass="entr" presetSubtype="4" fill="hold" nodeType="afterEffect">
                                  <p:stCondLst>
                                    <p:cond delay="0"/>
                                  </p:stCondLst>
                                  <p:childTnLst>
                                    <p:set>
                                      <p:cBhvr>
                                        <p:cTn id="174" dur="1" fill="hold">
                                          <p:stCondLst>
                                            <p:cond delay="0"/>
                                          </p:stCondLst>
                                        </p:cTn>
                                        <p:tgtEl>
                                          <p:spTgt spid="14371"/>
                                        </p:tgtEl>
                                        <p:attrNameLst>
                                          <p:attrName>style.visibility</p:attrName>
                                        </p:attrNameLst>
                                      </p:cBhvr>
                                      <p:to>
                                        <p:strVal val="visible"/>
                                      </p:to>
                                    </p:set>
                                    <p:anim calcmode="lin" valueType="num">
                                      <p:cBhvr additive="base">
                                        <p:cTn id="175" dur="500" fill="hold"/>
                                        <p:tgtEl>
                                          <p:spTgt spid="14371"/>
                                        </p:tgtEl>
                                        <p:attrNameLst>
                                          <p:attrName>ppt_x</p:attrName>
                                        </p:attrNameLst>
                                      </p:cBhvr>
                                      <p:tavLst>
                                        <p:tav tm="0">
                                          <p:val>
                                            <p:strVal val="#ppt_x"/>
                                          </p:val>
                                        </p:tav>
                                        <p:tav tm="100000">
                                          <p:val>
                                            <p:strVal val="#ppt_x"/>
                                          </p:val>
                                        </p:tav>
                                      </p:tavLst>
                                    </p:anim>
                                    <p:anim calcmode="lin" valueType="num">
                                      <p:cBhvr additive="base">
                                        <p:cTn id="176" dur="500" fill="hold"/>
                                        <p:tgtEl>
                                          <p:spTgt spid="14371"/>
                                        </p:tgtEl>
                                        <p:attrNameLst>
                                          <p:attrName>ppt_y</p:attrName>
                                        </p:attrNameLst>
                                      </p:cBhvr>
                                      <p:tavLst>
                                        <p:tav tm="0">
                                          <p:val>
                                            <p:strVal val="1+#ppt_h/2"/>
                                          </p:val>
                                        </p:tav>
                                        <p:tav tm="100000">
                                          <p:val>
                                            <p:strVal val="#ppt_y"/>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3" presetClass="exit" presetSubtype="0" fill="hold" nodeType="clickEffect">
                                  <p:stCondLst>
                                    <p:cond delay="0"/>
                                  </p:stCondLst>
                                  <p:childTnLst>
                                    <p:animEffect transition="out" filter="blinds(horizontal)">
                                      <p:cBhvr>
                                        <p:cTn id="180" dur="500"/>
                                        <p:tgtEl>
                                          <p:spTgt spid="14371"/>
                                        </p:tgtEl>
                                      </p:cBhvr>
                                    </p:animEffect>
                                    <p:set>
                                      <p:cBhvr>
                                        <p:cTn id="181" dur="1" fill="hold">
                                          <p:stCondLst>
                                            <p:cond delay="499"/>
                                          </p:stCondLst>
                                        </p:cTn>
                                        <p:tgtEl>
                                          <p:spTgt spid="14371"/>
                                        </p:tgtEl>
                                        <p:attrNameLst>
                                          <p:attrName>style.visibility</p:attrName>
                                        </p:attrNameLst>
                                      </p:cBhvr>
                                      <p:to>
                                        <p:strVal val="hidden"/>
                                      </p:to>
                                    </p:set>
                                  </p:childTnLst>
                                </p:cTn>
                              </p:par>
                            </p:childTnLst>
                          </p:cTn>
                        </p:par>
                      </p:childTnLst>
                    </p:cTn>
                  </p:par>
                </p:childTnLst>
              </p:cTn>
              <p:nextCondLst>
                <p:cond evt="onClick" delay="0">
                  <p:tgtEl>
                    <p:spTgt spid="28691"/>
                  </p:tgtEl>
                </p:cond>
              </p:nextCondLst>
            </p:seq>
            <p:seq concurrent="1" nextAc="seek">
              <p:cTn id="182" restart="whenNotActive" fill="hold" evtFilter="cancelBubble" nodeType="interactiveSeq">
                <p:stCondLst>
                  <p:cond evt="onClick" delay="0">
                    <p:tgtEl>
                      <p:spTgt spid="28692"/>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2" presetClass="entr" presetSubtype="4" fill="hold" nodeType="clickEffect">
                                  <p:stCondLst>
                                    <p:cond delay="0"/>
                                  </p:stCondLst>
                                  <p:childTnLst>
                                    <p:set>
                                      <p:cBhvr>
                                        <p:cTn id="186" dur="1" fill="hold">
                                          <p:stCondLst>
                                            <p:cond delay="0"/>
                                          </p:stCondLst>
                                        </p:cTn>
                                        <p:tgtEl>
                                          <p:spTgt spid="14358"/>
                                        </p:tgtEl>
                                        <p:attrNameLst>
                                          <p:attrName>style.visibility</p:attrName>
                                        </p:attrNameLst>
                                      </p:cBhvr>
                                      <p:to>
                                        <p:strVal val="visible"/>
                                      </p:to>
                                    </p:set>
                                    <p:anim calcmode="lin" valueType="num">
                                      <p:cBhvr additive="base">
                                        <p:cTn id="187" dur="500" fill="hold"/>
                                        <p:tgtEl>
                                          <p:spTgt spid="14358"/>
                                        </p:tgtEl>
                                        <p:attrNameLst>
                                          <p:attrName>ppt_x</p:attrName>
                                        </p:attrNameLst>
                                      </p:cBhvr>
                                      <p:tavLst>
                                        <p:tav tm="0">
                                          <p:val>
                                            <p:strVal val="#ppt_x"/>
                                          </p:val>
                                        </p:tav>
                                        <p:tav tm="100000">
                                          <p:val>
                                            <p:strVal val="#ppt_x"/>
                                          </p:val>
                                        </p:tav>
                                      </p:tavLst>
                                    </p:anim>
                                    <p:anim calcmode="lin" valueType="num">
                                      <p:cBhvr additive="base">
                                        <p:cTn id="188" dur="500" fill="hold"/>
                                        <p:tgtEl>
                                          <p:spTgt spid="14358"/>
                                        </p:tgtEl>
                                        <p:attrNameLst>
                                          <p:attrName>ppt_y</p:attrName>
                                        </p:attrNameLst>
                                      </p:cBhvr>
                                      <p:tavLst>
                                        <p:tav tm="0">
                                          <p:val>
                                            <p:strVal val="1+#ppt_h/2"/>
                                          </p:val>
                                        </p:tav>
                                        <p:tav tm="100000">
                                          <p:val>
                                            <p:strVal val="#ppt_y"/>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 presetClass="exit" presetSubtype="0" fill="hold" nodeType="clickEffect">
                                  <p:stCondLst>
                                    <p:cond delay="0"/>
                                  </p:stCondLst>
                                  <p:childTnLst>
                                    <p:animEffect transition="out" filter="blinds(horizontal)">
                                      <p:cBhvr>
                                        <p:cTn id="192" dur="500"/>
                                        <p:tgtEl>
                                          <p:spTgt spid="14358"/>
                                        </p:tgtEl>
                                      </p:cBhvr>
                                    </p:animEffect>
                                    <p:set>
                                      <p:cBhvr>
                                        <p:cTn id="193" dur="1" fill="hold">
                                          <p:stCondLst>
                                            <p:cond delay="499"/>
                                          </p:stCondLst>
                                        </p:cTn>
                                        <p:tgtEl>
                                          <p:spTgt spid="14358"/>
                                        </p:tgtEl>
                                        <p:attrNameLst>
                                          <p:attrName>style.visibility</p:attrName>
                                        </p:attrNameLst>
                                      </p:cBhvr>
                                      <p:to>
                                        <p:strVal val="hidden"/>
                                      </p:to>
                                    </p:set>
                                  </p:childTnLst>
                                </p:cTn>
                              </p:par>
                            </p:childTnLst>
                          </p:cTn>
                        </p:par>
                        <p:par>
                          <p:cTn id="194" fill="hold" nodeType="afterGroup">
                            <p:stCondLst>
                              <p:cond delay="500"/>
                            </p:stCondLst>
                            <p:childTnLst>
                              <p:par>
                                <p:cTn id="195" presetID="2" presetClass="entr" presetSubtype="4" fill="hold" nodeType="afterEffect">
                                  <p:stCondLst>
                                    <p:cond delay="0"/>
                                  </p:stCondLst>
                                  <p:childTnLst>
                                    <p:set>
                                      <p:cBhvr>
                                        <p:cTn id="196" dur="1" fill="hold">
                                          <p:stCondLst>
                                            <p:cond delay="0"/>
                                          </p:stCondLst>
                                        </p:cTn>
                                        <p:tgtEl>
                                          <p:spTgt spid="14359"/>
                                        </p:tgtEl>
                                        <p:attrNameLst>
                                          <p:attrName>style.visibility</p:attrName>
                                        </p:attrNameLst>
                                      </p:cBhvr>
                                      <p:to>
                                        <p:strVal val="visible"/>
                                      </p:to>
                                    </p:set>
                                    <p:anim calcmode="lin" valueType="num">
                                      <p:cBhvr additive="base">
                                        <p:cTn id="197" dur="500" fill="hold"/>
                                        <p:tgtEl>
                                          <p:spTgt spid="14359"/>
                                        </p:tgtEl>
                                        <p:attrNameLst>
                                          <p:attrName>ppt_x</p:attrName>
                                        </p:attrNameLst>
                                      </p:cBhvr>
                                      <p:tavLst>
                                        <p:tav tm="0">
                                          <p:val>
                                            <p:strVal val="#ppt_x"/>
                                          </p:val>
                                        </p:tav>
                                        <p:tav tm="100000">
                                          <p:val>
                                            <p:strVal val="#ppt_x"/>
                                          </p:val>
                                        </p:tav>
                                      </p:tavLst>
                                    </p:anim>
                                    <p:anim calcmode="lin" valueType="num">
                                      <p:cBhvr additive="base">
                                        <p:cTn id="198" dur="500" fill="hold"/>
                                        <p:tgtEl>
                                          <p:spTgt spid="14359"/>
                                        </p:tgtEl>
                                        <p:attrNameLst>
                                          <p:attrName>ppt_y</p:attrName>
                                        </p:attrNameLst>
                                      </p:cBhvr>
                                      <p:tavLst>
                                        <p:tav tm="0">
                                          <p:val>
                                            <p:strVal val="1+#ppt_h/2"/>
                                          </p:val>
                                        </p:tav>
                                        <p:tav tm="100000">
                                          <p:val>
                                            <p:strVal val="#ppt_y"/>
                                          </p:val>
                                        </p:tav>
                                      </p:tavLst>
                                    </p:anim>
                                  </p:childTnLst>
                                </p:cTn>
                              </p:par>
                            </p:childTnLst>
                          </p:cTn>
                        </p:par>
                      </p:childTnLst>
                    </p:cTn>
                  </p:par>
                  <p:par>
                    <p:cTn id="199" fill="hold" nodeType="clickPar">
                      <p:stCondLst>
                        <p:cond delay="indefinite"/>
                      </p:stCondLst>
                      <p:childTnLst>
                        <p:par>
                          <p:cTn id="200" fill="hold" nodeType="withGroup">
                            <p:stCondLst>
                              <p:cond delay="0"/>
                            </p:stCondLst>
                            <p:childTnLst>
                              <p:par>
                                <p:cTn id="201" presetID="3" presetClass="exit" presetSubtype="0" fill="hold" nodeType="clickEffect">
                                  <p:stCondLst>
                                    <p:cond delay="0"/>
                                  </p:stCondLst>
                                  <p:childTnLst>
                                    <p:animEffect transition="out" filter="blinds(horizontal)">
                                      <p:cBhvr>
                                        <p:cTn id="202" dur="500"/>
                                        <p:tgtEl>
                                          <p:spTgt spid="14359"/>
                                        </p:tgtEl>
                                      </p:cBhvr>
                                    </p:animEffect>
                                    <p:set>
                                      <p:cBhvr>
                                        <p:cTn id="203" dur="1" fill="hold">
                                          <p:stCondLst>
                                            <p:cond delay="499"/>
                                          </p:stCondLst>
                                        </p:cTn>
                                        <p:tgtEl>
                                          <p:spTgt spid="14359"/>
                                        </p:tgtEl>
                                        <p:attrNameLst>
                                          <p:attrName>style.visibility</p:attrName>
                                        </p:attrNameLst>
                                      </p:cBhvr>
                                      <p:to>
                                        <p:strVal val="hidden"/>
                                      </p:to>
                                    </p:set>
                                  </p:childTnLst>
                                </p:cTn>
                              </p:par>
                            </p:childTnLst>
                          </p:cTn>
                        </p:par>
                        <p:par>
                          <p:cTn id="204" fill="hold" nodeType="afterGroup">
                            <p:stCondLst>
                              <p:cond delay="500"/>
                            </p:stCondLst>
                            <p:childTnLst>
                              <p:par>
                                <p:cTn id="205" presetID="2" presetClass="entr" presetSubtype="4" fill="hold" nodeType="afterEffect">
                                  <p:stCondLst>
                                    <p:cond delay="0"/>
                                  </p:stCondLst>
                                  <p:childTnLst>
                                    <p:set>
                                      <p:cBhvr>
                                        <p:cTn id="206" dur="1" fill="hold">
                                          <p:stCondLst>
                                            <p:cond delay="0"/>
                                          </p:stCondLst>
                                        </p:cTn>
                                        <p:tgtEl>
                                          <p:spTgt spid="14361"/>
                                        </p:tgtEl>
                                        <p:attrNameLst>
                                          <p:attrName>style.visibility</p:attrName>
                                        </p:attrNameLst>
                                      </p:cBhvr>
                                      <p:to>
                                        <p:strVal val="visible"/>
                                      </p:to>
                                    </p:set>
                                    <p:anim calcmode="lin" valueType="num">
                                      <p:cBhvr additive="base">
                                        <p:cTn id="207" dur="500" fill="hold"/>
                                        <p:tgtEl>
                                          <p:spTgt spid="14361"/>
                                        </p:tgtEl>
                                        <p:attrNameLst>
                                          <p:attrName>ppt_x</p:attrName>
                                        </p:attrNameLst>
                                      </p:cBhvr>
                                      <p:tavLst>
                                        <p:tav tm="0">
                                          <p:val>
                                            <p:strVal val="#ppt_x"/>
                                          </p:val>
                                        </p:tav>
                                        <p:tav tm="100000">
                                          <p:val>
                                            <p:strVal val="#ppt_x"/>
                                          </p:val>
                                        </p:tav>
                                      </p:tavLst>
                                    </p:anim>
                                    <p:anim calcmode="lin" valueType="num">
                                      <p:cBhvr additive="base">
                                        <p:cTn id="208" dur="500" fill="hold"/>
                                        <p:tgtEl>
                                          <p:spTgt spid="14361"/>
                                        </p:tgtEl>
                                        <p:attrNameLst>
                                          <p:attrName>ppt_y</p:attrName>
                                        </p:attrNameLst>
                                      </p:cBhvr>
                                      <p:tavLst>
                                        <p:tav tm="0">
                                          <p:val>
                                            <p:strVal val="1+#ppt_h/2"/>
                                          </p:val>
                                        </p:tav>
                                        <p:tav tm="100000">
                                          <p:val>
                                            <p:strVal val="#ppt_y"/>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3" presetClass="exit" presetSubtype="0" fill="hold" nodeType="clickEffect">
                                  <p:stCondLst>
                                    <p:cond delay="0"/>
                                  </p:stCondLst>
                                  <p:childTnLst>
                                    <p:animEffect transition="out" filter="blinds(horizontal)">
                                      <p:cBhvr>
                                        <p:cTn id="212" dur="500"/>
                                        <p:tgtEl>
                                          <p:spTgt spid="14361"/>
                                        </p:tgtEl>
                                      </p:cBhvr>
                                    </p:animEffect>
                                    <p:set>
                                      <p:cBhvr>
                                        <p:cTn id="213" dur="1" fill="hold">
                                          <p:stCondLst>
                                            <p:cond delay="499"/>
                                          </p:stCondLst>
                                        </p:cTn>
                                        <p:tgtEl>
                                          <p:spTgt spid="14361"/>
                                        </p:tgtEl>
                                        <p:attrNameLst>
                                          <p:attrName>style.visibility</p:attrName>
                                        </p:attrNameLst>
                                      </p:cBhvr>
                                      <p:to>
                                        <p:strVal val="hidden"/>
                                      </p:to>
                                    </p:set>
                                  </p:childTnLst>
                                </p:cTn>
                              </p:par>
                            </p:childTnLst>
                          </p:cTn>
                        </p:par>
                        <p:par>
                          <p:cTn id="214" fill="hold" nodeType="afterGroup">
                            <p:stCondLst>
                              <p:cond delay="500"/>
                            </p:stCondLst>
                            <p:childTnLst>
                              <p:par>
                                <p:cTn id="215" presetID="2" presetClass="entr" presetSubtype="4" fill="hold" nodeType="afterEffect">
                                  <p:stCondLst>
                                    <p:cond delay="0"/>
                                  </p:stCondLst>
                                  <p:childTnLst>
                                    <p:set>
                                      <p:cBhvr>
                                        <p:cTn id="216" dur="1" fill="hold">
                                          <p:stCondLst>
                                            <p:cond delay="0"/>
                                          </p:stCondLst>
                                        </p:cTn>
                                        <p:tgtEl>
                                          <p:spTgt spid="14363"/>
                                        </p:tgtEl>
                                        <p:attrNameLst>
                                          <p:attrName>style.visibility</p:attrName>
                                        </p:attrNameLst>
                                      </p:cBhvr>
                                      <p:to>
                                        <p:strVal val="visible"/>
                                      </p:to>
                                    </p:set>
                                    <p:anim calcmode="lin" valueType="num">
                                      <p:cBhvr additive="base">
                                        <p:cTn id="217" dur="500" fill="hold"/>
                                        <p:tgtEl>
                                          <p:spTgt spid="14363"/>
                                        </p:tgtEl>
                                        <p:attrNameLst>
                                          <p:attrName>ppt_x</p:attrName>
                                        </p:attrNameLst>
                                      </p:cBhvr>
                                      <p:tavLst>
                                        <p:tav tm="0">
                                          <p:val>
                                            <p:strVal val="#ppt_x"/>
                                          </p:val>
                                        </p:tav>
                                        <p:tav tm="100000">
                                          <p:val>
                                            <p:strVal val="#ppt_x"/>
                                          </p:val>
                                        </p:tav>
                                      </p:tavLst>
                                    </p:anim>
                                    <p:anim calcmode="lin" valueType="num">
                                      <p:cBhvr additive="base">
                                        <p:cTn id="218" dur="500" fill="hold"/>
                                        <p:tgtEl>
                                          <p:spTgt spid="14363"/>
                                        </p:tgtEl>
                                        <p:attrNameLst>
                                          <p:attrName>ppt_y</p:attrName>
                                        </p:attrNameLst>
                                      </p:cBhvr>
                                      <p:tavLst>
                                        <p:tav tm="0">
                                          <p:val>
                                            <p:strVal val="1+#ppt_h/2"/>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3" presetClass="exit" presetSubtype="0" fill="hold" nodeType="clickEffect">
                                  <p:stCondLst>
                                    <p:cond delay="0"/>
                                  </p:stCondLst>
                                  <p:childTnLst>
                                    <p:animEffect transition="out" filter="blinds(horizontal)">
                                      <p:cBhvr>
                                        <p:cTn id="222" dur="500"/>
                                        <p:tgtEl>
                                          <p:spTgt spid="14363"/>
                                        </p:tgtEl>
                                      </p:cBhvr>
                                    </p:animEffect>
                                    <p:set>
                                      <p:cBhvr>
                                        <p:cTn id="223" dur="1" fill="hold">
                                          <p:stCondLst>
                                            <p:cond delay="499"/>
                                          </p:stCondLst>
                                        </p:cTn>
                                        <p:tgtEl>
                                          <p:spTgt spid="14363"/>
                                        </p:tgtEl>
                                        <p:attrNameLst>
                                          <p:attrName>style.visibility</p:attrName>
                                        </p:attrNameLst>
                                      </p:cBhvr>
                                      <p:to>
                                        <p:strVal val="hidden"/>
                                      </p:to>
                                    </p:set>
                                  </p:childTnLst>
                                </p:cTn>
                              </p:par>
                            </p:childTnLst>
                          </p:cTn>
                        </p:par>
                        <p:par>
                          <p:cTn id="224" fill="hold" nodeType="afterGroup">
                            <p:stCondLst>
                              <p:cond delay="500"/>
                            </p:stCondLst>
                            <p:childTnLst>
                              <p:par>
                                <p:cTn id="225" presetID="2" presetClass="entr" presetSubtype="4" fill="hold" nodeType="afterEffect">
                                  <p:stCondLst>
                                    <p:cond delay="0"/>
                                  </p:stCondLst>
                                  <p:childTnLst>
                                    <p:set>
                                      <p:cBhvr>
                                        <p:cTn id="226" dur="1" fill="hold">
                                          <p:stCondLst>
                                            <p:cond delay="0"/>
                                          </p:stCondLst>
                                        </p:cTn>
                                        <p:tgtEl>
                                          <p:spTgt spid="14365"/>
                                        </p:tgtEl>
                                        <p:attrNameLst>
                                          <p:attrName>style.visibility</p:attrName>
                                        </p:attrNameLst>
                                      </p:cBhvr>
                                      <p:to>
                                        <p:strVal val="visible"/>
                                      </p:to>
                                    </p:set>
                                    <p:anim calcmode="lin" valueType="num">
                                      <p:cBhvr additive="base">
                                        <p:cTn id="227" dur="500" fill="hold"/>
                                        <p:tgtEl>
                                          <p:spTgt spid="14365"/>
                                        </p:tgtEl>
                                        <p:attrNameLst>
                                          <p:attrName>ppt_x</p:attrName>
                                        </p:attrNameLst>
                                      </p:cBhvr>
                                      <p:tavLst>
                                        <p:tav tm="0">
                                          <p:val>
                                            <p:strVal val="#ppt_x"/>
                                          </p:val>
                                        </p:tav>
                                        <p:tav tm="100000">
                                          <p:val>
                                            <p:strVal val="#ppt_x"/>
                                          </p:val>
                                        </p:tav>
                                      </p:tavLst>
                                    </p:anim>
                                    <p:anim calcmode="lin" valueType="num">
                                      <p:cBhvr additive="base">
                                        <p:cTn id="228" dur="500" fill="hold"/>
                                        <p:tgtEl>
                                          <p:spTgt spid="14365"/>
                                        </p:tgtEl>
                                        <p:attrNameLst>
                                          <p:attrName>ppt_y</p:attrName>
                                        </p:attrNameLst>
                                      </p:cBhvr>
                                      <p:tavLst>
                                        <p:tav tm="0">
                                          <p:val>
                                            <p:strVal val="1+#ppt_h/2"/>
                                          </p:val>
                                        </p:tav>
                                        <p:tav tm="100000">
                                          <p:val>
                                            <p:strVal val="#ppt_y"/>
                                          </p:val>
                                        </p:tav>
                                      </p:tavLst>
                                    </p:anim>
                                  </p:childTnLst>
                                </p:cTn>
                              </p:par>
                            </p:childTnLst>
                          </p:cTn>
                        </p:par>
                      </p:childTnLst>
                    </p:cTn>
                  </p:par>
                  <p:par>
                    <p:cTn id="229" fill="hold" nodeType="clickPar">
                      <p:stCondLst>
                        <p:cond delay="indefinite"/>
                      </p:stCondLst>
                      <p:childTnLst>
                        <p:par>
                          <p:cTn id="230" fill="hold" nodeType="withGroup">
                            <p:stCondLst>
                              <p:cond delay="0"/>
                            </p:stCondLst>
                            <p:childTnLst>
                              <p:par>
                                <p:cTn id="231" presetID="3" presetClass="exit" presetSubtype="0" fill="hold" nodeType="clickEffect">
                                  <p:stCondLst>
                                    <p:cond delay="0"/>
                                  </p:stCondLst>
                                  <p:childTnLst>
                                    <p:animEffect transition="out" filter="blinds(horizontal)">
                                      <p:cBhvr>
                                        <p:cTn id="232" dur="500"/>
                                        <p:tgtEl>
                                          <p:spTgt spid="14365"/>
                                        </p:tgtEl>
                                      </p:cBhvr>
                                    </p:animEffect>
                                    <p:set>
                                      <p:cBhvr>
                                        <p:cTn id="233" dur="1" fill="hold">
                                          <p:stCondLst>
                                            <p:cond delay="499"/>
                                          </p:stCondLst>
                                        </p:cTn>
                                        <p:tgtEl>
                                          <p:spTgt spid="14365"/>
                                        </p:tgtEl>
                                        <p:attrNameLst>
                                          <p:attrName>style.visibility</p:attrName>
                                        </p:attrNameLst>
                                      </p:cBhvr>
                                      <p:to>
                                        <p:strVal val="hidden"/>
                                      </p:to>
                                    </p:set>
                                  </p:childTnLst>
                                </p:cTn>
                              </p:par>
                            </p:childTnLst>
                          </p:cTn>
                        </p:par>
                        <p:par>
                          <p:cTn id="234" fill="hold" nodeType="afterGroup">
                            <p:stCondLst>
                              <p:cond delay="500"/>
                            </p:stCondLst>
                            <p:childTnLst>
                              <p:par>
                                <p:cTn id="235" presetID="2" presetClass="entr" presetSubtype="4" fill="hold" nodeType="afterEffect">
                                  <p:stCondLst>
                                    <p:cond delay="0"/>
                                  </p:stCondLst>
                                  <p:childTnLst>
                                    <p:set>
                                      <p:cBhvr>
                                        <p:cTn id="236" dur="1" fill="hold">
                                          <p:stCondLst>
                                            <p:cond delay="0"/>
                                          </p:stCondLst>
                                        </p:cTn>
                                        <p:tgtEl>
                                          <p:spTgt spid="14368"/>
                                        </p:tgtEl>
                                        <p:attrNameLst>
                                          <p:attrName>style.visibility</p:attrName>
                                        </p:attrNameLst>
                                      </p:cBhvr>
                                      <p:to>
                                        <p:strVal val="visible"/>
                                      </p:to>
                                    </p:set>
                                    <p:anim calcmode="lin" valueType="num">
                                      <p:cBhvr additive="base">
                                        <p:cTn id="237" dur="500" fill="hold"/>
                                        <p:tgtEl>
                                          <p:spTgt spid="14368"/>
                                        </p:tgtEl>
                                        <p:attrNameLst>
                                          <p:attrName>ppt_x</p:attrName>
                                        </p:attrNameLst>
                                      </p:cBhvr>
                                      <p:tavLst>
                                        <p:tav tm="0">
                                          <p:val>
                                            <p:strVal val="#ppt_x"/>
                                          </p:val>
                                        </p:tav>
                                        <p:tav tm="100000">
                                          <p:val>
                                            <p:strVal val="#ppt_x"/>
                                          </p:val>
                                        </p:tav>
                                      </p:tavLst>
                                    </p:anim>
                                    <p:anim calcmode="lin" valueType="num">
                                      <p:cBhvr additive="base">
                                        <p:cTn id="238" dur="500" fill="hold"/>
                                        <p:tgtEl>
                                          <p:spTgt spid="14368"/>
                                        </p:tgtEl>
                                        <p:attrNameLst>
                                          <p:attrName>ppt_y</p:attrName>
                                        </p:attrNameLst>
                                      </p:cBhvr>
                                      <p:tavLst>
                                        <p:tav tm="0">
                                          <p:val>
                                            <p:strVal val="1+#ppt_h/2"/>
                                          </p:val>
                                        </p:tav>
                                        <p:tav tm="100000">
                                          <p:val>
                                            <p:strVal val="#ppt_y"/>
                                          </p:val>
                                        </p:tav>
                                      </p:tavLst>
                                    </p:anim>
                                  </p:childTnLst>
                                </p:cTn>
                              </p:par>
                            </p:childTnLst>
                          </p:cTn>
                        </p:par>
                      </p:childTnLst>
                    </p:cTn>
                  </p:par>
                  <p:par>
                    <p:cTn id="239" fill="hold" nodeType="clickPar">
                      <p:stCondLst>
                        <p:cond delay="indefinite"/>
                      </p:stCondLst>
                      <p:childTnLst>
                        <p:par>
                          <p:cTn id="240" fill="hold" nodeType="withGroup">
                            <p:stCondLst>
                              <p:cond delay="0"/>
                            </p:stCondLst>
                            <p:childTnLst>
                              <p:par>
                                <p:cTn id="241" presetID="3" presetClass="exit" presetSubtype="0" fill="hold" nodeType="clickEffect">
                                  <p:stCondLst>
                                    <p:cond delay="0"/>
                                  </p:stCondLst>
                                  <p:childTnLst>
                                    <p:animEffect transition="out" filter="blinds(horizontal)">
                                      <p:cBhvr>
                                        <p:cTn id="242" dur="500"/>
                                        <p:tgtEl>
                                          <p:spTgt spid="14368"/>
                                        </p:tgtEl>
                                      </p:cBhvr>
                                    </p:animEffect>
                                    <p:set>
                                      <p:cBhvr>
                                        <p:cTn id="243" dur="1" fill="hold">
                                          <p:stCondLst>
                                            <p:cond delay="499"/>
                                          </p:stCondLst>
                                        </p:cTn>
                                        <p:tgtEl>
                                          <p:spTgt spid="14368"/>
                                        </p:tgtEl>
                                        <p:attrNameLst>
                                          <p:attrName>style.visibility</p:attrName>
                                        </p:attrNameLst>
                                      </p:cBhvr>
                                      <p:to>
                                        <p:strVal val="hidden"/>
                                      </p:to>
                                    </p:set>
                                  </p:childTnLst>
                                </p:cTn>
                              </p:par>
                            </p:childTnLst>
                          </p:cTn>
                        </p:par>
                        <p:par>
                          <p:cTn id="244" fill="hold" nodeType="afterGroup">
                            <p:stCondLst>
                              <p:cond delay="500"/>
                            </p:stCondLst>
                            <p:childTnLst>
                              <p:par>
                                <p:cTn id="245" presetID="2" presetClass="entr" presetSubtype="4" fill="hold" nodeType="afterEffect">
                                  <p:stCondLst>
                                    <p:cond delay="0"/>
                                  </p:stCondLst>
                                  <p:childTnLst>
                                    <p:set>
                                      <p:cBhvr>
                                        <p:cTn id="246" dur="1" fill="hold">
                                          <p:stCondLst>
                                            <p:cond delay="0"/>
                                          </p:stCondLst>
                                        </p:cTn>
                                        <p:tgtEl>
                                          <p:spTgt spid="14370"/>
                                        </p:tgtEl>
                                        <p:attrNameLst>
                                          <p:attrName>style.visibility</p:attrName>
                                        </p:attrNameLst>
                                      </p:cBhvr>
                                      <p:to>
                                        <p:strVal val="visible"/>
                                      </p:to>
                                    </p:set>
                                    <p:anim calcmode="lin" valueType="num">
                                      <p:cBhvr additive="base">
                                        <p:cTn id="247" dur="500" fill="hold"/>
                                        <p:tgtEl>
                                          <p:spTgt spid="14370"/>
                                        </p:tgtEl>
                                        <p:attrNameLst>
                                          <p:attrName>ppt_x</p:attrName>
                                        </p:attrNameLst>
                                      </p:cBhvr>
                                      <p:tavLst>
                                        <p:tav tm="0">
                                          <p:val>
                                            <p:strVal val="#ppt_x"/>
                                          </p:val>
                                        </p:tav>
                                        <p:tav tm="100000">
                                          <p:val>
                                            <p:strVal val="#ppt_x"/>
                                          </p:val>
                                        </p:tav>
                                      </p:tavLst>
                                    </p:anim>
                                    <p:anim calcmode="lin" valueType="num">
                                      <p:cBhvr additive="base">
                                        <p:cTn id="248" dur="500" fill="hold"/>
                                        <p:tgtEl>
                                          <p:spTgt spid="14370"/>
                                        </p:tgtEl>
                                        <p:attrNameLst>
                                          <p:attrName>ppt_y</p:attrName>
                                        </p:attrNameLst>
                                      </p:cBhvr>
                                      <p:tavLst>
                                        <p:tav tm="0">
                                          <p:val>
                                            <p:strVal val="1+#ppt_h/2"/>
                                          </p:val>
                                        </p:tav>
                                        <p:tav tm="100000">
                                          <p:val>
                                            <p:strVal val="#ppt_y"/>
                                          </p:val>
                                        </p:tav>
                                      </p:tavLst>
                                    </p:anim>
                                  </p:childTnLst>
                                </p:cTn>
                              </p:par>
                            </p:childTnLst>
                          </p:cTn>
                        </p:par>
                      </p:childTnLst>
                    </p:cTn>
                  </p:par>
                  <p:par>
                    <p:cTn id="249" fill="hold" nodeType="clickPar">
                      <p:stCondLst>
                        <p:cond delay="indefinite"/>
                      </p:stCondLst>
                      <p:childTnLst>
                        <p:par>
                          <p:cTn id="250" fill="hold" nodeType="withGroup">
                            <p:stCondLst>
                              <p:cond delay="0"/>
                            </p:stCondLst>
                            <p:childTnLst>
                              <p:par>
                                <p:cTn id="251" presetID="3" presetClass="exit" presetSubtype="0" fill="hold" nodeType="clickEffect">
                                  <p:stCondLst>
                                    <p:cond delay="0"/>
                                  </p:stCondLst>
                                  <p:childTnLst>
                                    <p:animEffect transition="out" filter="blinds(horizontal)">
                                      <p:cBhvr>
                                        <p:cTn id="252" dur="500"/>
                                        <p:tgtEl>
                                          <p:spTgt spid="14370"/>
                                        </p:tgtEl>
                                      </p:cBhvr>
                                    </p:animEffect>
                                    <p:set>
                                      <p:cBhvr>
                                        <p:cTn id="253" dur="1" fill="hold">
                                          <p:stCondLst>
                                            <p:cond delay="499"/>
                                          </p:stCondLst>
                                        </p:cTn>
                                        <p:tgtEl>
                                          <p:spTgt spid="14370"/>
                                        </p:tgtEl>
                                        <p:attrNameLst>
                                          <p:attrName>style.visibility</p:attrName>
                                        </p:attrNameLst>
                                      </p:cBhvr>
                                      <p:to>
                                        <p:strVal val="hidden"/>
                                      </p:to>
                                    </p:set>
                                  </p:childTnLst>
                                </p:cTn>
                              </p:par>
                            </p:childTnLst>
                          </p:cTn>
                        </p:par>
                        <p:par>
                          <p:cTn id="254" fill="hold" nodeType="afterGroup">
                            <p:stCondLst>
                              <p:cond delay="500"/>
                            </p:stCondLst>
                            <p:childTnLst>
                              <p:par>
                                <p:cTn id="255" presetID="2" presetClass="entr" presetSubtype="4" fill="hold" nodeType="afterEffect">
                                  <p:stCondLst>
                                    <p:cond delay="0"/>
                                  </p:stCondLst>
                                  <p:childTnLst>
                                    <p:set>
                                      <p:cBhvr>
                                        <p:cTn id="256" dur="1" fill="hold">
                                          <p:stCondLst>
                                            <p:cond delay="0"/>
                                          </p:stCondLst>
                                        </p:cTn>
                                        <p:tgtEl>
                                          <p:spTgt spid="14372"/>
                                        </p:tgtEl>
                                        <p:attrNameLst>
                                          <p:attrName>style.visibility</p:attrName>
                                        </p:attrNameLst>
                                      </p:cBhvr>
                                      <p:to>
                                        <p:strVal val="visible"/>
                                      </p:to>
                                    </p:set>
                                    <p:anim calcmode="lin" valueType="num">
                                      <p:cBhvr additive="base">
                                        <p:cTn id="257" dur="500" fill="hold"/>
                                        <p:tgtEl>
                                          <p:spTgt spid="14372"/>
                                        </p:tgtEl>
                                        <p:attrNameLst>
                                          <p:attrName>ppt_x</p:attrName>
                                        </p:attrNameLst>
                                      </p:cBhvr>
                                      <p:tavLst>
                                        <p:tav tm="0">
                                          <p:val>
                                            <p:strVal val="#ppt_x"/>
                                          </p:val>
                                        </p:tav>
                                        <p:tav tm="100000">
                                          <p:val>
                                            <p:strVal val="#ppt_x"/>
                                          </p:val>
                                        </p:tav>
                                      </p:tavLst>
                                    </p:anim>
                                    <p:anim calcmode="lin" valueType="num">
                                      <p:cBhvr additive="base">
                                        <p:cTn id="258" dur="500" fill="hold"/>
                                        <p:tgtEl>
                                          <p:spTgt spid="14372"/>
                                        </p:tgtEl>
                                        <p:attrNameLst>
                                          <p:attrName>ppt_y</p:attrName>
                                        </p:attrNameLst>
                                      </p:cBhvr>
                                      <p:tavLst>
                                        <p:tav tm="0">
                                          <p:val>
                                            <p:strVal val="1+#ppt_h/2"/>
                                          </p:val>
                                        </p:tav>
                                        <p:tav tm="100000">
                                          <p:val>
                                            <p:strVal val="#ppt_y"/>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3" presetClass="exit" presetSubtype="0" fill="hold" nodeType="clickEffect">
                                  <p:stCondLst>
                                    <p:cond delay="0"/>
                                  </p:stCondLst>
                                  <p:childTnLst>
                                    <p:animEffect transition="out" filter="blinds(horizontal)">
                                      <p:cBhvr>
                                        <p:cTn id="262" dur="500"/>
                                        <p:tgtEl>
                                          <p:spTgt spid="14372"/>
                                        </p:tgtEl>
                                      </p:cBhvr>
                                    </p:animEffect>
                                    <p:set>
                                      <p:cBhvr>
                                        <p:cTn id="263" dur="1" fill="hold">
                                          <p:stCondLst>
                                            <p:cond delay="499"/>
                                          </p:stCondLst>
                                        </p:cTn>
                                        <p:tgtEl>
                                          <p:spTgt spid="14372"/>
                                        </p:tgtEl>
                                        <p:attrNameLst>
                                          <p:attrName>style.visibility</p:attrName>
                                        </p:attrNameLst>
                                      </p:cBhvr>
                                      <p:to>
                                        <p:strVal val="hidden"/>
                                      </p:to>
                                    </p:set>
                                  </p:childTnLst>
                                </p:cTn>
                              </p:par>
                            </p:childTnLst>
                          </p:cTn>
                        </p:par>
                      </p:childTnLst>
                    </p:cTn>
                  </p:par>
                </p:childTnLst>
              </p:cTn>
              <p:nextCondLst>
                <p:cond evt="onClick" delay="0">
                  <p:tgtEl>
                    <p:spTgt spid="28692"/>
                  </p:tgtEl>
                </p:cond>
              </p:nextCondLst>
            </p:seq>
          </p:childTnLst>
        </p:cTn>
      </p:par>
    </p:tnLst>
    <p:bldLst>
      <p:bldP spid="28676" grpId="0" animBg="1"/>
      <p:bldP spid="28677" grpId="0" animBg="1"/>
      <p:bldP spid="28678" grpId="0" animBg="1"/>
      <p:bldP spid="28679" grpId="0" animBg="1"/>
      <p:bldP spid="28680" grpId="0" animBg="1"/>
      <p:bldP spid="28681" grpId="0" animBg="1"/>
      <p:bldP spid="28682" grpId="0" animBg="1"/>
      <p:bldP spid="28683" grpId="0" animBg="1"/>
      <p:bldP spid="28684" grpId="0" animBg="1"/>
      <p:bldP spid="28685" grpId="0" animBg="1"/>
      <p:bldP spid="28686" grpId="0" animBg="1"/>
      <p:bldP spid="28689" grpId="0" animBg="1"/>
      <p:bldP spid="28690" grpId="0" animBg="1"/>
      <p:bldP spid="28691" grpId="0" animBg="1"/>
      <p:bldP spid="286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52400" y="-228600"/>
            <a:ext cx="8991600" cy="2600325"/>
            <a:chOff x="240" y="192"/>
            <a:chExt cx="5328" cy="1735"/>
          </a:xfrm>
        </p:grpSpPr>
        <p:grpSp>
          <p:nvGrpSpPr>
            <p:cNvPr id="23569" name="Group 3"/>
            <p:cNvGrpSpPr>
              <a:grpSpLocks/>
            </p:cNvGrpSpPr>
            <p:nvPr/>
          </p:nvGrpSpPr>
          <p:grpSpPr bwMode="auto">
            <a:xfrm>
              <a:off x="432" y="240"/>
              <a:ext cx="5047" cy="432"/>
              <a:chOff x="432" y="2160"/>
              <a:chExt cx="5047" cy="432"/>
            </a:xfrm>
          </p:grpSpPr>
          <p:sp>
            <p:nvSpPr>
              <p:cNvPr id="25603" name="Rectangle 4"/>
              <p:cNvSpPr>
                <a:spLocks noChangeArrowheads="1"/>
              </p:cNvSpPr>
              <p:nvPr/>
            </p:nvSpPr>
            <p:spPr bwMode="auto">
              <a:xfrm>
                <a:off x="432" y="2349"/>
                <a:ext cx="5040" cy="239"/>
              </a:xfrm>
              <a:prstGeom prst="rect">
                <a:avLst/>
              </a:prstGeom>
              <a:solidFill>
                <a:srgbClr val="00FF00"/>
              </a:solidFill>
              <a:ln w="9525">
                <a:solidFill>
                  <a:schemeClr val="tx1"/>
                </a:solidFill>
                <a:miter lim="800000"/>
                <a:headEnd/>
                <a:tailEnd/>
              </a:ln>
            </p:spPr>
            <p:txBody>
              <a:bodyPr wrap="none" anchor="ct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eaLnBrk="1" hangingPunct="1">
                  <a:buFont typeface="Arial" panose="020B0604020202020204" pitchFamily="34" charset="0"/>
                  <a:buNone/>
                  <a:defRPr/>
                </a:pPr>
                <a:endParaRPr lang="vi-VN" altLang="en-US" smtClean="0">
                  <a:latin typeface="+mj-lt"/>
                </a:endParaRPr>
              </a:p>
            </p:txBody>
          </p:sp>
          <p:sp>
            <p:nvSpPr>
              <p:cNvPr id="25604" name="Rectangle 5"/>
              <p:cNvSpPr>
                <a:spLocks noChangeArrowheads="1"/>
              </p:cNvSpPr>
              <p:nvPr/>
            </p:nvSpPr>
            <p:spPr bwMode="auto">
              <a:xfrm>
                <a:off x="438" y="2160"/>
                <a:ext cx="5040" cy="96"/>
              </a:xfrm>
              <a:prstGeom prst="rect">
                <a:avLst/>
              </a:prstGeom>
              <a:solidFill>
                <a:srgbClr val="00FF00"/>
              </a:solidFill>
              <a:ln w="9525">
                <a:solidFill>
                  <a:schemeClr val="tx1"/>
                </a:solidFill>
                <a:miter lim="800000"/>
                <a:headEnd/>
                <a:tailEnd/>
              </a:ln>
            </p:spPr>
            <p:txBody>
              <a:bodyPr wrap="none" anchor="ct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eaLnBrk="1" hangingPunct="1">
                  <a:buFont typeface="Arial" panose="020B0604020202020204" pitchFamily="34" charset="0"/>
                  <a:buNone/>
                  <a:defRPr/>
                </a:pPr>
                <a:endParaRPr lang="vi-VN" altLang="en-US" smtClean="0">
                  <a:latin typeface="+mj-lt"/>
                </a:endParaRPr>
              </a:p>
            </p:txBody>
          </p:sp>
        </p:grpSp>
        <p:sp>
          <p:nvSpPr>
            <p:cNvPr id="25605" name="Text Box 6"/>
            <p:cNvSpPr txBox="1">
              <a:spLocks noChangeArrowheads="1"/>
            </p:cNvSpPr>
            <p:nvPr/>
          </p:nvSpPr>
          <p:spPr bwMode="auto">
            <a:xfrm>
              <a:off x="2448" y="268"/>
              <a:ext cx="29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 typeface="Arial" panose="020B0604020202020204" pitchFamily="34" charset="0"/>
                <a:buNone/>
                <a:defRPr/>
              </a:pPr>
              <a:endParaRPr lang="vi-VN" altLang="en-US" b="1" smtClean="0">
                <a:solidFill>
                  <a:srgbClr val="FF0000"/>
                </a:solidFill>
                <a:latin typeface="+mj-lt"/>
              </a:endParaRPr>
            </a:p>
          </p:txBody>
        </p:sp>
        <p:sp>
          <p:nvSpPr>
            <p:cNvPr id="23571" name="Text Box 7">
              <a:hlinkClick r:id="rId5" action="ppaction://hlinksldjump"/>
            </p:cNvPr>
            <p:cNvSpPr txBox="1">
              <a:spLocks noChangeArrowheads="1"/>
            </p:cNvSpPr>
            <p:nvPr/>
          </p:nvSpPr>
          <p:spPr bwMode="auto">
            <a:xfrm>
              <a:off x="240" y="1537"/>
              <a:ext cx="532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b="1">
                  <a:solidFill>
                    <a:srgbClr val="0000CC"/>
                  </a:solidFill>
                  <a:latin typeface="Times New Roman" panose="02020603050405020304" pitchFamily="18" charset="0"/>
                  <a:cs typeface="Times New Roman" panose="02020603050405020304" pitchFamily="18" charset="0"/>
                </a:rPr>
                <a:t>a. At what age can one join the Youth Union?</a:t>
              </a:r>
            </a:p>
          </p:txBody>
        </p:sp>
        <p:pic>
          <p:nvPicPr>
            <p:cNvPr id="23572" name="Picture 8" descr="questspin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192"/>
              <a:ext cx="624"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5" name="Text Box 9"/>
          <p:cNvSpPr txBox="1">
            <a:spLocks noChangeArrowheads="1"/>
          </p:cNvSpPr>
          <p:nvPr/>
        </p:nvSpPr>
        <p:spPr bwMode="auto">
          <a:xfrm>
            <a:off x="457200" y="3200400"/>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=&gt; Any Vietnamese youth from 15 to 30 years of age can join the Youth Union .</a:t>
            </a:r>
          </a:p>
        </p:txBody>
      </p:sp>
      <p:pic>
        <p:nvPicPr>
          <p:cNvPr id="23556" name="Picture 10" descr="ans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609600"/>
            <a:ext cx="7010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1" descr="christmas_bell_ringing_sx">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5105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Oval 12"/>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a:t>
            </a:r>
          </a:p>
        </p:txBody>
      </p:sp>
      <p:sp>
        <p:nvSpPr>
          <p:cNvPr id="29709" name="Oval 13"/>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2</a:t>
            </a:r>
          </a:p>
        </p:txBody>
      </p:sp>
      <p:sp>
        <p:nvSpPr>
          <p:cNvPr id="29710" name="Oval 14"/>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3</a:t>
            </a:r>
          </a:p>
        </p:txBody>
      </p:sp>
      <p:sp>
        <p:nvSpPr>
          <p:cNvPr id="29711" name="Oval 15"/>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4</a:t>
            </a:r>
          </a:p>
        </p:txBody>
      </p:sp>
      <p:sp>
        <p:nvSpPr>
          <p:cNvPr id="29712" name="Oval 16"/>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5</a:t>
            </a:r>
          </a:p>
        </p:txBody>
      </p:sp>
      <p:sp>
        <p:nvSpPr>
          <p:cNvPr id="29713" name="Oval 17"/>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6</a:t>
            </a:r>
          </a:p>
        </p:txBody>
      </p:sp>
      <p:sp>
        <p:nvSpPr>
          <p:cNvPr id="29714" name="Oval 18"/>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7</a:t>
            </a:r>
          </a:p>
        </p:txBody>
      </p:sp>
      <p:sp>
        <p:nvSpPr>
          <p:cNvPr id="29715" name="Oval 19"/>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8</a:t>
            </a:r>
          </a:p>
        </p:txBody>
      </p:sp>
      <p:sp>
        <p:nvSpPr>
          <p:cNvPr id="29716" name="Oval 20"/>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9</a:t>
            </a:r>
          </a:p>
        </p:txBody>
      </p:sp>
      <p:sp>
        <p:nvSpPr>
          <p:cNvPr id="29717" name="Oval 21"/>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10</a:t>
            </a:r>
          </a:p>
        </p:txBody>
      </p:sp>
      <p:sp>
        <p:nvSpPr>
          <p:cNvPr id="25621" name="Rectangle 22"/>
          <p:cNvSpPr>
            <a:spLocks noChangeArrowheads="1"/>
          </p:cNvSpPr>
          <p:nvPr/>
        </p:nvSpPr>
        <p:spPr bwMode="auto">
          <a:xfrm>
            <a:off x="533400" y="6019800"/>
            <a:ext cx="10668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1800" b="1">
                <a:latin typeface="Arial" panose="020B0604020202020204" pitchFamily="34" charset="0"/>
              </a:rPr>
              <a:t>TIME</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9705"/>
                                        </p:tgtEl>
                                        <p:attrNameLst>
                                          <p:attrName>style.visibility</p:attrName>
                                        </p:attrNameLst>
                                      </p:cBhvr>
                                      <p:to>
                                        <p:strVal val="visible"/>
                                      </p:to>
                                    </p:set>
                                    <p:anim calcmode="lin" valueType="num">
                                      <p:cBhvr>
                                        <p:cTn id="13" dur="500" fill="hold"/>
                                        <p:tgtEl>
                                          <p:spTgt spid="29705"/>
                                        </p:tgtEl>
                                        <p:attrNameLst>
                                          <p:attrName>ppt_w</p:attrName>
                                        </p:attrNameLst>
                                      </p:cBhvr>
                                      <p:tavLst>
                                        <p:tav tm="0">
                                          <p:val>
                                            <p:fltVal val="0"/>
                                          </p:val>
                                        </p:tav>
                                        <p:tav tm="100000">
                                          <p:val>
                                            <p:strVal val="#ppt_w"/>
                                          </p:val>
                                        </p:tav>
                                      </p:tavLst>
                                    </p:anim>
                                    <p:anim calcmode="lin" valueType="num">
                                      <p:cBhvr>
                                        <p:cTn id="14" dur="500" fill="hold"/>
                                        <p:tgtEl>
                                          <p:spTgt spid="29705"/>
                                        </p:tgtEl>
                                        <p:attrNameLst>
                                          <p:attrName>ppt_h</p:attrName>
                                        </p:attrNameLst>
                                      </p:cBhvr>
                                      <p:tavLst>
                                        <p:tav tm="0">
                                          <p:val>
                                            <p:fltVal val="0"/>
                                          </p:val>
                                        </p:tav>
                                        <p:tav tm="100000">
                                          <p:val>
                                            <p:strVal val="#ppt_h"/>
                                          </p:val>
                                        </p:tav>
                                      </p:tavLst>
                                    </p:anim>
                                    <p:anim calcmode="lin" valueType="num">
                                      <p:cBhvr>
                                        <p:cTn id="15" dur="500" fill="hold"/>
                                        <p:tgtEl>
                                          <p:spTgt spid="29705"/>
                                        </p:tgtEl>
                                        <p:attrNameLst>
                                          <p:attrName>ppt_x</p:attrName>
                                        </p:attrNameLst>
                                      </p:cBhvr>
                                      <p:tavLst>
                                        <p:tav tm="0">
                                          <p:val>
                                            <p:fltVal val="0.5"/>
                                          </p:val>
                                        </p:tav>
                                        <p:tav tm="100000">
                                          <p:val>
                                            <p:strVal val="#ppt_x"/>
                                          </p:val>
                                        </p:tav>
                                      </p:tavLst>
                                    </p:anim>
                                    <p:anim calcmode="lin" valueType="num">
                                      <p:cBhvr>
                                        <p:cTn id="16" dur="500" fill="hold"/>
                                        <p:tgtEl>
                                          <p:spTgt spid="2970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5621"/>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1" presetClass="entr" presetSubtype="0" fill="hold" grpId="0" nodeType="clickEffect">
                                  <p:stCondLst>
                                    <p:cond delay="0"/>
                                  </p:stCondLst>
                                  <p:childTnLst>
                                    <p:set>
                                      <p:cBhvr>
                                        <p:cTn id="21" dur="1000">
                                          <p:stCondLst>
                                            <p:cond delay="0"/>
                                          </p:stCondLst>
                                        </p:cTn>
                                        <p:tgtEl>
                                          <p:spTgt spid="2970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2" fill="hold" nodeType="afterGroup">
                            <p:stCondLst>
                              <p:cond delay="1000"/>
                            </p:stCondLst>
                            <p:childTnLst>
                              <p:par>
                                <p:cTn id="23" presetID="11" presetClass="entr" presetSubtype="0" fill="hold" grpId="0" nodeType="afterEffect">
                                  <p:stCondLst>
                                    <p:cond delay="0"/>
                                  </p:stCondLst>
                                  <p:childTnLst>
                                    <p:set>
                                      <p:cBhvr>
                                        <p:cTn id="24" dur="1000">
                                          <p:stCondLst>
                                            <p:cond delay="0"/>
                                          </p:stCondLst>
                                        </p:cTn>
                                        <p:tgtEl>
                                          <p:spTgt spid="2970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5" fill="hold" nodeType="afterGroup">
                            <p:stCondLst>
                              <p:cond delay="2000"/>
                            </p:stCondLst>
                            <p:childTnLst>
                              <p:par>
                                <p:cTn id="26" presetID="11" presetClass="entr" presetSubtype="0" fill="hold" grpId="0" nodeType="afterEffect">
                                  <p:stCondLst>
                                    <p:cond delay="0"/>
                                  </p:stCondLst>
                                  <p:childTnLst>
                                    <p:set>
                                      <p:cBhvr>
                                        <p:cTn id="27" dur="1000">
                                          <p:stCondLst>
                                            <p:cond delay="0"/>
                                          </p:stCondLst>
                                        </p:cTn>
                                        <p:tgtEl>
                                          <p:spTgt spid="2971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8" fill="hold" nodeType="afterGroup">
                            <p:stCondLst>
                              <p:cond delay="3000"/>
                            </p:stCondLst>
                            <p:childTnLst>
                              <p:par>
                                <p:cTn id="29" presetID="11" presetClass="entr" presetSubtype="0" fill="hold" grpId="0" nodeType="afterEffect">
                                  <p:stCondLst>
                                    <p:cond delay="0"/>
                                  </p:stCondLst>
                                  <p:childTnLst>
                                    <p:set>
                                      <p:cBhvr>
                                        <p:cTn id="30" dur="1000">
                                          <p:stCondLst>
                                            <p:cond delay="0"/>
                                          </p:stCondLst>
                                        </p:cTn>
                                        <p:tgtEl>
                                          <p:spTgt spid="2971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1" fill="hold" nodeType="afterGroup">
                            <p:stCondLst>
                              <p:cond delay="4000"/>
                            </p:stCondLst>
                            <p:childTnLst>
                              <p:par>
                                <p:cTn id="32" presetID="11" presetClass="entr" presetSubtype="0" fill="hold" grpId="0" nodeType="afterEffect">
                                  <p:stCondLst>
                                    <p:cond delay="0"/>
                                  </p:stCondLst>
                                  <p:childTnLst>
                                    <p:set>
                                      <p:cBhvr>
                                        <p:cTn id="33" dur="1000">
                                          <p:stCondLst>
                                            <p:cond delay="0"/>
                                          </p:stCondLst>
                                        </p:cTn>
                                        <p:tgtEl>
                                          <p:spTgt spid="2971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nodeType="afterGroup">
                            <p:stCondLst>
                              <p:cond delay="5000"/>
                            </p:stCondLst>
                            <p:childTnLst>
                              <p:par>
                                <p:cTn id="35" presetID="11" presetClass="entr" presetSubtype="0" fill="hold" grpId="0" nodeType="afterEffect">
                                  <p:stCondLst>
                                    <p:cond delay="0"/>
                                  </p:stCondLst>
                                  <p:childTnLst>
                                    <p:set>
                                      <p:cBhvr>
                                        <p:cTn id="36" dur="1000">
                                          <p:stCondLst>
                                            <p:cond delay="0"/>
                                          </p:stCondLst>
                                        </p:cTn>
                                        <p:tgtEl>
                                          <p:spTgt spid="2971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7" fill="hold" nodeType="afterGroup">
                            <p:stCondLst>
                              <p:cond delay="6000"/>
                            </p:stCondLst>
                            <p:childTnLst>
                              <p:par>
                                <p:cTn id="38" presetID="11" presetClass="entr" presetSubtype="0" fill="hold" grpId="0" nodeType="afterEffect">
                                  <p:stCondLst>
                                    <p:cond delay="0"/>
                                  </p:stCondLst>
                                  <p:childTnLst>
                                    <p:set>
                                      <p:cBhvr>
                                        <p:cTn id="39" dur="1000">
                                          <p:stCondLst>
                                            <p:cond delay="0"/>
                                          </p:stCondLst>
                                        </p:cTn>
                                        <p:tgtEl>
                                          <p:spTgt spid="2971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0" fill="hold" nodeType="afterGroup">
                            <p:stCondLst>
                              <p:cond delay="7000"/>
                            </p:stCondLst>
                            <p:childTnLst>
                              <p:par>
                                <p:cTn id="41" presetID="11" presetClass="entr" presetSubtype="0" fill="hold" grpId="0" nodeType="afterEffect">
                                  <p:stCondLst>
                                    <p:cond delay="0"/>
                                  </p:stCondLst>
                                  <p:childTnLst>
                                    <p:set>
                                      <p:cBhvr>
                                        <p:cTn id="42" dur="1000">
                                          <p:stCondLst>
                                            <p:cond delay="0"/>
                                          </p:stCondLst>
                                        </p:cTn>
                                        <p:tgtEl>
                                          <p:spTgt spid="2971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3" fill="hold" nodeType="afterGroup">
                            <p:stCondLst>
                              <p:cond delay="8000"/>
                            </p:stCondLst>
                            <p:childTnLst>
                              <p:par>
                                <p:cTn id="44" presetID="11" presetClass="entr" presetSubtype="0" fill="hold" grpId="0" nodeType="afterEffect">
                                  <p:stCondLst>
                                    <p:cond delay="0"/>
                                  </p:stCondLst>
                                  <p:childTnLst>
                                    <p:set>
                                      <p:cBhvr>
                                        <p:cTn id="45" dur="1000">
                                          <p:stCondLst>
                                            <p:cond delay="0"/>
                                          </p:stCondLst>
                                        </p:cTn>
                                        <p:tgtEl>
                                          <p:spTgt spid="2971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nodeType="afterGroup">
                            <p:stCondLst>
                              <p:cond delay="9000"/>
                            </p:stCondLst>
                            <p:childTnLst>
                              <p:par>
                                <p:cTn id="47" presetID="11" presetClass="entr" presetSubtype="0" fill="hold" grpId="0" nodeType="afterEffect">
                                  <p:stCondLst>
                                    <p:cond delay="0"/>
                                  </p:stCondLst>
                                  <p:childTnLst>
                                    <p:set>
                                      <p:cBhvr>
                                        <p:cTn id="48" dur="1000">
                                          <p:stCondLst>
                                            <p:cond delay="0"/>
                                          </p:stCondLst>
                                        </p:cTn>
                                        <p:tgtEl>
                                          <p:spTgt spid="2971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25621"/>
                  </p:tgtEl>
                </p:cond>
              </p:nextCondLst>
            </p:seq>
          </p:childTnLst>
        </p:cTn>
      </p:par>
    </p:tnLst>
    <p:bldLst>
      <p:bldP spid="29705" grpId="0"/>
      <p:bldP spid="29708" grpId="0" animBg="1"/>
      <p:bldP spid="29709" grpId="0" animBg="1"/>
      <p:bldP spid="29710" grpId="0" animBg="1"/>
      <p:bldP spid="29711" grpId="0" animBg="1"/>
      <p:bldP spid="29712" grpId="0" animBg="1"/>
      <p:bldP spid="29713" grpId="0" animBg="1"/>
      <p:bldP spid="29714" grpId="0" animBg="1"/>
      <p:bldP spid="29715" grpId="0" animBg="1"/>
      <p:bldP spid="29716" grpId="0" animBg="1"/>
      <p:bldP spid="297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685800" y="381000"/>
            <a:ext cx="8012113" cy="685800"/>
            <a:chOff x="432" y="2160"/>
            <a:chExt cx="5047" cy="432"/>
          </a:xfrm>
        </p:grpSpPr>
        <p:sp>
          <p:nvSpPr>
            <p:cNvPr id="24595" name="Rectangle 3"/>
            <p:cNvSpPr>
              <a:spLocks noChangeArrowheads="1"/>
            </p:cNvSpPr>
            <p:nvPr/>
          </p:nvSpPr>
          <p:spPr bwMode="auto">
            <a:xfrm>
              <a:off x="432" y="2352"/>
              <a:ext cx="5040" cy="240"/>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sp>
          <p:nvSpPr>
            <p:cNvPr id="24596" name="Rectangle 4"/>
            <p:cNvSpPr>
              <a:spLocks noChangeArrowheads="1"/>
            </p:cNvSpPr>
            <p:nvPr/>
          </p:nvSpPr>
          <p:spPr bwMode="auto">
            <a:xfrm>
              <a:off x="439" y="2160"/>
              <a:ext cx="5040" cy="96"/>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grpSp>
      <p:sp>
        <p:nvSpPr>
          <p:cNvPr id="30725" name="Text Box 5">
            <a:hlinkClick r:id="rId5" action="ppaction://hlinksldjump"/>
          </p:cNvPr>
          <p:cNvSpPr txBox="1">
            <a:spLocks noChangeArrowheads="1"/>
          </p:cNvSpPr>
          <p:nvPr/>
        </p:nvSpPr>
        <p:spPr bwMode="auto">
          <a:xfrm>
            <a:off x="331788" y="19050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b="1">
                <a:solidFill>
                  <a:srgbClr val="0000CC"/>
                </a:solidFill>
                <a:latin typeface="Times New Roman" panose="02020603050405020304" pitchFamily="18" charset="0"/>
              </a:rPr>
              <a:t>b. When was the Youth Union Founded ?</a:t>
            </a:r>
          </a:p>
        </p:txBody>
      </p:sp>
      <p:pic>
        <p:nvPicPr>
          <p:cNvPr id="30726" name="Picture 6" descr="questspin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
            <a:ext cx="990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381000" y="3352800"/>
            <a:ext cx="8408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en-US" altLang="en-US">
                <a:latin typeface="Times New Roman" panose="02020603050405020304" pitchFamily="18" charset="0"/>
              </a:rPr>
              <a:t>=&gt;The Youth Union was founded on March 26, 1931.</a:t>
            </a:r>
          </a:p>
        </p:txBody>
      </p:sp>
      <p:pic>
        <p:nvPicPr>
          <p:cNvPr id="24582" name="Picture 8" descr="ans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04800"/>
            <a:ext cx="4953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christmas_bell_ringing_sx">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5181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10"/>
          <p:cNvSpPr>
            <a:spLocks noChangeArrowheads="1"/>
          </p:cNvSpPr>
          <p:nvPr/>
        </p:nvSpPr>
        <p:spPr bwMode="auto">
          <a:xfrm>
            <a:off x="533400" y="6019800"/>
            <a:ext cx="10668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1800" b="1">
                <a:latin typeface="Arial" panose="020B0604020202020204" pitchFamily="34" charset="0"/>
              </a:rPr>
              <a:t>TIME</a:t>
            </a:r>
          </a:p>
        </p:txBody>
      </p:sp>
      <p:sp>
        <p:nvSpPr>
          <p:cNvPr id="30731" name="Oval 11"/>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a:t>
            </a:r>
          </a:p>
        </p:txBody>
      </p:sp>
      <p:sp>
        <p:nvSpPr>
          <p:cNvPr id="30732" name="Oval 12"/>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2</a:t>
            </a:r>
          </a:p>
        </p:txBody>
      </p:sp>
      <p:sp>
        <p:nvSpPr>
          <p:cNvPr id="30733" name="Oval 13"/>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3</a:t>
            </a:r>
          </a:p>
        </p:txBody>
      </p:sp>
      <p:sp>
        <p:nvSpPr>
          <p:cNvPr id="30734" name="Oval 14"/>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4</a:t>
            </a:r>
          </a:p>
        </p:txBody>
      </p:sp>
      <p:sp>
        <p:nvSpPr>
          <p:cNvPr id="30735" name="Oval 15"/>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5</a:t>
            </a:r>
          </a:p>
        </p:txBody>
      </p:sp>
      <p:sp>
        <p:nvSpPr>
          <p:cNvPr id="30736" name="Oval 16"/>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6</a:t>
            </a:r>
          </a:p>
        </p:txBody>
      </p:sp>
      <p:sp>
        <p:nvSpPr>
          <p:cNvPr id="30737" name="Oval 17"/>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7</a:t>
            </a:r>
          </a:p>
        </p:txBody>
      </p:sp>
      <p:sp>
        <p:nvSpPr>
          <p:cNvPr id="30738" name="Oval 18"/>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8</a:t>
            </a:r>
          </a:p>
        </p:txBody>
      </p:sp>
      <p:sp>
        <p:nvSpPr>
          <p:cNvPr id="30739" name="Oval 19"/>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9</a:t>
            </a:r>
          </a:p>
        </p:txBody>
      </p:sp>
      <p:sp>
        <p:nvSpPr>
          <p:cNvPr id="30740" name="Oval 20"/>
          <p:cNvSpPr>
            <a:spLocks noChangeArrowheads="1"/>
          </p:cNvSpPr>
          <p:nvPr/>
        </p:nvSpPr>
        <p:spPr bwMode="auto">
          <a:xfrm>
            <a:off x="609600" y="50292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10</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26"/>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p:cTn id="13" dur="500" fill="hold"/>
                                        <p:tgtEl>
                                          <p:spTgt spid="3072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072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072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07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7" presetID="39" presetClass="entr" presetSubtype="0" accel="100000" fill="hold" grpId="0" nodeType="with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p:cTn id="19" dur="500" fill="hold"/>
                                        <p:tgtEl>
                                          <p:spTgt spid="3072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072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072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30727"/>
                                        </p:tgtEl>
                                        <p:attrNameLst>
                                          <p:attrName>style.visibility</p:attrName>
                                        </p:attrNameLst>
                                      </p:cBhvr>
                                      <p:to>
                                        <p:strVal val="visible"/>
                                      </p:to>
                                    </p:set>
                                    <p:anim calcmode="lin" valueType="num">
                                      <p:cBhvr>
                                        <p:cTn id="27" dur="500" fill="hold"/>
                                        <p:tgtEl>
                                          <p:spTgt spid="30727"/>
                                        </p:tgtEl>
                                        <p:attrNameLst>
                                          <p:attrName>ppt_w</p:attrName>
                                        </p:attrNameLst>
                                      </p:cBhvr>
                                      <p:tavLst>
                                        <p:tav tm="0">
                                          <p:val>
                                            <p:fltVal val="0"/>
                                          </p:val>
                                        </p:tav>
                                        <p:tav tm="100000">
                                          <p:val>
                                            <p:strVal val="#ppt_w"/>
                                          </p:val>
                                        </p:tav>
                                      </p:tavLst>
                                    </p:anim>
                                    <p:anim calcmode="lin" valueType="num">
                                      <p:cBhvr>
                                        <p:cTn id="28" dur="500" fill="hold"/>
                                        <p:tgtEl>
                                          <p:spTgt spid="30727"/>
                                        </p:tgtEl>
                                        <p:attrNameLst>
                                          <p:attrName>ppt_h</p:attrName>
                                        </p:attrNameLst>
                                      </p:cBhvr>
                                      <p:tavLst>
                                        <p:tav tm="0">
                                          <p:val>
                                            <p:fltVal val="0"/>
                                          </p:val>
                                        </p:tav>
                                        <p:tav tm="100000">
                                          <p:val>
                                            <p:strVal val="#ppt_h"/>
                                          </p:val>
                                        </p:tav>
                                      </p:tavLst>
                                    </p:anim>
                                    <p:anim calcmode="lin" valueType="num">
                                      <p:cBhvr>
                                        <p:cTn id="29" dur="500" fill="hold"/>
                                        <p:tgtEl>
                                          <p:spTgt spid="30727"/>
                                        </p:tgtEl>
                                        <p:attrNameLst>
                                          <p:attrName>ppt_x</p:attrName>
                                        </p:attrNameLst>
                                      </p:cBhvr>
                                      <p:tavLst>
                                        <p:tav tm="0">
                                          <p:val>
                                            <p:fltVal val="0.5"/>
                                          </p:val>
                                        </p:tav>
                                        <p:tav tm="100000">
                                          <p:val>
                                            <p:strVal val="#ppt_x"/>
                                          </p:val>
                                        </p:tav>
                                      </p:tavLst>
                                    </p:anim>
                                    <p:anim calcmode="lin" valueType="num">
                                      <p:cBhvr>
                                        <p:cTn id="30" dur="500" fill="hold"/>
                                        <p:tgtEl>
                                          <p:spTgt spid="307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6633"/>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1" presetClass="entr" presetSubtype="0" fill="hold" grpId="0" nodeType="clickEffect">
                                  <p:stCondLst>
                                    <p:cond delay="0"/>
                                  </p:stCondLst>
                                  <p:childTnLst>
                                    <p:set>
                                      <p:cBhvr>
                                        <p:cTn id="35" dur="1000">
                                          <p:stCondLst>
                                            <p:cond delay="0"/>
                                          </p:stCondLst>
                                        </p:cTn>
                                        <p:tgtEl>
                                          <p:spTgt spid="3073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par>
                          <p:cTn id="36" fill="hold" nodeType="afterGroup">
                            <p:stCondLst>
                              <p:cond delay="1000"/>
                            </p:stCondLst>
                            <p:childTnLst>
                              <p:par>
                                <p:cTn id="37" presetID="11" presetClass="entr" presetSubtype="0" fill="hold" grpId="0" nodeType="afterEffect">
                                  <p:stCondLst>
                                    <p:cond delay="0"/>
                                  </p:stCondLst>
                                  <p:childTnLst>
                                    <p:set>
                                      <p:cBhvr>
                                        <p:cTn id="38" dur="1000">
                                          <p:stCondLst>
                                            <p:cond delay="0"/>
                                          </p:stCondLst>
                                        </p:cTn>
                                        <p:tgtEl>
                                          <p:spTgt spid="3073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39" fill="hold" nodeType="afterGroup">
                            <p:stCondLst>
                              <p:cond delay="2000"/>
                            </p:stCondLst>
                            <p:childTnLst>
                              <p:par>
                                <p:cTn id="40" presetID="11" presetClass="entr" presetSubtype="0" fill="hold" grpId="0" nodeType="afterEffect">
                                  <p:stCondLst>
                                    <p:cond delay="0"/>
                                  </p:stCondLst>
                                  <p:childTnLst>
                                    <p:set>
                                      <p:cBhvr>
                                        <p:cTn id="41" dur="1000">
                                          <p:stCondLst>
                                            <p:cond delay="0"/>
                                          </p:stCondLst>
                                        </p:cTn>
                                        <p:tgtEl>
                                          <p:spTgt spid="3073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2" fill="hold" nodeType="afterGroup">
                            <p:stCondLst>
                              <p:cond delay="3000"/>
                            </p:stCondLst>
                            <p:childTnLst>
                              <p:par>
                                <p:cTn id="43" presetID="11" presetClass="entr" presetSubtype="0" fill="hold" grpId="0" nodeType="afterEffect">
                                  <p:stCondLst>
                                    <p:cond delay="0"/>
                                  </p:stCondLst>
                                  <p:childTnLst>
                                    <p:set>
                                      <p:cBhvr>
                                        <p:cTn id="44" dur="1000">
                                          <p:stCondLst>
                                            <p:cond delay="0"/>
                                          </p:stCondLst>
                                        </p:cTn>
                                        <p:tgtEl>
                                          <p:spTgt spid="3073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5" fill="hold" nodeType="afterGroup">
                            <p:stCondLst>
                              <p:cond delay="4000"/>
                            </p:stCondLst>
                            <p:childTnLst>
                              <p:par>
                                <p:cTn id="46" presetID="11" presetClass="entr" presetSubtype="0" fill="hold" grpId="0" nodeType="afterEffect">
                                  <p:stCondLst>
                                    <p:cond delay="0"/>
                                  </p:stCondLst>
                                  <p:childTnLst>
                                    <p:set>
                                      <p:cBhvr>
                                        <p:cTn id="47" dur="1000">
                                          <p:stCondLst>
                                            <p:cond delay="0"/>
                                          </p:stCondLst>
                                        </p:cTn>
                                        <p:tgtEl>
                                          <p:spTgt spid="30735"/>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par>
                          <p:cTn id="48" fill="hold" nodeType="afterGroup">
                            <p:stCondLst>
                              <p:cond delay="5000"/>
                            </p:stCondLst>
                            <p:childTnLst>
                              <p:par>
                                <p:cTn id="49" presetID="11" presetClass="entr" presetSubtype="0" fill="hold" grpId="0" nodeType="afterEffect">
                                  <p:stCondLst>
                                    <p:cond delay="0"/>
                                  </p:stCondLst>
                                  <p:childTnLst>
                                    <p:set>
                                      <p:cBhvr>
                                        <p:cTn id="50" dur="1000">
                                          <p:stCondLst>
                                            <p:cond delay="0"/>
                                          </p:stCondLst>
                                        </p:cTn>
                                        <p:tgtEl>
                                          <p:spTgt spid="3073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1" fill="hold" nodeType="afterGroup">
                            <p:stCondLst>
                              <p:cond delay="6000"/>
                            </p:stCondLst>
                            <p:childTnLst>
                              <p:par>
                                <p:cTn id="52" presetID="11" presetClass="entr" presetSubtype="0" fill="hold" grpId="0" nodeType="afterEffect">
                                  <p:stCondLst>
                                    <p:cond delay="0"/>
                                  </p:stCondLst>
                                  <p:childTnLst>
                                    <p:set>
                                      <p:cBhvr>
                                        <p:cTn id="53" dur="1000">
                                          <p:stCondLst>
                                            <p:cond delay="0"/>
                                          </p:stCondLst>
                                        </p:cTn>
                                        <p:tgtEl>
                                          <p:spTgt spid="3073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4" fill="hold" nodeType="afterGroup">
                            <p:stCondLst>
                              <p:cond delay="7000"/>
                            </p:stCondLst>
                            <p:childTnLst>
                              <p:par>
                                <p:cTn id="55" presetID="11" presetClass="entr" presetSubtype="0" fill="hold" grpId="0" nodeType="afterEffect">
                                  <p:stCondLst>
                                    <p:cond delay="0"/>
                                  </p:stCondLst>
                                  <p:childTnLst>
                                    <p:set>
                                      <p:cBhvr>
                                        <p:cTn id="56" dur="1000">
                                          <p:stCondLst>
                                            <p:cond delay="0"/>
                                          </p:stCondLst>
                                        </p:cTn>
                                        <p:tgtEl>
                                          <p:spTgt spid="3073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57" fill="hold" nodeType="afterGroup">
                            <p:stCondLst>
                              <p:cond delay="8000"/>
                            </p:stCondLst>
                            <p:childTnLst>
                              <p:par>
                                <p:cTn id="58" presetID="11" presetClass="entr" presetSubtype="0" fill="hold" grpId="0" nodeType="afterEffect">
                                  <p:stCondLst>
                                    <p:cond delay="0"/>
                                  </p:stCondLst>
                                  <p:childTnLst>
                                    <p:set>
                                      <p:cBhvr>
                                        <p:cTn id="59" dur="1000">
                                          <p:stCondLst>
                                            <p:cond delay="0"/>
                                          </p:stCondLst>
                                        </p:cTn>
                                        <p:tgtEl>
                                          <p:spTgt spid="3073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childTnLst>
                          </p:cTn>
                        </p:par>
                        <p:par>
                          <p:cTn id="60" fill="hold" nodeType="afterGroup">
                            <p:stCondLst>
                              <p:cond delay="9000"/>
                            </p:stCondLst>
                            <p:childTnLst>
                              <p:par>
                                <p:cTn id="61" presetID="11" presetClass="entr" presetSubtype="0" fill="hold" grpId="0" nodeType="afterEffect">
                                  <p:stCondLst>
                                    <p:cond delay="0"/>
                                  </p:stCondLst>
                                  <p:childTnLst>
                                    <p:set>
                                      <p:cBhvr>
                                        <p:cTn id="62" dur="1000">
                                          <p:stCondLst>
                                            <p:cond delay="0"/>
                                          </p:stCondLst>
                                        </p:cTn>
                                        <p:tgtEl>
                                          <p:spTgt spid="30740"/>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26633"/>
                  </p:tgtEl>
                </p:cond>
              </p:nextCondLst>
            </p:seq>
          </p:childTnLst>
        </p:cTn>
      </p:par>
    </p:tnLst>
    <p:bldLst>
      <p:bldP spid="30725" grpId="0"/>
      <p:bldP spid="30727" grpId="0"/>
      <p:bldP spid="30731" grpId="0" animBg="1"/>
      <p:bldP spid="30732" grpId="0" animBg="1"/>
      <p:bldP spid="30733" grpId="0" animBg="1"/>
      <p:bldP spid="30734" grpId="0" animBg="1"/>
      <p:bldP spid="30735" grpId="0" animBg="1"/>
      <p:bldP spid="30736" grpId="0" animBg="1"/>
      <p:bldP spid="30737" grpId="0" animBg="1"/>
      <p:bldP spid="30738" grpId="0" animBg="1"/>
      <p:bldP spid="30739" grpId="0" animBg="1"/>
      <p:bldP spid="3074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descr="teddybear_shaking_pre_a_sx">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christmas_bell_ringing_sx">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257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mayman"/>
          <p:cNvPicPr>
            <a:picLocks noChangeAspect="1" noChangeArrowheads="1"/>
          </p:cNvPicPr>
          <p:nvPr/>
        </p:nvPicPr>
        <p:blipFill>
          <a:blip r:embed="rId6">
            <a:lum bright="26000" contrast="22000"/>
            <a:extLst>
              <a:ext uri="{28A0092B-C50C-407E-A947-70E740481C1C}">
                <a14:useLocalDpi xmlns:a14="http://schemas.microsoft.com/office/drawing/2010/main" val="0"/>
              </a:ext>
            </a:extLst>
          </a:blip>
          <a:srcRect/>
          <a:stretch>
            <a:fillRect/>
          </a:stretch>
        </p:blipFill>
        <p:spPr bwMode="auto">
          <a:xfrm>
            <a:off x="1047750" y="2405063"/>
            <a:ext cx="7048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Entertainment-02-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1143000"/>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685800" y="381000"/>
            <a:ext cx="8012113" cy="685800"/>
            <a:chOff x="432" y="2160"/>
            <a:chExt cx="5047" cy="432"/>
          </a:xfrm>
        </p:grpSpPr>
        <p:sp>
          <p:nvSpPr>
            <p:cNvPr id="26643" name="Rectangle 3"/>
            <p:cNvSpPr>
              <a:spLocks noChangeArrowheads="1"/>
            </p:cNvSpPr>
            <p:nvPr/>
          </p:nvSpPr>
          <p:spPr bwMode="auto">
            <a:xfrm>
              <a:off x="432" y="2352"/>
              <a:ext cx="5040" cy="240"/>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sp>
          <p:nvSpPr>
            <p:cNvPr id="26644" name="Rectangle 4"/>
            <p:cNvSpPr>
              <a:spLocks noChangeArrowheads="1"/>
            </p:cNvSpPr>
            <p:nvPr/>
          </p:nvSpPr>
          <p:spPr bwMode="auto">
            <a:xfrm>
              <a:off x="439" y="2160"/>
              <a:ext cx="5040" cy="96"/>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grpSp>
      <p:sp>
        <p:nvSpPr>
          <p:cNvPr id="32773" name="Text Box 5">
            <a:hlinkClick r:id="rId5" action="ppaction://hlinksldjump"/>
          </p:cNvPr>
          <p:cNvSpPr txBox="1">
            <a:spLocks noChangeArrowheads="1"/>
          </p:cNvSpPr>
          <p:nvPr/>
        </p:nvSpPr>
        <p:spPr bwMode="auto">
          <a:xfrm>
            <a:off x="533400" y="16764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0000CC"/>
                </a:solidFill>
                <a:latin typeface="Times New Roman" panose="02020603050405020304" pitchFamily="18" charset="0"/>
                <a:cs typeface="Times New Roman" panose="02020603050405020304" pitchFamily="18" charset="0"/>
              </a:rPr>
              <a:t>c. What is the complete name of the Youth Union ?</a:t>
            </a:r>
            <a:endParaRPr lang="en-US" altLang="en-US" sz="2800">
              <a:solidFill>
                <a:srgbClr val="0000CC"/>
              </a:solidFill>
              <a:latin typeface="Times New Roman" panose="02020603050405020304" pitchFamily="18" charset="0"/>
              <a:cs typeface="Times New Roman" panose="02020603050405020304" pitchFamily="18" charset="0"/>
            </a:endParaRPr>
          </a:p>
        </p:txBody>
      </p:sp>
      <p:pic>
        <p:nvPicPr>
          <p:cNvPr id="32774" name="Picture 6" descr="questspin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
            <a:ext cx="990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7"/>
          <p:cNvSpPr txBox="1">
            <a:spLocks noChangeArrowheads="1"/>
          </p:cNvSpPr>
          <p:nvPr/>
        </p:nvSpPr>
        <p:spPr bwMode="auto">
          <a:xfrm>
            <a:off x="685800" y="3505200"/>
            <a:ext cx="7772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latin typeface="Times New Roman" panose="02020603050405020304" pitchFamily="18" charset="0"/>
                <a:cs typeface="Times New Roman" panose="02020603050405020304" pitchFamily="18" charset="0"/>
              </a:rPr>
              <a:t>=&gt; It’s Ho Chi Minh Communist Youth Union </a:t>
            </a:r>
          </a:p>
          <a:p>
            <a:pPr eaLnBrk="1" hangingPunct="1">
              <a:spcBef>
                <a:spcPct val="50000"/>
              </a:spcBef>
              <a:buFont typeface="Arial" panose="020B0604020202020204" pitchFamily="34" charset="0"/>
              <a:buNone/>
            </a:pPr>
            <a:endParaRPr lang="en-US" altLang="en-US" sz="2800">
              <a:latin typeface="Times New Roman" panose="02020603050405020304" pitchFamily="18" charset="0"/>
              <a:cs typeface="Times New Roman" panose="02020603050405020304" pitchFamily="18" charset="0"/>
            </a:endParaRPr>
          </a:p>
        </p:txBody>
      </p:sp>
      <p:pic>
        <p:nvPicPr>
          <p:cNvPr id="26630" name="Picture 8" descr="ans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04800"/>
            <a:ext cx="4953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descr="christmas_bell_ringing_sx">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Oval 10"/>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a:t>
            </a:r>
          </a:p>
        </p:txBody>
      </p:sp>
      <p:sp>
        <p:nvSpPr>
          <p:cNvPr id="32779" name="Oval 11"/>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2</a:t>
            </a:r>
          </a:p>
        </p:txBody>
      </p:sp>
      <p:sp>
        <p:nvSpPr>
          <p:cNvPr id="32780" name="Oval 12"/>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3</a:t>
            </a:r>
          </a:p>
        </p:txBody>
      </p:sp>
      <p:sp>
        <p:nvSpPr>
          <p:cNvPr id="32781" name="Oval 13"/>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4</a:t>
            </a:r>
          </a:p>
        </p:txBody>
      </p:sp>
      <p:sp>
        <p:nvSpPr>
          <p:cNvPr id="32782" name="Oval 14"/>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5</a:t>
            </a:r>
          </a:p>
        </p:txBody>
      </p:sp>
      <p:sp>
        <p:nvSpPr>
          <p:cNvPr id="32783" name="Oval 15"/>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6</a:t>
            </a:r>
          </a:p>
        </p:txBody>
      </p:sp>
      <p:sp>
        <p:nvSpPr>
          <p:cNvPr id="32784" name="Oval 16"/>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7</a:t>
            </a:r>
          </a:p>
        </p:txBody>
      </p:sp>
      <p:sp>
        <p:nvSpPr>
          <p:cNvPr id="32785" name="Oval 17"/>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8</a:t>
            </a:r>
          </a:p>
        </p:txBody>
      </p:sp>
      <p:sp>
        <p:nvSpPr>
          <p:cNvPr id="32786" name="Oval 18"/>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9</a:t>
            </a:r>
          </a:p>
        </p:txBody>
      </p:sp>
      <p:sp>
        <p:nvSpPr>
          <p:cNvPr id="32787" name="Oval 19"/>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10</a:t>
            </a:r>
          </a:p>
        </p:txBody>
      </p:sp>
      <p:sp>
        <p:nvSpPr>
          <p:cNvPr id="28691" name="Rectangle 20"/>
          <p:cNvSpPr>
            <a:spLocks noChangeArrowheads="1"/>
          </p:cNvSpPr>
          <p:nvPr/>
        </p:nvSpPr>
        <p:spPr bwMode="auto">
          <a:xfrm>
            <a:off x="533400" y="6248400"/>
            <a:ext cx="10668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1800" b="1">
                <a:latin typeface="Arial" panose="020B0604020202020204" pitchFamily="34" charset="0"/>
              </a:rPr>
              <a:t>TIME</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p:cTn id="7" dur="500" fill="hold"/>
                                        <p:tgtEl>
                                          <p:spTgt spid="327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27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27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277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p:cTn id="13" dur="500" fill="hold"/>
                                        <p:tgtEl>
                                          <p:spTgt spid="32770"/>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2770"/>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2770"/>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27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7" presetID="39" presetClass="entr" presetSubtype="0" accel="100000" fill="hold" grpId="0" nodeType="with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p:cTn id="19" dur="500" fill="hold"/>
                                        <p:tgtEl>
                                          <p:spTgt spid="32773"/>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2773"/>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2773"/>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2775"/>
                                        </p:tgtEl>
                                        <p:attrNameLst>
                                          <p:attrName>style.visibility</p:attrName>
                                        </p:attrNameLst>
                                      </p:cBhvr>
                                      <p:to>
                                        <p:strVal val="visible"/>
                                      </p:to>
                                    </p:set>
                                    <p:anim calcmode="lin" valueType="num">
                                      <p:cBhvr>
                                        <p:cTn id="27" dur="500" fill="hold"/>
                                        <p:tgtEl>
                                          <p:spTgt spid="32775"/>
                                        </p:tgtEl>
                                        <p:attrNameLst>
                                          <p:attrName>ppt_w</p:attrName>
                                        </p:attrNameLst>
                                      </p:cBhvr>
                                      <p:tavLst>
                                        <p:tav tm="0">
                                          <p:val>
                                            <p:fltVal val="0"/>
                                          </p:val>
                                        </p:tav>
                                        <p:tav tm="100000">
                                          <p:val>
                                            <p:strVal val="#ppt_w"/>
                                          </p:val>
                                        </p:tav>
                                      </p:tavLst>
                                    </p:anim>
                                    <p:anim calcmode="lin" valueType="num">
                                      <p:cBhvr>
                                        <p:cTn id="28" dur="500" fill="hold"/>
                                        <p:tgtEl>
                                          <p:spTgt spid="327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8691"/>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1" presetClass="entr" presetSubtype="0" fill="hold" grpId="0" nodeType="clickEffect">
                                  <p:stCondLst>
                                    <p:cond delay="0"/>
                                  </p:stCondLst>
                                  <p:childTnLst>
                                    <p:set>
                                      <p:cBhvr>
                                        <p:cTn id="33" dur="1000">
                                          <p:stCondLst>
                                            <p:cond delay="0"/>
                                          </p:stCondLst>
                                        </p:cTn>
                                        <p:tgtEl>
                                          <p:spTgt spid="3277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nodeType="afterGroup">
                            <p:stCondLst>
                              <p:cond delay="1000"/>
                            </p:stCondLst>
                            <p:childTnLst>
                              <p:par>
                                <p:cTn id="35" presetID="11" presetClass="entr" presetSubtype="0" fill="hold" grpId="0" nodeType="afterEffect">
                                  <p:stCondLst>
                                    <p:cond delay="0"/>
                                  </p:stCondLst>
                                  <p:childTnLst>
                                    <p:set>
                                      <p:cBhvr>
                                        <p:cTn id="36" dur="1000">
                                          <p:stCondLst>
                                            <p:cond delay="0"/>
                                          </p:stCondLst>
                                        </p:cTn>
                                        <p:tgtEl>
                                          <p:spTgt spid="3277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7" fill="hold" nodeType="afterGroup">
                            <p:stCondLst>
                              <p:cond delay="2000"/>
                            </p:stCondLst>
                            <p:childTnLst>
                              <p:par>
                                <p:cTn id="38" presetID="11" presetClass="entr" presetSubtype="0" fill="hold" grpId="0" nodeType="afterEffect">
                                  <p:stCondLst>
                                    <p:cond delay="0"/>
                                  </p:stCondLst>
                                  <p:childTnLst>
                                    <p:set>
                                      <p:cBhvr>
                                        <p:cTn id="39" dur="1000">
                                          <p:stCondLst>
                                            <p:cond delay="0"/>
                                          </p:stCondLst>
                                        </p:cTn>
                                        <p:tgtEl>
                                          <p:spTgt spid="3278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0" fill="hold" nodeType="afterGroup">
                            <p:stCondLst>
                              <p:cond delay="3000"/>
                            </p:stCondLst>
                            <p:childTnLst>
                              <p:par>
                                <p:cTn id="41" presetID="11" presetClass="entr" presetSubtype="0" fill="hold" grpId="0" nodeType="afterEffect">
                                  <p:stCondLst>
                                    <p:cond delay="0"/>
                                  </p:stCondLst>
                                  <p:childTnLst>
                                    <p:set>
                                      <p:cBhvr>
                                        <p:cTn id="42" dur="1000">
                                          <p:stCondLst>
                                            <p:cond delay="0"/>
                                          </p:stCondLst>
                                        </p:cTn>
                                        <p:tgtEl>
                                          <p:spTgt spid="3278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3" fill="hold" nodeType="afterGroup">
                            <p:stCondLst>
                              <p:cond delay="4000"/>
                            </p:stCondLst>
                            <p:childTnLst>
                              <p:par>
                                <p:cTn id="44" presetID="11" presetClass="entr" presetSubtype="0" fill="hold" grpId="0" nodeType="afterEffect">
                                  <p:stCondLst>
                                    <p:cond delay="0"/>
                                  </p:stCondLst>
                                  <p:childTnLst>
                                    <p:set>
                                      <p:cBhvr>
                                        <p:cTn id="45" dur="1000">
                                          <p:stCondLst>
                                            <p:cond delay="0"/>
                                          </p:stCondLst>
                                        </p:cTn>
                                        <p:tgtEl>
                                          <p:spTgt spid="3278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nodeType="afterGroup">
                            <p:stCondLst>
                              <p:cond delay="5000"/>
                            </p:stCondLst>
                            <p:childTnLst>
                              <p:par>
                                <p:cTn id="47" presetID="11" presetClass="entr" presetSubtype="0" fill="hold" grpId="0" nodeType="afterEffect">
                                  <p:stCondLst>
                                    <p:cond delay="0"/>
                                  </p:stCondLst>
                                  <p:childTnLst>
                                    <p:set>
                                      <p:cBhvr>
                                        <p:cTn id="48" dur="1000">
                                          <p:stCondLst>
                                            <p:cond delay="0"/>
                                          </p:stCondLst>
                                        </p:cTn>
                                        <p:tgtEl>
                                          <p:spTgt spid="3278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49" fill="hold" nodeType="afterGroup">
                            <p:stCondLst>
                              <p:cond delay="6000"/>
                            </p:stCondLst>
                            <p:childTnLst>
                              <p:par>
                                <p:cTn id="50" presetID="11" presetClass="entr" presetSubtype="0" fill="hold" grpId="0" nodeType="afterEffect">
                                  <p:stCondLst>
                                    <p:cond delay="0"/>
                                  </p:stCondLst>
                                  <p:childTnLst>
                                    <p:set>
                                      <p:cBhvr>
                                        <p:cTn id="51" dur="1000">
                                          <p:stCondLst>
                                            <p:cond delay="0"/>
                                          </p:stCondLst>
                                        </p:cTn>
                                        <p:tgtEl>
                                          <p:spTgt spid="3278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2" fill="hold" nodeType="afterGroup">
                            <p:stCondLst>
                              <p:cond delay="7000"/>
                            </p:stCondLst>
                            <p:childTnLst>
                              <p:par>
                                <p:cTn id="53" presetID="11" presetClass="entr" presetSubtype="0" fill="hold" grpId="0" nodeType="afterEffect">
                                  <p:stCondLst>
                                    <p:cond delay="0"/>
                                  </p:stCondLst>
                                  <p:childTnLst>
                                    <p:set>
                                      <p:cBhvr>
                                        <p:cTn id="54" dur="1000">
                                          <p:stCondLst>
                                            <p:cond delay="0"/>
                                          </p:stCondLst>
                                        </p:cTn>
                                        <p:tgtEl>
                                          <p:spTgt spid="3278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5" fill="hold" nodeType="afterGroup">
                            <p:stCondLst>
                              <p:cond delay="8000"/>
                            </p:stCondLst>
                            <p:childTnLst>
                              <p:par>
                                <p:cTn id="56" presetID="11" presetClass="entr" presetSubtype="0" fill="hold" grpId="0" nodeType="afterEffect">
                                  <p:stCondLst>
                                    <p:cond delay="0"/>
                                  </p:stCondLst>
                                  <p:childTnLst>
                                    <p:set>
                                      <p:cBhvr>
                                        <p:cTn id="57" dur="1000">
                                          <p:stCondLst>
                                            <p:cond delay="0"/>
                                          </p:stCondLst>
                                        </p:cTn>
                                        <p:tgtEl>
                                          <p:spTgt spid="3278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8" fill="hold" nodeType="afterGroup">
                            <p:stCondLst>
                              <p:cond delay="9000"/>
                            </p:stCondLst>
                            <p:childTnLst>
                              <p:par>
                                <p:cTn id="59" presetID="11" presetClass="entr" presetSubtype="0" fill="hold" grpId="0" nodeType="afterEffect">
                                  <p:stCondLst>
                                    <p:cond delay="0"/>
                                  </p:stCondLst>
                                  <p:childTnLst>
                                    <p:set>
                                      <p:cBhvr>
                                        <p:cTn id="60" dur="1000">
                                          <p:stCondLst>
                                            <p:cond delay="0"/>
                                          </p:stCondLst>
                                        </p:cTn>
                                        <p:tgtEl>
                                          <p:spTgt spid="3278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28691"/>
                  </p:tgtEl>
                </p:cond>
              </p:nextCondLst>
            </p:seq>
          </p:childTnLst>
        </p:cTn>
      </p:par>
    </p:tnLst>
    <p:bldLst>
      <p:bldP spid="32773" grpId="0"/>
      <p:bldP spid="32775" grpId="0"/>
      <p:bldP spid="32778" grpId="0" animBg="1"/>
      <p:bldP spid="32779" grpId="0" animBg="1"/>
      <p:bldP spid="32780" grpId="0" animBg="1"/>
      <p:bldP spid="32781" grpId="0" animBg="1"/>
      <p:bldP spid="32782" grpId="0" animBg="1"/>
      <p:bldP spid="32783" grpId="0" animBg="1"/>
      <p:bldP spid="32784" grpId="0" animBg="1"/>
      <p:bldP spid="32785" grpId="0" animBg="1"/>
      <p:bldP spid="32786" grpId="0" animBg="1"/>
      <p:bldP spid="327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685800" y="381000"/>
            <a:ext cx="8012113" cy="685800"/>
            <a:chOff x="432" y="2160"/>
            <a:chExt cx="5047" cy="432"/>
          </a:xfrm>
        </p:grpSpPr>
        <p:sp>
          <p:nvSpPr>
            <p:cNvPr id="27667" name="Rectangle 3"/>
            <p:cNvSpPr>
              <a:spLocks noChangeArrowheads="1"/>
            </p:cNvSpPr>
            <p:nvPr/>
          </p:nvSpPr>
          <p:spPr bwMode="auto">
            <a:xfrm>
              <a:off x="432" y="2352"/>
              <a:ext cx="5040" cy="240"/>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sp>
          <p:nvSpPr>
            <p:cNvPr id="27668" name="Rectangle 4"/>
            <p:cNvSpPr>
              <a:spLocks noChangeArrowheads="1"/>
            </p:cNvSpPr>
            <p:nvPr/>
          </p:nvSpPr>
          <p:spPr bwMode="auto">
            <a:xfrm>
              <a:off x="439" y="2160"/>
              <a:ext cx="5040" cy="96"/>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grpSp>
      <p:sp>
        <p:nvSpPr>
          <p:cNvPr id="33797" name="Text Box 5">
            <a:hlinkClick r:id="rId5" action="ppaction://hlinksldjump"/>
          </p:cNvPr>
          <p:cNvSpPr txBox="1">
            <a:spLocks noChangeArrowheads="1"/>
          </p:cNvSpPr>
          <p:nvPr/>
        </p:nvSpPr>
        <p:spPr bwMode="auto">
          <a:xfrm>
            <a:off x="838200" y="12954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b="1">
                <a:solidFill>
                  <a:srgbClr val="0070C0"/>
                </a:solidFill>
                <a:latin typeface="Times New Roman" panose="02020603050405020304" pitchFamily="18" charset="0"/>
              </a:rPr>
              <a:t>d. Can you name some social activities of the Youth Union ?</a:t>
            </a:r>
          </a:p>
        </p:txBody>
      </p:sp>
      <p:pic>
        <p:nvPicPr>
          <p:cNvPr id="33798" name="Picture 6" descr="questspin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
            <a:ext cx="990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7"/>
          <p:cNvSpPr txBox="1">
            <a:spLocks noChangeArrowheads="1"/>
          </p:cNvSpPr>
          <p:nvPr/>
        </p:nvSpPr>
        <p:spPr bwMode="auto">
          <a:xfrm>
            <a:off x="457200" y="28194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en-US" altLang="en-US">
                <a:latin typeface="Times New Roman" panose="02020603050405020304" pitchFamily="18" charset="0"/>
              </a:rPr>
              <a:t>=&gt; They are Helping the Handicapped, Cleaning the Environment, Green Summer Volunteers Campaign……</a:t>
            </a:r>
          </a:p>
          <a:p>
            <a:pPr algn="just" eaLnBrk="1" hangingPunct="1">
              <a:spcBef>
                <a:spcPct val="50000"/>
              </a:spcBef>
              <a:buFont typeface="Arial" panose="020B0604020202020204" pitchFamily="34" charset="0"/>
              <a:buNone/>
            </a:pPr>
            <a:r>
              <a:rPr lang="en-US" altLang="en-US">
                <a:latin typeface="Times New Roman" panose="02020603050405020304" pitchFamily="18" charset="0"/>
              </a:rPr>
              <a:t> </a:t>
            </a:r>
          </a:p>
        </p:txBody>
      </p:sp>
      <p:pic>
        <p:nvPicPr>
          <p:cNvPr id="27654" name="Picture 8" descr="ans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04800"/>
            <a:ext cx="4953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descr="christmas_bell_ringing_sx">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8600" y="5715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Oval 10"/>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a:t>
            </a:r>
          </a:p>
        </p:txBody>
      </p:sp>
      <p:sp>
        <p:nvSpPr>
          <p:cNvPr id="33803" name="Oval 11"/>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2</a:t>
            </a:r>
          </a:p>
        </p:txBody>
      </p:sp>
      <p:sp>
        <p:nvSpPr>
          <p:cNvPr id="33804" name="Oval 12"/>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3</a:t>
            </a:r>
          </a:p>
        </p:txBody>
      </p:sp>
      <p:sp>
        <p:nvSpPr>
          <p:cNvPr id="33805" name="Oval 13"/>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4</a:t>
            </a:r>
          </a:p>
        </p:txBody>
      </p:sp>
      <p:sp>
        <p:nvSpPr>
          <p:cNvPr id="33806" name="Oval 14"/>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5</a:t>
            </a:r>
          </a:p>
        </p:txBody>
      </p:sp>
      <p:sp>
        <p:nvSpPr>
          <p:cNvPr id="33807" name="Oval 15"/>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6</a:t>
            </a:r>
          </a:p>
        </p:txBody>
      </p:sp>
      <p:sp>
        <p:nvSpPr>
          <p:cNvPr id="33808" name="Oval 16"/>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7</a:t>
            </a:r>
          </a:p>
        </p:txBody>
      </p:sp>
      <p:sp>
        <p:nvSpPr>
          <p:cNvPr id="33809" name="Oval 17"/>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8</a:t>
            </a:r>
          </a:p>
        </p:txBody>
      </p:sp>
      <p:sp>
        <p:nvSpPr>
          <p:cNvPr id="33810" name="Oval 18"/>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9</a:t>
            </a:r>
          </a:p>
        </p:txBody>
      </p:sp>
      <p:sp>
        <p:nvSpPr>
          <p:cNvPr id="33811" name="Oval 19"/>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10</a:t>
            </a:r>
          </a:p>
        </p:txBody>
      </p:sp>
      <p:sp>
        <p:nvSpPr>
          <p:cNvPr id="29715" name="Rectangle 20"/>
          <p:cNvSpPr>
            <a:spLocks noChangeArrowheads="1"/>
          </p:cNvSpPr>
          <p:nvPr/>
        </p:nvSpPr>
        <p:spPr bwMode="auto">
          <a:xfrm>
            <a:off x="457200" y="6400800"/>
            <a:ext cx="10668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1800" b="1">
                <a:latin typeface="Arial" panose="020B0604020202020204" pitchFamily="34" charset="0"/>
              </a:rPr>
              <a:t>TIME</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379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379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3798"/>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p:cTn id="13" dur="500" fill="hold"/>
                                        <p:tgtEl>
                                          <p:spTgt spid="3379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379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379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37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7" presetID="39" presetClass="entr" presetSubtype="0" accel="100000" fill="hold" grpId="0" nodeType="with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p:cTn id="19" dur="500" fill="hold"/>
                                        <p:tgtEl>
                                          <p:spTgt spid="3379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379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379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3799"/>
                                        </p:tgtEl>
                                        <p:attrNameLst>
                                          <p:attrName>style.visibility</p:attrName>
                                        </p:attrNameLst>
                                      </p:cBhvr>
                                      <p:to>
                                        <p:strVal val="visible"/>
                                      </p:to>
                                    </p:set>
                                    <p:anim calcmode="lin" valueType="num">
                                      <p:cBhvr>
                                        <p:cTn id="27" dur="500" fill="hold"/>
                                        <p:tgtEl>
                                          <p:spTgt spid="33799"/>
                                        </p:tgtEl>
                                        <p:attrNameLst>
                                          <p:attrName>ppt_w</p:attrName>
                                        </p:attrNameLst>
                                      </p:cBhvr>
                                      <p:tavLst>
                                        <p:tav tm="0">
                                          <p:val>
                                            <p:fltVal val="0"/>
                                          </p:val>
                                        </p:tav>
                                        <p:tav tm="100000">
                                          <p:val>
                                            <p:strVal val="#ppt_w"/>
                                          </p:val>
                                        </p:tav>
                                      </p:tavLst>
                                    </p:anim>
                                    <p:anim calcmode="lin" valueType="num">
                                      <p:cBhvr>
                                        <p:cTn id="28" dur="500" fill="hold"/>
                                        <p:tgtEl>
                                          <p:spTgt spid="337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971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1" presetClass="entr" presetSubtype="0" fill="hold" grpId="0" nodeType="clickEffect">
                                  <p:stCondLst>
                                    <p:cond delay="0"/>
                                  </p:stCondLst>
                                  <p:childTnLst>
                                    <p:set>
                                      <p:cBhvr>
                                        <p:cTn id="33" dur="1000">
                                          <p:stCondLst>
                                            <p:cond delay="0"/>
                                          </p:stCondLst>
                                        </p:cTn>
                                        <p:tgtEl>
                                          <p:spTgt spid="3380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nodeType="afterGroup">
                            <p:stCondLst>
                              <p:cond delay="1000"/>
                            </p:stCondLst>
                            <p:childTnLst>
                              <p:par>
                                <p:cTn id="35" presetID="11" presetClass="entr" presetSubtype="0" fill="hold" grpId="0" nodeType="afterEffect">
                                  <p:stCondLst>
                                    <p:cond delay="0"/>
                                  </p:stCondLst>
                                  <p:childTnLst>
                                    <p:set>
                                      <p:cBhvr>
                                        <p:cTn id="36" dur="1000">
                                          <p:stCondLst>
                                            <p:cond delay="0"/>
                                          </p:stCondLst>
                                        </p:cTn>
                                        <p:tgtEl>
                                          <p:spTgt spid="3380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7" fill="hold" nodeType="afterGroup">
                            <p:stCondLst>
                              <p:cond delay="2000"/>
                            </p:stCondLst>
                            <p:childTnLst>
                              <p:par>
                                <p:cTn id="38" presetID="11" presetClass="entr" presetSubtype="0" fill="hold" grpId="0" nodeType="afterEffect">
                                  <p:stCondLst>
                                    <p:cond delay="0"/>
                                  </p:stCondLst>
                                  <p:childTnLst>
                                    <p:set>
                                      <p:cBhvr>
                                        <p:cTn id="39" dur="1000">
                                          <p:stCondLst>
                                            <p:cond delay="0"/>
                                          </p:stCondLst>
                                        </p:cTn>
                                        <p:tgtEl>
                                          <p:spTgt spid="3380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0" fill="hold" nodeType="afterGroup">
                            <p:stCondLst>
                              <p:cond delay="3000"/>
                            </p:stCondLst>
                            <p:childTnLst>
                              <p:par>
                                <p:cTn id="41" presetID="11" presetClass="entr" presetSubtype="0" fill="hold" grpId="0" nodeType="afterEffect">
                                  <p:stCondLst>
                                    <p:cond delay="0"/>
                                  </p:stCondLst>
                                  <p:childTnLst>
                                    <p:set>
                                      <p:cBhvr>
                                        <p:cTn id="42" dur="1000">
                                          <p:stCondLst>
                                            <p:cond delay="0"/>
                                          </p:stCondLst>
                                        </p:cTn>
                                        <p:tgtEl>
                                          <p:spTgt spid="3380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3" fill="hold" nodeType="afterGroup">
                            <p:stCondLst>
                              <p:cond delay="4000"/>
                            </p:stCondLst>
                            <p:childTnLst>
                              <p:par>
                                <p:cTn id="44" presetID="11" presetClass="entr" presetSubtype="0" fill="hold" grpId="0" nodeType="afterEffect">
                                  <p:stCondLst>
                                    <p:cond delay="0"/>
                                  </p:stCondLst>
                                  <p:childTnLst>
                                    <p:set>
                                      <p:cBhvr>
                                        <p:cTn id="45" dur="1000">
                                          <p:stCondLst>
                                            <p:cond delay="0"/>
                                          </p:stCondLst>
                                        </p:cTn>
                                        <p:tgtEl>
                                          <p:spTgt spid="3380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nodeType="afterGroup">
                            <p:stCondLst>
                              <p:cond delay="5000"/>
                            </p:stCondLst>
                            <p:childTnLst>
                              <p:par>
                                <p:cTn id="47" presetID="11" presetClass="entr" presetSubtype="0" fill="hold" grpId="0" nodeType="afterEffect">
                                  <p:stCondLst>
                                    <p:cond delay="0"/>
                                  </p:stCondLst>
                                  <p:childTnLst>
                                    <p:set>
                                      <p:cBhvr>
                                        <p:cTn id="48" dur="1000">
                                          <p:stCondLst>
                                            <p:cond delay="0"/>
                                          </p:stCondLst>
                                        </p:cTn>
                                        <p:tgtEl>
                                          <p:spTgt spid="3380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49" fill="hold" nodeType="afterGroup">
                            <p:stCondLst>
                              <p:cond delay="6000"/>
                            </p:stCondLst>
                            <p:childTnLst>
                              <p:par>
                                <p:cTn id="50" presetID="11" presetClass="entr" presetSubtype="0" fill="hold" grpId="0" nodeType="afterEffect">
                                  <p:stCondLst>
                                    <p:cond delay="0"/>
                                  </p:stCondLst>
                                  <p:childTnLst>
                                    <p:set>
                                      <p:cBhvr>
                                        <p:cTn id="51" dur="1000">
                                          <p:stCondLst>
                                            <p:cond delay="0"/>
                                          </p:stCondLst>
                                        </p:cTn>
                                        <p:tgtEl>
                                          <p:spTgt spid="3380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2" fill="hold" nodeType="afterGroup">
                            <p:stCondLst>
                              <p:cond delay="7000"/>
                            </p:stCondLst>
                            <p:childTnLst>
                              <p:par>
                                <p:cTn id="53" presetID="11" presetClass="entr" presetSubtype="0" fill="hold" grpId="0" nodeType="afterEffect">
                                  <p:stCondLst>
                                    <p:cond delay="0"/>
                                  </p:stCondLst>
                                  <p:childTnLst>
                                    <p:set>
                                      <p:cBhvr>
                                        <p:cTn id="54" dur="1000">
                                          <p:stCondLst>
                                            <p:cond delay="0"/>
                                          </p:stCondLst>
                                        </p:cTn>
                                        <p:tgtEl>
                                          <p:spTgt spid="3380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5" fill="hold" nodeType="afterGroup">
                            <p:stCondLst>
                              <p:cond delay="8000"/>
                            </p:stCondLst>
                            <p:childTnLst>
                              <p:par>
                                <p:cTn id="56" presetID="11" presetClass="entr" presetSubtype="0" fill="hold" grpId="0" nodeType="afterEffect">
                                  <p:stCondLst>
                                    <p:cond delay="0"/>
                                  </p:stCondLst>
                                  <p:childTnLst>
                                    <p:set>
                                      <p:cBhvr>
                                        <p:cTn id="57" dur="1000">
                                          <p:stCondLst>
                                            <p:cond delay="0"/>
                                          </p:stCondLst>
                                        </p:cTn>
                                        <p:tgtEl>
                                          <p:spTgt spid="3381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8" fill="hold" nodeType="afterGroup">
                            <p:stCondLst>
                              <p:cond delay="9000"/>
                            </p:stCondLst>
                            <p:childTnLst>
                              <p:par>
                                <p:cTn id="59" presetID="11" presetClass="entr" presetSubtype="0" fill="hold" grpId="0" nodeType="afterEffect">
                                  <p:stCondLst>
                                    <p:cond delay="0"/>
                                  </p:stCondLst>
                                  <p:childTnLst>
                                    <p:set>
                                      <p:cBhvr>
                                        <p:cTn id="60" dur="1000">
                                          <p:stCondLst>
                                            <p:cond delay="0"/>
                                          </p:stCondLst>
                                        </p:cTn>
                                        <p:tgtEl>
                                          <p:spTgt spid="3381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29715"/>
                  </p:tgtEl>
                </p:cond>
              </p:nextCondLst>
            </p:seq>
          </p:childTnLst>
        </p:cTn>
      </p:par>
    </p:tnLst>
    <p:bldLst>
      <p:bldP spid="33797" grpId="0"/>
      <p:bldP spid="33799" grpId="0"/>
      <p:bldP spid="33802" grpId="0" animBg="1"/>
      <p:bldP spid="33803" grpId="0" animBg="1"/>
      <p:bldP spid="33804" grpId="0" animBg="1"/>
      <p:bldP spid="33805" grpId="0" animBg="1"/>
      <p:bldP spid="33806" grpId="0" animBg="1"/>
      <p:bldP spid="33807" grpId="0" animBg="1"/>
      <p:bldP spid="33808" grpId="0" animBg="1"/>
      <p:bldP spid="33809" grpId="0" animBg="1"/>
      <p:bldP spid="33810" grpId="0" animBg="1"/>
      <p:bldP spid="338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4276"/>
          <p:cNvSpPr>
            <a:spLocks noGrp="1" noChangeArrowheads="1"/>
          </p:cNvSpPr>
          <p:nvPr>
            <p:ph type="title" sz="quarter"/>
          </p:nvPr>
        </p:nvSpPr>
        <p:spPr>
          <a:xfrm>
            <a:off x="533400" y="228600"/>
            <a:ext cx="8229600" cy="1143000"/>
          </a:xfrm>
        </p:spPr>
        <p:txBody>
          <a:bodyPr/>
          <a:lstStyle/>
          <a:p>
            <a:pPr marL="1117600" indent="-1117600" algn="l"/>
            <a:r>
              <a:rPr lang="en-US" altLang="en-US" sz="4000" smtClean="0">
                <a:latin typeface="Times New Roman" panose="02020603050405020304" pitchFamily="18" charset="0"/>
                <a:cs typeface="Times New Roman" panose="02020603050405020304" pitchFamily="18" charset="0"/>
              </a:rPr>
              <a:t>What organization is this?</a:t>
            </a:r>
          </a:p>
        </p:txBody>
      </p:sp>
      <p:pic>
        <p:nvPicPr>
          <p:cNvPr id="54282" name="Content Placeholder 54281"/>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828800"/>
            <a:ext cx="3482975" cy="1957388"/>
          </a:xfrm>
        </p:spPr>
      </p:pic>
      <p:pic>
        <p:nvPicPr>
          <p:cNvPr id="54283" name="Content Placeholder 5428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724400" y="1752600"/>
            <a:ext cx="3733800" cy="2033588"/>
          </a:xfrm>
        </p:spPr>
      </p:pic>
      <p:pic>
        <p:nvPicPr>
          <p:cNvPr id="54284" name="Content Placeholder 54283"/>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 y="3938588"/>
            <a:ext cx="3478213" cy="2005012"/>
          </a:xfrm>
        </p:spPr>
      </p:pic>
      <p:pic>
        <p:nvPicPr>
          <p:cNvPr id="54285" name="Content Placeholder 54284"/>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953000" y="4038600"/>
            <a:ext cx="3429000" cy="2057400"/>
          </a:xfrm>
        </p:spPr>
      </p:pic>
      <p:sp>
        <p:nvSpPr>
          <p:cNvPr id="54286" name="Text Box 54285"/>
          <p:cNvSpPr txBox="1">
            <a:spLocks noChangeArrowheads="1"/>
          </p:cNvSpPr>
          <p:nvPr/>
        </p:nvSpPr>
        <p:spPr bwMode="auto">
          <a:xfrm>
            <a:off x="609600" y="5943600"/>
            <a:ext cx="7162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lang="en-US" altLang="en-US" sz="2800">
                <a:solidFill>
                  <a:srgbClr val="FF5050"/>
                </a:solidFill>
                <a:latin typeface="Times New Roman" panose="02020603050405020304" pitchFamily="18" charset="0"/>
              </a:rPr>
              <a:t>Ho Chi Minh Communist Youth Union</a:t>
            </a:r>
          </a:p>
          <a:p>
            <a:pPr algn="ctr">
              <a:spcBef>
                <a:spcPct val="50000"/>
              </a:spcBef>
              <a:buFont typeface="Arial" panose="020B0604020202020204" pitchFamily="34" charset="0"/>
              <a:buNone/>
            </a:pPr>
            <a:endParaRPr lang="en-US" altLang="en-US" sz="2800">
              <a:solidFill>
                <a:srgbClr val="FF5050"/>
              </a:solidFill>
              <a:latin typeface="Times New Roman" panose="02020603050405020304" pitchFamily="18" charset="0"/>
            </a:endParaRPr>
          </a:p>
        </p:txBody>
      </p:sp>
      <p:sp>
        <p:nvSpPr>
          <p:cNvPr id="54287" name="Text Box 54286"/>
          <p:cNvSpPr txBox="1">
            <a:spLocks noChangeArrowheads="1"/>
          </p:cNvSpPr>
          <p:nvPr/>
        </p:nvSpPr>
        <p:spPr bwMode="auto">
          <a:xfrm>
            <a:off x="609600" y="6324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lang="en-US" altLang="en-US" sz="2400">
                <a:solidFill>
                  <a:srgbClr val="003399"/>
                </a:solidFill>
                <a:latin typeface="Times New Roman" panose="02020603050405020304" pitchFamily="18" charset="0"/>
              </a:rPr>
              <a:t>Đoàn Thanh Niên Cộng Sản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82"/>
                                        </p:tgtEl>
                                        <p:attrNameLst>
                                          <p:attrName>style.visibility</p:attrName>
                                        </p:attrNameLst>
                                      </p:cBhvr>
                                      <p:to>
                                        <p:strVal val="visible"/>
                                      </p:to>
                                    </p:set>
                                    <p:anim calcmode="lin" valueType="num">
                                      <p:cBhvr>
                                        <p:cTn id="7" dur="500" fill="hold"/>
                                        <p:tgtEl>
                                          <p:spTgt spid="54282"/>
                                        </p:tgtEl>
                                        <p:attrNameLst>
                                          <p:attrName>ppt_x</p:attrName>
                                        </p:attrNameLst>
                                      </p:cBhvr>
                                      <p:tavLst>
                                        <p:tav tm="0">
                                          <p:val>
                                            <p:strVal val="#ppt_x"/>
                                          </p:val>
                                        </p:tav>
                                        <p:tav tm="100000">
                                          <p:val>
                                            <p:strVal val="#ppt_x"/>
                                          </p:val>
                                        </p:tav>
                                      </p:tavLst>
                                    </p:anim>
                                    <p:anim calcmode="lin" valueType="num">
                                      <p:cBhvr>
                                        <p:cTn id="8" dur="500" fill="hold"/>
                                        <p:tgtEl>
                                          <p:spTgt spid="542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83"/>
                                        </p:tgtEl>
                                        <p:attrNameLst>
                                          <p:attrName>style.visibility</p:attrName>
                                        </p:attrNameLst>
                                      </p:cBhvr>
                                      <p:to>
                                        <p:strVal val="visible"/>
                                      </p:to>
                                    </p:set>
                                    <p:anim calcmode="lin" valueType="num">
                                      <p:cBhvr>
                                        <p:cTn id="13" dur="500" fill="hold"/>
                                        <p:tgtEl>
                                          <p:spTgt spid="54283"/>
                                        </p:tgtEl>
                                        <p:attrNameLst>
                                          <p:attrName>ppt_x</p:attrName>
                                        </p:attrNameLst>
                                      </p:cBhvr>
                                      <p:tavLst>
                                        <p:tav tm="0">
                                          <p:val>
                                            <p:strVal val="#ppt_x"/>
                                          </p:val>
                                        </p:tav>
                                        <p:tav tm="100000">
                                          <p:val>
                                            <p:strVal val="#ppt_x"/>
                                          </p:val>
                                        </p:tav>
                                      </p:tavLst>
                                    </p:anim>
                                    <p:anim calcmode="lin" valueType="num">
                                      <p:cBhvr>
                                        <p:cTn id="14" dur="500" fill="hold"/>
                                        <p:tgtEl>
                                          <p:spTgt spid="542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4284"/>
                                        </p:tgtEl>
                                        <p:attrNameLst>
                                          <p:attrName>style.visibility</p:attrName>
                                        </p:attrNameLst>
                                      </p:cBhvr>
                                      <p:to>
                                        <p:strVal val="visible"/>
                                      </p:to>
                                    </p:set>
                                    <p:anim calcmode="lin" valueType="num">
                                      <p:cBhvr>
                                        <p:cTn id="19" dur="1000" fill="hold"/>
                                        <p:tgtEl>
                                          <p:spTgt spid="54284"/>
                                        </p:tgtEl>
                                        <p:attrNameLst>
                                          <p:attrName>ppt_w</p:attrName>
                                        </p:attrNameLst>
                                      </p:cBhvr>
                                      <p:tavLst>
                                        <p:tav tm="0">
                                          <p:val>
                                            <p:strVal val="#ppt_w*0.70"/>
                                          </p:val>
                                        </p:tav>
                                        <p:tav tm="100000">
                                          <p:val>
                                            <p:strVal val="#ppt_w"/>
                                          </p:val>
                                        </p:tav>
                                      </p:tavLst>
                                    </p:anim>
                                    <p:anim calcmode="lin" valueType="num">
                                      <p:cBhvr>
                                        <p:cTn id="20" dur="1000" fill="hold"/>
                                        <p:tgtEl>
                                          <p:spTgt spid="54284"/>
                                        </p:tgtEl>
                                        <p:attrNameLst>
                                          <p:attrName>ppt_h</p:attrName>
                                        </p:attrNameLst>
                                      </p:cBhvr>
                                      <p:tavLst>
                                        <p:tav tm="0">
                                          <p:val>
                                            <p:strVal val="#ppt_h"/>
                                          </p:val>
                                        </p:tav>
                                        <p:tav tm="100000">
                                          <p:val>
                                            <p:strVal val="#ppt_h"/>
                                          </p:val>
                                        </p:tav>
                                      </p:tavLst>
                                    </p:anim>
                                    <p:animEffect transition="in" filter="fade">
                                      <p:cBhvr>
                                        <p:cTn id="21" dur="1000"/>
                                        <p:tgtEl>
                                          <p:spTgt spid="542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54285"/>
                                        </p:tgtEl>
                                        <p:attrNameLst>
                                          <p:attrName>style.visibility</p:attrName>
                                        </p:attrNameLst>
                                      </p:cBhvr>
                                      <p:to>
                                        <p:strVal val="visible"/>
                                      </p:to>
                                    </p:set>
                                    <p:animEffect transition="in" filter="diamond(in)">
                                      <p:cBhvr>
                                        <p:cTn id="26" dur="2000"/>
                                        <p:tgtEl>
                                          <p:spTgt spid="542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286">
                                            <p:txEl>
                                              <p:pRg st="0" end="0"/>
                                            </p:txEl>
                                          </p:spTgt>
                                        </p:tgtEl>
                                        <p:attrNameLst>
                                          <p:attrName>style.visibility</p:attrName>
                                        </p:attrNameLst>
                                      </p:cBhvr>
                                      <p:to>
                                        <p:strVal val="visible"/>
                                      </p:to>
                                    </p:set>
                                    <p:anim calcmode="lin" valueType="num">
                                      <p:cBhvr>
                                        <p:cTn id="31" dur="500" fill="hold"/>
                                        <p:tgtEl>
                                          <p:spTgt spid="54286">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542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287"/>
                                        </p:tgtEl>
                                        <p:attrNameLst>
                                          <p:attrName>style.visibility</p:attrName>
                                        </p:attrNameLst>
                                      </p:cBhvr>
                                      <p:to>
                                        <p:strVal val="visible"/>
                                      </p:to>
                                    </p:set>
                                    <p:anim calcmode="lin" valueType="num">
                                      <p:cBhvr>
                                        <p:cTn id="37" dur="500" fill="hold"/>
                                        <p:tgtEl>
                                          <p:spTgt spid="54287"/>
                                        </p:tgtEl>
                                        <p:attrNameLst>
                                          <p:attrName>ppt_x</p:attrName>
                                        </p:attrNameLst>
                                      </p:cBhvr>
                                      <p:tavLst>
                                        <p:tav tm="0">
                                          <p:val>
                                            <p:strVal val="#ppt_x"/>
                                          </p:val>
                                        </p:tav>
                                        <p:tav tm="100000">
                                          <p:val>
                                            <p:strVal val="#ppt_x"/>
                                          </p:val>
                                        </p:tav>
                                      </p:tavLst>
                                    </p:anim>
                                    <p:anim calcmode="lin" valueType="num">
                                      <p:cBhvr>
                                        <p:cTn id="38" dur="500" fill="hold"/>
                                        <p:tgtEl>
                                          <p:spTgt spid="54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7"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teddybear_shaking_pre_a_sx">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christmas_bell_ringing_sx">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may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7048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Entertainment-02-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990600"/>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may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7048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685800" y="381000"/>
            <a:ext cx="8012113" cy="685800"/>
            <a:chOff x="432" y="2160"/>
            <a:chExt cx="5047" cy="432"/>
          </a:xfrm>
        </p:grpSpPr>
        <p:sp>
          <p:nvSpPr>
            <p:cNvPr id="29715" name="Rectangle 3"/>
            <p:cNvSpPr>
              <a:spLocks noChangeArrowheads="1"/>
            </p:cNvSpPr>
            <p:nvPr/>
          </p:nvSpPr>
          <p:spPr bwMode="auto">
            <a:xfrm>
              <a:off x="432" y="2352"/>
              <a:ext cx="5040" cy="240"/>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sp>
          <p:nvSpPr>
            <p:cNvPr id="29716" name="Rectangle 4"/>
            <p:cNvSpPr>
              <a:spLocks noChangeArrowheads="1"/>
            </p:cNvSpPr>
            <p:nvPr/>
          </p:nvSpPr>
          <p:spPr bwMode="auto">
            <a:xfrm>
              <a:off x="439" y="2160"/>
              <a:ext cx="5040" cy="96"/>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grpSp>
      <p:sp>
        <p:nvSpPr>
          <p:cNvPr id="35845" name="Text Box 5">
            <a:hlinkClick r:id="rId5" action="ppaction://hlinksldjump"/>
          </p:cNvPr>
          <p:cNvSpPr txBox="1">
            <a:spLocks noChangeArrowheads="1"/>
          </p:cNvSpPr>
          <p:nvPr/>
        </p:nvSpPr>
        <p:spPr bwMode="auto">
          <a:xfrm>
            <a:off x="228600" y="1371600"/>
            <a:ext cx="891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b="1">
                <a:solidFill>
                  <a:srgbClr val="0000CC"/>
                </a:solidFill>
                <a:latin typeface="Times New Roman" panose="02020603050405020304" pitchFamily="18" charset="0"/>
              </a:rPr>
              <a:t>e. What do these activities aim to help?</a:t>
            </a:r>
          </a:p>
          <a:p>
            <a:pPr eaLnBrk="1" hangingPunct="1">
              <a:spcBef>
                <a:spcPct val="50000"/>
              </a:spcBef>
              <a:buFont typeface="Arial" panose="020B0604020202020204" pitchFamily="34" charset="0"/>
              <a:buNone/>
            </a:pPr>
            <a:endParaRPr lang="en-US" altLang="en-US" b="1">
              <a:solidFill>
                <a:srgbClr val="0000CC"/>
              </a:solidFill>
              <a:latin typeface="Times New Roman" panose="02020603050405020304" pitchFamily="18" charset="0"/>
            </a:endParaRPr>
          </a:p>
        </p:txBody>
      </p:sp>
      <p:pic>
        <p:nvPicPr>
          <p:cNvPr id="35846" name="Picture 6" descr="questspin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81000"/>
            <a:ext cx="990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ans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04800"/>
            <a:ext cx="4953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8"/>
          <p:cNvSpPr txBox="1">
            <a:spLocks noChangeArrowheads="1"/>
          </p:cNvSpPr>
          <p:nvPr/>
        </p:nvSpPr>
        <p:spPr bwMode="auto">
          <a:xfrm>
            <a:off x="0" y="32004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a:latin typeface="Times New Roman" panose="02020603050405020304" pitchFamily="18" charset="0"/>
              </a:rPr>
              <a:t> =&gt; These activities aim to help the young develop their public awareness and form their personality.</a:t>
            </a:r>
          </a:p>
          <a:p>
            <a:pPr>
              <a:spcBef>
                <a:spcPct val="50000"/>
              </a:spcBef>
              <a:buFont typeface="Arial" panose="020B0604020202020204" pitchFamily="34" charset="0"/>
              <a:buNone/>
            </a:pPr>
            <a:r>
              <a:rPr lang="en-US" altLang="en-US">
                <a:latin typeface="Times New Roman" panose="02020603050405020304" pitchFamily="18" charset="0"/>
              </a:rPr>
              <a:t> </a:t>
            </a:r>
          </a:p>
        </p:txBody>
      </p:sp>
      <p:pic>
        <p:nvPicPr>
          <p:cNvPr id="29703" name="Picture 9" descr="christmas_bell_ringing_sx">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5562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Oval 10"/>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a:t>
            </a:r>
          </a:p>
        </p:txBody>
      </p:sp>
      <p:sp>
        <p:nvSpPr>
          <p:cNvPr id="35851" name="Oval 11"/>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2</a:t>
            </a:r>
          </a:p>
        </p:txBody>
      </p:sp>
      <p:sp>
        <p:nvSpPr>
          <p:cNvPr id="35852" name="Oval 12"/>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3</a:t>
            </a:r>
          </a:p>
        </p:txBody>
      </p:sp>
      <p:sp>
        <p:nvSpPr>
          <p:cNvPr id="35853" name="Oval 13"/>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4</a:t>
            </a:r>
          </a:p>
        </p:txBody>
      </p:sp>
      <p:sp>
        <p:nvSpPr>
          <p:cNvPr id="35854" name="Oval 14"/>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5</a:t>
            </a:r>
          </a:p>
        </p:txBody>
      </p:sp>
      <p:sp>
        <p:nvSpPr>
          <p:cNvPr id="35855" name="Oval 15"/>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6</a:t>
            </a:r>
          </a:p>
        </p:txBody>
      </p:sp>
      <p:sp>
        <p:nvSpPr>
          <p:cNvPr id="35856" name="Oval 16"/>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7</a:t>
            </a:r>
          </a:p>
        </p:txBody>
      </p:sp>
      <p:sp>
        <p:nvSpPr>
          <p:cNvPr id="35857" name="Oval 17"/>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8</a:t>
            </a:r>
          </a:p>
        </p:txBody>
      </p:sp>
      <p:sp>
        <p:nvSpPr>
          <p:cNvPr id="35858" name="Oval 18"/>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9</a:t>
            </a:r>
          </a:p>
        </p:txBody>
      </p:sp>
      <p:sp>
        <p:nvSpPr>
          <p:cNvPr id="35859" name="Oval 19"/>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10</a:t>
            </a:r>
          </a:p>
        </p:txBody>
      </p:sp>
      <p:sp>
        <p:nvSpPr>
          <p:cNvPr id="31763" name="Rectangle 20"/>
          <p:cNvSpPr>
            <a:spLocks noChangeArrowheads="1"/>
          </p:cNvSpPr>
          <p:nvPr/>
        </p:nvSpPr>
        <p:spPr bwMode="auto">
          <a:xfrm>
            <a:off x="457200" y="6400800"/>
            <a:ext cx="10668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1800" b="1">
                <a:latin typeface="Arial" panose="020B0604020202020204" pitchFamily="34" charset="0"/>
              </a:rPr>
              <a:t>TIME</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84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84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846"/>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p:cTn id="13" dur="500" fill="hold"/>
                                        <p:tgtEl>
                                          <p:spTgt spid="3584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584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584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58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7" presetID="39" presetClass="entr" presetSubtype="0" accel="100000" fill="hold" grpId="0" nodeType="with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p:cTn id="19" dur="500" fill="hold"/>
                                        <p:tgtEl>
                                          <p:spTgt spid="3584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584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584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35848"/>
                                        </p:tgtEl>
                                        <p:attrNameLst>
                                          <p:attrName>style.visibility</p:attrName>
                                        </p:attrNameLst>
                                      </p:cBhvr>
                                      <p:to>
                                        <p:strVal val="visible"/>
                                      </p:to>
                                    </p:set>
                                    <p:anim calcmode="lin" valueType="num">
                                      <p:cBhvr>
                                        <p:cTn id="27" dur="500" fill="hold"/>
                                        <p:tgtEl>
                                          <p:spTgt spid="3584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5848"/>
                                        </p:tgtEl>
                                        <p:attrNameLst>
                                          <p:attrName>ppt_y</p:attrName>
                                        </p:attrNameLst>
                                      </p:cBhvr>
                                      <p:tavLst>
                                        <p:tav tm="0">
                                          <p:val>
                                            <p:strVal val="#ppt_y"/>
                                          </p:val>
                                        </p:tav>
                                        <p:tav tm="100000">
                                          <p:val>
                                            <p:strVal val="#ppt_y"/>
                                          </p:val>
                                        </p:tav>
                                      </p:tavLst>
                                    </p:anim>
                                    <p:anim calcmode="lin" valueType="num">
                                      <p:cBhvr>
                                        <p:cTn id="29" dur="500" fill="hold"/>
                                        <p:tgtEl>
                                          <p:spTgt spid="3584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584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176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1" presetClass="entr" presetSubtype="0" fill="hold" grpId="0" nodeType="clickEffect">
                                  <p:stCondLst>
                                    <p:cond delay="0"/>
                                  </p:stCondLst>
                                  <p:childTnLst>
                                    <p:set>
                                      <p:cBhvr>
                                        <p:cTn id="36" dur="1000">
                                          <p:stCondLst>
                                            <p:cond delay="0"/>
                                          </p:stCondLst>
                                        </p:cTn>
                                        <p:tgtEl>
                                          <p:spTgt spid="3585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7" fill="hold" nodeType="afterGroup">
                            <p:stCondLst>
                              <p:cond delay="1000"/>
                            </p:stCondLst>
                            <p:childTnLst>
                              <p:par>
                                <p:cTn id="38" presetID="11" presetClass="entr" presetSubtype="0" fill="hold" grpId="0" nodeType="afterEffect">
                                  <p:stCondLst>
                                    <p:cond delay="0"/>
                                  </p:stCondLst>
                                  <p:childTnLst>
                                    <p:set>
                                      <p:cBhvr>
                                        <p:cTn id="39" dur="1000">
                                          <p:stCondLst>
                                            <p:cond delay="0"/>
                                          </p:stCondLst>
                                        </p:cTn>
                                        <p:tgtEl>
                                          <p:spTgt spid="35851"/>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0" fill="hold" nodeType="afterGroup">
                            <p:stCondLst>
                              <p:cond delay="2000"/>
                            </p:stCondLst>
                            <p:childTnLst>
                              <p:par>
                                <p:cTn id="41" presetID="11" presetClass="entr" presetSubtype="0" fill="hold" grpId="0" nodeType="afterEffect">
                                  <p:stCondLst>
                                    <p:cond delay="0"/>
                                  </p:stCondLst>
                                  <p:childTnLst>
                                    <p:set>
                                      <p:cBhvr>
                                        <p:cTn id="42" dur="1000">
                                          <p:stCondLst>
                                            <p:cond delay="0"/>
                                          </p:stCondLst>
                                        </p:cTn>
                                        <p:tgtEl>
                                          <p:spTgt spid="3585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3" fill="hold" nodeType="afterGroup">
                            <p:stCondLst>
                              <p:cond delay="3000"/>
                            </p:stCondLst>
                            <p:childTnLst>
                              <p:par>
                                <p:cTn id="44" presetID="11" presetClass="entr" presetSubtype="0" fill="hold" grpId="0" nodeType="afterEffect">
                                  <p:stCondLst>
                                    <p:cond delay="0"/>
                                  </p:stCondLst>
                                  <p:childTnLst>
                                    <p:set>
                                      <p:cBhvr>
                                        <p:cTn id="45" dur="1000">
                                          <p:stCondLst>
                                            <p:cond delay="0"/>
                                          </p:stCondLst>
                                        </p:cTn>
                                        <p:tgtEl>
                                          <p:spTgt spid="3585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nodeType="afterGroup">
                            <p:stCondLst>
                              <p:cond delay="4000"/>
                            </p:stCondLst>
                            <p:childTnLst>
                              <p:par>
                                <p:cTn id="47" presetID="11" presetClass="entr" presetSubtype="0" fill="hold" grpId="0" nodeType="afterEffect">
                                  <p:stCondLst>
                                    <p:cond delay="0"/>
                                  </p:stCondLst>
                                  <p:childTnLst>
                                    <p:set>
                                      <p:cBhvr>
                                        <p:cTn id="48" dur="1000">
                                          <p:stCondLst>
                                            <p:cond delay="0"/>
                                          </p:stCondLst>
                                        </p:cTn>
                                        <p:tgtEl>
                                          <p:spTgt spid="3585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49" fill="hold" nodeType="afterGroup">
                            <p:stCondLst>
                              <p:cond delay="5000"/>
                            </p:stCondLst>
                            <p:childTnLst>
                              <p:par>
                                <p:cTn id="50" presetID="11" presetClass="entr" presetSubtype="0" fill="hold" grpId="0" nodeType="afterEffect">
                                  <p:stCondLst>
                                    <p:cond delay="0"/>
                                  </p:stCondLst>
                                  <p:childTnLst>
                                    <p:set>
                                      <p:cBhvr>
                                        <p:cTn id="51" dur="1000">
                                          <p:stCondLst>
                                            <p:cond delay="0"/>
                                          </p:stCondLst>
                                        </p:cTn>
                                        <p:tgtEl>
                                          <p:spTgt spid="3585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2" fill="hold" nodeType="afterGroup">
                            <p:stCondLst>
                              <p:cond delay="6000"/>
                            </p:stCondLst>
                            <p:childTnLst>
                              <p:par>
                                <p:cTn id="53" presetID="11" presetClass="entr" presetSubtype="0" fill="hold" grpId="0" nodeType="afterEffect">
                                  <p:stCondLst>
                                    <p:cond delay="0"/>
                                  </p:stCondLst>
                                  <p:childTnLst>
                                    <p:set>
                                      <p:cBhvr>
                                        <p:cTn id="54" dur="1000">
                                          <p:stCondLst>
                                            <p:cond delay="0"/>
                                          </p:stCondLst>
                                        </p:cTn>
                                        <p:tgtEl>
                                          <p:spTgt spid="3585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5" fill="hold" nodeType="afterGroup">
                            <p:stCondLst>
                              <p:cond delay="7000"/>
                            </p:stCondLst>
                            <p:childTnLst>
                              <p:par>
                                <p:cTn id="56" presetID="11" presetClass="entr" presetSubtype="0" fill="hold" grpId="0" nodeType="afterEffect">
                                  <p:stCondLst>
                                    <p:cond delay="0"/>
                                  </p:stCondLst>
                                  <p:childTnLst>
                                    <p:set>
                                      <p:cBhvr>
                                        <p:cTn id="57" dur="1000">
                                          <p:stCondLst>
                                            <p:cond delay="0"/>
                                          </p:stCondLst>
                                        </p:cTn>
                                        <p:tgtEl>
                                          <p:spTgt spid="358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8" fill="hold" nodeType="afterGroup">
                            <p:stCondLst>
                              <p:cond delay="8000"/>
                            </p:stCondLst>
                            <p:childTnLst>
                              <p:par>
                                <p:cTn id="59" presetID="11" presetClass="entr" presetSubtype="0" fill="hold" grpId="0" nodeType="afterEffect">
                                  <p:stCondLst>
                                    <p:cond delay="0"/>
                                  </p:stCondLst>
                                  <p:childTnLst>
                                    <p:set>
                                      <p:cBhvr>
                                        <p:cTn id="60" dur="1000">
                                          <p:stCondLst>
                                            <p:cond delay="0"/>
                                          </p:stCondLst>
                                        </p:cTn>
                                        <p:tgtEl>
                                          <p:spTgt spid="3585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1" fill="hold" nodeType="afterGroup">
                            <p:stCondLst>
                              <p:cond delay="9000"/>
                            </p:stCondLst>
                            <p:childTnLst>
                              <p:par>
                                <p:cTn id="62" presetID="11" presetClass="entr" presetSubtype="0" fill="hold" grpId="0" nodeType="afterEffect">
                                  <p:stCondLst>
                                    <p:cond delay="0"/>
                                  </p:stCondLst>
                                  <p:childTnLst>
                                    <p:set>
                                      <p:cBhvr>
                                        <p:cTn id="63" dur="1000">
                                          <p:stCondLst>
                                            <p:cond delay="0"/>
                                          </p:stCondLst>
                                        </p:cTn>
                                        <p:tgtEl>
                                          <p:spTgt spid="3585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31763"/>
                  </p:tgtEl>
                </p:cond>
              </p:nextCondLst>
            </p:seq>
          </p:childTnLst>
        </p:cTn>
      </p:par>
    </p:tnLst>
    <p:bldLst>
      <p:bldP spid="35845" grpId="0"/>
      <p:bldP spid="35848" grpId="0"/>
      <p:bldP spid="35850" grpId="0" animBg="1"/>
      <p:bldP spid="35851" grpId="0" animBg="1"/>
      <p:bldP spid="35852" grpId="0" animBg="1"/>
      <p:bldP spid="35853" grpId="0" animBg="1"/>
      <p:bldP spid="35854" grpId="0" animBg="1"/>
      <p:bldP spid="35855" grpId="0" animBg="1"/>
      <p:bldP spid="35856" grpId="0" animBg="1"/>
      <p:bldP spid="35857" grpId="0" animBg="1"/>
      <p:bldP spid="35858" grpId="0" animBg="1"/>
      <p:bldP spid="358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685800" y="381000"/>
            <a:ext cx="8012113" cy="685800"/>
            <a:chOff x="432" y="2160"/>
            <a:chExt cx="5047" cy="432"/>
          </a:xfrm>
        </p:grpSpPr>
        <p:sp>
          <p:nvSpPr>
            <p:cNvPr id="30739" name="Rectangle 3"/>
            <p:cNvSpPr>
              <a:spLocks noChangeArrowheads="1"/>
            </p:cNvSpPr>
            <p:nvPr/>
          </p:nvSpPr>
          <p:spPr bwMode="auto">
            <a:xfrm>
              <a:off x="432" y="2352"/>
              <a:ext cx="5040" cy="240"/>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sp>
          <p:nvSpPr>
            <p:cNvPr id="30740" name="Rectangle 4"/>
            <p:cNvSpPr>
              <a:spLocks noChangeArrowheads="1"/>
            </p:cNvSpPr>
            <p:nvPr/>
          </p:nvSpPr>
          <p:spPr bwMode="auto">
            <a:xfrm>
              <a:off x="439" y="2160"/>
              <a:ext cx="5040" cy="96"/>
            </a:xfrm>
            <a:prstGeom prst="rect">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Verdana" panose="020B0604030504040204" pitchFamily="34" charset="0"/>
              </a:endParaRPr>
            </a:p>
          </p:txBody>
        </p:sp>
      </p:grpSp>
      <p:sp>
        <p:nvSpPr>
          <p:cNvPr id="36869" name="Text Box 5">
            <a:hlinkClick r:id="rId5" action="ppaction://hlinksldjump"/>
          </p:cNvPr>
          <p:cNvSpPr txBox="1">
            <a:spLocks noChangeArrowheads="1"/>
          </p:cNvSpPr>
          <p:nvPr/>
        </p:nvSpPr>
        <p:spPr bwMode="auto">
          <a:xfrm>
            <a:off x="533400" y="1371600"/>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b="1">
                <a:solidFill>
                  <a:srgbClr val="0000CC"/>
                </a:solidFill>
                <a:latin typeface="Times New Roman" panose="02020603050405020304" pitchFamily="18" charset="0"/>
              </a:rPr>
              <a:t>f. Who established the guidelines for the Vietnamese Youth</a:t>
            </a:r>
            <a:r>
              <a:rPr lang="en-US" altLang="en-US">
                <a:solidFill>
                  <a:srgbClr val="0000CC"/>
                </a:solidFill>
                <a:latin typeface="Times New Roman" panose="02020603050405020304" pitchFamily="18" charset="0"/>
              </a:rPr>
              <a:t>?</a:t>
            </a:r>
          </a:p>
        </p:txBody>
      </p:sp>
      <p:pic>
        <p:nvPicPr>
          <p:cNvPr id="36870" name="Picture 6" descr="questspin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
            <a:ext cx="990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ans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04800"/>
            <a:ext cx="4953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8"/>
          <p:cNvSpPr txBox="1">
            <a:spLocks noChangeArrowheads="1"/>
          </p:cNvSpPr>
          <p:nvPr/>
        </p:nvSpPr>
        <p:spPr bwMode="auto">
          <a:xfrm>
            <a:off x="533400" y="2754313"/>
            <a:ext cx="746283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i="1">
                <a:latin typeface="Times New Roman" panose="02020603050405020304" pitchFamily="18" charset="0"/>
              </a:rPr>
              <a:t>	=&gt; </a:t>
            </a:r>
            <a:r>
              <a:rPr lang="en-US" altLang="en-US">
                <a:latin typeface="Times New Roman" panose="02020603050405020304" pitchFamily="18" charset="0"/>
              </a:rPr>
              <a:t>Uncle Ho.</a:t>
            </a:r>
          </a:p>
          <a:p>
            <a:pPr>
              <a:spcBef>
                <a:spcPct val="50000"/>
              </a:spcBef>
              <a:buFont typeface="Arial" panose="020B0604020202020204" pitchFamily="34" charset="0"/>
              <a:buNone/>
            </a:pPr>
            <a:endParaRPr lang="en-US" altLang="en-US">
              <a:latin typeface="Tahoma" panose="020B0604030504040204" pitchFamily="34" charset="0"/>
            </a:endParaRPr>
          </a:p>
        </p:txBody>
      </p:sp>
      <p:pic>
        <p:nvPicPr>
          <p:cNvPr id="30727" name="Picture 9" descr="christmas_bell_ringing_sx">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Oval 10"/>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a:t>
            </a:r>
          </a:p>
        </p:txBody>
      </p:sp>
      <p:sp>
        <p:nvSpPr>
          <p:cNvPr id="36875" name="Oval 11"/>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2</a:t>
            </a:r>
          </a:p>
        </p:txBody>
      </p:sp>
      <p:sp>
        <p:nvSpPr>
          <p:cNvPr id="36876" name="Oval 12"/>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3</a:t>
            </a:r>
          </a:p>
        </p:txBody>
      </p:sp>
      <p:sp>
        <p:nvSpPr>
          <p:cNvPr id="36877" name="Oval 13"/>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4</a:t>
            </a:r>
          </a:p>
        </p:txBody>
      </p:sp>
      <p:sp>
        <p:nvSpPr>
          <p:cNvPr id="36878" name="Oval 14"/>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5</a:t>
            </a:r>
          </a:p>
        </p:txBody>
      </p:sp>
      <p:sp>
        <p:nvSpPr>
          <p:cNvPr id="36879" name="Oval 15"/>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6</a:t>
            </a:r>
          </a:p>
        </p:txBody>
      </p:sp>
      <p:sp>
        <p:nvSpPr>
          <p:cNvPr id="36880" name="Oval 16"/>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7</a:t>
            </a:r>
          </a:p>
        </p:txBody>
      </p:sp>
      <p:sp>
        <p:nvSpPr>
          <p:cNvPr id="36881" name="Oval 17"/>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8</a:t>
            </a:r>
          </a:p>
        </p:txBody>
      </p:sp>
      <p:sp>
        <p:nvSpPr>
          <p:cNvPr id="36882" name="Oval 18"/>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9</a:t>
            </a:r>
          </a:p>
        </p:txBody>
      </p:sp>
      <p:sp>
        <p:nvSpPr>
          <p:cNvPr id="36883" name="Oval 19"/>
          <p:cNvSpPr>
            <a:spLocks noChangeArrowheads="1"/>
          </p:cNvSpPr>
          <p:nvPr/>
        </p:nvSpPr>
        <p:spPr bwMode="auto">
          <a:xfrm>
            <a:off x="685800" y="4953000"/>
            <a:ext cx="838200" cy="838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latin typeface="Arial" panose="020B0604020202020204" pitchFamily="34" charset="0"/>
              </a:rPr>
              <a:t>10</a:t>
            </a:r>
          </a:p>
        </p:txBody>
      </p:sp>
      <p:sp>
        <p:nvSpPr>
          <p:cNvPr id="32787" name="Rectangle 20"/>
          <p:cNvSpPr>
            <a:spLocks noChangeArrowheads="1"/>
          </p:cNvSpPr>
          <p:nvPr/>
        </p:nvSpPr>
        <p:spPr bwMode="auto">
          <a:xfrm>
            <a:off x="152400" y="6400800"/>
            <a:ext cx="10668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1800" b="1">
                <a:latin typeface="Arial" panose="020B0604020202020204" pitchFamily="34" charset="0"/>
              </a:rPr>
              <a:t>TIME</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687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687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6870"/>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6866"/>
                                        </p:tgtEl>
                                        <p:attrNameLst>
                                          <p:attrName>style.visibility</p:attrName>
                                        </p:attrNameLst>
                                      </p:cBhvr>
                                      <p:to>
                                        <p:strVal val="visible"/>
                                      </p:to>
                                    </p:set>
                                    <p:anim calcmode="lin" valueType="num">
                                      <p:cBhvr>
                                        <p:cTn id="13" dur="500" fill="hold"/>
                                        <p:tgtEl>
                                          <p:spTgt spid="3686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686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686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68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7" presetID="39" presetClass="entr" presetSubtype="0" accel="100000" fill="hold" grpId="0" nodeType="with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p:cTn id="19" dur="500" fill="hold"/>
                                        <p:tgtEl>
                                          <p:spTgt spid="36869"/>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6869"/>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6869"/>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36872"/>
                                        </p:tgtEl>
                                        <p:attrNameLst>
                                          <p:attrName>style.visibility</p:attrName>
                                        </p:attrNameLst>
                                      </p:cBhvr>
                                      <p:to>
                                        <p:strVal val="visible"/>
                                      </p:to>
                                    </p:set>
                                    <p:anim calcmode="lin" valueType="num">
                                      <p:cBhvr>
                                        <p:cTn id="27" dur="500" fill="hold"/>
                                        <p:tgtEl>
                                          <p:spTgt spid="36872"/>
                                        </p:tgtEl>
                                        <p:attrNameLst>
                                          <p:attrName>ppt_w</p:attrName>
                                        </p:attrNameLst>
                                      </p:cBhvr>
                                      <p:tavLst>
                                        <p:tav tm="0">
                                          <p:val>
                                            <p:strVal val="#ppt_w*0.05"/>
                                          </p:val>
                                        </p:tav>
                                        <p:tav tm="100000">
                                          <p:val>
                                            <p:strVal val="#ppt_w"/>
                                          </p:val>
                                        </p:tav>
                                      </p:tavLst>
                                    </p:anim>
                                    <p:anim calcmode="lin" valueType="num">
                                      <p:cBhvr>
                                        <p:cTn id="28" dur="500" fill="hold"/>
                                        <p:tgtEl>
                                          <p:spTgt spid="36872"/>
                                        </p:tgtEl>
                                        <p:attrNameLst>
                                          <p:attrName>ppt_h</p:attrName>
                                        </p:attrNameLst>
                                      </p:cBhvr>
                                      <p:tavLst>
                                        <p:tav tm="0">
                                          <p:val>
                                            <p:strVal val="#ppt_h"/>
                                          </p:val>
                                        </p:tav>
                                        <p:tav tm="100000">
                                          <p:val>
                                            <p:strVal val="#ppt_h"/>
                                          </p:val>
                                        </p:tav>
                                      </p:tavLst>
                                    </p:anim>
                                    <p:anim calcmode="lin" valueType="num">
                                      <p:cBhvr>
                                        <p:cTn id="29" dur="500" fill="hold"/>
                                        <p:tgtEl>
                                          <p:spTgt spid="36872"/>
                                        </p:tgtEl>
                                        <p:attrNameLst>
                                          <p:attrName>ppt_x</p:attrName>
                                        </p:attrNameLst>
                                      </p:cBhvr>
                                      <p:tavLst>
                                        <p:tav tm="0">
                                          <p:val>
                                            <p:strVal val="#ppt_x-.2"/>
                                          </p:val>
                                        </p:tav>
                                        <p:tav tm="100000">
                                          <p:val>
                                            <p:strVal val="#ppt_x"/>
                                          </p:val>
                                        </p:tav>
                                      </p:tavLst>
                                    </p:anim>
                                    <p:anim calcmode="lin" valueType="num">
                                      <p:cBhvr>
                                        <p:cTn id="30" dur="500" fill="hold"/>
                                        <p:tgtEl>
                                          <p:spTgt spid="36872"/>
                                        </p:tgtEl>
                                        <p:attrNameLst>
                                          <p:attrName>ppt_y</p:attrName>
                                        </p:attrNameLst>
                                      </p:cBhvr>
                                      <p:tavLst>
                                        <p:tav tm="0">
                                          <p:val>
                                            <p:strVal val="#ppt_y"/>
                                          </p:val>
                                        </p:tav>
                                        <p:tav tm="100000">
                                          <p:val>
                                            <p:strVal val="#ppt_y"/>
                                          </p:val>
                                        </p:tav>
                                      </p:tavLst>
                                    </p:anim>
                                    <p:animEffect transition="in" filter="fade">
                                      <p:cBhvr>
                                        <p:cTn id="31"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278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1" presetClass="entr" presetSubtype="0" fill="hold" grpId="0" nodeType="clickEffect">
                                  <p:stCondLst>
                                    <p:cond delay="0"/>
                                  </p:stCondLst>
                                  <p:childTnLst>
                                    <p:set>
                                      <p:cBhvr>
                                        <p:cTn id="36" dur="1000">
                                          <p:stCondLst>
                                            <p:cond delay="0"/>
                                          </p:stCondLst>
                                        </p:cTn>
                                        <p:tgtEl>
                                          <p:spTgt spid="3687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7" fill="hold" nodeType="afterGroup">
                            <p:stCondLst>
                              <p:cond delay="1000"/>
                            </p:stCondLst>
                            <p:childTnLst>
                              <p:par>
                                <p:cTn id="38" presetID="11" presetClass="entr" presetSubtype="0" fill="hold" grpId="0" nodeType="afterEffect">
                                  <p:stCondLst>
                                    <p:cond delay="0"/>
                                  </p:stCondLst>
                                  <p:childTnLst>
                                    <p:set>
                                      <p:cBhvr>
                                        <p:cTn id="39" dur="1000">
                                          <p:stCondLst>
                                            <p:cond delay="0"/>
                                          </p:stCondLst>
                                        </p:cTn>
                                        <p:tgtEl>
                                          <p:spTgt spid="3687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0" fill="hold" nodeType="afterGroup">
                            <p:stCondLst>
                              <p:cond delay="2000"/>
                            </p:stCondLst>
                            <p:childTnLst>
                              <p:par>
                                <p:cTn id="41" presetID="11" presetClass="entr" presetSubtype="0" fill="hold" grpId="0" nodeType="afterEffect">
                                  <p:stCondLst>
                                    <p:cond delay="0"/>
                                  </p:stCondLst>
                                  <p:childTnLst>
                                    <p:set>
                                      <p:cBhvr>
                                        <p:cTn id="42" dur="1000">
                                          <p:stCondLst>
                                            <p:cond delay="0"/>
                                          </p:stCondLst>
                                        </p:cTn>
                                        <p:tgtEl>
                                          <p:spTgt spid="3687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3" fill="hold" nodeType="afterGroup">
                            <p:stCondLst>
                              <p:cond delay="3000"/>
                            </p:stCondLst>
                            <p:childTnLst>
                              <p:par>
                                <p:cTn id="44" presetID="11" presetClass="entr" presetSubtype="0" fill="hold" grpId="0" nodeType="afterEffect">
                                  <p:stCondLst>
                                    <p:cond delay="0"/>
                                  </p:stCondLst>
                                  <p:childTnLst>
                                    <p:set>
                                      <p:cBhvr>
                                        <p:cTn id="45" dur="1000">
                                          <p:stCondLst>
                                            <p:cond delay="0"/>
                                          </p:stCondLst>
                                        </p:cTn>
                                        <p:tgtEl>
                                          <p:spTgt spid="3687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nodeType="afterGroup">
                            <p:stCondLst>
                              <p:cond delay="4000"/>
                            </p:stCondLst>
                            <p:childTnLst>
                              <p:par>
                                <p:cTn id="47" presetID="11" presetClass="entr" presetSubtype="0" fill="hold" grpId="0" nodeType="afterEffect">
                                  <p:stCondLst>
                                    <p:cond delay="0"/>
                                  </p:stCondLst>
                                  <p:childTnLst>
                                    <p:set>
                                      <p:cBhvr>
                                        <p:cTn id="48" dur="1000">
                                          <p:stCondLst>
                                            <p:cond delay="0"/>
                                          </p:stCondLst>
                                        </p:cTn>
                                        <p:tgtEl>
                                          <p:spTgt spid="3687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1" presetClass="entr" presetSubtype="0" fill="hold" grpId="0" nodeType="clickEffect">
                                  <p:stCondLst>
                                    <p:cond delay="0"/>
                                  </p:stCondLst>
                                  <p:childTnLst>
                                    <p:set>
                                      <p:cBhvr>
                                        <p:cTn id="52" dur="1000">
                                          <p:stCondLst>
                                            <p:cond delay="0"/>
                                          </p:stCondLst>
                                        </p:cTn>
                                        <p:tgtEl>
                                          <p:spTgt spid="3687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1" presetClass="entr" presetSubtype="0" fill="hold" grpId="0" nodeType="clickEffect">
                                  <p:stCondLst>
                                    <p:cond delay="0"/>
                                  </p:stCondLst>
                                  <p:childTnLst>
                                    <p:set>
                                      <p:cBhvr>
                                        <p:cTn id="56" dur="1000">
                                          <p:stCondLst>
                                            <p:cond delay="0"/>
                                          </p:stCondLst>
                                        </p:cTn>
                                        <p:tgtEl>
                                          <p:spTgt spid="3688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57" fill="hold" nodeType="afterGroup">
                            <p:stCondLst>
                              <p:cond delay="1000"/>
                            </p:stCondLst>
                            <p:childTnLst>
                              <p:par>
                                <p:cTn id="58" presetID="11" presetClass="entr" presetSubtype="0" fill="hold" grpId="0" nodeType="afterEffect">
                                  <p:stCondLst>
                                    <p:cond delay="0"/>
                                  </p:stCondLst>
                                  <p:childTnLst>
                                    <p:set>
                                      <p:cBhvr>
                                        <p:cTn id="59" dur="1000">
                                          <p:stCondLst>
                                            <p:cond delay="0"/>
                                          </p:stCondLst>
                                        </p:cTn>
                                        <p:tgtEl>
                                          <p:spTgt spid="3688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childTnLst>
                          </p:cTn>
                        </p:par>
                        <p:par>
                          <p:cTn id="60" fill="hold" nodeType="afterGroup">
                            <p:stCondLst>
                              <p:cond delay="2000"/>
                            </p:stCondLst>
                            <p:childTnLst>
                              <p:par>
                                <p:cTn id="61" presetID="11" presetClass="entr" presetSubtype="0" fill="hold" grpId="0" nodeType="afterEffect">
                                  <p:stCondLst>
                                    <p:cond delay="0"/>
                                  </p:stCondLst>
                                  <p:childTnLst>
                                    <p:set>
                                      <p:cBhvr>
                                        <p:cTn id="62" dur="1000">
                                          <p:stCondLst>
                                            <p:cond delay="0"/>
                                          </p:stCondLst>
                                        </p:cTn>
                                        <p:tgtEl>
                                          <p:spTgt spid="3688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3" fill="hold" nodeType="afterGroup">
                            <p:stCondLst>
                              <p:cond delay="3000"/>
                            </p:stCondLst>
                            <p:childTnLst>
                              <p:par>
                                <p:cTn id="64" presetID="11" presetClass="entr" presetSubtype="0" fill="hold" grpId="0" nodeType="afterEffect">
                                  <p:stCondLst>
                                    <p:cond delay="0"/>
                                  </p:stCondLst>
                                  <p:childTnLst>
                                    <p:set>
                                      <p:cBhvr>
                                        <p:cTn id="65" dur="1000">
                                          <p:stCondLst>
                                            <p:cond delay="0"/>
                                          </p:stCondLst>
                                        </p:cTn>
                                        <p:tgtEl>
                                          <p:spTgt spid="3688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32787"/>
                  </p:tgtEl>
                </p:cond>
              </p:nextCondLst>
            </p:seq>
          </p:childTnLst>
        </p:cTn>
      </p:par>
    </p:tnLst>
    <p:bldLst>
      <p:bldP spid="36869" grpId="0"/>
      <p:bldP spid="36872" grpId="0"/>
      <p:bldP spid="36874" grpId="0" animBg="1"/>
      <p:bldP spid="36875" grpId="0" animBg="1"/>
      <p:bldP spid="36876" grpId="0" animBg="1"/>
      <p:bldP spid="36877" grpId="0" animBg="1"/>
      <p:bldP spid="36878" grpId="0" animBg="1"/>
      <p:bldP spid="36879" grpId="0" animBg="1"/>
      <p:bldP spid="36880" grpId="0" animBg="1"/>
      <p:bldP spid="36881" grpId="0" animBg="1"/>
      <p:bldP spid="36882" grpId="0" animBg="1"/>
      <p:bldP spid="3688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descr="teddybear_shaking_pre_a_sx">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christmas_bell_ringing_sx">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may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7048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Entertainment-02-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990600"/>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may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7048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descr="teddybear_shaking_pre_a_sx">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hristmas_bell_ringing_sx">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descr="Entertainment-02-ju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990600"/>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WordArt 8"/>
          <p:cNvSpPr>
            <a:spLocks noChangeArrowheads="1" noChangeShapeType="1" noTextEdit="1"/>
          </p:cNvSpPr>
          <p:nvPr/>
        </p:nvSpPr>
        <p:spPr bwMode="auto">
          <a:xfrm>
            <a:off x="1219200" y="2667000"/>
            <a:ext cx="6858000" cy="2057400"/>
          </a:xfrm>
          <a:prstGeom prst="rect">
            <a:avLst/>
          </a:prstGeom>
        </p:spPr>
        <p:txBody>
          <a:bodyPr wrap="none" fromWordArt="1">
            <a:prstTxWarp prst="textWave2">
              <a:avLst>
                <a:gd name="adj1" fmla="val 13005"/>
                <a:gd name="adj2" fmla="val 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ea typeface="Verdana" panose="020B0604030504040204" pitchFamily="34" charset="0"/>
              </a:rPr>
              <a:t>Congratulation !</a:t>
            </a: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04800" y="762000"/>
            <a:ext cx="8610600" cy="5486400"/>
          </a:xfrm>
          <a:solidFill>
            <a:schemeClr val="bg1"/>
          </a:solidFill>
        </p:spPr>
        <p:txBody>
          <a:bodyPr/>
          <a:lstStyle/>
          <a:p>
            <a:pPr marL="571500" indent="-571500" eaLnBrk="1" hangingPunct="1">
              <a:lnSpc>
                <a:spcPct val="90000"/>
              </a:lnSpc>
              <a:buFont typeface="Wingdings" panose="05000000000000000000" pitchFamily="2" charset="2"/>
              <a:buNone/>
            </a:pPr>
            <a:r>
              <a:rPr lang="en-US" altLang="en-US" b="1" smtClean="0">
                <a:latin typeface="Times New Roman" panose="02020603050405020304" pitchFamily="18" charset="0"/>
                <a:cs typeface="Times New Roman" panose="02020603050405020304" pitchFamily="18" charset="0"/>
              </a:rPr>
              <a:t>ANSWERS: </a:t>
            </a:r>
          </a:p>
          <a:p>
            <a:pPr marL="571500" indent="-571500" eaLnBrk="1" hangingPunct="1">
              <a:lnSpc>
                <a:spcPct val="90000"/>
              </a:lnSpc>
              <a:buFont typeface="Wingdings" panose="05000000000000000000" pitchFamily="2" charset="2"/>
              <a:buNone/>
            </a:pPr>
            <a:r>
              <a:rPr lang="en-US" altLang="en-US" smtClean="0">
                <a:latin typeface="Times New Roman" panose="02020603050405020304" pitchFamily="18" charset="0"/>
                <a:cs typeface="Times New Roman" panose="02020603050405020304" pitchFamily="18" charset="0"/>
              </a:rPr>
              <a:t>a) Any Vietnamese youth from 15 to 30 years of age can join the Youth Union.</a:t>
            </a:r>
          </a:p>
          <a:p>
            <a:pPr marL="571500" indent="-571500" eaLnBrk="1" hangingPunct="1">
              <a:lnSpc>
                <a:spcPct val="90000"/>
              </a:lnSpc>
              <a:buFont typeface="Wingdings" panose="05000000000000000000" pitchFamily="2" charset="2"/>
              <a:buNone/>
            </a:pPr>
            <a:r>
              <a:rPr lang="en-US" altLang="en-US" smtClean="0">
                <a:latin typeface="Times New Roman" panose="02020603050405020304" pitchFamily="18" charset="0"/>
                <a:cs typeface="Times New Roman" panose="02020603050405020304" pitchFamily="18" charset="0"/>
              </a:rPr>
              <a:t>b) The Youth Union was founded in 1931.</a:t>
            </a:r>
          </a:p>
          <a:p>
            <a:pPr marL="571500" indent="-571500" eaLnBrk="1" hangingPunct="1">
              <a:lnSpc>
                <a:spcPct val="90000"/>
              </a:lnSpc>
              <a:buFont typeface="Wingdings" panose="05000000000000000000" pitchFamily="2" charset="2"/>
              <a:buNone/>
            </a:pPr>
            <a:r>
              <a:rPr lang="en-US" altLang="en-US" smtClean="0">
                <a:latin typeface="Times New Roman" panose="02020603050405020304" pitchFamily="18" charset="0"/>
                <a:cs typeface="Times New Roman" panose="02020603050405020304" pitchFamily="18" charset="0"/>
              </a:rPr>
              <a:t>c)  It’s Ho Chi Minh Communist Youth Union. </a:t>
            </a:r>
          </a:p>
          <a:p>
            <a:pPr marL="571500" indent="-571500" eaLnBrk="1" hangingPunct="1">
              <a:lnSpc>
                <a:spcPct val="90000"/>
              </a:lnSpc>
              <a:buFont typeface="Wingdings" panose="05000000000000000000" pitchFamily="2" charset="2"/>
              <a:buNone/>
            </a:pPr>
            <a:r>
              <a:rPr lang="en-US" altLang="en-US" smtClean="0">
                <a:latin typeface="Times New Roman" panose="02020603050405020304" pitchFamily="18" charset="0"/>
                <a:cs typeface="Times New Roman" panose="02020603050405020304" pitchFamily="18" charset="0"/>
              </a:rPr>
              <a:t>d) They are Helping the Handicapped, Cleaning the Environment, Green Summer Volunteers Campaign...</a:t>
            </a:r>
          </a:p>
          <a:p>
            <a:pPr marL="571500" indent="-571500" eaLnBrk="1" hangingPunct="1">
              <a:lnSpc>
                <a:spcPct val="90000"/>
              </a:lnSpc>
              <a:buFont typeface="Wingdings" panose="05000000000000000000" pitchFamily="2" charset="2"/>
              <a:buNone/>
            </a:pPr>
            <a:r>
              <a:rPr lang="en-US" altLang="en-US" smtClean="0">
                <a:latin typeface="Times New Roman" panose="02020603050405020304" pitchFamily="18" charset="0"/>
                <a:cs typeface="Times New Roman" panose="02020603050405020304" pitchFamily="18" charset="0"/>
              </a:rPr>
              <a:t>e) These activities aim to help the young develop their public awareness and form their personality.</a:t>
            </a:r>
          </a:p>
          <a:p>
            <a:pPr marL="571500" indent="-571500" eaLnBrk="1" hangingPunct="1">
              <a:lnSpc>
                <a:spcPct val="90000"/>
              </a:lnSpc>
              <a:buFont typeface="Wingdings" panose="05000000000000000000" pitchFamily="2" charset="2"/>
              <a:buNone/>
            </a:pPr>
            <a:r>
              <a:rPr lang="en-US" altLang="en-US" smtClean="0">
                <a:latin typeface="Times New Roman" panose="02020603050405020304" pitchFamily="18" charset="0"/>
                <a:cs typeface="Times New Roman" panose="02020603050405020304" pitchFamily="18" charset="0"/>
              </a:rPr>
              <a:t>f) Uncle Ho.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4">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0" y="160020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9" name="Rectangle 3"/>
          <p:cNvSpPr>
            <a:spLocks noChangeArrowheads="1"/>
          </p:cNvSpPr>
          <p:nvPr/>
        </p:nvSpPr>
        <p:spPr bwMode="auto">
          <a:xfrm>
            <a:off x="533400" y="17526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solidFill>
                  <a:srgbClr val="FFCC00"/>
                </a:solidFill>
                <a:latin typeface="Times New Roman" panose="02020603050405020304" pitchFamily="18" charset="0"/>
                <a:cs typeface="Times New Roman" panose="02020603050405020304" pitchFamily="18" charset="0"/>
              </a:rPr>
              <a:t>In…….the Youth Union was </a:t>
            </a:r>
          </a:p>
          <a:p>
            <a:pPr algn="ctr" eaLnBrk="1" hangingPunct="1">
              <a:spcBef>
                <a:spcPct val="0"/>
              </a:spcBef>
              <a:buFont typeface="Arial" panose="020B0604020202020204" pitchFamily="34" charset="0"/>
              <a:buNone/>
            </a:pPr>
            <a:r>
              <a:rPr lang="en-US" altLang="en-US" b="1">
                <a:solidFill>
                  <a:srgbClr val="FFCC00"/>
                </a:solidFill>
                <a:latin typeface="Times New Roman" panose="02020603050405020304" pitchFamily="18" charset="0"/>
                <a:cs typeface="Times New Roman" panose="02020603050405020304" pitchFamily="18" charset="0"/>
              </a:rPr>
              <a:t>officially named as it is today.</a:t>
            </a:r>
          </a:p>
          <a:p>
            <a:pPr algn="ctr" eaLnBrk="1" hangingPunct="1">
              <a:spcBef>
                <a:spcPct val="0"/>
              </a:spcBef>
              <a:buFont typeface="Arial" panose="020B0604020202020204" pitchFamily="34" charset="0"/>
              <a:buNone/>
            </a:pPr>
            <a:endParaRPr lang="en-US" altLang="en-US" b="1">
              <a:latin typeface="Times New Roman" panose="02020603050405020304" pitchFamily="18" charset="0"/>
              <a:cs typeface="Times New Roman" panose="02020603050405020304" pitchFamily="18" charset="0"/>
            </a:endParaRPr>
          </a:p>
        </p:txBody>
      </p:sp>
      <p:pic>
        <p:nvPicPr>
          <p:cNvPr id="348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5720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48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3340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48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72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48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334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104" name="Rectangle 8" descr="30%"/>
          <p:cNvSpPr>
            <a:spLocks noChangeArrowheads="1"/>
          </p:cNvSpPr>
          <p:nvPr/>
        </p:nvSpPr>
        <p:spPr bwMode="auto">
          <a:xfrm>
            <a:off x="533400" y="4572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b="1">
                <a:solidFill>
                  <a:schemeClr val="bg1"/>
                </a:solidFill>
                <a:latin typeface="Tahoma" panose="020B0604030504040204" pitchFamily="34" charset="0"/>
              </a:rPr>
              <a:t>A. December 1977</a:t>
            </a:r>
          </a:p>
        </p:txBody>
      </p:sp>
      <p:sp>
        <p:nvSpPr>
          <p:cNvPr id="4106" name="Rectangle 10" descr="30%"/>
          <p:cNvSpPr>
            <a:spLocks noChangeArrowheads="1"/>
          </p:cNvSpPr>
          <p:nvPr/>
        </p:nvSpPr>
        <p:spPr bwMode="auto">
          <a:xfrm>
            <a:off x="533400" y="5334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b="1">
                <a:solidFill>
                  <a:schemeClr val="bg1"/>
                </a:solidFill>
                <a:latin typeface="Tahoma" panose="020B0604030504040204" pitchFamily="34" charset="0"/>
              </a:rPr>
              <a:t>C. October 1977</a:t>
            </a:r>
          </a:p>
        </p:txBody>
      </p:sp>
      <p:sp>
        <p:nvSpPr>
          <p:cNvPr id="4107" name="Rectangle 11" descr="30%"/>
          <p:cNvSpPr>
            <a:spLocks noChangeArrowheads="1"/>
          </p:cNvSpPr>
          <p:nvPr/>
        </p:nvSpPr>
        <p:spPr bwMode="auto">
          <a:xfrm>
            <a:off x="4953000" y="53340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800" b="1">
                <a:solidFill>
                  <a:schemeClr val="bg1"/>
                </a:solidFill>
                <a:latin typeface="Tahoma" panose="020B0604030504040204" pitchFamily="34" charset="0"/>
              </a:rPr>
              <a:t>D. October 1976</a:t>
            </a:r>
          </a:p>
        </p:txBody>
      </p:sp>
      <p:pic>
        <p:nvPicPr>
          <p:cNvPr id="4108" name="thinking.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620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3" descr="biglogo">
            <a:hlinkClick r:id="" action="ppaction://noaction">
              <a:snd r:embed="rId8" name="millionaire3.wav"/>
            </a:hlinkClick>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2954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AutoShape 14">
            <a:hlinkClick r:id="" action="ppaction://noaction" highlightClick="1">
              <a:snd r:embed="rId10" name="laugh track.wav"/>
            </a:hlinkClick>
          </p:cNvPr>
          <p:cNvSpPr>
            <a:spLocks noChangeArrowheads="1"/>
          </p:cNvSpPr>
          <p:nvPr/>
        </p:nvSpPr>
        <p:spPr bwMode="auto">
          <a:xfrm>
            <a:off x="8534400" y="6553200"/>
            <a:ext cx="228600" cy="228600"/>
          </a:xfrm>
          <a:prstGeom prst="actionButtonBlank">
            <a:avLst/>
          </a:prstGeom>
          <a:solidFill>
            <a:schemeClr val="tx1">
              <a:alpha val="50195"/>
            </a:schemeClr>
          </a:solidFill>
          <a:ln w="9525">
            <a:solidFill>
              <a:srgbClr val="333333"/>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900" b="1">
                <a:solidFill>
                  <a:srgbClr val="333333"/>
                </a:solidFill>
                <a:latin typeface="Tahoma" panose="020B0604030504040204" pitchFamily="34" charset="0"/>
              </a:rPr>
              <a:t>L</a:t>
            </a:r>
          </a:p>
        </p:txBody>
      </p:sp>
      <p:sp>
        <p:nvSpPr>
          <p:cNvPr id="34830" name="AutoShape 16">
            <a:hlinkClick r:id="" action="ppaction://noaction" highlightClick="1">
              <a:snd r:embed="rId11" name="finalanswer.wav"/>
            </a:hlinkClick>
          </p:cNvPr>
          <p:cNvSpPr>
            <a:spLocks noChangeArrowheads="1"/>
          </p:cNvSpPr>
          <p:nvPr/>
        </p:nvSpPr>
        <p:spPr bwMode="auto">
          <a:xfrm>
            <a:off x="8839200" y="6553200"/>
            <a:ext cx="228600" cy="228600"/>
          </a:xfrm>
          <a:prstGeom prst="actionButtonBlank">
            <a:avLst/>
          </a:prstGeom>
          <a:solidFill>
            <a:schemeClr val="tx1">
              <a:alpha val="50195"/>
            </a:schemeClr>
          </a:solidFill>
          <a:ln w="9525">
            <a:solidFill>
              <a:srgbClr val="333333"/>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900" b="1">
                <a:solidFill>
                  <a:srgbClr val="333333"/>
                </a:solidFill>
                <a:latin typeface="Tahoma" panose="020B0604030504040204" pitchFamily="34" charset="0"/>
              </a:rPr>
              <a:t>F</a:t>
            </a:r>
          </a:p>
        </p:txBody>
      </p:sp>
      <p:sp>
        <p:nvSpPr>
          <p:cNvPr id="34831" name="Oval 17"/>
          <p:cNvSpPr>
            <a:spLocks noChangeArrowheads="1"/>
          </p:cNvSpPr>
          <p:nvPr/>
        </p:nvSpPr>
        <p:spPr bwMode="auto">
          <a:xfrm>
            <a:off x="228600" y="38862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4832" name="Oval 18"/>
          <p:cNvSpPr>
            <a:spLocks noChangeArrowheads="1"/>
          </p:cNvSpPr>
          <p:nvPr/>
        </p:nvSpPr>
        <p:spPr bwMode="auto">
          <a:xfrm>
            <a:off x="3048000" y="38862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4833" name="Oval 19"/>
          <p:cNvSpPr>
            <a:spLocks noChangeArrowheads="1"/>
          </p:cNvSpPr>
          <p:nvPr/>
        </p:nvSpPr>
        <p:spPr bwMode="auto">
          <a:xfrm>
            <a:off x="1600200" y="38100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4834" name="Text Box 20"/>
          <p:cNvSpPr txBox="1">
            <a:spLocks noChangeArrowheads="1"/>
          </p:cNvSpPr>
          <p:nvPr/>
        </p:nvSpPr>
        <p:spPr bwMode="auto">
          <a:xfrm>
            <a:off x="336550" y="38862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chemeClr val="bg1"/>
                </a:solidFill>
                <a:latin typeface="Arial" panose="020B0604020202020204" pitchFamily="34" charset="0"/>
              </a:rPr>
              <a:t>500:5</a:t>
            </a:r>
            <a:endParaRPr lang="en-US" altLang="en-US" sz="2400">
              <a:solidFill>
                <a:schemeClr val="bg1"/>
              </a:solidFill>
              <a:latin typeface="Times New Roman" panose="02020603050405020304" pitchFamily="18" charset="0"/>
            </a:endParaRPr>
          </a:p>
        </p:txBody>
      </p:sp>
      <p:pic>
        <p:nvPicPr>
          <p:cNvPr id="34835"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V="1">
            <a:off x="1981200" y="3810000"/>
            <a:ext cx="514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6" name="AutoShape 22"/>
          <p:cNvSpPr>
            <a:spLocks noChangeArrowheads="1"/>
          </p:cNvSpPr>
          <p:nvPr/>
        </p:nvSpPr>
        <p:spPr bwMode="auto">
          <a:xfrm rot="5400000">
            <a:off x="33528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4837" name="Oval 23"/>
          <p:cNvSpPr>
            <a:spLocks noChangeArrowheads="1"/>
          </p:cNvSpPr>
          <p:nvPr/>
        </p:nvSpPr>
        <p:spPr bwMode="auto">
          <a:xfrm>
            <a:off x="34290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vi-VN" altLang="en-US" sz="1800">
              <a:solidFill>
                <a:schemeClr val="bg1"/>
              </a:solidFill>
              <a:latin typeface="Garamond" panose="02020404030301010803" pitchFamily="18" charset="0"/>
            </a:endParaRPr>
          </a:p>
        </p:txBody>
      </p:sp>
      <p:sp>
        <p:nvSpPr>
          <p:cNvPr id="34838" name="AutoShape 24"/>
          <p:cNvSpPr>
            <a:spLocks noChangeArrowheads="1"/>
          </p:cNvSpPr>
          <p:nvPr/>
        </p:nvSpPr>
        <p:spPr bwMode="auto">
          <a:xfrm rot="5400000">
            <a:off x="35814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4839" name="Oval 25"/>
          <p:cNvSpPr>
            <a:spLocks noChangeArrowheads="1"/>
          </p:cNvSpPr>
          <p:nvPr/>
        </p:nvSpPr>
        <p:spPr bwMode="auto">
          <a:xfrm>
            <a:off x="36576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4840" name="Oval 26"/>
          <p:cNvSpPr>
            <a:spLocks noChangeArrowheads="1"/>
          </p:cNvSpPr>
          <p:nvPr/>
        </p:nvSpPr>
        <p:spPr bwMode="auto">
          <a:xfrm>
            <a:off x="38862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4841" name="AutoShape 27"/>
          <p:cNvSpPr>
            <a:spLocks noChangeArrowheads="1"/>
          </p:cNvSpPr>
          <p:nvPr/>
        </p:nvSpPr>
        <p:spPr bwMode="auto">
          <a:xfrm rot="5400000">
            <a:off x="38100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4842" name="Line 30"/>
          <p:cNvSpPr>
            <a:spLocks noChangeShapeType="1"/>
          </p:cNvSpPr>
          <p:nvPr/>
        </p:nvSpPr>
        <p:spPr bwMode="auto">
          <a:xfrm>
            <a:off x="1524000" y="762000"/>
            <a:ext cx="61722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WordArt 31"/>
          <p:cNvSpPr>
            <a:spLocks noChangeArrowheads="1" noChangeShapeType="1" noTextEdit="1"/>
          </p:cNvSpPr>
          <p:nvPr/>
        </p:nvSpPr>
        <p:spPr bwMode="auto">
          <a:xfrm>
            <a:off x="2895600" y="304800"/>
            <a:ext cx="6019800" cy="10668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008000"/>
                </a:solidFill>
                <a:latin typeface="Tahoma" panose="020B0604030504040204" pitchFamily="34" charset="0"/>
                <a:ea typeface="Tahoma" panose="020B0604030504040204" pitchFamily="34" charset="0"/>
                <a:cs typeface="Tahoma" panose="020B0604030504040204" pitchFamily="34" charset="0"/>
              </a:rPr>
              <a:t>Who's a milionaire?</a:t>
            </a:r>
          </a:p>
        </p:txBody>
      </p:sp>
      <p:sp>
        <p:nvSpPr>
          <p:cNvPr id="34844" name="AutoShape 32"/>
          <p:cNvSpPr>
            <a:spLocks noChangeArrowheads="1"/>
          </p:cNvSpPr>
          <p:nvPr/>
        </p:nvSpPr>
        <p:spPr bwMode="auto">
          <a:xfrm>
            <a:off x="8001000" y="6400800"/>
            <a:ext cx="685800" cy="304800"/>
          </a:xfrm>
          <a:prstGeom prst="lef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2" name="Rectangle 9" descr="30%"/>
          <p:cNvSpPr>
            <a:spLocks noChangeArrowheads="1"/>
          </p:cNvSpPr>
          <p:nvPr/>
        </p:nvSpPr>
        <p:spPr bwMode="auto">
          <a:xfrm>
            <a:off x="5029200" y="4495800"/>
            <a:ext cx="3657600" cy="609600"/>
          </a:xfrm>
          <a:prstGeom prst="rect">
            <a:avLst/>
          </a:prstGeom>
          <a:solidFill>
            <a:srgbClr val="00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400" b="1">
                <a:solidFill>
                  <a:schemeClr val="bg1"/>
                </a:solidFill>
                <a:latin typeface="Tahoma" panose="020B0604030504040204" pitchFamily="34" charset="0"/>
              </a:rPr>
              <a:t>B. December 1976</a:t>
            </a:r>
          </a:p>
        </p:txBody>
      </p:sp>
      <p:sp>
        <p:nvSpPr>
          <p:cNvPr id="33" name="Rectangle 11" descr="30%"/>
          <p:cNvSpPr>
            <a:spLocks noChangeArrowheads="1"/>
          </p:cNvSpPr>
          <p:nvPr/>
        </p:nvSpPr>
        <p:spPr bwMode="auto">
          <a:xfrm>
            <a:off x="5029200" y="44958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400" b="1">
                <a:solidFill>
                  <a:schemeClr val="bg1"/>
                </a:solidFill>
                <a:latin typeface="Tahoma" panose="020B0604030504040204" pitchFamily="34" charset="0"/>
              </a:rPr>
              <a:t>B. December 1976 </a:t>
            </a:r>
          </a:p>
        </p:txBody>
      </p:sp>
      <p:sp>
        <p:nvSpPr>
          <p:cNvPr id="34847" name="Text Box 20"/>
          <p:cNvSpPr txBox="1">
            <a:spLocks noChangeArrowheads="1"/>
          </p:cNvSpPr>
          <p:nvPr/>
        </p:nvSpPr>
        <p:spPr bwMode="auto">
          <a:xfrm>
            <a:off x="457200" y="40259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rgbClr val="0000FF"/>
                </a:solidFill>
                <a:latin typeface="Arial" panose="020B0604020202020204" pitchFamily="34" charset="0"/>
              </a:rPr>
              <a:t>50:50</a:t>
            </a:r>
            <a:endParaRPr lang="en-US" altLang="en-US" sz="2400">
              <a:solidFill>
                <a:srgbClr val="0000FF"/>
              </a:solidFill>
              <a:latin typeface="Arial" panose="020B0604020202020204" pitchFamily="34" charset="0"/>
            </a:endParaRPr>
          </a:p>
        </p:txBody>
      </p:sp>
      <p:sp>
        <p:nvSpPr>
          <p:cNvPr id="34848" name="AutoShape 27"/>
          <p:cNvSpPr>
            <a:spLocks noChangeArrowheads="1"/>
          </p:cNvSpPr>
          <p:nvPr/>
        </p:nvSpPr>
        <p:spPr bwMode="auto">
          <a:xfrm rot="5400000">
            <a:off x="3733800" y="411480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4849" name="AutoShape 24"/>
          <p:cNvSpPr>
            <a:spLocks noChangeArrowheads="1"/>
          </p:cNvSpPr>
          <p:nvPr/>
        </p:nvSpPr>
        <p:spPr bwMode="auto">
          <a:xfrm rot="5400000">
            <a:off x="3433763" y="409575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4850" name="AutoShape 22"/>
          <p:cNvSpPr>
            <a:spLocks noChangeArrowheads="1"/>
          </p:cNvSpPr>
          <p:nvPr/>
        </p:nvSpPr>
        <p:spPr bwMode="auto">
          <a:xfrm rot="5400000">
            <a:off x="3200400" y="411480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4851" name="Oval 26"/>
          <p:cNvSpPr>
            <a:spLocks noChangeArrowheads="1"/>
          </p:cNvSpPr>
          <p:nvPr/>
        </p:nvSpPr>
        <p:spPr bwMode="auto">
          <a:xfrm>
            <a:off x="3810000" y="396240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4852" name="Oval 25"/>
          <p:cNvSpPr>
            <a:spLocks noChangeArrowheads="1"/>
          </p:cNvSpPr>
          <p:nvPr/>
        </p:nvSpPr>
        <p:spPr bwMode="auto">
          <a:xfrm>
            <a:off x="3509963" y="401955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4853" name="Oval 23"/>
          <p:cNvSpPr>
            <a:spLocks noChangeArrowheads="1"/>
          </p:cNvSpPr>
          <p:nvPr/>
        </p:nvSpPr>
        <p:spPr bwMode="auto">
          <a:xfrm>
            <a:off x="3276600" y="396240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vi-VN" altLang="en-US" sz="1800">
              <a:solidFill>
                <a:schemeClr val="bg1"/>
              </a:solidFill>
              <a:latin typeface="Garamond" panose="02020404030301010803" pitchFamily="18" charset="0"/>
            </a:endParaRPr>
          </a:p>
        </p:txBody>
      </p:sp>
    </p:spTree>
  </p:cSld>
  <p:clrMapOvr>
    <a:masterClrMapping/>
  </p:clrMapOvr>
  <p:transition spd="slow">
    <p:wipe dir="d"/>
    <p:sndAc>
      <p:stSnd>
        <p:snd r:embed="rId3" name="millionai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108"/>
                                        </p:tgtEl>
                                      </p:cBhvr>
                                    </p:cmd>
                                  </p:childTnLst>
                                </p:cTn>
                              </p:par>
                              <p:par>
                                <p:cTn id="7" presetID="1" presetClass="entr" presetSubtype="0" fill="hold" grpId="0" nodeType="withEffect">
                                  <p:stCondLst>
                                    <p:cond delay="0"/>
                                  </p:stCondLst>
                                  <p:childTnLst>
                                    <p:set>
                                      <p:cBhvr>
                                        <p:cTn id="8" dur="1" fill="hold">
                                          <p:stCondLst>
                                            <p:cond delay="499"/>
                                          </p:stCondLst>
                                        </p:cTn>
                                        <p:tgtEl>
                                          <p:spTgt spid="40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1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ox(in)">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repeatCount="indefinite" fill="hold" display="0">
                  <p:stCondLst>
                    <p:cond delay="indefinite"/>
                  </p:stCondLst>
                  <p:endCondLst>
                    <p:cond evt="onPrev" delay="0">
                      <p:tgtEl>
                        <p:sldTgt/>
                      </p:tgtEl>
                    </p:cond>
                    <p:cond evt="onStopAudio" delay="0">
                      <p:tgtEl>
                        <p:sldTgt/>
                      </p:tgtEl>
                    </p:cond>
                  </p:endCondLst>
                </p:cTn>
                <p:tgtEl>
                  <p:spTgt spid="4108"/>
                </p:tgtEl>
              </p:cMediaNode>
            </p:audio>
          </p:childTnLst>
        </p:cTn>
      </p:par>
    </p:tnLst>
    <p:bldLst>
      <p:bldP spid="4099" grpId="0"/>
      <p:bldP spid="4104" grpId="0"/>
      <p:bldP spid="4106" grpId="0"/>
      <p:bldP spid="4107" grpId="0"/>
      <p:bldP spid="32" grpId="0" animBg="1"/>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0" y="160020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9" name="Rectangle 3"/>
          <p:cNvSpPr>
            <a:spLocks noChangeArrowheads="1"/>
          </p:cNvSpPr>
          <p:nvPr/>
        </p:nvSpPr>
        <p:spPr bwMode="auto">
          <a:xfrm>
            <a:off x="152400" y="1447800"/>
            <a:ext cx="922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solidFill>
                  <a:srgbClr val="FFCC00"/>
                </a:solidFill>
                <a:latin typeface="Times New Roman" panose="02020603050405020304" pitchFamily="18" charset="0"/>
                <a:cs typeface="Times New Roman" panose="02020603050405020304" pitchFamily="18" charset="0"/>
              </a:rPr>
              <a:t>The Union was founded by… </a:t>
            </a:r>
          </a:p>
          <a:p>
            <a:pPr algn="ctr" eaLnBrk="1" hangingPunct="1">
              <a:spcBef>
                <a:spcPct val="0"/>
              </a:spcBef>
              <a:buFont typeface="Arial" panose="020B0604020202020204" pitchFamily="34" charset="0"/>
              <a:buNone/>
            </a:pPr>
            <a:endParaRPr lang="en-US" altLang="en-US" b="1">
              <a:latin typeface="Times New Roman" panose="02020603050405020304" pitchFamily="18" charset="0"/>
              <a:cs typeface="Times New Roman" panose="02020603050405020304" pitchFamily="18" charset="0"/>
            </a:endParaRPr>
          </a:p>
        </p:txBody>
      </p:sp>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5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340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58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72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58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34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105" name="Rectangle 9" descr="30%"/>
          <p:cNvSpPr>
            <a:spLocks noChangeArrowheads="1"/>
          </p:cNvSpPr>
          <p:nvPr/>
        </p:nvSpPr>
        <p:spPr bwMode="auto">
          <a:xfrm>
            <a:off x="4953000" y="4608513"/>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b="1">
                <a:solidFill>
                  <a:schemeClr val="bg1"/>
                </a:solidFill>
                <a:latin typeface="Tahoma" panose="020B0604030504040204" pitchFamily="34" charset="0"/>
              </a:rPr>
              <a:t>B. Pham  Van Dong  </a:t>
            </a:r>
          </a:p>
        </p:txBody>
      </p:sp>
      <p:sp>
        <p:nvSpPr>
          <p:cNvPr id="4106" name="Rectangle 10" descr="30%"/>
          <p:cNvSpPr>
            <a:spLocks noChangeArrowheads="1"/>
          </p:cNvSpPr>
          <p:nvPr/>
        </p:nvSpPr>
        <p:spPr bwMode="auto">
          <a:xfrm>
            <a:off x="609600" y="55626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3600" b="1">
                <a:solidFill>
                  <a:schemeClr val="bg1"/>
                </a:solidFill>
                <a:latin typeface="Tahoma" panose="020B0604030504040204" pitchFamily="34" charset="0"/>
              </a:rPr>
              <a:t>C. Ho Chi Minh </a:t>
            </a:r>
          </a:p>
          <a:p>
            <a:pPr eaLnBrk="1" hangingPunct="1">
              <a:spcBef>
                <a:spcPct val="0"/>
              </a:spcBef>
              <a:buFont typeface="Arial" panose="020B0604020202020204" pitchFamily="34" charset="0"/>
              <a:buNone/>
            </a:pPr>
            <a:endParaRPr lang="en-US" altLang="en-US" sz="3600" b="1">
              <a:solidFill>
                <a:schemeClr val="bg1"/>
              </a:solidFill>
              <a:latin typeface="Tahoma" panose="020B0604030504040204" pitchFamily="34" charset="0"/>
            </a:endParaRPr>
          </a:p>
        </p:txBody>
      </p:sp>
      <p:sp>
        <p:nvSpPr>
          <p:cNvPr id="4107" name="Rectangle 11" descr="30%"/>
          <p:cNvSpPr>
            <a:spLocks noChangeArrowheads="1"/>
          </p:cNvSpPr>
          <p:nvPr/>
        </p:nvSpPr>
        <p:spPr bwMode="auto">
          <a:xfrm>
            <a:off x="4953000" y="53340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b="1">
                <a:solidFill>
                  <a:schemeClr val="bg1"/>
                </a:solidFill>
                <a:latin typeface="Tahoma" panose="020B0604030504040204" pitchFamily="34" charset="0"/>
              </a:rPr>
              <a:t>D. Nong Duc Manh</a:t>
            </a:r>
            <a:r>
              <a:rPr lang="en-US" altLang="en-US" sz="2400" b="1">
                <a:solidFill>
                  <a:schemeClr val="bg1"/>
                </a:solidFill>
                <a:latin typeface="Tahoma" panose="020B0604030504040204" pitchFamily="34" charset="0"/>
              </a:rPr>
              <a:t> </a:t>
            </a:r>
          </a:p>
        </p:txBody>
      </p:sp>
      <p:pic>
        <p:nvPicPr>
          <p:cNvPr id="35851" name="Picture 13" descr="biglogo">
            <a:hlinkClick r:id="" action="ppaction://noaction">
              <a:snd r:embed="rId6" name="millionaire3.wav"/>
            </a:hlinkClick>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2954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AutoShape 14">
            <a:hlinkClick r:id="" action="ppaction://noaction" highlightClick="1">
              <a:snd r:embed="rId8" name="laugh track.wav"/>
            </a:hlinkClick>
          </p:cNvPr>
          <p:cNvSpPr>
            <a:spLocks noChangeArrowheads="1"/>
          </p:cNvSpPr>
          <p:nvPr/>
        </p:nvSpPr>
        <p:spPr bwMode="auto">
          <a:xfrm>
            <a:off x="8534400" y="6553200"/>
            <a:ext cx="228600" cy="228600"/>
          </a:xfrm>
          <a:prstGeom prst="actionButtonBlank">
            <a:avLst/>
          </a:prstGeom>
          <a:solidFill>
            <a:schemeClr val="tx1">
              <a:alpha val="50195"/>
            </a:schemeClr>
          </a:solidFill>
          <a:ln w="9525">
            <a:solidFill>
              <a:srgbClr val="333333"/>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900" b="1">
                <a:solidFill>
                  <a:srgbClr val="333333"/>
                </a:solidFill>
                <a:latin typeface="Tahoma" panose="020B0604030504040204" pitchFamily="34" charset="0"/>
              </a:rPr>
              <a:t>L</a:t>
            </a:r>
          </a:p>
        </p:txBody>
      </p:sp>
      <p:sp>
        <p:nvSpPr>
          <p:cNvPr id="4111" name="AutoShape 15"/>
          <p:cNvSpPr>
            <a:spLocks noChangeArrowheads="1"/>
          </p:cNvSpPr>
          <p:nvPr/>
        </p:nvSpPr>
        <p:spPr bwMode="auto">
          <a:xfrm>
            <a:off x="228600" y="5334000"/>
            <a:ext cx="4419600" cy="609600"/>
          </a:xfrm>
          <a:prstGeom prst="hexagon">
            <a:avLst>
              <a:gd name="adj" fmla="val 61625"/>
              <a:gd name="vf" fmla="val 115470"/>
            </a:avLst>
          </a:prstGeom>
          <a:solidFill>
            <a:srgbClr val="00FF00"/>
          </a:solidFill>
          <a:ln w="38100" cmpd="dbl">
            <a:solidFill>
              <a:srgbClr val="00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b="1">
                <a:solidFill>
                  <a:srgbClr val="FF0066"/>
                </a:solidFill>
                <a:latin typeface="Arial" panose="020B0604020202020204" pitchFamily="34" charset="0"/>
              </a:rPr>
              <a:t>C.Ho Chi Minh</a:t>
            </a:r>
            <a:r>
              <a:rPr lang="en-US" altLang="en-US" sz="3600" b="1">
                <a:solidFill>
                  <a:srgbClr val="FF0066"/>
                </a:solidFill>
                <a:latin typeface="Arial" panose="020B0604020202020204" pitchFamily="34" charset="0"/>
              </a:rPr>
              <a:t>  </a:t>
            </a:r>
          </a:p>
        </p:txBody>
      </p:sp>
      <p:sp>
        <p:nvSpPr>
          <p:cNvPr id="35854" name="AutoShape 16">
            <a:hlinkClick r:id="" action="ppaction://noaction" highlightClick="1">
              <a:snd r:embed="rId9" name="finalanswer.wav"/>
            </a:hlinkClick>
          </p:cNvPr>
          <p:cNvSpPr>
            <a:spLocks noChangeArrowheads="1"/>
          </p:cNvSpPr>
          <p:nvPr/>
        </p:nvSpPr>
        <p:spPr bwMode="auto">
          <a:xfrm>
            <a:off x="8839200" y="6553200"/>
            <a:ext cx="228600" cy="228600"/>
          </a:xfrm>
          <a:prstGeom prst="actionButtonBlank">
            <a:avLst/>
          </a:prstGeom>
          <a:solidFill>
            <a:schemeClr val="tx1">
              <a:alpha val="50195"/>
            </a:schemeClr>
          </a:solidFill>
          <a:ln w="9525">
            <a:solidFill>
              <a:srgbClr val="333333"/>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900" b="1">
                <a:solidFill>
                  <a:srgbClr val="333333"/>
                </a:solidFill>
                <a:latin typeface="Tahoma" panose="020B0604030504040204" pitchFamily="34" charset="0"/>
              </a:rPr>
              <a:t>F</a:t>
            </a:r>
          </a:p>
        </p:txBody>
      </p:sp>
      <p:sp>
        <p:nvSpPr>
          <p:cNvPr id="35855" name="Oval 17"/>
          <p:cNvSpPr>
            <a:spLocks noChangeArrowheads="1"/>
          </p:cNvSpPr>
          <p:nvPr/>
        </p:nvSpPr>
        <p:spPr bwMode="auto">
          <a:xfrm>
            <a:off x="228600" y="38862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5856" name="Oval 18"/>
          <p:cNvSpPr>
            <a:spLocks noChangeArrowheads="1"/>
          </p:cNvSpPr>
          <p:nvPr/>
        </p:nvSpPr>
        <p:spPr bwMode="auto">
          <a:xfrm>
            <a:off x="3048000" y="38862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5857" name="Oval 19"/>
          <p:cNvSpPr>
            <a:spLocks noChangeArrowheads="1"/>
          </p:cNvSpPr>
          <p:nvPr/>
        </p:nvSpPr>
        <p:spPr bwMode="auto">
          <a:xfrm>
            <a:off x="1600200" y="38100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5858" name="Text Box 20"/>
          <p:cNvSpPr txBox="1">
            <a:spLocks noChangeArrowheads="1"/>
          </p:cNvSpPr>
          <p:nvPr/>
        </p:nvSpPr>
        <p:spPr bwMode="auto">
          <a:xfrm>
            <a:off x="336550" y="41021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chemeClr val="bg1"/>
                </a:solidFill>
                <a:latin typeface="Arial" panose="020B0604020202020204" pitchFamily="34" charset="0"/>
              </a:rPr>
              <a:t>50:50</a:t>
            </a:r>
            <a:endParaRPr lang="en-US" altLang="en-US" sz="2400">
              <a:solidFill>
                <a:schemeClr val="bg1"/>
              </a:solidFill>
              <a:latin typeface="Times New Roman" panose="02020603050405020304" pitchFamily="18" charset="0"/>
            </a:endParaRPr>
          </a:p>
        </p:txBody>
      </p:sp>
      <p:pic>
        <p:nvPicPr>
          <p:cNvPr id="35859" name="Picture 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1981200" y="3810000"/>
            <a:ext cx="514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0" name="AutoShape 22"/>
          <p:cNvSpPr>
            <a:spLocks noChangeArrowheads="1"/>
          </p:cNvSpPr>
          <p:nvPr/>
        </p:nvSpPr>
        <p:spPr bwMode="auto">
          <a:xfrm rot="5400000">
            <a:off x="33528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5861" name="Oval 23"/>
          <p:cNvSpPr>
            <a:spLocks noChangeArrowheads="1"/>
          </p:cNvSpPr>
          <p:nvPr/>
        </p:nvSpPr>
        <p:spPr bwMode="auto">
          <a:xfrm>
            <a:off x="34290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vi-VN" altLang="en-US" sz="1800">
              <a:solidFill>
                <a:schemeClr val="bg1"/>
              </a:solidFill>
              <a:latin typeface="Garamond" panose="02020404030301010803" pitchFamily="18" charset="0"/>
            </a:endParaRPr>
          </a:p>
        </p:txBody>
      </p:sp>
      <p:sp>
        <p:nvSpPr>
          <p:cNvPr id="35862" name="AutoShape 24"/>
          <p:cNvSpPr>
            <a:spLocks noChangeArrowheads="1"/>
          </p:cNvSpPr>
          <p:nvPr/>
        </p:nvSpPr>
        <p:spPr bwMode="auto">
          <a:xfrm rot="5400000">
            <a:off x="35814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5863" name="Oval 25"/>
          <p:cNvSpPr>
            <a:spLocks noChangeArrowheads="1"/>
          </p:cNvSpPr>
          <p:nvPr/>
        </p:nvSpPr>
        <p:spPr bwMode="auto">
          <a:xfrm>
            <a:off x="36576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5864" name="Oval 26"/>
          <p:cNvSpPr>
            <a:spLocks noChangeArrowheads="1"/>
          </p:cNvSpPr>
          <p:nvPr/>
        </p:nvSpPr>
        <p:spPr bwMode="auto">
          <a:xfrm>
            <a:off x="38862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5865" name="AutoShape 27"/>
          <p:cNvSpPr>
            <a:spLocks noChangeArrowheads="1"/>
          </p:cNvSpPr>
          <p:nvPr/>
        </p:nvSpPr>
        <p:spPr bwMode="auto">
          <a:xfrm rot="5400000">
            <a:off x="38100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5866" name="Line 30"/>
          <p:cNvSpPr>
            <a:spLocks noChangeShapeType="1"/>
          </p:cNvSpPr>
          <p:nvPr/>
        </p:nvSpPr>
        <p:spPr bwMode="auto">
          <a:xfrm>
            <a:off x="1524000" y="762000"/>
            <a:ext cx="61722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7" name="AutoShape 32"/>
          <p:cNvSpPr>
            <a:spLocks noChangeArrowheads="1"/>
          </p:cNvSpPr>
          <p:nvPr/>
        </p:nvSpPr>
        <p:spPr bwMode="auto">
          <a:xfrm>
            <a:off x="8001000" y="6400800"/>
            <a:ext cx="685800" cy="304800"/>
          </a:xfrm>
          <a:prstGeom prst="lef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3" name="Rectangle 11" descr="30%"/>
          <p:cNvSpPr>
            <a:spLocks noChangeArrowheads="1"/>
          </p:cNvSpPr>
          <p:nvPr/>
        </p:nvSpPr>
        <p:spPr bwMode="auto">
          <a:xfrm>
            <a:off x="304800" y="45720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400" b="1">
                <a:solidFill>
                  <a:schemeClr val="bg1"/>
                </a:solidFill>
                <a:latin typeface="Tahoma" panose="020B0604030504040204" pitchFamily="34" charset="0"/>
              </a:rPr>
              <a:t> </a:t>
            </a:r>
            <a:r>
              <a:rPr lang="en-US" altLang="en-US" b="1">
                <a:solidFill>
                  <a:schemeClr val="bg1"/>
                </a:solidFill>
                <a:latin typeface="Tahoma" panose="020B0604030504040204" pitchFamily="34" charset="0"/>
              </a:rPr>
              <a:t>A. Vo Nguyen Giap </a:t>
            </a:r>
          </a:p>
        </p:txBody>
      </p:sp>
      <p:sp>
        <p:nvSpPr>
          <p:cNvPr id="35869" name="Text Box 20"/>
          <p:cNvSpPr txBox="1">
            <a:spLocks noChangeArrowheads="1"/>
          </p:cNvSpPr>
          <p:nvPr/>
        </p:nvSpPr>
        <p:spPr bwMode="auto">
          <a:xfrm>
            <a:off x="457200" y="40259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rgbClr val="0000FF"/>
                </a:solidFill>
                <a:latin typeface="Arial" panose="020B0604020202020204" pitchFamily="34" charset="0"/>
              </a:rPr>
              <a:t>50:50</a:t>
            </a:r>
            <a:endParaRPr lang="en-US" altLang="en-US" sz="2400">
              <a:solidFill>
                <a:srgbClr val="0000FF"/>
              </a:solidFill>
              <a:latin typeface="Arial" panose="020B0604020202020204" pitchFamily="34" charset="0"/>
            </a:endParaRPr>
          </a:p>
        </p:txBody>
      </p:sp>
      <p:sp>
        <p:nvSpPr>
          <p:cNvPr id="35870" name="AutoShape 27"/>
          <p:cNvSpPr>
            <a:spLocks noChangeArrowheads="1"/>
          </p:cNvSpPr>
          <p:nvPr/>
        </p:nvSpPr>
        <p:spPr bwMode="auto">
          <a:xfrm rot="5400000">
            <a:off x="3733800" y="411480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5871" name="AutoShape 24"/>
          <p:cNvSpPr>
            <a:spLocks noChangeArrowheads="1"/>
          </p:cNvSpPr>
          <p:nvPr/>
        </p:nvSpPr>
        <p:spPr bwMode="auto">
          <a:xfrm rot="5400000">
            <a:off x="3433763" y="409575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5872" name="AutoShape 22"/>
          <p:cNvSpPr>
            <a:spLocks noChangeArrowheads="1"/>
          </p:cNvSpPr>
          <p:nvPr/>
        </p:nvSpPr>
        <p:spPr bwMode="auto">
          <a:xfrm rot="5400000">
            <a:off x="3200400" y="411480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5873" name="Oval 26"/>
          <p:cNvSpPr>
            <a:spLocks noChangeArrowheads="1"/>
          </p:cNvSpPr>
          <p:nvPr/>
        </p:nvSpPr>
        <p:spPr bwMode="auto">
          <a:xfrm>
            <a:off x="3810000" y="396240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5874" name="Oval 25"/>
          <p:cNvSpPr>
            <a:spLocks noChangeArrowheads="1"/>
          </p:cNvSpPr>
          <p:nvPr/>
        </p:nvSpPr>
        <p:spPr bwMode="auto">
          <a:xfrm>
            <a:off x="3509963" y="401955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5875" name="Oval 23"/>
          <p:cNvSpPr>
            <a:spLocks noChangeArrowheads="1"/>
          </p:cNvSpPr>
          <p:nvPr/>
        </p:nvSpPr>
        <p:spPr bwMode="auto">
          <a:xfrm>
            <a:off x="3276600" y="396240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vi-VN" altLang="en-US" sz="1800">
              <a:solidFill>
                <a:schemeClr val="bg1"/>
              </a:solidFill>
              <a:latin typeface="Garamond" panose="02020404030301010803" pitchFamily="18" charset="0"/>
            </a:endParaRPr>
          </a:p>
        </p:txBody>
      </p:sp>
      <p:sp>
        <p:nvSpPr>
          <p:cNvPr id="35876" name="WordArt 31"/>
          <p:cNvSpPr>
            <a:spLocks noChangeArrowheads="1" noChangeShapeType="1" noTextEdit="1"/>
          </p:cNvSpPr>
          <p:nvPr/>
        </p:nvSpPr>
        <p:spPr bwMode="auto">
          <a:xfrm>
            <a:off x="2895600" y="304800"/>
            <a:ext cx="6019800" cy="10668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008000"/>
                </a:solidFill>
                <a:latin typeface="Tahoma" panose="020B0604030504040204" pitchFamily="34" charset="0"/>
                <a:ea typeface="Tahoma" panose="020B0604030504040204" pitchFamily="34" charset="0"/>
                <a:cs typeface="Tahoma" panose="020B0604030504040204" pitchFamily="34" charset="0"/>
              </a:rPr>
              <a:t>Who's a milionaire?</a:t>
            </a:r>
          </a:p>
        </p:txBody>
      </p:sp>
    </p:spTree>
  </p:cSld>
  <p:clrMapOvr>
    <a:masterClrMapping/>
  </p:clrMapOvr>
  <p:transition spd="slow">
    <p:wipe dir="d"/>
    <p:sndAc>
      <p:stSnd>
        <p:snd r:embed="rId2" name="millionaire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1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111"/>
                                        </p:tgtEl>
                                        <p:attrNameLst>
                                          <p:attrName>style.visibility</p:attrName>
                                        </p:attrNameLst>
                                      </p:cBhvr>
                                      <p:to>
                                        <p:strVal val="visible"/>
                                      </p:to>
                                    </p:set>
                                    <p:animEffect transition="in" filter="box(in)">
                                      <p:cBhvr>
                                        <p:cTn id="19"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5" grpId="0"/>
      <p:bldP spid="4106" grpId="0"/>
      <p:bldP spid="4107" grpId="0"/>
      <p:bldP spid="4111"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609600" y="160020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9" name="Rectangle 3"/>
          <p:cNvSpPr>
            <a:spLocks noChangeArrowheads="1"/>
          </p:cNvSpPr>
          <p:nvPr/>
        </p:nvSpPr>
        <p:spPr bwMode="auto">
          <a:xfrm>
            <a:off x="1143000" y="1676400"/>
            <a:ext cx="800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solidFill>
                  <a:srgbClr val="FFCC00"/>
                </a:solidFill>
                <a:latin typeface="Times New Roman" panose="02020603050405020304" pitchFamily="18" charset="0"/>
                <a:cs typeface="Times New Roman" panose="02020603050405020304" pitchFamily="18" charset="0"/>
              </a:rPr>
              <a:t>The complete name of</a:t>
            </a:r>
          </a:p>
          <a:p>
            <a:pPr algn="ctr" eaLnBrk="1" hangingPunct="1">
              <a:spcBef>
                <a:spcPct val="0"/>
              </a:spcBef>
              <a:buFont typeface="Arial" panose="020B0604020202020204" pitchFamily="34" charset="0"/>
              <a:buNone/>
            </a:pPr>
            <a:r>
              <a:rPr lang="en-US" altLang="en-US" b="1">
                <a:solidFill>
                  <a:srgbClr val="FFCC00"/>
                </a:solidFill>
                <a:latin typeface="Times New Roman" panose="02020603050405020304" pitchFamily="18" charset="0"/>
                <a:cs typeface="Times New Roman" panose="02020603050405020304" pitchFamily="18" charset="0"/>
              </a:rPr>
              <a:t> the Youth Union is …. </a:t>
            </a:r>
            <a:endParaRPr lang="en-US" altLang="en-US" b="1">
              <a:latin typeface="Times New Roman" panose="02020603050405020304" pitchFamily="18" charset="0"/>
              <a:cs typeface="Times New Roman" panose="02020603050405020304" pitchFamily="18" charset="0"/>
            </a:endParaRPr>
          </a:p>
        </p:txBody>
      </p:sp>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340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68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72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68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34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104" name="Rectangle 8" descr="30%"/>
          <p:cNvSpPr>
            <a:spLocks noChangeArrowheads="1"/>
          </p:cNvSpPr>
          <p:nvPr/>
        </p:nvSpPr>
        <p:spPr bwMode="auto">
          <a:xfrm>
            <a:off x="304800" y="4572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800" b="1">
                <a:solidFill>
                  <a:schemeClr val="bg1"/>
                </a:solidFill>
                <a:latin typeface="Times New Roman" panose="02020603050405020304" pitchFamily="18" charset="0"/>
                <a:cs typeface="Times New Roman" panose="02020603050405020304" pitchFamily="18" charset="0"/>
              </a:rPr>
              <a:t>A. The students Union </a:t>
            </a:r>
          </a:p>
        </p:txBody>
      </p:sp>
      <p:sp>
        <p:nvSpPr>
          <p:cNvPr id="4105" name="Rectangle 9" descr="30%"/>
          <p:cNvSpPr>
            <a:spLocks noChangeArrowheads="1"/>
          </p:cNvSpPr>
          <p:nvPr/>
        </p:nvSpPr>
        <p:spPr bwMode="auto">
          <a:xfrm>
            <a:off x="4953000" y="4648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800" b="1">
                <a:solidFill>
                  <a:schemeClr val="bg1"/>
                </a:solidFill>
                <a:latin typeface="Times New Roman" panose="02020603050405020304" pitchFamily="18" charset="0"/>
                <a:cs typeface="Times New Roman" panose="02020603050405020304" pitchFamily="18" charset="0"/>
              </a:rPr>
              <a:t>B. The Vietnam </a:t>
            </a:r>
          </a:p>
          <a:p>
            <a:pPr eaLnBrk="1" hangingPunct="1">
              <a:spcBef>
                <a:spcPct val="0"/>
              </a:spcBef>
              <a:buFont typeface="Arial" panose="020B0604020202020204" pitchFamily="34" charset="0"/>
              <a:buNone/>
            </a:pPr>
            <a:r>
              <a:rPr lang="en-US" altLang="en-US" sz="2800" b="1">
                <a:solidFill>
                  <a:schemeClr val="bg1"/>
                </a:solidFill>
                <a:latin typeface="Times New Roman" panose="02020603050405020304" pitchFamily="18" charset="0"/>
                <a:cs typeface="Times New Roman" panose="02020603050405020304" pitchFamily="18" charset="0"/>
              </a:rPr>
              <a:t>Youth Federation</a:t>
            </a:r>
          </a:p>
        </p:txBody>
      </p:sp>
      <p:sp>
        <p:nvSpPr>
          <p:cNvPr id="4106" name="Rectangle 10" descr="30%"/>
          <p:cNvSpPr>
            <a:spLocks noChangeArrowheads="1"/>
          </p:cNvSpPr>
          <p:nvPr/>
        </p:nvSpPr>
        <p:spPr bwMode="auto">
          <a:xfrm>
            <a:off x="457200" y="5334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800" b="1">
                <a:solidFill>
                  <a:schemeClr val="bg1"/>
                </a:solidFill>
                <a:latin typeface="Times New Roman" panose="02020603050405020304" pitchFamily="18" charset="0"/>
                <a:cs typeface="Times New Roman" panose="02020603050405020304" pitchFamily="18" charset="0"/>
              </a:rPr>
              <a:t>C. Vietnam communist </a:t>
            </a:r>
          </a:p>
          <a:p>
            <a:pPr eaLnBrk="1" hangingPunct="1">
              <a:spcBef>
                <a:spcPct val="0"/>
              </a:spcBef>
              <a:buFont typeface="Arial" panose="020B0604020202020204" pitchFamily="34" charset="0"/>
              <a:buNone/>
            </a:pPr>
            <a:r>
              <a:rPr lang="en-US" altLang="en-US" sz="2800" b="1">
                <a:solidFill>
                  <a:schemeClr val="bg1"/>
                </a:solidFill>
                <a:latin typeface="Times New Roman" panose="02020603050405020304" pitchFamily="18" charset="0"/>
                <a:cs typeface="Times New Roman" panose="02020603050405020304" pitchFamily="18" charset="0"/>
              </a:rPr>
              <a:t>Youth  Union </a:t>
            </a:r>
          </a:p>
        </p:txBody>
      </p:sp>
      <p:sp>
        <p:nvSpPr>
          <p:cNvPr id="4107" name="Rectangle 11" descr="30%"/>
          <p:cNvSpPr>
            <a:spLocks noChangeArrowheads="1"/>
          </p:cNvSpPr>
          <p:nvPr/>
        </p:nvSpPr>
        <p:spPr bwMode="auto">
          <a:xfrm>
            <a:off x="4953000" y="53340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400" b="1">
                <a:solidFill>
                  <a:schemeClr val="bg1"/>
                </a:solidFill>
                <a:latin typeface="Tahoma" panose="020B0604030504040204" pitchFamily="34" charset="0"/>
              </a:rPr>
              <a:t>D. </a:t>
            </a:r>
            <a:r>
              <a:rPr lang="en-US" altLang="en-US" sz="2400" b="1">
                <a:solidFill>
                  <a:schemeClr val="bg2"/>
                </a:solidFill>
                <a:latin typeface="Tahoma" panose="020B0604030504040204" pitchFamily="34" charset="0"/>
              </a:rPr>
              <a:t>Ho Chi Minh  </a:t>
            </a:r>
          </a:p>
          <a:p>
            <a:pPr algn="ctr" eaLnBrk="1" hangingPunct="1">
              <a:spcBef>
                <a:spcPct val="0"/>
              </a:spcBef>
              <a:buFont typeface="Arial" panose="020B0604020202020204" pitchFamily="34" charset="0"/>
              <a:buNone/>
            </a:pPr>
            <a:r>
              <a:rPr lang="en-US" altLang="en-US" sz="2400" b="1">
                <a:solidFill>
                  <a:schemeClr val="bg2"/>
                </a:solidFill>
                <a:latin typeface="Tahoma" panose="020B0604030504040204" pitchFamily="34" charset="0"/>
              </a:rPr>
              <a:t>communist Youth Union</a:t>
            </a:r>
            <a:r>
              <a:rPr lang="en-US" altLang="en-US" sz="1800">
                <a:solidFill>
                  <a:schemeClr val="bg2"/>
                </a:solidFill>
                <a:latin typeface="Verdana" panose="020B0604030504040204" pitchFamily="34" charset="0"/>
              </a:rPr>
              <a:t> </a:t>
            </a:r>
          </a:p>
        </p:txBody>
      </p:sp>
      <p:pic>
        <p:nvPicPr>
          <p:cNvPr id="36876" name="Picture 13" descr="biglogo">
            <a:hlinkClick r:id="" action="ppaction://noaction">
              <a:snd r:embed="rId6" name="millionaire3.wav"/>
            </a:hlinkClick>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2954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AutoShape 14">
            <a:hlinkClick r:id="" action="ppaction://noaction" highlightClick="1">
              <a:snd r:embed="rId8" name="laugh track.wav"/>
            </a:hlinkClick>
          </p:cNvPr>
          <p:cNvSpPr>
            <a:spLocks noChangeArrowheads="1"/>
          </p:cNvSpPr>
          <p:nvPr/>
        </p:nvSpPr>
        <p:spPr bwMode="auto">
          <a:xfrm>
            <a:off x="8534400" y="6553200"/>
            <a:ext cx="228600" cy="228600"/>
          </a:xfrm>
          <a:prstGeom prst="actionButtonBlank">
            <a:avLst/>
          </a:prstGeom>
          <a:solidFill>
            <a:schemeClr val="tx1">
              <a:alpha val="50195"/>
            </a:schemeClr>
          </a:solidFill>
          <a:ln w="9525">
            <a:solidFill>
              <a:srgbClr val="333333"/>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900" b="1">
                <a:solidFill>
                  <a:srgbClr val="333333"/>
                </a:solidFill>
                <a:latin typeface="Tahoma" panose="020B0604030504040204" pitchFamily="34" charset="0"/>
              </a:rPr>
              <a:t>L</a:t>
            </a:r>
          </a:p>
        </p:txBody>
      </p:sp>
      <p:sp>
        <p:nvSpPr>
          <p:cNvPr id="4111" name="AutoShape 15"/>
          <p:cNvSpPr>
            <a:spLocks noChangeArrowheads="1"/>
          </p:cNvSpPr>
          <p:nvPr/>
        </p:nvSpPr>
        <p:spPr bwMode="auto">
          <a:xfrm>
            <a:off x="4419600" y="5334000"/>
            <a:ext cx="4419600" cy="609600"/>
          </a:xfrm>
          <a:prstGeom prst="hexagon">
            <a:avLst>
              <a:gd name="adj" fmla="val 61625"/>
              <a:gd name="vf" fmla="val 115470"/>
            </a:avLst>
          </a:prstGeom>
          <a:solidFill>
            <a:srgbClr val="00FF00"/>
          </a:solidFill>
          <a:ln w="38100" cmpd="dbl">
            <a:solidFill>
              <a:srgbClr val="00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800" b="1">
                <a:solidFill>
                  <a:srgbClr val="FF0066"/>
                </a:solidFill>
                <a:latin typeface="Times New Roman" panose="02020603050405020304" pitchFamily="18" charset="0"/>
                <a:cs typeface="Times New Roman" panose="02020603050405020304" pitchFamily="18" charset="0"/>
              </a:rPr>
              <a:t>D. Ho Chi Minh  </a:t>
            </a:r>
          </a:p>
          <a:p>
            <a:pPr eaLnBrk="1" hangingPunct="1">
              <a:spcBef>
                <a:spcPct val="0"/>
              </a:spcBef>
              <a:buFont typeface="Arial" panose="020B0604020202020204" pitchFamily="34" charset="0"/>
              <a:buNone/>
            </a:pPr>
            <a:r>
              <a:rPr lang="en-US" altLang="en-US" sz="2800" b="1">
                <a:solidFill>
                  <a:srgbClr val="FF0066"/>
                </a:solidFill>
                <a:latin typeface="Times New Roman" panose="02020603050405020304" pitchFamily="18" charset="0"/>
                <a:cs typeface="Times New Roman" panose="02020603050405020304" pitchFamily="18" charset="0"/>
              </a:rPr>
              <a:t>communist Youth Union </a:t>
            </a:r>
          </a:p>
        </p:txBody>
      </p:sp>
      <p:sp>
        <p:nvSpPr>
          <p:cNvPr id="36879" name="AutoShape 16">
            <a:hlinkClick r:id="" action="ppaction://noaction" highlightClick="1">
              <a:snd r:embed="rId9" name="finalanswer.wav"/>
            </a:hlinkClick>
          </p:cNvPr>
          <p:cNvSpPr>
            <a:spLocks noChangeArrowheads="1"/>
          </p:cNvSpPr>
          <p:nvPr/>
        </p:nvSpPr>
        <p:spPr bwMode="auto">
          <a:xfrm>
            <a:off x="8839200" y="6553200"/>
            <a:ext cx="228600" cy="228600"/>
          </a:xfrm>
          <a:prstGeom prst="actionButtonBlank">
            <a:avLst/>
          </a:prstGeom>
          <a:solidFill>
            <a:schemeClr val="tx1">
              <a:alpha val="50195"/>
            </a:schemeClr>
          </a:solidFill>
          <a:ln w="9525">
            <a:solidFill>
              <a:srgbClr val="333333"/>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900" b="1">
                <a:solidFill>
                  <a:srgbClr val="333333"/>
                </a:solidFill>
                <a:latin typeface="Tahoma" panose="020B0604030504040204" pitchFamily="34" charset="0"/>
              </a:rPr>
              <a:t>F</a:t>
            </a:r>
          </a:p>
        </p:txBody>
      </p:sp>
      <p:sp>
        <p:nvSpPr>
          <p:cNvPr id="36880" name="Oval 17"/>
          <p:cNvSpPr>
            <a:spLocks noChangeArrowheads="1"/>
          </p:cNvSpPr>
          <p:nvPr/>
        </p:nvSpPr>
        <p:spPr bwMode="auto">
          <a:xfrm>
            <a:off x="228600" y="38862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6881" name="Oval 18"/>
          <p:cNvSpPr>
            <a:spLocks noChangeArrowheads="1"/>
          </p:cNvSpPr>
          <p:nvPr/>
        </p:nvSpPr>
        <p:spPr bwMode="auto">
          <a:xfrm>
            <a:off x="3048000" y="38862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6882" name="Oval 19"/>
          <p:cNvSpPr>
            <a:spLocks noChangeArrowheads="1"/>
          </p:cNvSpPr>
          <p:nvPr/>
        </p:nvSpPr>
        <p:spPr bwMode="auto">
          <a:xfrm>
            <a:off x="1600200" y="38100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6883" name="Text Box 20"/>
          <p:cNvSpPr txBox="1">
            <a:spLocks noChangeArrowheads="1"/>
          </p:cNvSpPr>
          <p:nvPr/>
        </p:nvSpPr>
        <p:spPr bwMode="auto">
          <a:xfrm>
            <a:off x="336550" y="41021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chemeClr val="bg1"/>
                </a:solidFill>
                <a:latin typeface="Arial" panose="020B0604020202020204" pitchFamily="34" charset="0"/>
              </a:rPr>
              <a:t>50:50</a:t>
            </a:r>
            <a:endParaRPr lang="en-US" altLang="en-US" sz="2400">
              <a:solidFill>
                <a:schemeClr val="bg1"/>
              </a:solidFill>
              <a:latin typeface="Times New Roman" panose="02020603050405020304" pitchFamily="18" charset="0"/>
            </a:endParaRPr>
          </a:p>
        </p:txBody>
      </p:sp>
      <p:pic>
        <p:nvPicPr>
          <p:cNvPr id="36884" name="Picture 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1981200" y="3810000"/>
            <a:ext cx="514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5" name="AutoShape 22"/>
          <p:cNvSpPr>
            <a:spLocks noChangeArrowheads="1"/>
          </p:cNvSpPr>
          <p:nvPr/>
        </p:nvSpPr>
        <p:spPr bwMode="auto">
          <a:xfrm rot="5400000">
            <a:off x="33528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6886" name="Oval 23"/>
          <p:cNvSpPr>
            <a:spLocks noChangeArrowheads="1"/>
          </p:cNvSpPr>
          <p:nvPr/>
        </p:nvSpPr>
        <p:spPr bwMode="auto">
          <a:xfrm>
            <a:off x="34290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vi-VN" altLang="en-US" sz="1800">
              <a:solidFill>
                <a:schemeClr val="bg1"/>
              </a:solidFill>
              <a:latin typeface="Garamond" panose="02020404030301010803" pitchFamily="18" charset="0"/>
            </a:endParaRPr>
          </a:p>
        </p:txBody>
      </p:sp>
      <p:sp>
        <p:nvSpPr>
          <p:cNvPr id="36887" name="AutoShape 24"/>
          <p:cNvSpPr>
            <a:spLocks noChangeArrowheads="1"/>
          </p:cNvSpPr>
          <p:nvPr/>
        </p:nvSpPr>
        <p:spPr bwMode="auto">
          <a:xfrm rot="5400000">
            <a:off x="35814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6888" name="Oval 25"/>
          <p:cNvSpPr>
            <a:spLocks noChangeArrowheads="1"/>
          </p:cNvSpPr>
          <p:nvPr/>
        </p:nvSpPr>
        <p:spPr bwMode="auto">
          <a:xfrm>
            <a:off x="36576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6889" name="Oval 26"/>
          <p:cNvSpPr>
            <a:spLocks noChangeArrowheads="1"/>
          </p:cNvSpPr>
          <p:nvPr/>
        </p:nvSpPr>
        <p:spPr bwMode="auto">
          <a:xfrm>
            <a:off x="38862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6890" name="AutoShape 27"/>
          <p:cNvSpPr>
            <a:spLocks noChangeArrowheads="1"/>
          </p:cNvSpPr>
          <p:nvPr/>
        </p:nvSpPr>
        <p:spPr bwMode="auto">
          <a:xfrm rot="5400000">
            <a:off x="38100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6891" name="Line 30"/>
          <p:cNvSpPr>
            <a:spLocks noChangeShapeType="1"/>
          </p:cNvSpPr>
          <p:nvPr/>
        </p:nvSpPr>
        <p:spPr bwMode="auto">
          <a:xfrm>
            <a:off x="1524000" y="762000"/>
            <a:ext cx="61722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2" name="AutoShape 32"/>
          <p:cNvSpPr>
            <a:spLocks noChangeArrowheads="1"/>
          </p:cNvSpPr>
          <p:nvPr/>
        </p:nvSpPr>
        <p:spPr bwMode="auto">
          <a:xfrm>
            <a:off x="8001000" y="6400800"/>
            <a:ext cx="685800" cy="304800"/>
          </a:xfrm>
          <a:prstGeom prst="lef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6893" name="Text Box 20"/>
          <p:cNvSpPr txBox="1">
            <a:spLocks noChangeArrowheads="1"/>
          </p:cNvSpPr>
          <p:nvPr/>
        </p:nvSpPr>
        <p:spPr bwMode="auto">
          <a:xfrm>
            <a:off x="457200" y="40259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rgbClr val="0000FF"/>
                </a:solidFill>
                <a:latin typeface="Arial" panose="020B0604020202020204" pitchFamily="34" charset="0"/>
              </a:rPr>
              <a:t>50:50</a:t>
            </a:r>
            <a:endParaRPr lang="en-US" altLang="en-US" sz="2400">
              <a:solidFill>
                <a:srgbClr val="0000FF"/>
              </a:solidFill>
              <a:latin typeface="Arial" panose="020B0604020202020204" pitchFamily="34" charset="0"/>
            </a:endParaRPr>
          </a:p>
        </p:txBody>
      </p:sp>
      <p:sp>
        <p:nvSpPr>
          <p:cNvPr id="36894" name="AutoShape 27"/>
          <p:cNvSpPr>
            <a:spLocks noChangeArrowheads="1"/>
          </p:cNvSpPr>
          <p:nvPr/>
        </p:nvSpPr>
        <p:spPr bwMode="auto">
          <a:xfrm rot="5400000">
            <a:off x="3733800" y="411480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6895" name="AutoShape 24"/>
          <p:cNvSpPr>
            <a:spLocks noChangeArrowheads="1"/>
          </p:cNvSpPr>
          <p:nvPr/>
        </p:nvSpPr>
        <p:spPr bwMode="auto">
          <a:xfrm rot="5400000">
            <a:off x="3433763" y="409575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6896" name="AutoShape 22"/>
          <p:cNvSpPr>
            <a:spLocks noChangeArrowheads="1"/>
          </p:cNvSpPr>
          <p:nvPr/>
        </p:nvSpPr>
        <p:spPr bwMode="auto">
          <a:xfrm rot="5400000">
            <a:off x="3200400" y="411480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6897" name="Oval 26"/>
          <p:cNvSpPr>
            <a:spLocks noChangeArrowheads="1"/>
          </p:cNvSpPr>
          <p:nvPr/>
        </p:nvSpPr>
        <p:spPr bwMode="auto">
          <a:xfrm>
            <a:off x="3810000" y="396240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6898" name="Oval 25"/>
          <p:cNvSpPr>
            <a:spLocks noChangeArrowheads="1"/>
          </p:cNvSpPr>
          <p:nvPr/>
        </p:nvSpPr>
        <p:spPr bwMode="auto">
          <a:xfrm>
            <a:off x="3509963" y="401955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6899" name="Oval 23"/>
          <p:cNvSpPr>
            <a:spLocks noChangeArrowheads="1"/>
          </p:cNvSpPr>
          <p:nvPr/>
        </p:nvSpPr>
        <p:spPr bwMode="auto">
          <a:xfrm>
            <a:off x="3276600" y="396240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vi-VN" altLang="en-US" sz="1800">
              <a:solidFill>
                <a:schemeClr val="bg1"/>
              </a:solidFill>
              <a:latin typeface="Garamond" panose="02020404030301010803" pitchFamily="18" charset="0"/>
            </a:endParaRPr>
          </a:p>
        </p:txBody>
      </p:sp>
      <p:sp>
        <p:nvSpPr>
          <p:cNvPr id="36900" name="WordArt 31"/>
          <p:cNvSpPr>
            <a:spLocks noChangeArrowheads="1" noChangeShapeType="1" noTextEdit="1"/>
          </p:cNvSpPr>
          <p:nvPr/>
        </p:nvSpPr>
        <p:spPr bwMode="auto">
          <a:xfrm>
            <a:off x="2895600" y="304800"/>
            <a:ext cx="6019800" cy="10668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008000"/>
                </a:solidFill>
                <a:latin typeface="Tahoma" panose="020B0604030504040204" pitchFamily="34" charset="0"/>
                <a:ea typeface="Tahoma" panose="020B0604030504040204" pitchFamily="34" charset="0"/>
                <a:cs typeface="Tahoma" panose="020B0604030504040204" pitchFamily="34" charset="0"/>
              </a:rPr>
              <a:t>Who's a milionaire?</a:t>
            </a:r>
          </a:p>
        </p:txBody>
      </p:sp>
    </p:spTree>
  </p:cSld>
  <p:clrMapOvr>
    <a:masterClrMapping/>
  </p:clrMapOvr>
  <p:transition spd="slow">
    <p:wipe dir="d"/>
    <p:sndAc>
      <p:stSnd>
        <p:snd r:embed="rId2" name="millionai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blinds(horizontal)">
                                      <p:cBhvr>
                                        <p:cTn id="12" dur="500"/>
                                        <p:tgtEl>
                                          <p:spTgt spid="41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blinds(horizontal)">
                                      <p:cBhvr>
                                        <p:cTn id="17" dur="500"/>
                                        <p:tgtEl>
                                          <p:spTgt spid="41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blinds(horizontal)">
                                      <p:cBhvr>
                                        <p:cTn id="22" dur="500"/>
                                        <p:tgtEl>
                                          <p:spTgt spid="41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blinds(horizontal)">
                                      <p:cBhvr>
                                        <p:cTn id="27" dur="500"/>
                                        <p:tgtEl>
                                          <p:spTgt spid="41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blinds(horizontal)">
                                      <p:cBhvr>
                                        <p:cTn id="32"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4" grpId="0"/>
      <p:bldP spid="4105" grpId="0"/>
      <p:bldP spid="4106" grpId="0"/>
      <p:bldP spid="4107" grpId="0"/>
      <p:bldP spid="41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457200" y="160020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9" name="Rectangle 3"/>
          <p:cNvSpPr>
            <a:spLocks noChangeArrowheads="1"/>
          </p:cNvSpPr>
          <p:nvPr/>
        </p:nvSpPr>
        <p:spPr bwMode="auto">
          <a:xfrm>
            <a:off x="1143000" y="1524000"/>
            <a:ext cx="769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b="1">
                <a:solidFill>
                  <a:srgbClr val="FFCC00"/>
                </a:solidFill>
                <a:latin typeface="Times New Roman" panose="02020603050405020304" pitchFamily="18" charset="0"/>
                <a:cs typeface="Times New Roman" panose="02020603050405020304" pitchFamily="18" charset="0"/>
              </a:rPr>
              <a:t>Vietnamese Youth from …..years </a:t>
            </a:r>
          </a:p>
          <a:p>
            <a:pPr algn="ctr" eaLnBrk="1" hangingPunct="1">
              <a:spcBef>
                <a:spcPct val="0"/>
              </a:spcBef>
              <a:buFont typeface="Arial" panose="020B0604020202020204" pitchFamily="34" charset="0"/>
              <a:buNone/>
            </a:pPr>
            <a:r>
              <a:rPr lang="en-US" altLang="en-US" b="1">
                <a:solidFill>
                  <a:srgbClr val="FFCC00"/>
                </a:solidFill>
                <a:latin typeface="Times New Roman" panose="02020603050405020304" pitchFamily="18" charset="0"/>
                <a:cs typeface="Times New Roman" panose="02020603050405020304" pitchFamily="18" charset="0"/>
              </a:rPr>
              <a:t>of age can join the Youth Union</a:t>
            </a:r>
            <a:endParaRPr lang="en-US" altLang="en-US" b="1">
              <a:latin typeface="Times New Roman" panose="02020603050405020304" pitchFamily="18" charset="0"/>
              <a:cs typeface="Times New Roman" panose="02020603050405020304" pitchFamily="18" charset="0"/>
            </a:endParaRPr>
          </a:p>
        </p:txBody>
      </p:sp>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78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340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78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72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78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34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104" name="Rectangle 8" descr="30%"/>
          <p:cNvSpPr>
            <a:spLocks noChangeArrowheads="1"/>
          </p:cNvSpPr>
          <p:nvPr/>
        </p:nvSpPr>
        <p:spPr bwMode="auto">
          <a:xfrm>
            <a:off x="533400" y="4572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400" b="1">
                <a:solidFill>
                  <a:schemeClr val="bg1"/>
                </a:solidFill>
                <a:latin typeface="Tahoma" panose="020B0604030504040204" pitchFamily="34" charset="0"/>
              </a:rPr>
              <a:t>A. 15 to 31 </a:t>
            </a:r>
          </a:p>
        </p:txBody>
      </p:sp>
      <p:sp>
        <p:nvSpPr>
          <p:cNvPr id="4105" name="Rectangle 9" descr="30%"/>
          <p:cNvSpPr>
            <a:spLocks noChangeArrowheads="1"/>
          </p:cNvSpPr>
          <p:nvPr/>
        </p:nvSpPr>
        <p:spPr bwMode="auto">
          <a:xfrm>
            <a:off x="4953000" y="4608513"/>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400" b="1">
                <a:solidFill>
                  <a:schemeClr val="bg1"/>
                </a:solidFill>
                <a:latin typeface="Tahoma" panose="020B0604030504040204" pitchFamily="34" charset="0"/>
              </a:rPr>
              <a:t>B. 18 to 30</a:t>
            </a:r>
          </a:p>
        </p:txBody>
      </p:sp>
      <p:sp>
        <p:nvSpPr>
          <p:cNvPr id="4106" name="Rectangle 10" descr="30%"/>
          <p:cNvSpPr>
            <a:spLocks noChangeArrowheads="1"/>
          </p:cNvSpPr>
          <p:nvPr/>
        </p:nvSpPr>
        <p:spPr bwMode="auto">
          <a:xfrm>
            <a:off x="533400" y="5334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400" b="1">
                <a:solidFill>
                  <a:schemeClr val="bg1"/>
                </a:solidFill>
                <a:latin typeface="Tahoma" panose="020B0604030504040204" pitchFamily="34" charset="0"/>
              </a:rPr>
              <a:t>C. 18 to 31</a:t>
            </a:r>
          </a:p>
        </p:txBody>
      </p:sp>
      <p:sp>
        <p:nvSpPr>
          <p:cNvPr id="4107" name="Rectangle 11" descr="30%"/>
          <p:cNvSpPr>
            <a:spLocks noChangeArrowheads="1"/>
          </p:cNvSpPr>
          <p:nvPr/>
        </p:nvSpPr>
        <p:spPr bwMode="auto">
          <a:xfrm>
            <a:off x="4800600" y="53340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400" b="1">
                <a:solidFill>
                  <a:schemeClr val="bg1"/>
                </a:solidFill>
                <a:latin typeface="Tahoma" panose="020B0604030504040204" pitchFamily="34" charset="0"/>
              </a:rPr>
              <a:t>D. </a:t>
            </a:r>
            <a:r>
              <a:rPr lang="en-US" altLang="en-US" sz="2400" b="1">
                <a:solidFill>
                  <a:schemeClr val="bg2"/>
                </a:solidFill>
                <a:latin typeface="Tahoma" panose="020B0604030504040204" pitchFamily="34" charset="0"/>
              </a:rPr>
              <a:t>16 to 30</a:t>
            </a:r>
            <a:r>
              <a:rPr lang="en-US" altLang="en-US" sz="1800">
                <a:solidFill>
                  <a:schemeClr val="bg2"/>
                </a:solidFill>
                <a:latin typeface="Verdana" panose="020B0604030504040204" pitchFamily="34" charset="0"/>
              </a:rPr>
              <a:t> </a:t>
            </a:r>
          </a:p>
        </p:txBody>
      </p:sp>
      <p:pic>
        <p:nvPicPr>
          <p:cNvPr id="37900" name="Picture 13" descr="biglogo">
            <a:hlinkClick r:id="" action="ppaction://noaction">
              <a:snd r:embed="rId6" name="millionaire3.wav"/>
            </a:hlinkClick>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2954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AutoShape 14">
            <a:hlinkClick r:id="" action="ppaction://noaction" highlightClick="1">
              <a:snd r:embed="rId8" name="laugh track.wav"/>
            </a:hlinkClick>
          </p:cNvPr>
          <p:cNvSpPr>
            <a:spLocks noChangeArrowheads="1"/>
          </p:cNvSpPr>
          <p:nvPr/>
        </p:nvSpPr>
        <p:spPr bwMode="auto">
          <a:xfrm>
            <a:off x="8534400" y="6553200"/>
            <a:ext cx="228600" cy="228600"/>
          </a:xfrm>
          <a:prstGeom prst="actionButtonBlank">
            <a:avLst/>
          </a:prstGeom>
          <a:solidFill>
            <a:schemeClr val="tx1">
              <a:alpha val="50195"/>
            </a:schemeClr>
          </a:solidFill>
          <a:ln w="9525">
            <a:solidFill>
              <a:srgbClr val="333333"/>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900" b="1">
                <a:solidFill>
                  <a:srgbClr val="333333"/>
                </a:solidFill>
                <a:latin typeface="Tahoma" panose="020B0604030504040204" pitchFamily="34" charset="0"/>
              </a:rPr>
              <a:t>L</a:t>
            </a:r>
          </a:p>
        </p:txBody>
      </p:sp>
      <p:sp>
        <p:nvSpPr>
          <p:cNvPr id="4111" name="AutoShape 15"/>
          <p:cNvSpPr>
            <a:spLocks noChangeArrowheads="1"/>
          </p:cNvSpPr>
          <p:nvPr/>
        </p:nvSpPr>
        <p:spPr bwMode="auto">
          <a:xfrm>
            <a:off x="4572000" y="5334000"/>
            <a:ext cx="4419600" cy="609600"/>
          </a:xfrm>
          <a:prstGeom prst="hexagon">
            <a:avLst>
              <a:gd name="adj" fmla="val 61625"/>
              <a:gd name="vf" fmla="val 115470"/>
            </a:avLst>
          </a:prstGeom>
          <a:solidFill>
            <a:srgbClr val="00FF00"/>
          </a:solidFill>
          <a:ln w="38100" cmpd="dbl">
            <a:solidFill>
              <a:srgbClr val="00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800" b="1">
                <a:solidFill>
                  <a:srgbClr val="FF0066"/>
                </a:solidFill>
                <a:latin typeface="Arial" panose="020B0604020202020204" pitchFamily="34" charset="0"/>
              </a:rPr>
              <a:t>D. 15 to 30 </a:t>
            </a:r>
          </a:p>
        </p:txBody>
      </p:sp>
      <p:sp>
        <p:nvSpPr>
          <p:cNvPr id="37903" name="AutoShape 16">
            <a:hlinkClick r:id="" action="ppaction://noaction" highlightClick="1">
              <a:snd r:embed="rId9" name="finalanswer.wav"/>
            </a:hlinkClick>
          </p:cNvPr>
          <p:cNvSpPr>
            <a:spLocks noChangeArrowheads="1"/>
          </p:cNvSpPr>
          <p:nvPr/>
        </p:nvSpPr>
        <p:spPr bwMode="auto">
          <a:xfrm>
            <a:off x="8839200" y="6553200"/>
            <a:ext cx="228600" cy="228600"/>
          </a:xfrm>
          <a:prstGeom prst="actionButtonBlank">
            <a:avLst/>
          </a:prstGeom>
          <a:solidFill>
            <a:schemeClr val="tx1">
              <a:alpha val="50195"/>
            </a:schemeClr>
          </a:solidFill>
          <a:ln w="9525">
            <a:solidFill>
              <a:srgbClr val="333333"/>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900" b="1">
                <a:solidFill>
                  <a:srgbClr val="333333"/>
                </a:solidFill>
                <a:latin typeface="Tahoma" panose="020B0604030504040204" pitchFamily="34" charset="0"/>
              </a:rPr>
              <a:t>F</a:t>
            </a:r>
          </a:p>
        </p:txBody>
      </p:sp>
      <p:sp>
        <p:nvSpPr>
          <p:cNvPr id="37904" name="Oval 17"/>
          <p:cNvSpPr>
            <a:spLocks noChangeArrowheads="1"/>
          </p:cNvSpPr>
          <p:nvPr/>
        </p:nvSpPr>
        <p:spPr bwMode="auto">
          <a:xfrm>
            <a:off x="228600" y="38862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7905" name="Oval 18"/>
          <p:cNvSpPr>
            <a:spLocks noChangeArrowheads="1"/>
          </p:cNvSpPr>
          <p:nvPr/>
        </p:nvSpPr>
        <p:spPr bwMode="auto">
          <a:xfrm>
            <a:off x="3048000" y="38862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7906" name="Oval 19"/>
          <p:cNvSpPr>
            <a:spLocks noChangeArrowheads="1"/>
          </p:cNvSpPr>
          <p:nvPr/>
        </p:nvSpPr>
        <p:spPr bwMode="auto">
          <a:xfrm>
            <a:off x="1600200" y="38100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7907" name="Text Box 20"/>
          <p:cNvSpPr txBox="1">
            <a:spLocks noChangeArrowheads="1"/>
          </p:cNvSpPr>
          <p:nvPr/>
        </p:nvSpPr>
        <p:spPr bwMode="auto">
          <a:xfrm>
            <a:off x="336550" y="41021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chemeClr val="bg1"/>
                </a:solidFill>
                <a:latin typeface="Arial" panose="020B0604020202020204" pitchFamily="34" charset="0"/>
              </a:rPr>
              <a:t>50:50</a:t>
            </a:r>
            <a:endParaRPr lang="en-US" altLang="en-US" sz="2400">
              <a:solidFill>
                <a:schemeClr val="bg1"/>
              </a:solidFill>
              <a:latin typeface="Times New Roman" panose="02020603050405020304" pitchFamily="18" charset="0"/>
            </a:endParaRPr>
          </a:p>
        </p:txBody>
      </p:sp>
      <p:pic>
        <p:nvPicPr>
          <p:cNvPr id="37908" name="Picture 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1981200" y="3810000"/>
            <a:ext cx="514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9" name="AutoShape 22"/>
          <p:cNvSpPr>
            <a:spLocks noChangeArrowheads="1"/>
          </p:cNvSpPr>
          <p:nvPr/>
        </p:nvSpPr>
        <p:spPr bwMode="auto">
          <a:xfrm rot="5400000">
            <a:off x="33528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7910" name="Oval 23"/>
          <p:cNvSpPr>
            <a:spLocks noChangeArrowheads="1"/>
          </p:cNvSpPr>
          <p:nvPr/>
        </p:nvSpPr>
        <p:spPr bwMode="auto">
          <a:xfrm>
            <a:off x="34290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vi-VN" altLang="en-US" sz="1800">
              <a:solidFill>
                <a:schemeClr val="bg1"/>
              </a:solidFill>
              <a:latin typeface="Garamond" panose="02020404030301010803" pitchFamily="18" charset="0"/>
            </a:endParaRPr>
          </a:p>
        </p:txBody>
      </p:sp>
      <p:sp>
        <p:nvSpPr>
          <p:cNvPr id="37911" name="AutoShape 24"/>
          <p:cNvSpPr>
            <a:spLocks noChangeArrowheads="1"/>
          </p:cNvSpPr>
          <p:nvPr/>
        </p:nvSpPr>
        <p:spPr bwMode="auto">
          <a:xfrm rot="5400000">
            <a:off x="35814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7912" name="Oval 25"/>
          <p:cNvSpPr>
            <a:spLocks noChangeArrowheads="1"/>
          </p:cNvSpPr>
          <p:nvPr/>
        </p:nvSpPr>
        <p:spPr bwMode="auto">
          <a:xfrm>
            <a:off x="36576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7913" name="Oval 26"/>
          <p:cNvSpPr>
            <a:spLocks noChangeArrowheads="1"/>
          </p:cNvSpPr>
          <p:nvPr/>
        </p:nvSpPr>
        <p:spPr bwMode="auto">
          <a:xfrm>
            <a:off x="3886200" y="40386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7914" name="AutoShape 27"/>
          <p:cNvSpPr>
            <a:spLocks noChangeArrowheads="1"/>
          </p:cNvSpPr>
          <p:nvPr/>
        </p:nvSpPr>
        <p:spPr bwMode="auto">
          <a:xfrm rot="5400000">
            <a:off x="3810000" y="41910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7915" name="Line 30"/>
          <p:cNvSpPr>
            <a:spLocks noChangeShapeType="1"/>
          </p:cNvSpPr>
          <p:nvPr/>
        </p:nvSpPr>
        <p:spPr bwMode="auto">
          <a:xfrm>
            <a:off x="1524000" y="762000"/>
            <a:ext cx="61722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6" name="AutoShape 32"/>
          <p:cNvSpPr>
            <a:spLocks noChangeArrowheads="1"/>
          </p:cNvSpPr>
          <p:nvPr/>
        </p:nvSpPr>
        <p:spPr bwMode="auto">
          <a:xfrm>
            <a:off x="8001000" y="6400800"/>
            <a:ext cx="685800" cy="304800"/>
          </a:xfrm>
          <a:prstGeom prst="lef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Times New Roman" panose="02020603050405020304" pitchFamily="18" charset="0"/>
            </a:endParaRPr>
          </a:p>
        </p:txBody>
      </p:sp>
      <p:sp>
        <p:nvSpPr>
          <p:cNvPr id="37917" name="Text Box 20"/>
          <p:cNvSpPr txBox="1">
            <a:spLocks noChangeArrowheads="1"/>
          </p:cNvSpPr>
          <p:nvPr/>
        </p:nvSpPr>
        <p:spPr bwMode="auto">
          <a:xfrm>
            <a:off x="457200" y="40259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rgbClr val="0000FF"/>
                </a:solidFill>
                <a:latin typeface="Arial" panose="020B0604020202020204" pitchFamily="34" charset="0"/>
              </a:rPr>
              <a:t>50:50</a:t>
            </a:r>
            <a:endParaRPr lang="en-US" altLang="en-US" sz="2400">
              <a:solidFill>
                <a:srgbClr val="0000FF"/>
              </a:solidFill>
              <a:latin typeface="Arial" panose="020B0604020202020204" pitchFamily="34" charset="0"/>
            </a:endParaRPr>
          </a:p>
        </p:txBody>
      </p:sp>
      <p:sp>
        <p:nvSpPr>
          <p:cNvPr id="37918" name="AutoShape 27"/>
          <p:cNvSpPr>
            <a:spLocks noChangeArrowheads="1"/>
          </p:cNvSpPr>
          <p:nvPr/>
        </p:nvSpPr>
        <p:spPr bwMode="auto">
          <a:xfrm rot="5400000">
            <a:off x="3733800" y="411480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7919" name="AutoShape 24"/>
          <p:cNvSpPr>
            <a:spLocks noChangeArrowheads="1"/>
          </p:cNvSpPr>
          <p:nvPr/>
        </p:nvSpPr>
        <p:spPr bwMode="auto">
          <a:xfrm rot="5400000">
            <a:off x="3433763" y="409575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7920" name="AutoShape 22"/>
          <p:cNvSpPr>
            <a:spLocks noChangeArrowheads="1"/>
          </p:cNvSpPr>
          <p:nvPr/>
        </p:nvSpPr>
        <p:spPr bwMode="auto">
          <a:xfrm rot="5400000">
            <a:off x="3200400" y="4114800"/>
            <a:ext cx="304800" cy="304800"/>
          </a:xfrm>
          <a:prstGeom prst="flowChartDisplay">
            <a:avLst/>
          </a:prstGeom>
          <a:solidFill>
            <a:srgbClr val="0000FF"/>
          </a:solidFill>
          <a:ln w="38100">
            <a:solidFill>
              <a:schemeClr val="bg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7921" name="Oval 26"/>
          <p:cNvSpPr>
            <a:spLocks noChangeArrowheads="1"/>
          </p:cNvSpPr>
          <p:nvPr/>
        </p:nvSpPr>
        <p:spPr bwMode="auto">
          <a:xfrm>
            <a:off x="3810000" y="396240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7922" name="Oval 25"/>
          <p:cNvSpPr>
            <a:spLocks noChangeArrowheads="1"/>
          </p:cNvSpPr>
          <p:nvPr/>
        </p:nvSpPr>
        <p:spPr bwMode="auto">
          <a:xfrm>
            <a:off x="3509963" y="401955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37923" name="Oval 23"/>
          <p:cNvSpPr>
            <a:spLocks noChangeArrowheads="1"/>
          </p:cNvSpPr>
          <p:nvPr/>
        </p:nvSpPr>
        <p:spPr bwMode="auto">
          <a:xfrm>
            <a:off x="3276600" y="3962400"/>
            <a:ext cx="152400" cy="152400"/>
          </a:xfrm>
          <a:prstGeom prst="ellipse">
            <a:avLst/>
          </a:prstGeom>
          <a:solidFill>
            <a:srgbClr val="0000FF"/>
          </a:solidFill>
          <a:ln w="381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endParaRPr lang="vi-VN" altLang="en-US" sz="1800">
              <a:solidFill>
                <a:schemeClr val="bg1"/>
              </a:solidFill>
              <a:latin typeface="Garamond" panose="02020404030301010803" pitchFamily="18" charset="0"/>
            </a:endParaRPr>
          </a:p>
        </p:txBody>
      </p:sp>
      <p:sp>
        <p:nvSpPr>
          <p:cNvPr id="37924" name="WordArt 31"/>
          <p:cNvSpPr>
            <a:spLocks noChangeArrowheads="1" noChangeShapeType="1" noTextEdit="1"/>
          </p:cNvSpPr>
          <p:nvPr/>
        </p:nvSpPr>
        <p:spPr bwMode="auto">
          <a:xfrm>
            <a:off x="2895600" y="304800"/>
            <a:ext cx="6019800" cy="10668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008000"/>
                </a:solidFill>
                <a:latin typeface="Tahoma" panose="020B0604030504040204" pitchFamily="34" charset="0"/>
                <a:ea typeface="Tahoma" panose="020B0604030504040204" pitchFamily="34" charset="0"/>
                <a:cs typeface="Tahoma" panose="020B0604030504040204" pitchFamily="34" charset="0"/>
              </a:rPr>
              <a:t>Who's a milionaire?</a:t>
            </a:r>
          </a:p>
        </p:txBody>
      </p:sp>
    </p:spTree>
  </p:cSld>
  <p:clrMapOvr>
    <a:masterClrMapping/>
  </p:clrMapOvr>
  <p:transition spd="slow">
    <p:wipe dir="d"/>
    <p:sndAc>
      <p:stSnd>
        <p:snd r:embed="rId2" name="millionai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blinds(horizontal)">
                                      <p:cBhvr>
                                        <p:cTn id="12" dur="500"/>
                                        <p:tgtEl>
                                          <p:spTgt spid="41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blinds(horizontal)">
                                      <p:cBhvr>
                                        <p:cTn id="17" dur="500"/>
                                        <p:tgtEl>
                                          <p:spTgt spid="41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blinds(horizontal)">
                                      <p:cBhvr>
                                        <p:cTn id="22" dur="500"/>
                                        <p:tgtEl>
                                          <p:spTgt spid="41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blinds(horizontal)">
                                      <p:cBhvr>
                                        <p:cTn id="27" dur="500"/>
                                        <p:tgtEl>
                                          <p:spTgt spid="41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blinds(horizontal)">
                                      <p:cBhvr>
                                        <p:cTn id="32"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4" grpId="0"/>
      <p:bldP spid="4105" grpId="0"/>
      <p:bldP spid="4106" grpId="0"/>
      <p:bldP spid="4107" grpId="0"/>
      <p:bldP spid="41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subTitle" idx="1"/>
          </p:nvPr>
        </p:nvSpPr>
        <p:spPr>
          <a:xfrm>
            <a:off x="0" y="1905000"/>
            <a:ext cx="9144000" cy="3733800"/>
          </a:xfrm>
        </p:spPr>
        <p:txBody>
          <a:bodyPr/>
          <a:lstStyle/>
          <a:p>
            <a:pPr marL="812800" indent="-812800"/>
            <a:endParaRPr lang="en-US" altLang="en-US" smtClean="0">
              <a:solidFill>
                <a:schemeClr val="accent2"/>
              </a:solidFill>
            </a:endParaRPr>
          </a:p>
          <a:p>
            <a:pPr marL="812800" indent="-812800"/>
            <a:endParaRPr lang="en-US" altLang="en-US" smtClean="0">
              <a:solidFill>
                <a:schemeClr val="accent2"/>
              </a:solidFill>
            </a:endParaRPr>
          </a:p>
        </p:txBody>
      </p:sp>
      <p:pic>
        <p:nvPicPr>
          <p:cNvPr id="84996" name="Picture 4" descr="1063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538163"/>
            <a:ext cx="7705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6"/>
          <p:cNvSpPr>
            <a:spLocks noChangeArrowheads="1"/>
          </p:cNvSpPr>
          <p:nvPr/>
        </p:nvSpPr>
        <p:spPr bwMode="auto">
          <a:xfrm>
            <a:off x="0" y="19050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12800" indent="-812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vi-VN" altLang="en-US">
              <a:solidFill>
                <a:schemeClr val="accent2"/>
              </a:solidFill>
            </a:endParaRPr>
          </a:p>
        </p:txBody>
      </p:sp>
      <p:sp>
        <p:nvSpPr>
          <p:cNvPr id="54286" name="Text Box 54285"/>
          <p:cNvSpPr txBox="1">
            <a:spLocks noChangeArrowheads="1"/>
          </p:cNvSpPr>
          <p:nvPr/>
        </p:nvSpPr>
        <p:spPr bwMode="auto">
          <a:xfrm>
            <a:off x="609600" y="5867400"/>
            <a:ext cx="83677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lang="en-US" altLang="en-US" sz="3600" b="1">
                <a:solidFill>
                  <a:srgbClr val="FF5050"/>
                </a:solidFill>
                <a:latin typeface="Times New Roman" panose="02020603050405020304" pitchFamily="18" charset="0"/>
              </a:rPr>
              <a:t>Ho Chi Minh Communist Youth Union</a:t>
            </a:r>
          </a:p>
          <a:p>
            <a:pPr algn="ctr">
              <a:spcBef>
                <a:spcPct val="50000"/>
              </a:spcBef>
              <a:buFont typeface="Arial" panose="020B0604020202020204" pitchFamily="34" charset="0"/>
              <a:buNone/>
            </a:pPr>
            <a:endParaRPr lang="en-US" altLang="en-US" sz="3600" b="1">
              <a:solidFill>
                <a:srgbClr val="FF505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diamond(in)">
                                      <p:cBhvr>
                                        <p:cTn id="12" dur="2000"/>
                                        <p:tgtEl>
                                          <p:spTgt spid="849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nodePh="1">
                                  <p:stCondLst>
                                    <p:cond delay="0"/>
                                  </p:stCondLst>
                                  <p:endCondLst>
                                    <p:cond delay="0"/>
                                  </p:endCondLst>
                                  <p:childTnLst>
                                    <p:set>
                                      <p:cBhvr>
                                        <p:cTn id="16" dur="1" fill="hold">
                                          <p:stCondLst>
                                            <p:cond delay="0"/>
                                          </p:stCondLst>
                                        </p:cTn>
                                        <p:tgtEl>
                                          <p:spTgt spid="84998">
                                            <p:txEl>
                                              <p:pRg st="0" end="0"/>
                                            </p:txEl>
                                          </p:spTgt>
                                        </p:tgtEl>
                                        <p:attrNameLst>
                                          <p:attrName>style.visibility</p:attrName>
                                        </p:attrNameLst>
                                      </p:cBhvr>
                                      <p:to>
                                        <p:strVal val="visible"/>
                                      </p:to>
                                    </p:set>
                                    <p:animEffect transition="in" filter="blinds(horizontal)">
                                      <p:cBhvr>
                                        <p:cTn id="17" dur="500"/>
                                        <p:tgtEl>
                                          <p:spTgt spid="8499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4286">
                                            <p:txEl>
                                              <p:pRg st="0" end="0"/>
                                            </p:txEl>
                                          </p:spTgt>
                                        </p:tgtEl>
                                        <p:attrNameLst>
                                          <p:attrName>style.visibility</p:attrName>
                                        </p:attrNameLst>
                                      </p:cBhvr>
                                      <p:to>
                                        <p:strVal val="visible"/>
                                      </p:to>
                                    </p:set>
                                    <p:anim calcmode="lin" valueType="num">
                                      <p:cBhvr>
                                        <p:cTn id="22" dur="500" fill="hold"/>
                                        <p:tgtEl>
                                          <p:spTgt spid="54286">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542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P spid="8499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vi-VN" altLang="en-US" smtClean="0">
              <a:latin typeface="Calibri" panose="020F0502020204030204" pitchFamily="34" charset="0"/>
            </a:endParaRPr>
          </a:p>
        </p:txBody>
      </p:sp>
      <p:pic>
        <p:nvPicPr>
          <p:cNvPr id="38915" name="Picture 2" descr="http://scrapbook.momsbreak.com/School/SchoolHouseFreamRedYellowRoof.jpg"/>
          <p:cNvPicPr>
            <a:picLocks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a:xfrm>
            <a:off x="0" y="0"/>
            <a:ext cx="9144000" cy="6858000"/>
          </a:xfrm>
        </p:spPr>
      </p:pic>
      <p:sp>
        <p:nvSpPr>
          <p:cNvPr id="38916" name="WordArt 4"/>
          <p:cNvSpPr>
            <a:spLocks noChangeArrowheads="1" noChangeShapeType="1" noTextEdit="1"/>
          </p:cNvSpPr>
          <p:nvPr/>
        </p:nvSpPr>
        <p:spPr bwMode="auto">
          <a:xfrm>
            <a:off x="2971800" y="1143000"/>
            <a:ext cx="3048000" cy="1295400"/>
          </a:xfrm>
          <a:prstGeom prst="rect">
            <a:avLst/>
          </a:prstGeom>
        </p:spPr>
        <p:txBody>
          <a:bodyPr wrap="none" fromWordArt="1">
            <a:prstTxWarp prst="textChevron">
              <a:avLst>
                <a:gd name="adj" fmla="val 50000"/>
              </a:avLst>
            </a:prstTxWarp>
          </a:bodyPr>
          <a:lstStyle/>
          <a:p>
            <a:pPr algn="ctr"/>
            <a:r>
              <a:rPr lang="en-US" sz="3600" b="1" kern="10">
                <a:ln w="9525">
                  <a:solidFill>
                    <a:srgbClr val="0000FF"/>
                  </a:solidFill>
                  <a:round/>
                  <a:headEnd/>
                  <a:tailEnd/>
                </a:ln>
                <a:solidFill>
                  <a:srgbClr val="0000CC"/>
                </a:solidFill>
                <a:effectLst>
                  <a:outerShdw dist="53882" dir="2700000" algn="ctr" rotWithShape="0">
                    <a:srgbClr val="9999FF">
                      <a:alpha val="79999"/>
                    </a:srgbClr>
                  </a:outerShdw>
                </a:effectLst>
                <a:ea typeface="Verdana" panose="020B0604030504040204" pitchFamily="34" charset="0"/>
              </a:rPr>
              <a:t>HOMEWORK</a:t>
            </a:r>
          </a:p>
        </p:txBody>
      </p:sp>
      <p:sp>
        <p:nvSpPr>
          <p:cNvPr id="48133" name="Rectangle 5" descr="Papyrus"/>
          <p:cNvSpPr>
            <a:spLocks noChangeArrowheads="1"/>
          </p:cNvSpPr>
          <p:nvPr/>
        </p:nvSpPr>
        <p:spPr bwMode="auto">
          <a:xfrm>
            <a:off x="1600200" y="2362200"/>
            <a:ext cx="55626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AutoNum type="arabicPeriod"/>
            </a:pPr>
            <a:r>
              <a:rPr lang="en-US" altLang="en-US" sz="4800" b="1">
                <a:solidFill>
                  <a:srgbClr val="B5031C"/>
                </a:solidFill>
                <a:latin typeface="Times New Roman" panose="02020603050405020304" pitchFamily="18" charset="0"/>
              </a:rPr>
              <a:t>Learn new words .</a:t>
            </a:r>
          </a:p>
          <a:p>
            <a:pPr algn="ctr">
              <a:spcBef>
                <a:spcPct val="50000"/>
              </a:spcBef>
              <a:buFont typeface="Arial" panose="020B0604020202020204" pitchFamily="34" charset="0"/>
              <a:buNone/>
            </a:pPr>
            <a:r>
              <a:rPr lang="en-US" altLang="en-US" sz="4800" b="1">
                <a:solidFill>
                  <a:srgbClr val="B5031C"/>
                </a:solidFill>
                <a:latin typeface="Times New Roman" panose="02020603050405020304" pitchFamily="18" charset="0"/>
              </a:rPr>
              <a:t>2.Copy exercises</a:t>
            </a:r>
          </a:p>
          <a:p>
            <a:pPr algn="ctr">
              <a:spcBef>
                <a:spcPct val="50000"/>
              </a:spcBef>
              <a:buFont typeface="Arial" panose="020B0604020202020204" pitchFamily="34" charset="0"/>
              <a:buNone/>
            </a:pPr>
            <a:r>
              <a:rPr lang="en-US" altLang="en-US" sz="4800" b="1">
                <a:solidFill>
                  <a:srgbClr val="B5031C"/>
                </a:solidFill>
                <a:latin typeface="Times New Roman" panose="02020603050405020304" pitchFamily="18" charset="0"/>
              </a:rPr>
              <a:t>3.Prepare: Write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ircle(in)">
                                      <p:cBhvr>
                                        <p:cTn id="7" dur="20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vi-VN" altLang="en-US" smtClean="0">
              <a:latin typeface="Calibri" panose="020F0502020204030204" pitchFamily="34" charset="0"/>
            </a:endParaRPr>
          </a:p>
        </p:txBody>
      </p:sp>
      <p:sp>
        <p:nvSpPr>
          <p:cNvPr id="39939" name="Rectangle 3"/>
          <p:cNvSpPr>
            <a:spLocks noGrp="1" noChangeArrowheads="1"/>
          </p:cNvSpPr>
          <p:nvPr>
            <p:ph idx="1"/>
          </p:nvPr>
        </p:nvSpPr>
        <p:spPr>
          <a:xfrm>
            <a:off x="566738" y="1752600"/>
            <a:ext cx="8001000" cy="4648200"/>
          </a:xfrm>
        </p:spPr>
        <p:txBody>
          <a:bodyPr/>
          <a:lstStyle/>
          <a:p>
            <a:endParaRPr lang="vi-VN" altLang="en-US" smtClean="0">
              <a:latin typeface="Calibri" panose="020F0502020204030204" pitchFamily="34" charset="0"/>
            </a:endParaRPr>
          </a:p>
        </p:txBody>
      </p:sp>
      <p:pic>
        <p:nvPicPr>
          <p:cNvPr id="39940" name="Picture 4" descr="bac ho voi 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0" y="23622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endParaRPr lang="vi-VN" altLang="en-US" sz="1800">
              <a:latin typeface="Verdana" panose="020B0604030504040204" pitchFamily="34" charset="0"/>
            </a:endParaRPr>
          </a:p>
        </p:txBody>
      </p:sp>
      <p:sp>
        <p:nvSpPr>
          <p:cNvPr id="49157" name="Rectangle 5"/>
          <p:cNvSpPr>
            <a:spLocks noChangeArrowheads="1"/>
          </p:cNvSpPr>
          <p:nvPr/>
        </p:nvSpPr>
        <p:spPr bwMode="auto">
          <a:xfrm>
            <a:off x="228600" y="3276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eaLnBrk="1" hangingPunct="1">
              <a:buFont typeface="Arial" panose="020B0604020202020204" pitchFamily="34" charset="0"/>
              <a:buNone/>
              <a:defRPr/>
            </a:pPr>
            <a:endParaRPr lang="vi-VN" altLang="en-US" sz="3600" b="1" smtClean="0">
              <a:solidFill>
                <a:schemeClr val="accent2"/>
              </a:solidFill>
              <a:effectLst>
                <a:outerShdw blurRad="38100" dist="38100" dir="2700000" algn="tl">
                  <a:srgbClr val="C0C0C0"/>
                </a:outerShdw>
              </a:effectLst>
              <a:latin typeface="Times New Roman" panose="02020603050405020304" pitchFamily="18" charset="0"/>
            </a:endParaRPr>
          </a:p>
        </p:txBody>
      </p:sp>
      <p:sp>
        <p:nvSpPr>
          <p:cNvPr id="49160" name="Rectangle 8"/>
          <p:cNvSpPr>
            <a:spLocks noChangeArrowheads="1"/>
          </p:cNvSpPr>
          <p:nvPr/>
        </p:nvSpPr>
        <p:spPr bwMode="auto">
          <a:xfrm>
            <a:off x="152400" y="12954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5100" b="1">
                <a:solidFill>
                  <a:srgbClr val="0000FF"/>
                </a:solidFill>
              </a:rPr>
              <a:t>THANK YOU</a:t>
            </a:r>
            <a:r>
              <a:rPr lang="en-US" altLang="en-US" sz="5100" b="1">
                <a:solidFill>
                  <a:srgbClr val="FF0000"/>
                </a:solidFill>
              </a:rPr>
              <a:t> </a:t>
            </a:r>
          </a:p>
        </p:txBody>
      </p:sp>
      <p:sp>
        <p:nvSpPr>
          <p:cNvPr id="49161" name="Rectangle 9"/>
          <p:cNvSpPr>
            <a:spLocks noChangeArrowheads="1"/>
          </p:cNvSpPr>
          <p:nvPr/>
        </p:nvSpPr>
        <p:spPr bwMode="auto">
          <a:xfrm>
            <a:off x="1524000" y="3429000"/>
            <a:ext cx="594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9600" b="1">
                <a:solidFill>
                  <a:srgbClr val="990099"/>
                </a:solidFill>
                <a:latin typeface="Arial" panose="020B0604020202020204" pitchFamily="34" charset="0"/>
              </a:rPr>
              <a:t>Goodbye!</a:t>
            </a:r>
          </a:p>
        </p:txBody>
      </p:sp>
      <p:sp>
        <p:nvSpPr>
          <p:cNvPr id="49163" name="Rectangle 11"/>
          <p:cNvSpPr>
            <a:spLocks noChangeArrowheads="1"/>
          </p:cNvSpPr>
          <p:nvPr/>
        </p:nvSpPr>
        <p:spPr bwMode="auto">
          <a:xfrm>
            <a:off x="219075" y="2438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5100" b="1">
                <a:solidFill>
                  <a:schemeClr val="tx2"/>
                </a:solidFill>
              </a:rPr>
              <a:t>FOR YOUR ATTENTION !</a:t>
            </a:r>
          </a:p>
        </p:txBody>
      </p:sp>
    </p:spTree>
  </p:cSld>
  <p:clrMapOvr>
    <a:masterClrMapping/>
  </p:clrMapOvr>
  <p:transition advTm="240000">
    <p:blinds dir="vert"/>
    <p:sndAc>
      <p:stSnd>
        <p:snd r:embed="rId2" name="Bye! Bye! Bye!"/>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iterate type="lt">
                                    <p:tmAbs val="0"/>
                                  </p:iterate>
                                  <p:childTnLst>
                                    <p:set>
                                      <p:cBhvr>
                                        <p:cTn id="6" dur="1" fill="hold">
                                          <p:stCondLst>
                                            <p:cond delay="0"/>
                                          </p:stCondLst>
                                        </p:cTn>
                                        <p:tgtEl>
                                          <p:spTgt spid="49160">
                                            <p:txEl>
                                              <p:pRg st="0" end="0"/>
                                            </p:txEl>
                                          </p:spTgt>
                                        </p:tgtEl>
                                        <p:attrNameLst>
                                          <p:attrName>style.visibility</p:attrName>
                                        </p:attrNameLst>
                                      </p:cBhvr>
                                      <p:to>
                                        <p:strVal val="visible"/>
                                      </p:to>
                                    </p:set>
                                    <p:animEffect transition="in" filter="fade">
                                      <p:cBhvr>
                                        <p:cTn id="7" dur="770" decel="100000"/>
                                        <p:tgtEl>
                                          <p:spTgt spid="49160">
                                            <p:txEl>
                                              <p:pRg st="0" end="0"/>
                                            </p:txEl>
                                          </p:spTgt>
                                        </p:tgtEl>
                                      </p:cBhvr>
                                    </p:animEffect>
                                    <p:animScale>
                                      <p:cBhvr>
                                        <p:cTn id="8" dur="770" decel="100000"/>
                                        <p:tgtEl>
                                          <p:spTgt spid="49160">
                                            <p:txEl>
                                              <p:pRg st="0" end="0"/>
                                            </p:txEl>
                                          </p:spTgt>
                                        </p:tgtEl>
                                      </p:cBhvr>
                                      <p:from x="10000" y="10000"/>
                                      <p:to x="200000" y="450000"/>
                                    </p:animScale>
                                    <p:animScale>
                                      <p:cBhvr>
                                        <p:cTn id="9" dur="1230" accel="100000" fill="hold">
                                          <p:stCondLst>
                                            <p:cond delay="770"/>
                                          </p:stCondLst>
                                        </p:cTn>
                                        <p:tgtEl>
                                          <p:spTgt spid="49160">
                                            <p:txEl>
                                              <p:pRg st="0" end="0"/>
                                            </p:txEl>
                                          </p:spTgt>
                                        </p:tgtEl>
                                      </p:cBhvr>
                                      <p:from x="200000" y="450000"/>
                                      <p:to x="100000" y="100000"/>
                                    </p:animScale>
                                    <p:set>
                                      <p:cBhvr>
                                        <p:cTn id="10" dur="770" fill="hold"/>
                                        <p:tgtEl>
                                          <p:spTgt spid="49160">
                                            <p:txEl>
                                              <p:pRg st="0" end="0"/>
                                            </p:txEl>
                                          </p:spTgt>
                                        </p:tgtEl>
                                        <p:attrNameLst>
                                          <p:attrName>ppt_x</p:attrName>
                                        </p:attrNameLst>
                                      </p:cBhvr>
                                      <p:to>
                                        <p:strVal val="(0.5)"/>
                                      </p:to>
                                    </p:set>
                                    <p:anim from="(0.5)" to="(#ppt_x)" calcmode="lin" valueType="num">
                                      <p:cBhvr>
                                        <p:cTn id="11" dur="1230" accel="100000" fill="hold">
                                          <p:stCondLst>
                                            <p:cond delay="770"/>
                                          </p:stCondLst>
                                        </p:cTn>
                                        <p:tgtEl>
                                          <p:spTgt spid="49160">
                                            <p:txEl>
                                              <p:pRg st="0" end="0"/>
                                            </p:txEl>
                                          </p:spTgt>
                                        </p:tgtEl>
                                        <p:attrNameLst>
                                          <p:attrName>ppt_x</p:attrName>
                                        </p:attrNameLst>
                                      </p:cBhvr>
                                    </p:anim>
                                    <p:set>
                                      <p:cBhvr>
                                        <p:cTn id="12" dur="770" fill="hold"/>
                                        <p:tgtEl>
                                          <p:spTgt spid="4916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9160">
                                            <p:txEl>
                                              <p:pRg st="0" end="0"/>
                                            </p:txEl>
                                          </p:spTgt>
                                        </p:tgtEl>
                                        <p:attrNameLst>
                                          <p:attrName>ppt_y</p:attrName>
                                        </p:attrNameLst>
                                      </p:cBhvr>
                                    </p:anim>
                                  </p:childTnLst>
                                </p:cTn>
                              </p:par>
                              <p:par>
                                <p:cTn id="14" presetID="51" presetClass="entr" presetSubtype="0" fill="hold" grpId="0" nodeType="withEffect">
                                  <p:stCondLst>
                                    <p:cond delay="0"/>
                                  </p:stCondLst>
                                  <p:iterate type="lt">
                                    <p:tmAbs val="0"/>
                                  </p:iterate>
                                  <p:childTnLst>
                                    <p:set>
                                      <p:cBhvr>
                                        <p:cTn id="15" dur="1" fill="hold">
                                          <p:stCondLst>
                                            <p:cond delay="0"/>
                                          </p:stCondLst>
                                        </p:cTn>
                                        <p:tgtEl>
                                          <p:spTgt spid="49163">
                                            <p:txEl>
                                              <p:pRg st="0" end="0"/>
                                            </p:txEl>
                                          </p:spTgt>
                                        </p:tgtEl>
                                        <p:attrNameLst>
                                          <p:attrName>style.visibility</p:attrName>
                                        </p:attrNameLst>
                                      </p:cBhvr>
                                      <p:to>
                                        <p:strVal val="visible"/>
                                      </p:to>
                                    </p:set>
                                    <p:animEffect transition="in" filter="fade">
                                      <p:cBhvr>
                                        <p:cTn id="16" dur="770" decel="100000"/>
                                        <p:tgtEl>
                                          <p:spTgt spid="49163">
                                            <p:txEl>
                                              <p:pRg st="0" end="0"/>
                                            </p:txEl>
                                          </p:spTgt>
                                        </p:tgtEl>
                                      </p:cBhvr>
                                    </p:animEffect>
                                    <p:animScale>
                                      <p:cBhvr>
                                        <p:cTn id="17" dur="770" decel="100000"/>
                                        <p:tgtEl>
                                          <p:spTgt spid="49163">
                                            <p:txEl>
                                              <p:pRg st="0" end="0"/>
                                            </p:txEl>
                                          </p:spTgt>
                                        </p:tgtEl>
                                      </p:cBhvr>
                                      <p:from x="10000" y="10000"/>
                                      <p:to x="200000" y="450000"/>
                                    </p:animScale>
                                    <p:animScale>
                                      <p:cBhvr>
                                        <p:cTn id="18" dur="1230" accel="100000" fill="hold">
                                          <p:stCondLst>
                                            <p:cond delay="770"/>
                                          </p:stCondLst>
                                        </p:cTn>
                                        <p:tgtEl>
                                          <p:spTgt spid="49163">
                                            <p:txEl>
                                              <p:pRg st="0" end="0"/>
                                            </p:txEl>
                                          </p:spTgt>
                                        </p:tgtEl>
                                      </p:cBhvr>
                                      <p:from x="200000" y="450000"/>
                                      <p:to x="100000" y="100000"/>
                                    </p:animScale>
                                    <p:set>
                                      <p:cBhvr>
                                        <p:cTn id="19" dur="770" fill="hold"/>
                                        <p:tgtEl>
                                          <p:spTgt spid="49163">
                                            <p:txEl>
                                              <p:pRg st="0" end="0"/>
                                            </p:txEl>
                                          </p:spTgt>
                                        </p:tgtEl>
                                        <p:attrNameLst>
                                          <p:attrName>ppt_x</p:attrName>
                                        </p:attrNameLst>
                                      </p:cBhvr>
                                      <p:to>
                                        <p:strVal val="(0.5)"/>
                                      </p:to>
                                    </p:set>
                                    <p:anim from="(0.5)" to="(#ppt_x)" calcmode="lin" valueType="num">
                                      <p:cBhvr>
                                        <p:cTn id="20" dur="1230" accel="100000" fill="hold">
                                          <p:stCondLst>
                                            <p:cond delay="770"/>
                                          </p:stCondLst>
                                        </p:cTn>
                                        <p:tgtEl>
                                          <p:spTgt spid="49163">
                                            <p:txEl>
                                              <p:pRg st="0" end="0"/>
                                            </p:txEl>
                                          </p:spTgt>
                                        </p:tgtEl>
                                        <p:attrNameLst>
                                          <p:attrName>ppt_x</p:attrName>
                                        </p:attrNameLst>
                                      </p:cBhvr>
                                    </p:anim>
                                    <p:set>
                                      <p:cBhvr>
                                        <p:cTn id="21" dur="770" fill="hold"/>
                                        <p:tgtEl>
                                          <p:spTgt spid="49163">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49163">
                                            <p:txEl>
                                              <p:pRg st="0" end="0"/>
                                            </p:txEl>
                                          </p:spTgt>
                                        </p:tgtEl>
                                        <p:attrNameLst>
                                          <p:attrName>ppt_y</p:attrName>
                                        </p:attrNameLst>
                                      </p:cBhvr>
                                    </p:anim>
                                  </p:childTnLst>
                                </p:cTn>
                              </p:par>
                            </p:childTnLst>
                          </p:cTn>
                        </p:par>
                        <p:par>
                          <p:cTn id="23" fill="hold" nodeType="afterGroup">
                            <p:stCondLst>
                              <p:cond delay="2000"/>
                            </p:stCondLst>
                            <p:childTnLst>
                              <p:par>
                                <p:cTn id="24" presetID="2" presetClass="entr" presetSubtype="4" fill="hold" grpId="0" nodeType="afterEffect">
                                  <p:stCondLst>
                                    <p:cond delay="0"/>
                                  </p:stCondLst>
                                  <p:iterate type="lt">
                                    <p:tmAbs val="0"/>
                                  </p:iterate>
                                  <p:childTnLst>
                                    <p:set>
                                      <p:cBhvr>
                                        <p:cTn id="25" dur="1" fill="hold">
                                          <p:stCondLst>
                                            <p:cond delay="0"/>
                                          </p:stCondLst>
                                        </p:cTn>
                                        <p:tgtEl>
                                          <p:spTgt spid="49161">
                                            <p:txEl>
                                              <p:pRg st="0" end="0"/>
                                            </p:txEl>
                                          </p:spTgt>
                                        </p:tgtEl>
                                        <p:attrNameLst>
                                          <p:attrName>style.visibility</p:attrName>
                                        </p:attrNameLst>
                                      </p:cBhvr>
                                      <p:to>
                                        <p:strVal val="visible"/>
                                      </p:to>
                                    </p:set>
                                    <p:anim calcmode="lin" valueType="num">
                                      <p:cBhvr additive="base">
                                        <p:cTn id="26" dur="1000" fill="hold"/>
                                        <p:tgtEl>
                                          <p:spTgt spid="4916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49161">
                                            <p:txEl>
                                              <p:pRg st="0" end="0"/>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3000"/>
                            </p:stCondLst>
                            <p:childTnLst>
                              <p:par>
                                <p:cTn id="29" presetID="21" presetClass="emph" presetSubtype="0" repeatCount="indefinite" nodeType="afterEffect">
                                  <p:stCondLst>
                                    <p:cond delay="0"/>
                                  </p:stCondLst>
                                  <p:iterate type="lt">
                                    <p:tmAbs val="0"/>
                                  </p:iterate>
                                  <p:childTnLst>
                                    <p:animClr clrSpc="hsl" dir="cw">
                                      <p:cBhvr override="childStyle">
                                        <p:cTn id="30" dur="1000" fill="hold"/>
                                        <p:tgtEl>
                                          <p:spTgt spid="49161">
                                            <p:txEl>
                                              <p:pRg st="0" end="0"/>
                                            </p:txEl>
                                          </p:spTgt>
                                        </p:tgtEl>
                                        <p:attrNameLst>
                                          <p:attrName>style.color</p:attrName>
                                        </p:attrNameLst>
                                      </p:cBhvr>
                                      <p:by>
                                        <p:hsl h="7200000" s="0" l="0"/>
                                      </p:by>
                                    </p:animClr>
                                    <p:animClr clrSpc="hsl" dir="cw">
                                      <p:cBhvr>
                                        <p:cTn id="31" dur="1000" fill="hold"/>
                                        <p:tgtEl>
                                          <p:spTgt spid="49161">
                                            <p:txEl>
                                              <p:pRg st="0" end="0"/>
                                            </p:txEl>
                                          </p:spTgt>
                                        </p:tgtEl>
                                        <p:attrNameLst>
                                          <p:attrName>fillcolor</p:attrName>
                                        </p:attrNameLst>
                                      </p:cBhvr>
                                      <p:by>
                                        <p:hsl h="7200000" s="0" l="0"/>
                                      </p:by>
                                    </p:animClr>
                                    <p:animClr clrSpc="hsl" dir="cw">
                                      <p:cBhvr>
                                        <p:cTn id="32" dur="1000" fill="hold"/>
                                        <p:tgtEl>
                                          <p:spTgt spid="49161">
                                            <p:txEl>
                                              <p:pRg st="0" end="0"/>
                                            </p:txEl>
                                          </p:spTgt>
                                        </p:tgtEl>
                                        <p:attrNameLst>
                                          <p:attrName>stroke.color</p:attrName>
                                        </p:attrNameLst>
                                      </p:cBhvr>
                                      <p:by>
                                        <p:hsl h="7200000" s="0" l="0"/>
                                      </p:by>
                                    </p:animClr>
                                    <p:set>
                                      <p:cBhvr>
                                        <p:cTn id="33" dur="1000" fill="hold"/>
                                        <p:tgtEl>
                                          <p:spTgt spid="49161">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49161">
                                            <p:txEl>
                                              <p:pRg st="0" end="0"/>
                                            </p:txEl>
                                          </p:spTgt>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build="allAtOnce"/>
      <p:bldP spid="49161" grpId="0" build="allAtOnce"/>
      <p:bldP spid="4916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912" y="1905040"/>
            <a:ext cx="8534176" cy="1200329"/>
          </a:xfrm>
          <a:prstGeom prst="rect">
            <a:avLst/>
          </a:prstGeom>
        </p:spPr>
        <p:txBody>
          <a:bodyPr>
            <a:spAutoFit/>
          </a:bodyPr>
          <a:lstStyle/>
          <a:p>
            <a:pPr algn="ctr" eaLnBrk="1" hangingPunct="1">
              <a:buFont typeface="Arial" panose="020B0604020202020204" pitchFamily="34" charset="0"/>
              <a:buNone/>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UNIT 6: THE YOUNG PIONEERS CLUB</a:t>
            </a:r>
          </a:p>
          <a:p>
            <a:pPr algn="ctr" eaLnBrk="1" hangingPunct="1">
              <a:buFont typeface="Arial" panose="020B0604020202020204" pitchFamily="34" charset="0"/>
              <a:buNone/>
              <a:defRPr/>
            </a:pPr>
            <a: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Lesson 4: READ</a:t>
            </a:r>
            <a:endPar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Oval 5"/>
          <p:cNvSpPr>
            <a:spLocks noChangeArrowheads="1"/>
          </p:cNvSpPr>
          <p:nvPr/>
        </p:nvSpPr>
        <p:spPr bwMode="auto">
          <a:xfrm>
            <a:off x="762000" y="2286000"/>
            <a:ext cx="7924800" cy="2133600"/>
          </a:xfrm>
          <a:prstGeom prst="ellipse">
            <a:avLst/>
          </a:prstGeom>
          <a:solidFill>
            <a:schemeClr val="accent3">
              <a:lumMod val="60000"/>
              <a:lumOff val="40000"/>
            </a:schemeClr>
          </a:solidFill>
          <a:ln w="9525">
            <a:solidFill>
              <a:srgbClr val="FF0000"/>
            </a:solidFill>
            <a:round/>
            <a:headEnd/>
            <a:tailEnd/>
          </a:ln>
        </p:spPr>
        <p:txBody>
          <a:bodyPr wrap="none" anchor="ct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sz="3600" b="1" dirty="0" smtClean="0">
                <a:solidFill>
                  <a:srgbClr val="C00000"/>
                </a:solidFill>
                <a:latin typeface="Times New Roman" panose="02020603050405020304" pitchFamily="18" charset="0"/>
                <a:cs typeface="Times New Roman" panose="02020603050405020304" pitchFamily="18" charset="0"/>
              </a:rPr>
              <a:t>Ho Chi Minh </a:t>
            </a:r>
          </a:p>
          <a:p>
            <a:pPr algn="ctr" eaLnBrk="1" hangingPunct="1">
              <a:buFont typeface="Arial" panose="020B0604020202020204" pitchFamily="34" charset="0"/>
              <a:buNone/>
              <a:defRPr/>
            </a:pPr>
            <a:r>
              <a:rPr lang="en-US" altLang="en-US" sz="3600" b="1" dirty="0" smtClean="0">
                <a:solidFill>
                  <a:srgbClr val="C00000"/>
                </a:solidFill>
                <a:latin typeface="Times New Roman" panose="02020603050405020304" pitchFamily="18" charset="0"/>
                <a:cs typeface="Times New Roman" panose="02020603050405020304" pitchFamily="18" charset="0"/>
              </a:rPr>
              <a:t>communist Youth Union</a:t>
            </a:r>
            <a:r>
              <a:rPr lang="en-US" altLang="en-US" sz="2800" dirty="0" smtClean="0">
                <a:solidFill>
                  <a:srgbClr val="C00000"/>
                </a:solidFill>
                <a:latin typeface="Times New Roman" panose="02020603050405020304" pitchFamily="18" charset="0"/>
                <a:cs typeface="Times New Roman" panose="02020603050405020304" pitchFamily="18" charset="0"/>
              </a:rPr>
              <a:t> </a:t>
            </a:r>
          </a:p>
        </p:txBody>
      </p:sp>
      <p:sp>
        <p:nvSpPr>
          <p:cNvPr id="9219" name="Line 6"/>
          <p:cNvSpPr>
            <a:spLocks noChangeShapeType="1"/>
          </p:cNvSpPr>
          <p:nvPr/>
        </p:nvSpPr>
        <p:spPr bwMode="auto">
          <a:xfrm>
            <a:off x="2133600" y="1981200"/>
            <a:ext cx="228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 name="Line 7"/>
          <p:cNvSpPr>
            <a:spLocks noChangeShapeType="1"/>
          </p:cNvSpPr>
          <p:nvPr/>
        </p:nvSpPr>
        <p:spPr bwMode="auto">
          <a:xfrm>
            <a:off x="4800600" y="914400"/>
            <a:ext cx="1524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Oval 8"/>
          <p:cNvSpPr>
            <a:spLocks noChangeArrowheads="1"/>
          </p:cNvSpPr>
          <p:nvPr/>
        </p:nvSpPr>
        <p:spPr bwMode="auto">
          <a:xfrm rot="20565063">
            <a:off x="-47625" y="1223963"/>
            <a:ext cx="3733800" cy="1057275"/>
          </a:xfrm>
          <a:prstGeom prst="ellipse">
            <a:avLst/>
          </a:prstGeom>
          <a:solidFill>
            <a:schemeClr val="accent1">
              <a:lumMod val="20000"/>
              <a:lumOff val="80000"/>
            </a:schemeClr>
          </a:solidFill>
          <a:ln w="9525">
            <a:solidFill>
              <a:srgbClr val="0000FF"/>
            </a:solidFill>
            <a:round/>
            <a:headEnd/>
            <a:tailEnd/>
          </a:ln>
        </p:spPr>
        <p:txBody>
          <a:bodyPr wrap="none" anchor="ct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b="1" dirty="0" smtClean="0">
                <a:latin typeface="Times New Roman" panose="02020603050405020304" pitchFamily="18" charset="0"/>
                <a:cs typeface="Times New Roman" panose="02020603050405020304" pitchFamily="18" charset="0"/>
              </a:rPr>
              <a:t>When was it found?</a:t>
            </a:r>
          </a:p>
        </p:txBody>
      </p:sp>
      <p:sp>
        <p:nvSpPr>
          <p:cNvPr id="8201" name="Oval 9"/>
          <p:cNvSpPr>
            <a:spLocks noChangeArrowheads="1"/>
          </p:cNvSpPr>
          <p:nvPr/>
        </p:nvSpPr>
        <p:spPr bwMode="auto">
          <a:xfrm rot="328313">
            <a:off x="2590800" y="152400"/>
            <a:ext cx="3808413" cy="915988"/>
          </a:xfrm>
          <a:prstGeom prst="ellipse">
            <a:avLst/>
          </a:prstGeom>
          <a:solidFill>
            <a:schemeClr val="accent1">
              <a:lumMod val="20000"/>
              <a:lumOff val="80000"/>
            </a:schemeClr>
          </a:solidFill>
          <a:ln w="9525">
            <a:solidFill>
              <a:srgbClr val="0000FF"/>
            </a:solidFill>
            <a:round/>
            <a:headEnd/>
            <a:tailEnd/>
          </a:ln>
        </p:spPr>
        <p:txBody>
          <a:bodyPr wrap="none" anchor="ct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b="1" smtClean="0">
                <a:latin typeface="Times New Roman" panose="02020603050405020304" pitchFamily="18" charset="0"/>
                <a:cs typeface="Times New Roman" panose="02020603050405020304" pitchFamily="18" charset="0"/>
              </a:rPr>
              <a:t>Who founded it?</a:t>
            </a:r>
          </a:p>
        </p:txBody>
      </p:sp>
      <p:sp>
        <p:nvSpPr>
          <p:cNvPr id="8202" name="Oval 10"/>
          <p:cNvSpPr>
            <a:spLocks noChangeArrowheads="1"/>
          </p:cNvSpPr>
          <p:nvPr/>
        </p:nvSpPr>
        <p:spPr bwMode="auto">
          <a:xfrm rot="580770">
            <a:off x="893763" y="4721225"/>
            <a:ext cx="3651250" cy="990600"/>
          </a:xfrm>
          <a:prstGeom prst="ellipse">
            <a:avLst/>
          </a:prstGeom>
          <a:solidFill>
            <a:schemeClr val="accent1">
              <a:lumMod val="20000"/>
              <a:lumOff val="80000"/>
            </a:schemeClr>
          </a:solidFill>
          <a:ln w="9525">
            <a:solidFill>
              <a:srgbClr val="0000FF"/>
            </a:solidFill>
            <a:round/>
            <a:headEnd/>
            <a:tailEnd/>
          </a:ln>
        </p:spPr>
        <p:txBody>
          <a:bodyPr wrap="none" anchor="ct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sz="2800" b="1" smtClean="0">
                <a:latin typeface="Times New Roman" panose="02020603050405020304" pitchFamily="18" charset="0"/>
                <a:cs typeface="Times New Roman" panose="02020603050405020304" pitchFamily="18" charset="0"/>
              </a:rPr>
              <a:t>For which age?</a:t>
            </a:r>
          </a:p>
        </p:txBody>
      </p:sp>
      <p:sp>
        <p:nvSpPr>
          <p:cNvPr id="8203" name="Oval 11"/>
          <p:cNvSpPr>
            <a:spLocks noChangeArrowheads="1"/>
          </p:cNvSpPr>
          <p:nvPr/>
        </p:nvSpPr>
        <p:spPr bwMode="auto">
          <a:xfrm>
            <a:off x="5029200" y="4953000"/>
            <a:ext cx="3810000" cy="1066800"/>
          </a:xfrm>
          <a:prstGeom prst="ellipse">
            <a:avLst/>
          </a:prstGeom>
          <a:solidFill>
            <a:schemeClr val="accent1">
              <a:lumMod val="20000"/>
              <a:lumOff val="80000"/>
            </a:schemeClr>
          </a:solidFill>
          <a:ln w="9525">
            <a:solidFill>
              <a:srgbClr val="0000FF"/>
            </a:solidFill>
            <a:round/>
            <a:headEnd/>
            <a:tailEnd/>
          </a:ln>
        </p:spPr>
        <p:txBody>
          <a:bodyPr wrap="none" anchor="ct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sz="2800" b="1" smtClean="0">
                <a:latin typeface="Times New Roman" panose="02020603050405020304" pitchFamily="18" charset="0"/>
                <a:cs typeface="Times New Roman" panose="02020603050405020304" pitchFamily="18" charset="0"/>
              </a:rPr>
              <a:t>What are its aims?</a:t>
            </a:r>
          </a:p>
        </p:txBody>
      </p:sp>
      <p:sp>
        <p:nvSpPr>
          <p:cNvPr id="8204" name="Oval 12"/>
          <p:cNvSpPr>
            <a:spLocks noChangeArrowheads="1"/>
          </p:cNvSpPr>
          <p:nvPr/>
        </p:nvSpPr>
        <p:spPr bwMode="auto">
          <a:xfrm rot="1568344">
            <a:off x="5915025" y="1531938"/>
            <a:ext cx="3654425" cy="990600"/>
          </a:xfrm>
          <a:prstGeom prst="ellipse">
            <a:avLst/>
          </a:prstGeom>
          <a:solidFill>
            <a:schemeClr val="accent1">
              <a:lumMod val="20000"/>
              <a:lumOff val="80000"/>
            </a:schemeClr>
          </a:solidFill>
          <a:ln w="9525">
            <a:solidFill>
              <a:srgbClr val="0000FF"/>
            </a:solidFill>
            <a:round/>
            <a:headEnd/>
            <a:tailEnd/>
          </a:ln>
        </p:spPr>
        <p:txBody>
          <a:bodyPr wrap="none" anchor="ctr"/>
          <a:lstStyle>
            <a:lvl1pPr>
              <a:defRPr sz="2400">
                <a:solidFill>
                  <a:schemeClr val="tx1"/>
                </a:solidFill>
                <a:latin typeface="Verdana" panose="020B0604030504040204" pitchFamily="34" charset="0"/>
                <a:cs typeface="Arial" panose="020B0604020202020204" pitchFamily="34" charset="0"/>
              </a:defRPr>
            </a:lvl1pPr>
            <a:lvl2pPr>
              <a:defRPr sz="2400">
                <a:solidFill>
                  <a:schemeClr val="tx1"/>
                </a:solidFill>
                <a:latin typeface="Verdana" panose="020B0604030504040204" pitchFamily="34" charset="0"/>
                <a:cs typeface="Arial" panose="020B0604020202020204" pitchFamily="34" charset="0"/>
              </a:defRPr>
            </a:lvl2pPr>
            <a:lvl3pPr>
              <a:defRPr sz="2400">
                <a:solidFill>
                  <a:schemeClr val="tx1"/>
                </a:solidFill>
                <a:latin typeface="Verdana" panose="020B0604030504040204" pitchFamily="34" charset="0"/>
                <a:cs typeface="Arial" panose="020B0604020202020204" pitchFamily="34" charset="0"/>
              </a:defRPr>
            </a:lvl3pPr>
            <a:lvl4pPr>
              <a:defRPr sz="2400">
                <a:solidFill>
                  <a:schemeClr val="tx1"/>
                </a:solidFill>
                <a:latin typeface="Verdana" panose="020B0604030504040204" pitchFamily="34" charset="0"/>
                <a:cs typeface="Arial" panose="020B0604020202020204" pitchFamily="34" charset="0"/>
              </a:defRPr>
            </a:lvl4pPr>
            <a:lvl5pPr>
              <a:defRPr sz="2400">
                <a:solidFill>
                  <a:schemeClr val="tx1"/>
                </a:solidFill>
                <a:latin typeface="Verdana" panose="020B0604030504040204" pitchFamily="34" charset="0"/>
                <a:cs typeface="Arial" panose="020B0604020202020204" pitchFamily="34" charset="0"/>
              </a:defRPr>
            </a:lvl5pPr>
            <a:lvl6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6pPr>
            <a:lvl7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7pPr>
            <a:lvl8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8pPr>
            <a:lvl9pPr fontAlgn="base">
              <a:spcBef>
                <a:spcPct val="0"/>
              </a:spcBef>
              <a:spcAft>
                <a:spcPct val="0"/>
              </a:spcAft>
              <a:buFont typeface="Arial" panose="020B0604020202020204" pitchFamily="34" charset="0"/>
              <a:defRPr sz="2400">
                <a:solidFill>
                  <a:schemeClr val="tx1"/>
                </a:solidFill>
                <a:latin typeface="Verdana" panose="020B060403050404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b="1" smtClean="0">
                <a:latin typeface="Times New Roman" panose="02020603050405020304" pitchFamily="18" charset="0"/>
                <a:cs typeface="Times New Roman" panose="02020603050405020304" pitchFamily="18" charset="0"/>
              </a:rPr>
              <a:t>What are activities?</a:t>
            </a:r>
          </a:p>
        </p:txBody>
      </p:sp>
      <p:sp>
        <p:nvSpPr>
          <p:cNvPr id="9226" name="Line 13"/>
          <p:cNvSpPr>
            <a:spLocks noChangeShapeType="1"/>
          </p:cNvSpPr>
          <p:nvPr/>
        </p:nvSpPr>
        <p:spPr bwMode="auto">
          <a:xfrm flipH="1">
            <a:off x="2895600" y="43434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14"/>
          <p:cNvSpPr>
            <a:spLocks noChangeShapeType="1"/>
          </p:cNvSpPr>
          <p:nvPr/>
        </p:nvSpPr>
        <p:spPr bwMode="auto">
          <a:xfrm>
            <a:off x="6324600" y="4343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15"/>
          <p:cNvSpPr>
            <a:spLocks noChangeShapeType="1"/>
          </p:cNvSpPr>
          <p:nvPr/>
        </p:nvSpPr>
        <p:spPr bwMode="auto">
          <a:xfrm flipH="1">
            <a:off x="6781800" y="22098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500" fill="hold"/>
                                        <p:tgtEl>
                                          <p:spTgt spid="8200"/>
                                        </p:tgtEl>
                                        <p:attrNameLst>
                                          <p:attrName>ppt_x</p:attrName>
                                        </p:attrNameLst>
                                      </p:cBhvr>
                                      <p:tavLst>
                                        <p:tav tm="0">
                                          <p:val>
                                            <p:strVal val="#ppt_x"/>
                                          </p:val>
                                        </p:tav>
                                        <p:tav tm="100000">
                                          <p:val>
                                            <p:strVal val="#ppt_x"/>
                                          </p:val>
                                        </p:tav>
                                      </p:tavLst>
                                    </p:anim>
                                    <p:anim calcmode="lin" valueType="num">
                                      <p:cBhvr>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p:cTn id="13" dur="1000" fill="hold"/>
                                        <p:tgtEl>
                                          <p:spTgt spid="8201"/>
                                        </p:tgtEl>
                                        <p:attrNameLst>
                                          <p:attrName>ppt_x</p:attrName>
                                        </p:attrNameLst>
                                      </p:cBhvr>
                                      <p:tavLst>
                                        <p:tav tm="0">
                                          <p:val>
                                            <p:strVal val="#ppt_x-.2"/>
                                          </p:val>
                                        </p:tav>
                                        <p:tav tm="100000">
                                          <p:val>
                                            <p:strVal val="#ppt_x"/>
                                          </p:val>
                                        </p:tav>
                                      </p:tavLst>
                                    </p:anim>
                                    <p:anim calcmode="lin" valueType="num">
                                      <p:cBhvr>
                                        <p:cTn id="14" dur="1000" fill="hold"/>
                                        <p:tgtEl>
                                          <p:spTgt spid="820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2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204"/>
                                        </p:tgtEl>
                                        <p:attrNameLst>
                                          <p:attrName>style.visibility</p:attrName>
                                        </p:attrNameLst>
                                      </p:cBhvr>
                                      <p:to>
                                        <p:strVal val="visible"/>
                                      </p:to>
                                    </p:set>
                                    <p:animEffect transition="in" filter="diamond(in)">
                                      <p:cBhvr>
                                        <p:cTn id="20" dur="2000"/>
                                        <p:tgtEl>
                                          <p:spTgt spid="820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202"/>
                                        </p:tgtEl>
                                        <p:attrNameLst>
                                          <p:attrName>style.visibility</p:attrName>
                                        </p:attrNameLst>
                                      </p:cBhvr>
                                      <p:to>
                                        <p:strVal val="visible"/>
                                      </p:to>
                                    </p:set>
                                    <p:animEffect transition="in" filter="checkerboard(across)">
                                      <p:cBhvr>
                                        <p:cTn id="25" dur="500"/>
                                        <p:tgtEl>
                                          <p:spTgt spid="82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203"/>
                                        </p:tgtEl>
                                        <p:attrNameLst>
                                          <p:attrName>style.visibility</p:attrName>
                                        </p:attrNameLst>
                                      </p:cBhvr>
                                      <p:to>
                                        <p:strVal val="visible"/>
                                      </p:to>
                                    </p:set>
                                    <p:animEffect transition="in" filter="blinds(horizontal)">
                                      <p:cBhvr>
                                        <p:cTn id="30"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ldLvl="0" animBg="1"/>
      <p:bldP spid="8201" grpId="0" bldLvl="0" animBg="1"/>
      <p:bldP spid="8202" grpId="0" bldLvl="0" animBg="1"/>
      <p:bldP spid="8203" grpId="0" bldLvl="0" animBg="1"/>
      <p:bldP spid="820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4" name="Text Box 91143"/>
          <p:cNvSpPr txBox="1">
            <a:spLocks noChangeArrowheads="1"/>
          </p:cNvSpPr>
          <p:nvPr/>
        </p:nvSpPr>
        <p:spPr bwMode="auto">
          <a:xfrm>
            <a:off x="6172200" y="36576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lang="en-US" altLang="en-US" sz="2400">
                <a:latin typeface="Times New Roman" panose="02020603050405020304" pitchFamily="18" charset="0"/>
              </a:rPr>
              <a:t>citizenship(n):</a:t>
            </a:r>
          </a:p>
        </p:txBody>
      </p:sp>
      <p:sp>
        <p:nvSpPr>
          <p:cNvPr id="91145" name="Text Box 91144"/>
          <p:cNvSpPr txBox="1">
            <a:spLocks noChangeArrowheads="1"/>
          </p:cNvSpPr>
          <p:nvPr/>
        </p:nvSpPr>
        <p:spPr bwMode="auto">
          <a:xfrm>
            <a:off x="6172200" y="4343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lang="en-US" altLang="en-US" sz="2400">
                <a:latin typeface="Times New Roman" panose="02020603050405020304" pitchFamily="18" charset="0"/>
              </a:rPr>
              <a:t>quyền công dân</a:t>
            </a:r>
          </a:p>
        </p:txBody>
      </p:sp>
      <p:sp>
        <p:nvSpPr>
          <p:cNvPr id="10244" name="Rectangle 91146"/>
          <p:cNvSpPr>
            <a:spLocks noChangeArrowheads="1" noChangeShapeType="1" noTextEdit="1"/>
          </p:cNvSpPr>
          <p:nvPr/>
        </p:nvSpPr>
        <p:spPr bwMode="auto">
          <a:xfrm>
            <a:off x="2209800" y="609600"/>
            <a:ext cx="32004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VOCABULARY</a:t>
            </a:r>
          </a:p>
        </p:txBody>
      </p:sp>
      <p:pic>
        <p:nvPicPr>
          <p:cNvPr id="102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95538"/>
            <a:ext cx="448786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29400" y="3657600"/>
            <a:ext cx="7620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1144">
                                            <p:txEl>
                                              <p:pRg st="0" end="0"/>
                                            </p:txEl>
                                          </p:spTgt>
                                        </p:tgtEl>
                                        <p:attrNameLst>
                                          <p:attrName>style.visibility</p:attrName>
                                        </p:attrNameLst>
                                      </p:cBhvr>
                                      <p:to>
                                        <p:strVal val="visible"/>
                                      </p:to>
                                    </p:set>
                                    <p:animEffect transition="in" filter="box(in)">
                                      <p:cBhvr>
                                        <p:cTn id="7" dur="500"/>
                                        <p:tgtEl>
                                          <p:spTgt spid="911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1145"/>
                                        </p:tgtEl>
                                        <p:attrNameLst>
                                          <p:attrName>style.visibility</p:attrName>
                                        </p:attrNameLst>
                                      </p:cBhvr>
                                      <p:to>
                                        <p:strVal val="visible"/>
                                      </p:to>
                                    </p:set>
                                    <p:anim calcmode="lin" valueType="num">
                                      <p:cBhvr>
                                        <p:cTn id="17" dur="500" fill="hold"/>
                                        <p:tgtEl>
                                          <p:spTgt spid="91145"/>
                                        </p:tgtEl>
                                        <p:attrNameLst>
                                          <p:attrName>ppt_x</p:attrName>
                                        </p:attrNameLst>
                                      </p:cBhvr>
                                      <p:tavLst>
                                        <p:tav tm="0">
                                          <p:val>
                                            <p:strVal val="#ppt_x"/>
                                          </p:val>
                                        </p:tav>
                                        <p:tav tm="100000">
                                          <p:val>
                                            <p:strVal val="#ppt_x"/>
                                          </p:val>
                                        </p:tav>
                                      </p:tavLst>
                                    </p:anim>
                                    <p:anim calcmode="lin" valueType="num">
                                      <p:cBhvr>
                                        <p:cTn id="18" dur="500" fill="hold"/>
                                        <p:tgtEl>
                                          <p:spTgt spid="91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93185" descr="Xem ảnh với kích cỡ đầy đ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Oval 93186"/>
          <p:cNvSpPr>
            <a:spLocks noChangeArrowheads="1"/>
          </p:cNvSpPr>
          <p:nvPr/>
        </p:nvSpPr>
        <p:spPr bwMode="auto">
          <a:xfrm>
            <a:off x="3505200" y="1676400"/>
            <a:ext cx="5105400" cy="4495800"/>
          </a:xfrm>
          <a:prstGeom prst="ellipse">
            <a:avLst/>
          </a:prstGeom>
          <a:noFill/>
          <a:ln w="57150" cap="rnd" cmpd="thinThick">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2400">
              <a:latin typeface="Verdana" panose="020B0604030504040204" pitchFamily="34" charset="0"/>
            </a:endParaRPr>
          </a:p>
        </p:txBody>
      </p:sp>
      <p:sp>
        <p:nvSpPr>
          <p:cNvPr id="93188" name="Straight Connector 93187"/>
          <p:cNvSpPr>
            <a:spLocks noChangeShapeType="1"/>
          </p:cNvSpPr>
          <p:nvPr/>
        </p:nvSpPr>
        <p:spPr bwMode="auto">
          <a:xfrm>
            <a:off x="2590800" y="2438400"/>
            <a:ext cx="1066800" cy="685800"/>
          </a:xfrm>
          <a:prstGeom prst="line">
            <a:avLst/>
          </a:prstGeom>
          <a:noFill/>
          <a:ln w="2857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0" name="Text Box 93189"/>
          <p:cNvSpPr txBox="1">
            <a:spLocks noChangeArrowheads="1"/>
          </p:cNvSpPr>
          <p:nvPr/>
        </p:nvSpPr>
        <p:spPr bwMode="auto">
          <a:xfrm>
            <a:off x="685800" y="3505200"/>
            <a:ext cx="2286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lang="en-US" altLang="en-US" sz="3600">
                <a:latin typeface="Times New Roman" panose="02020603050405020304" pitchFamily="18" charset="0"/>
              </a:rPr>
              <a:t>found (v)</a:t>
            </a:r>
            <a:r>
              <a:rPr lang="en-US" altLang="en-US" sz="2400">
                <a:latin typeface="Times New Roman" panose="02020603050405020304" pitchFamily="18" charset="0"/>
              </a:rPr>
              <a:t> </a:t>
            </a:r>
          </a:p>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93191" name="Text Box 93190"/>
          <p:cNvSpPr txBox="1">
            <a:spLocks noChangeArrowheads="1"/>
          </p:cNvSpPr>
          <p:nvPr/>
        </p:nvSpPr>
        <p:spPr bwMode="auto">
          <a:xfrm>
            <a:off x="457200" y="48768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lang="en-US" altLang="en-US" sz="3600">
                <a:latin typeface="Times New Roman" panose="02020603050405020304" pitchFamily="18" charset="0"/>
              </a:rPr>
              <a:t>sáng lập</a:t>
            </a:r>
          </a:p>
        </p:txBody>
      </p:sp>
      <p:sp>
        <p:nvSpPr>
          <p:cNvPr id="93193" name="Rectangle 93192"/>
          <p:cNvSpPr>
            <a:spLocks noChangeArrowheads="1" noChangeShapeType="1" noTextEdit="1"/>
          </p:cNvSpPr>
          <p:nvPr/>
        </p:nvSpPr>
        <p:spPr bwMode="auto">
          <a:xfrm>
            <a:off x="4419600" y="2743200"/>
            <a:ext cx="3352800" cy="1212850"/>
          </a:xfrm>
          <a:prstGeom prst="rect">
            <a:avLst/>
          </a:prstGeom>
        </p:spPr>
        <p:txBody>
          <a:bodyPr wrap="none" fromWordArt="1">
            <a:prstTxWarp prst="textPlain">
              <a:avLst>
                <a:gd name="adj" fmla="val 50000"/>
              </a:avLst>
            </a:prstTxWarp>
          </a:bodyPr>
          <a:lstStyle/>
          <a:p>
            <a:pPr algn="ctr"/>
            <a:r>
              <a:rPr lang="en-US" sz="3600" kern="1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The Youth Union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ox(in)">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3190"/>
                                        </p:tgtEl>
                                        <p:attrNameLst>
                                          <p:attrName>style.visibility</p:attrName>
                                        </p:attrNameLst>
                                      </p:cBhvr>
                                      <p:to>
                                        <p:strVal val="visible"/>
                                      </p:to>
                                    </p:set>
                                    <p:animEffect transition="in" filter="circle(in)">
                                      <p:cBhvr>
                                        <p:cTn id="12" dur="2000"/>
                                        <p:tgtEl>
                                          <p:spTgt spid="931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93188"/>
                                        </p:tgtEl>
                                        <p:attrNameLst>
                                          <p:attrName>style.visibility</p:attrName>
                                        </p:attrNameLst>
                                      </p:cBhvr>
                                      <p:to>
                                        <p:strVal val="visible"/>
                                      </p:to>
                                    </p:set>
                                    <p:anim calcmode="lin" valueType="num">
                                      <p:cBhvr>
                                        <p:cTn id="17" dur="1000" fill="hold"/>
                                        <p:tgtEl>
                                          <p:spTgt spid="93188"/>
                                        </p:tgtEl>
                                        <p:attrNameLst>
                                          <p:attrName>ppt_w</p:attrName>
                                        </p:attrNameLst>
                                      </p:cBhvr>
                                      <p:tavLst>
                                        <p:tav tm="0">
                                          <p:val>
                                            <p:strVal val="#ppt_w*0.70"/>
                                          </p:val>
                                        </p:tav>
                                        <p:tav tm="100000">
                                          <p:val>
                                            <p:strVal val="#ppt_w"/>
                                          </p:val>
                                        </p:tav>
                                      </p:tavLst>
                                    </p:anim>
                                    <p:anim calcmode="lin" valueType="num">
                                      <p:cBhvr>
                                        <p:cTn id="18" dur="1000" fill="hold"/>
                                        <p:tgtEl>
                                          <p:spTgt spid="93188"/>
                                        </p:tgtEl>
                                        <p:attrNameLst>
                                          <p:attrName>ppt_h</p:attrName>
                                        </p:attrNameLst>
                                      </p:cBhvr>
                                      <p:tavLst>
                                        <p:tav tm="0">
                                          <p:val>
                                            <p:strVal val="#ppt_h"/>
                                          </p:val>
                                        </p:tav>
                                        <p:tav tm="100000">
                                          <p:val>
                                            <p:strVal val="#ppt_h"/>
                                          </p:val>
                                        </p:tav>
                                      </p:tavLst>
                                    </p:anim>
                                    <p:animEffect transition="in" filter="fade">
                                      <p:cBhvr>
                                        <p:cTn id="19" dur="1000"/>
                                        <p:tgtEl>
                                          <p:spTgt spid="931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93187"/>
                                        </p:tgtEl>
                                        <p:attrNameLst>
                                          <p:attrName>style.visibility</p:attrName>
                                        </p:attrNameLst>
                                      </p:cBhvr>
                                      <p:to>
                                        <p:strVal val="visible"/>
                                      </p:to>
                                    </p:set>
                                    <p:animEffect transition="in" filter="circle(in)">
                                      <p:cBhvr>
                                        <p:cTn id="24" dur="2000"/>
                                        <p:tgtEl>
                                          <p:spTgt spid="931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3193"/>
                                        </p:tgtEl>
                                        <p:attrNameLst>
                                          <p:attrName>style.visibility</p:attrName>
                                        </p:attrNameLst>
                                      </p:cBhvr>
                                      <p:to>
                                        <p:strVal val="visible"/>
                                      </p:to>
                                    </p:set>
                                    <p:anim calcmode="lin" valueType="num">
                                      <p:cBhvr>
                                        <p:cTn id="29" dur="500" fill="hold"/>
                                        <p:tgtEl>
                                          <p:spTgt spid="93193"/>
                                        </p:tgtEl>
                                        <p:attrNameLst>
                                          <p:attrName>ppt_x</p:attrName>
                                        </p:attrNameLst>
                                      </p:cBhvr>
                                      <p:tavLst>
                                        <p:tav tm="0">
                                          <p:val>
                                            <p:strVal val="#ppt_x"/>
                                          </p:val>
                                        </p:tav>
                                        <p:tav tm="100000">
                                          <p:val>
                                            <p:strVal val="#ppt_x"/>
                                          </p:val>
                                        </p:tav>
                                      </p:tavLst>
                                    </p:anim>
                                    <p:anim calcmode="lin" valueType="num">
                                      <p:cBhvr>
                                        <p:cTn id="30" dur="500" fill="hold"/>
                                        <p:tgtEl>
                                          <p:spTgt spid="9319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3191"/>
                                        </p:tgtEl>
                                        <p:attrNameLst>
                                          <p:attrName>style.visibility</p:attrName>
                                        </p:attrNameLst>
                                      </p:cBhvr>
                                      <p:to>
                                        <p:strVal val="visible"/>
                                      </p:to>
                                    </p:set>
                                    <p:anim calcmode="lin" valueType="num">
                                      <p:cBhvr>
                                        <p:cTn id="35" dur="500" fill="hold"/>
                                        <p:tgtEl>
                                          <p:spTgt spid="93191"/>
                                        </p:tgtEl>
                                        <p:attrNameLst>
                                          <p:attrName>ppt_x</p:attrName>
                                        </p:attrNameLst>
                                      </p:cBhvr>
                                      <p:tavLst>
                                        <p:tav tm="0">
                                          <p:val>
                                            <p:strVal val="#ppt_x"/>
                                          </p:val>
                                        </p:tav>
                                        <p:tav tm="100000">
                                          <p:val>
                                            <p:strVal val="#ppt_x"/>
                                          </p:val>
                                        </p:tav>
                                      </p:tavLst>
                                    </p:anim>
                                    <p:anim calcmode="lin" valueType="num">
                                      <p:cBhvr>
                                        <p:cTn id="36" dur="500" fill="hold"/>
                                        <p:tgtEl>
                                          <p:spTgt spid="93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97282"/>
          <p:cNvSpPr>
            <a:spLocks noGrp="1" noChangeArrowheads="1"/>
          </p:cNvSpPr>
          <p:nvPr>
            <p:ph type="body" idx="1"/>
          </p:nvPr>
        </p:nvSpPr>
        <p:spPr>
          <a:xfrm>
            <a:off x="379413" y="1265238"/>
            <a:ext cx="8229600" cy="4525962"/>
          </a:xfrm>
        </p:spPr>
        <p:txBody>
          <a:bodyPr/>
          <a:lstStyle/>
          <a:p>
            <a:pPr>
              <a:buFont typeface="Arial" panose="020B0604020202020204" pitchFamily="34" charset="0"/>
              <a:buNone/>
            </a:pPr>
            <a:r>
              <a:rPr lang="en-US" altLang="en-US" smtClean="0">
                <a:solidFill>
                  <a:srgbClr val="C00000"/>
                </a:solidFill>
                <a:latin typeface="Times New Roman" panose="02020603050405020304" pitchFamily="18" charset="0"/>
                <a:cs typeface="Times New Roman" panose="02020603050405020304" pitchFamily="18" charset="0"/>
              </a:rPr>
              <a:t>Vocabulary:</a:t>
            </a:r>
            <a:endParaRPr lang="en-US" altLang="en-US" u="sng" smtClean="0">
              <a:solidFill>
                <a:srgbClr val="C00000"/>
              </a:solidFill>
              <a:latin typeface="Times New Roman" panose="02020603050405020304" pitchFamily="18" charset="0"/>
              <a:cs typeface="Times New Roman" panose="02020603050405020304" pitchFamily="18" charset="0"/>
            </a:endParaRPr>
          </a:p>
        </p:txBody>
      </p:sp>
      <p:sp>
        <p:nvSpPr>
          <p:cNvPr id="14339" name="Text Box 97285"/>
          <p:cNvSpPr txBox="1">
            <a:spLocks noChangeArrowheads="1"/>
          </p:cNvSpPr>
          <p:nvPr/>
        </p:nvSpPr>
        <p:spPr bwMode="auto">
          <a:xfrm>
            <a:off x="457200" y="2081213"/>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citizenship (n)     :</a:t>
            </a:r>
          </a:p>
        </p:txBody>
      </p:sp>
      <p:sp>
        <p:nvSpPr>
          <p:cNvPr id="14340" name="Text Box 97286"/>
          <p:cNvSpPr txBox="1">
            <a:spLocks noChangeArrowheads="1"/>
          </p:cNvSpPr>
          <p:nvPr/>
        </p:nvSpPr>
        <p:spPr bwMode="auto">
          <a:xfrm>
            <a:off x="3429000" y="2057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quyền công dân</a:t>
            </a:r>
          </a:p>
        </p:txBody>
      </p:sp>
      <p:sp>
        <p:nvSpPr>
          <p:cNvPr id="14341" name="Text Box 97287"/>
          <p:cNvSpPr txBox="1">
            <a:spLocks noChangeArrowheads="1"/>
          </p:cNvSpPr>
          <p:nvPr/>
        </p:nvSpPr>
        <p:spPr bwMode="auto">
          <a:xfrm>
            <a:off x="685800" y="259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14342" name="Rectangle 97288"/>
          <p:cNvSpPr>
            <a:spLocks noChangeArrowheads="1"/>
          </p:cNvSpPr>
          <p:nvPr/>
        </p:nvSpPr>
        <p:spPr bwMode="auto">
          <a:xfrm>
            <a:off x="381000" y="2549525"/>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 found  (v)            :</a:t>
            </a:r>
          </a:p>
        </p:txBody>
      </p:sp>
      <p:sp>
        <p:nvSpPr>
          <p:cNvPr id="97290" name="Text Box 97289"/>
          <p:cNvSpPr txBox="1">
            <a:spLocks noChangeArrowheads="1"/>
          </p:cNvSpPr>
          <p:nvPr/>
        </p:nvSpPr>
        <p:spPr bwMode="auto">
          <a:xfrm>
            <a:off x="457200" y="2997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aim (v)/ (n)         :</a:t>
            </a:r>
          </a:p>
        </p:txBody>
      </p:sp>
      <p:sp>
        <p:nvSpPr>
          <p:cNvPr id="97291" name="Text Box 97290"/>
          <p:cNvSpPr txBox="1">
            <a:spLocks noChangeArrowheads="1"/>
          </p:cNvSpPr>
          <p:nvPr/>
        </p:nvSpPr>
        <p:spPr bwMode="auto">
          <a:xfrm>
            <a:off x="441325" y="340836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encourage (v)      : </a:t>
            </a:r>
          </a:p>
        </p:txBody>
      </p:sp>
      <p:sp>
        <p:nvSpPr>
          <p:cNvPr id="97292" name="Text Box 97291"/>
          <p:cNvSpPr txBox="1">
            <a:spLocks noChangeArrowheads="1"/>
          </p:cNvSpPr>
          <p:nvPr/>
        </p:nvSpPr>
        <p:spPr bwMode="auto">
          <a:xfrm>
            <a:off x="304800" y="377825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 awareness (n)      :</a:t>
            </a:r>
          </a:p>
        </p:txBody>
      </p:sp>
      <p:sp>
        <p:nvSpPr>
          <p:cNvPr id="97293" name="Text Box 97292"/>
          <p:cNvSpPr txBox="1">
            <a:spLocks noChangeArrowheads="1"/>
          </p:cNvSpPr>
          <p:nvPr/>
        </p:nvSpPr>
        <p:spPr bwMode="auto">
          <a:xfrm>
            <a:off x="419100" y="4138613"/>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personality (n)      : </a:t>
            </a:r>
          </a:p>
        </p:txBody>
      </p:sp>
      <p:sp>
        <p:nvSpPr>
          <p:cNvPr id="14347" name="Text Box 97293"/>
          <p:cNvSpPr txBox="1">
            <a:spLocks noChangeArrowheads="1"/>
          </p:cNvSpPr>
          <p:nvPr/>
        </p:nvSpPr>
        <p:spPr bwMode="auto">
          <a:xfrm>
            <a:off x="381000" y="4572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97295" name="Text Box 97294"/>
          <p:cNvSpPr txBox="1">
            <a:spLocks noChangeArrowheads="1"/>
          </p:cNvSpPr>
          <p:nvPr/>
        </p:nvSpPr>
        <p:spPr bwMode="auto">
          <a:xfrm>
            <a:off x="309563" y="45418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 principle (n)         :</a:t>
            </a:r>
          </a:p>
        </p:txBody>
      </p:sp>
      <p:sp>
        <p:nvSpPr>
          <p:cNvPr id="97296" name="Text Box 97295"/>
          <p:cNvSpPr txBox="1">
            <a:spLocks noChangeArrowheads="1"/>
          </p:cNvSpPr>
          <p:nvPr/>
        </p:nvSpPr>
        <p:spPr bwMode="auto">
          <a:xfrm>
            <a:off x="381000" y="490378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establish (v)         :</a:t>
            </a:r>
          </a:p>
        </p:txBody>
      </p:sp>
      <p:sp>
        <p:nvSpPr>
          <p:cNvPr id="14350" name="Text Box 97296"/>
          <p:cNvSpPr txBox="1">
            <a:spLocks noChangeArrowheads="1"/>
          </p:cNvSpPr>
          <p:nvPr/>
        </p:nvSpPr>
        <p:spPr bwMode="auto">
          <a:xfrm>
            <a:off x="381000" y="533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97298" name="Text Box 97297"/>
          <p:cNvSpPr txBox="1">
            <a:spLocks noChangeArrowheads="1"/>
          </p:cNvSpPr>
          <p:nvPr/>
        </p:nvSpPr>
        <p:spPr bwMode="auto">
          <a:xfrm>
            <a:off x="304800" y="53213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 guideline (n)        :</a:t>
            </a:r>
          </a:p>
        </p:txBody>
      </p:sp>
      <p:sp>
        <p:nvSpPr>
          <p:cNvPr id="14352" name="Text Box 97298"/>
          <p:cNvSpPr txBox="1">
            <a:spLocks noChangeArrowheads="1"/>
          </p:cNvSpPr>
          <p:nvPr/>
        </p:nvSpPr>
        <p:spPr bwMode="auto">
          <a:xfrm>
            <a:off x="7467600" y="1524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14353" name="Text Box 97299"/>
          <p:cNvSpPr txBox="1">
            <a:spLocks noChangeArrowheads="1"/>
          </p:cNvSpPr>
          <p:nvPr/>
        </p:nvSpPr>
        <p:spPr bwMode="auto">
          <a:xfrm>
            <a:off x="3657600" y="2667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14354" name="Text Box 97300"/>
          <p:cNvSpPr txBox="1">
            <a:spLocks noChangeArrowheads="1"/>
          </p:cNvSpPr>
          <p:nvPr/>
        </p:nvSpPr>
        <p:spPr bwMode="auto">
          <a:xfrm>
            <a:off x="3281363" y="25527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thành lập, sáng lập</a:t>
            </a:r>
          </a:p>
        </p:txBody>
      </p:sp>
      <p:sp>
        <p:nvSpPr>
          <p:cNvPr id="97302" name="Text Box 97301"/>
          <p:cNvSpPr txBox="1">
            <a:spLocks noChangeArrowheads="1"/>
          </p:cNvSpPr>
          <p:nvPr/>
        </p:nvSpPr>
        <p:spPr bwMode="auto">
          <a:xfrm>
            <a:off x="3276600" y="2971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nhằm mục đích/mục đích</a:t>
            </a:r>
          </a:p>
        </p:txBody>
      </p:sp>
      <p:sp>
        <p:nvSpPr>
          <p:cNvPr id="97303" name="Text Box 97302"/>
          <p:cNvSpPr txBox="1">
            <a:spLocks noChangeArrowheads="1"/>
          </p:cNvSpPr>
          <p:nvPr/>
        </p:nvSpPr>
        <p:spPr bwMode="auto">
          <a:xfrm>
            <a:off x="3429000" y="3352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khuyến khích, động viên</a:t>
            </a:r>
          </a:p>
        </p:txBody>
      </p:sp>
      <p:sp>
        <p:nvSpPr>
          <p:cNvPr id="97304" name="Text Box 97303"/>
          <p:cNvSpPr txBox="1">
            <a:spLocks noChangeArrowheads="1"/>
          </p:cNvSpPr>
          <p:nvPr/>
        </p:nvSpPr>
        <p:spPr bwMode="auto">
          <a:xfrm>
            <a:off x="3352800" y="3733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sự ý thức</a:t>
            </a:r>
          </a:p>
        </p:txBody>
      </p:sp>
      <p:sp>
        <p:nvSpPr>
          <p:cNvPr id="97305" name="Text Box 97304"/>
          <p:cNvSpPr txBox="1">
            <a:spLocks noChangeArrowheads="1"/>
          </p:cNvSpPr>
          <p:nvPr/>
        </p:nvSpPr>
        <p:spPr bwMode="auto">
          <a:xfrm>
            <a:off x="3276600" y="4114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nhân cách</a:t>
            </a:r>
          </a:p>
        </p:txBody>
      </p:sp>
      <p:sp>
        <p:nvSpPr>
          <p:cNvPr id="97306" name="Text Box 97305"/>
          <p:cNvSpPr txBox="1">
            <a:spLocks noChangeArrowheads="1"/>
          </p:cNvSpPr>
          <p:nvPr/>
        </p:nvSpPr>
        <p:spPr bwMode="auto">
          <a:xfrm>
            <a:off x="3124200" y="4495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nguyên tắc</a:t>
            </a:r>
          </a:p>
        </p:txBody>
      </p:sp>
      <p:sp>
        <p:nvSpPr>
          <p:cNvPr id="97307" name="Text Box 97306"/>
          <p:cNvSpPr txBox="1">
            <a:spLocks noChangeArrowheads="1"/>
          </p:cNvSpPr>
          <p:nvPr/>
        </p:nvSpPr>
        <p:spPr bwMode="auto">
          <a:xfrm>
            <a:off x="3048000" y="4876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thiết lập</a:t>
            </a:r>
          </a:p>
        </p:txBody>
      </p:sp>
      <p:sp>
        <p:nvSpPr>
          <p:cNvPr id="97308" name="Text Box 97307"/>
          <p:cNvSpPr txBox="1">
            <a:spLocks noChangeArrowheads="1"/>
          </p:cNvSpPr>
          <p:nvPr/>
        </p:nvSpPr>
        <p:spPr bwMode="auto">
          <a:xfrm>
            <a:off x="2971800" y="5257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đường lối chỉ đạo</a:t>
            </a:r>
          </a:p>
        </p:txBody>
      </p:sp>
      <p:sp>
        <p:nvSpPr>
          <p:cNvPr id="2" name="Rectangle 1"/>
          <p:cNvSpPr/>
          <p:nvPr/>
        </p:nvSpPr>
        <p:spPr>
          <a:xfrm>
            <a:off x="838200" y="2081213"/>
            <a:ext cx="76200" cy="52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143000" y="3486150"/>
            <a:ext cx="15240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1181100" y="3862388"/>
            <a:ext cx="114300" cy="4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1543050" y="4259263"/>
            <a:ext cx="114300" cy="4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914400" y="4583113"/>
            <a:ext cx="46038"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960438" y="5006975"/>
            <a:ext cx="106362"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838200" y="5368925"/>
            <a:ext cx="174625"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7290">
                                            <p:txEl>
                                              <p:pRg st="0" end="0"/>
                                            </p:txEl>
                                          </p:spTgt>
                                        </p:tgtEl>
                                        <p:attrNameLst>
                                          <p:attrName>style.visibility</p:attrName>
                                        </p:attrNameLst>
                                      </p:cBhvr>
                                      <p:to>
                                        <p:strVal val="visible"/>
                                      </p:to>
                                    </p:set>
                                    <p:animEffect transition="in" filter="diamond(in)">
                                      <p:cBhvr>
                                        <p:cTn id="7" dur="2000"/>
                                        <p:tgtEl>
                                          <p:spTgt spid="97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7302">
                                            <p:txEl>
                                              <p:pRg st="0" end="0"/>
                                            </p:txEl>
                                          </p:spTgt>
                                        </p:tgtEl>
                                        <p:attrNameLst>
                                          <p:attrName>style.visibility</p:attrName>
                                        </p:attrNameLst>
                                      </p:cBhvr>
                                      <p:to>
                                        <p:strVal val="visible"/>
                                      </p:to>
                                    </p:set>
                                    <p:anim calcmode="lin" valueType="num">
                                      <p:cBhvr>
                                        <p:cTn id="12" dur="500" fill="hold"/>
                                        <p:tgtEl>
                                          <p:spTgt spid="9730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73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7291"/>
                                        </p:tgtEl>
                                        <p:attrNameLst>
                                          <p:attrName>style.visibility</p:attrName>
                                        </p:attrNameLst>
                                      </p:cBhvr>
                                      <p:to>
                                        <p:strVal val="visible"/>
                                      </p:to>
                                    </p:set>
                                    <p:animEffect transition="in" filter="circle(in)">
                                      <p:cBhvr>
                                        <p:cTn id="18" dur="2000"/>
                                        <p:tgtEl>
                                          <p:spTgt spid="972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2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7303"/>
                                        </p:tgtEl>
                                        <p:attrNameLst>
                                          <p:attrName>style.visibility</p:attrName>
                                        </p:attrNameLst>
                                      </p:cBhvr>
                                      <p:to>
                                        <p:strVal val="visible"/>
                                      </p:to>
                                    </p:set>
                                    <p:animEffect transition="in" filter="diamond(in)">
                                      <p:cBhvr>
                                        <p:cTn id="28" dur="2000"/>
                                        <p:tgtEl>
                                          <p:spTgt spid="973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7292"/>
                                        </p:tgtEl>
                                        <p:attrNameLst>
                                          <p:attrName>style.visibility</p:attrName>
                                        </p:attrNameLst>
                                      </p:cBhvr>
                                      <p:to>
                                        <p:strVal val="visible"/>
                                      </p:to>
                                    </p:set>
                                    <p:animEffect transition="in" filter="box(in)">
                                      <p:cBhvr>
                                        <p:cTn id="33" dur="500"/>
                                        <p:tgtEl>
                                          <p:spTgt spid="972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7304"/>
                                        </p:tgtEl>
                                        <p:attrNameLst>
                                          <p:attrName>style.visibility</p:attrName>
                                        </p:attrNameLst>
                                      </p:cBhvr>
                                      <p:to>
                                        <p:strVal val="visible"/>
                                      </p:to>
                                    </p:set>
                                    <p:anim calcmode="lin" valueType="num">
                                      <p:cBhvr>
                                        <p:cTn id="43" dur="500" fill="hold"/>
                                        <p:tgtEl>
                                          <p:spTgt spid="97304"/>
                                        </p:tgtEl>
                                        <p:attrNameLst>
                                          <p:attrName>ppt_x</p:attrName>
                                        </p:attrNameLst>
                                      </p:cBhvr>
                                      <p:tavLst>
                                        <p:tav tm="0">
                                          <p:val>
                                            <p:strVal val="#ppt_x"/>
                                          </p:val>
                                        </p:tav>
                                        <p:tav tm="100000">
                                          <p:val>
                                            <p:strVal val="#ppt_x"/>
                                          </p:val>
                                        </p:tav>
                                      </p:tavLst>
                                    </p:anim>
                                    <p:anim calcmode="lin" valueType="num">
                                      <p:cBhvr>
                                        <p:cTn id="44" dur="500" fill="hold"/>
                                        <p:tgtEl>
                                          <p:spTgt spid="9730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7293"/>
                                        </p:tgtEl>
                                        <p:attrNameLst>
                                          <p:attrName>style.visibility</p:attrName>
                                        </p:attrNameLst>
                                      </p:cBhvr>
                                      <p:to>
                                        <p:strVal val="visible"/>
                                      </p:to>
                                    </p:set>
                                    <p:animEffect transition="in" filter="circle(in)">
                                      <p:cBhvr>
                                        <p:cTn id="49" dur="2000"/>
                                        <p:tgtEl>
                                          <p:spTgt spid="9729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circle(in)">
                                      <p:cBhvr>
                                        <p:cTn id="54" dur="2000"/>
                                        <p:tgtEl>
                                          <p:spTgt spid="2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97305"/>
                                        </p:tgtEl>
                                        <p:attrNameLst>
                                          <p:attrName>style.visibility</p:attrName>
                                        </p:attrNameLst>
                                      </p:cBhvr>
                                      <p:to>
                                        <p:strVal val="visible"/>
                                      </p:to>
                                    </p:set>
                                    <p:anim calcmode="lin" valueType="num">
                                      <p:cBhvr>
                                        <p:cTn id="59" dur="1000" fill="hold"/>
                                        <p:tgtEl>
                                          <p:spTgt spid="97305"/>
                                        </p:tgtEl>
                                        <p:attrNameLst>
                                          <p:attrName>ppt_w</p:attrName>
                                        </p:attrNameLst>
                                      </p:cBhvr>
                                      <p:tavLst>
                                        <p:tav tm="0">
                                          <p:val>
                                            <p:strVal val="#ppt_w*0.70"/>
                                          </p:val>
                                        </p:tav>
                                        <p:tav tm="100000">
                                          <p:val>
                                            <p:strVal val="#ppt_w"/>
                                          </p:val>
                                        </p:tav>
                                      </p:tavLst>
                                    </p:anim>
                                    <p:anim calcmode="lin" valueType="num">
                                      <p:cBhvr>
                                        <p:cTn id="60" dur="1000" fill="hold"/>
                                        <p:tgtEl>
                                          <p:spTgt spid="97305"/>
                                        </p:tgtEl>
                                        <p:attrNameLst>
                                          <p:attrName>ppt_h</p:attrName>
                                        </p:attrNameLst>
                                      </p:cBhvr>
                                      <p:tavLst>
                                        <p:tav tm="0">
                                          <p:val>
                                            <p:strVal val="#ppt_h"/>
                                          </p:val>
                                        </p:tav>
                                        <p:tav tm="100000">
                                          <p:val>
                                            <p:strVal val="#ppt_h"/>
                                          </p:val>
                                        </p:tav>
                                      </p:tavLst>
                                    </p:anim>
                                    <p:animEffect transition="in" filter="fade">
                                      <p:cBhvr>
                                        <p:cTn id="61" dur="1000"/>
                                        <p:tgtEl>
                                          <p:spTgt spid="9730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97295"/>
                                        </p:tgtEl>
                                        <p:attrNameLst>
                                          <p:attrName>style.visibility</p:attrName>
                                        </p:attrNameLst>
                                      </p:cBhvr>
                                      <p:to>
                                        <p:strVal val="visible"/>
                                      </p:to>
                                    </p:set>
                                    <p:animEffect transition="in" filter="circle(in)">
                                      <p:cBhvr>
                                        <p:cTn id="66" dur="2000"/>
                                        <p:tgtEl>
                                          <p:spTgt spid="9729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circle(in)">
                                      <p:cBhvr>
                                        <p:cTn id="71" dur="20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97306"/>
                                        </p:tgtEl>
                                        <p:attrNameLst>
                                          <p:attrName>style.visibility</p:attrName>
                                        </p:attrNameLst>
                                      </p:cBhvr>
                                      <p:to>
                                        <p:strVal val="visible"/>
                                      </p:to>
                                    </p:set>
                                    <p:animEffect transition="in" filter="box(in)">
                                      <p:cBhvr>
                                        <p:cTn id="76" dur="500"/>
                                        <p:tgtEl>
                                          <p:spTgt spid="9730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7296"/>
                                        </p:tgtEl>
                                        <p:attrNameLst>
                                          <p:attrName>style.visibility</p:attrName>
                                        </p:attrNameLst>
                                      </p:cBhvr>
                                      <p:to>
                                        <p:strVal val="visible"/>
                                      </p:to>
                                    </p:set>
                                    <p:anim calcmode="lin" valueType="num">
                                      <p:cBhvr>
                                        <p:cTn id="81" dur="500" fill="hold"/>
                                        <p:tgtEl>
                                          <p:spTgt spid="97296"/>
                                        </p:tgtEl>
                                        <p:attrNameLst>
                                          <p:attrName>ppt_x</p:attrName>
                                        </p:attrNameLst>
                                      </p:cBhvr>
                                      <p:tavLst>
                                        <p:tav tm="0">
                                          <p:val>
                                            <p:strVal val="#ppt_x"/>
                                          </p:val>
                                        </p:tav>
                                        <p:tav tm="100000">
                                          <p:val>
                                            <p:strVal val="#ppt_x"/>
                                          </p:val>
                                        </p:tav>
                                      </p:tavLst>
                                    </p:anim>
                                    <p:anim calcmode="lin" valueType="num">
                                      <p:cBhvr>
                                        <p:cTn id="82" dur="500" fill="hold"/>
                                        <p:tgtEl>
                                          <p:spTgt spid="97296"/>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circle(in)">
                                      <p:cBhvr>
                                        <p:cTn id="87" dur="2000"/>
                                        <p:tgtEl>
                                          <p:spTgt spid="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97307"/>
                                        </p:tgtEl>
                                        <p:attrNameLst>
                                          <p:attrName>style.visibility</p:attrName>
                                        </p:attrNameLst>
                                      </p:cBhvr>
                                      <p:to>
                                        <p:strVal val="visible"/>
                                      </p:to>
                                    </p:set>
                                    <p:anim calcmode="lin" valueType="num">
                                      <p:cBhvr>
                                        <p:cTn id="92" dur="500" fill="hold"/>
                                        <p:tgtEl>
                                          <p:spTgt spid="97307"/>
                                        </p:tgtEl>
                                        <p:attrNameLst>
                                          <p:attrName>ppt_x</p:attrName>
                                        </p:attrNameLst>
                                      </p:cBhvr>
                                      <p:tavLst>
                                        <p:tav tm="0">
                                          <p:val>
                                            <p:strVal val="#ppt_x"/>
                                          </p:val>
                                        </p:tav>
                                        <p:tav tm="100000">
                                          <p:val>
                                            <p:strVal val="#ppt_x"/>
                                          </p:val>
                                        </p:tav>
                                      </p:tavLst>
                                    </p:anim>
                                    <p:anim calcmode="lin" valueType="num">
                                      <p:cBhvr>
                                        <p:cTn id="93" dur="500" fill="hold"/>
                                        <p:tgtEl>
                                          <p:spTgt spid="97307"/>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97298"/>
                                        </p:tgtEl>
                                        <p:attrNameLst>
                                          <p:attrName>style.visibility</p:attrName>
                                        </p:attrNameLst>
                                      </p:cBhvr>
                                      <p:to>
                                        <p:strVal val="visible"/>
                                      </p:to>
                                    </p:set>
                                    <p:animEffect transition="in" filter="circle(in)">
                                      <p:cBhvr>
                                        <p:cTn id="98" dur="2000"/>
                                        <p:tgtEl>
                                          <p:spTgt spid="9729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circle(in)">
                                      <p:cBhvr>
                                        <p:cTn id="103" dur="2000"/>
                                        <p:tgtEl>
                                          <p:spTgt spid="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97308"/>
                                        </p:tgtEl>
                                        <p:attrNameLst>
                                          <p:attrName>style.visibility</p:attrName>
                                        </p:attrNameLst>
                                      </p:cBhvr>
                                      <p:to>
                                        <p:strVal val="visible"/>
                                      </p:to>
                                    </p:set>
                                    <p:animEffect transition="in" filter="circle(in)">
                                      <p:cBhvr>
                                        <p:cTn id="108" dur="2000"/>
                                        <p:tgtEl>
                                          <p:spTgt spid="97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p:bldP spid="97292" grpId="0"/>
      <p:bldP spid="97293" grpId="0"/>
      <p:bldP spid="97295" grpId="0"/>
      <p:bldP spid="97296" grpId="0"/>
      <p:bldP spid="97298" grpId="0"/>
      <p:bldP spid="97303" grpId="0"/>
      <p:bldP spid="97304" grpId="0"/>
      <p:bldP spid="97305" grpId="0"/>
      <p:bldP spid="97306" grpId="0"/>
      <p:bldP spid="97307" grpId="0"/>
      <p:bldP spid="97308" grpId="0"/>
      <p:bldP spid="27" grpId="0" animBg="1"/>
      <p:bldP spid="28" grpId="0" animBg="1"/>
      <p:bldP spid="29"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99330"/>
          <p:cNvSpPr>
            <a:spLocks noGrp="1" noChangeArrowheads="1"/>
          </p:cNvSpPr>
          <p:nvPr>
            <p:ph type="body" idx="1"/>
          </p:nvPr>
        </p:nvSpPr>
        <p:spPr/>
        <p:txBody>
          <a:bodyPr/>
          <a:lstStyle/>
          <a:p>
            <a:pPr algn="ctr">
              <a:buFont typeface="Arial" panose="020B0604020202020204" pitchFamily="34" charset="0"/>
              <a:buNone/>
            </a:pPr>
            <a:r>
              <a:rPr lang="en-US" altLang="en-US" smtClean="0"/>
              <a:t> </a:t>
            </a:r>
            <a:r>
              <a:rPr lang="en-US" altLang="en-US" smtClean="0">
                <a:solidFill>
                  <a:srgbClr val="C00000"/>
                </a:solidFill>
                <a:latin typeface="Times New Roman" panose="02020603050405020304" pitchFamily="18" charset="0"/>
                <a:cs typeface="Times New Roman" panose="02020603050405020304" pitchFamily="18" charset="0"/>
              </a:rPr>
              <a:t>Matching</a:t>
            </a:r>
          </a:p>
        </p:txBody>
      </p:sp>
      <p:sp>
        <p:nvSpPr>
          <p:cNvPr id="16387" name="Text Box 99333"/>
          <p:cNvSpPr txBox="1">
            <a:spLocks noChangeArrowheads="1"/>
          </p:cNvSpPr>
          <p:nvPr/>
        </p:nvSpPr>
        <p:spPr bwMode="auto">
          <a:xfrm>
            <a:off x="457200" y="2209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citizenship (n)    :</a:t>
            </a:r>
          </a:p>
        </p:txBody>
      </p:sp>
      <p:sp>
        <p:nvSpPr>
          <p:cNvPr id="16388" name="Text Box 99335"/>
          <p:cNvSpPr txBox="1">
            <a:spLocks noChangeArrowheads="1"/>
          </p:cNvSpPr>
          <p:nvPr/>
        </p:nvSpPr>
        <p:spPr bwMode="auto">
          <a:xfrm>
            <a:off x="685800" y="259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16389" name="Rectangle 99336"/>
          <p:cNvSpPr>
            <a:spLocks noChangeArrowheads="1"/>
          </p:cNvSpPr>
          <p:nvPr/>
        </p:nvSpPr>
        <p:spPr bwMode="auto">
          <a:xfrm>
            <a:off x="381000" y="2667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 found  (v)           :</a:t>
            </a:r>
          </a:p>
        </p:txBody>
      </p:sp>
      <p:sp>
        <p:nvSpPr>
          <p:cNvPr id="16390" name="Text Box 99337"/>
          <p:cNvSpPr txBox="1">
            <a:spLocks noChangeArrowheads="1"/>
          </p:cNvSpPr>
          <p:nvPr/>
        </p:nvSpPr>
        <p:spPr bwMode="auto">
          <a:xfrm>
            <a:off x="457200" y="3048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aim  (v)               :</a:t>
            </a:r>
          </a:p>
        </p:txBody>
      </p:sp>
      <p:sp>
        <p:nvSpPr>
          <p:cNvPr id="16391" name="Text Box 99338"/>
          <p:cNvSpPr txBox="1">
            <a:spLocks noChangeArrowheads="1"/>
          </p:cNvSpPr>
          <p:nvPr/>
        </p:nvSpPr>
        <p:spPr bwMode="auto">
          <a:xfrm>
            <a:off x="457200" y="3429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encourage (v)      : </a:t>
            </a:r>
          </a:p>
        </p:txBody>
      </p:sp>
      <p:sp>
        <p:nvSpPr>
          <p:cNvPr id="16392" name="Text Box 99339"/>
          <p:cNvSpPr txBox="1">
            <a:spLocks noChangeArrowheads="1"/>
          </p:cNvSpPr>
          <p:nvPr/>
        </p:nvSpPr>
        <p:spPr bwMode="auto">
          <a:xfrm>
            <a:off x="304800" y="3810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 awareness (n)      :</a:t>
            </a:r>
          </a:p>
        </p:txBody>
      </p:sp>
      <p:sp>
        <p:nvSpPr>
          <p:cNvPr id="16393" name="Text Box 99340"/>
          <p:cNvSpPr txBox="1">
            <a:spLocks noChangeArrowheads="1"/>
          </p:cNvSpPr>
          <p:nvPr/>
        </p:nvSpPr>
        <p:spPr bwMode="auto">
          <a:xfrm>
            <a:off x="381000" y="4191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personality (n)      : </a:t>
            </a:r>
          </a:p>
        </p:txBody>
      </p:sp>
      <p:sp>
        <p:nvSpPr>
          <p:cNvPr id="16394" name="Text Box 99341"/>
          <p:cNvSpPr txBox="1">
            <a:spLocks noChangeArrowheads="1"/>
          </p:cNvSpPr>
          <p:nvPr/>
        </p:nvSpPr>
        <p:spPr bwMode="auto">
          <a:xfrm>
            <a:off x="381000" y="4572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16395" name="Text Box 99342"/>
          <p:cNvSpPr txBox="1">
            <a:spLocks noChangeArrowheads="1"/>
          </p:cNvSpPr>
          <p:nvPr/>
        </p:nvSpPr>
        <p:spPr bwMode="auto">
          <a:xfrm>
            <a:off x="304800" y="4572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 principle (n)         :</a:t>
            </a:r>
          </a:p>
        </p:txBody>
      </p:sp>
      <p:sp>
        <p:nvSpPr>
          <p:cNvPr id="16396" name="Text Box 99343"/>
          <p:cNvSpPr txBox="1">
            <a:spLocks noChangeArrowheads="1"/>
          </p:cNvSpPr>
          <p:nvPr/>
        </p:nvSpPr>
        <p:spPr bwMode="auto">
          <a:xfrm>
            <a:off x="381000" y="4953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establish (v)         :</a:t>
            </a:r>
          </a:p>
        </p:txBody>
      </p:sp>
      <p:sp>
        <p:nvSpPr>
          <p:cNvPr id="16397" name="Text Box 99344"/>
          <p:cNvSpPr txBox="1">
            <a:spLocks noChangeArrowheads="1"/>
          </p:cNvSpPr>
          <p:nvPr/>
        </p:nvSpPr>
        <p:spPr bwMode="auto">
          <a:xfrm>
            <a:off x="381000" y="533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16398" name="Text Box 99345"/>
          <p:cNvSpPr txBox="1">
            <a:spLocks noChangeArrowheads="1"/>
          </p:cNvSpPr>
          <p:nvPr/>
        </p:nvSpPr>
        <p:spPr bwMode="auto">
          <a:xfrm>
            <a:off x="304800" y="5334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 guideline (n)        :</a:t>
            </a:r>
          </a:p>
        </p:txBody>
      </p:sp>
      <p:sp>
        <p:nvSpPr>
          <p:cNvPr id="16399" name="Text Box 99346"/>
          <p:cNvSpPr txBox="1">
            <a:spLocks noChangeArrowheads="1"/>
          </p:cNvSpPr>
          <p:nvPr/>
        </p:nvSpPr>
        <p:spPr bwMode="auto">
          <a:xfrm>
            <a:off x="7467600" y="1524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16400" name="Text Box 99347"/>
          <p:cNvSpPr txBox="1">
            <a:spLocks noChangeArrowheads="1"/>
          </p:cNvSpPr>
          <p:nvPr/>
        </p:nvSpPr>
        <p:spPr bwMode="auto">
          <a:xfrm>
            <a:off x="3657600" y="2667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endParaRPr lang="en-US" altLang="en-US" sz="2400">
              <a:latin typeface="Times New Roman" panose="02020603050405020304" pitchFamily="18" charset="0"/>
            </a:endParaRPr>
          </a:p>
        </p:txBody>
      </p:sp>
      <p:sp>
        <p:nvSpPr>
          <p:cNvPr id="16401" name="Text Box 99348"/>
          <p:cNvSpPr txBox="1">
            <a:spLocks noChangeArrowheads="1"/>
          </p:cNvSpPr>
          <p:nvPr/>
        </p:nvSpPr>
        <p:spPr bwMode="auto">
          <a:xfrm>
            <a:off x="3276600" y="2667000"/>
            <a:ext cx="4038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thiết lập</a:t>
            </a:r>
          </a:p>
          <a:p>
            <a:pPr>
              <a:spcBef>
                <a:spcPct val="50000"/>
              </a:spcBef>
              <a:buFont typeface="Arial" panose="020B0604020202020204" pitchFamily="34" charset="0"/>
              <a:buNone/>
            </a:pPr>
            <a:r>
              <a:rPr lang="en-US" altLang="en-US" sz="2400">
                <a:latin typeface="Times New Roman" panose="02020603050405020304" pitchFamily="18" charset="0"/>
              </a:rPr>
              <a:t>    </a:t>
            </a:r>
          </a:p>
        </p:txBody>
      </p:sp>
      <p:sp>
        <p:nvSpPr>
          <p:cNvPr id="16402" name="Text Box 99349"/>
          <p:cNvSpPr txBox="1">
            <a:spLocks noChangeArrowheads="1"/>
          </p:cNvSpPr>
          <p:nvPr/>
        </p:nvSpPr>
        <p:spPr bwMode="auto">
          <a:xfrm>
            <a:off x="3276600" y="2971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nguyên tắc</a:t>
            </a:r>
          </a:p>
        </p:txBody>
      </p:sp>
      <p:sp>
        <p:nvSpPr>
          <p:cNvPr id="16403" name="Text Box 99350"/>
          <p:cNvSpPr txBox="1">
            <a:spLocks noChangeArrowheads="1"/>
          </p:cNvSpPr>
          <p:nvPr/>
        </p:nvSpPr>
        <p:spPr bwMode="auto">
          <a:xfrm>
            <a:off x="3429000" y="34290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khuyến khích, động viên</a:t>
            </a:r>
          </a:p>
        </p:txBody>
      </p:sp>
      <p:sp>
        <p:nvSpPr>
          <p:cNvPr id="16404" name="Text Box 99351"/>
          <p:cNvSpPr txBox="1">
            <a:spLocks noChangeArrowheads="1"/>
          </p:cNvSpPr>
          <p:nvPr/>
        </p:nvSpPr>
        <p:spPr bwMode="auto">
          <a:xfrm>
            <a:off x="3352800" y="37338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nhân cách</a:t>
            </a:r>
          </a:p>
        </p:txBody>
      </p:sp>
      <p:sp>
        <p:nvSpPr>
          <p:cNvPr id="16405" name="Text Box 99352"/>
          <p:cNvSpPr txBox="1">
            <a:spLocks noChangeArrowheads="1"/>
          </p:cNvSpPr>
          <p:nvPr/>
        </p:nvSpPr>
        <p:spPr bwMode="auto">
          <a:xfrm>
            <a:off x="3276600" y="4191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sự ý thức </a:t>
            </a:r>
          </a:p>
        </p:txBody>
      </p:sp>
      <p:sp>
        <p:nvSpPr>
          <p:cNvPr id="16406" name="Text Box 99353"/>
          <p:cNvSpPr txBox="1">
            <a:spLocks noChangeArrowheads="1"/>
          </p:cNvSpPr>
          <p:nvPr/>
        </p:nvSpPr>
        <p:spPr bwMode="auto">
          <a:xfrm>
            <a:off x="3124200" y="4495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a:t>
            </a:r>
          </a:p>
        </p:txBody>
      </p:sp>
      <p:sp>
        <p:nvSpPr>
          <p:cNvPr id="16407" name="Text Box 99354"/>
          <p:cNvSpPr txBox="1">
            <a:spLocks noChangeArrowheads="1"/>
          </p:cNvSpPr>
          <p:nvPr/>
        </p:nvSpPr>
        <p:spPr bwMode="auto">
          <a:xfrm>
            <a:off x="3048000" y="49530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a:latin typeface="Times New Roman" panose="02020603050405020304" pitchFamily="18" charset="0"/>
              </a:rPr>
              <a:t>                    thành lập , sáng lập </a:t>
            </a:r>
          </a:p>
        </p:txBody>
      </p:sp>
      <p:sp>
        <p:nvSpPr>
          <p:cNvPr id="16408" name="Text Box 99355"/>
          <p:cNvSpPr txBox="1">
            <a:spLocks noChangeArrowheads="1"/>
          </p:cNvSpPr>
          <p:nvPr/>
        </p:nvSpPr>
        <p:spPr bwMode="auto">
          <a:xfrm>
            <a:off x="2971800" y="5257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lang="en-US" altLang="en-US" sz="2400">
                <a:latin typeface="Times New Roman" panose="02020603050405020304" pitchFamily="18" charset="0"/>
              </a:rPr>
              <a:t>    tư cách công dân</a:t>
            </a:r>
          </a:p>
        </p:txBody>
      </p:sp>
      <p:sp>
        <p:nvSpPr>
          <p:cNvPr id="16409" name="Rectangle 99357"/>
          <p:cNvSpPr>
            <a:spLocks noChangeArrowheads="1"/>
          </p:cNvSpPr>
          <p:nvPr/>
        </p:nvSpPr>
        <p:spPr bwMode="auto">
          <a:xfrm>
            <a:off x="2990850" y="2209800"/>
            <a:ext cx="493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2400">
                <a:latin typeface="Times New Roman" panose="02020603050405020304" pitchFamily="18" charset="0"/>
              </a:rPr>
              <a:t>                     đường lối chỉ đạo</a:t>
            </a:r>
          </a:p>
        </p:txBody>
      </p:sp>
      <p:sp>
        <p:nvSpPr>
          <p:cNvPr id="16410" name="Rectangle 99358"/>
          <p:cNvSpPr>
            <a:spLocks noChangeArrowheads="1"/>
          </p:cNvSpPr>
          <p:nvPr/>
        </p:nvSpPr>
        <p:spPr bwMode="auto">
          <a:xfrm>
            <a:off x="3541713" y="4572000"/>
            <a:ext cx="461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2400">
                <a:latin typeface="Times New Roman" panose="02020603050405020304" pitchFamily="18" charset="0"/>
              </a:rPr>
              <a:t>              nhằm mục đích</a:t>
            </a:r>
          </a:p>
        </p:txBody>
      </p:sp>
      <p:sp>
        <p:nvSpPr>
          <p:cNvPr id="99360" name="Straight Connector 99359"/>
          <p:cNvSpPr>
            <a:spLocks noChangeShapeType="1"/>
          </p:cNvSpPr>
          <p:nvPr/>
        </p:nvSpPr>
        <p:spPr bwMode="auto">
          <a:xfrm>
            <a:off x="2895600" y="2438400"/>
            <a:ext cx="1676400" cy="3048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62" name="Straight Connector 99361"/>
          <p:cNvSpPr>
            <a:spLocks noChangeShapeType="1"/>
          </p:cNvSpPr>
          <p:nvPr/>
        </p:nvSpPr>
        <p:spPr bwMode="auto">
          <a:xfrm>
            <a:off x="2819400" y="2895600"/>
            <a:ext cx="1828800" cy="2286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63" name="Straight Connector 99362"/>
          <p:cNvSpPr>
            <a:spLocks noChangeShapeType="1"/>
          </p:cNvSpPr>
          <p:nvPr/>
        </p:nvSpPr>
        <p:spPr bwMode="auto">
          <a:xfrm>
            <a:off x="2819400" y="3276600"/>
            <a:ext cx="1905000" cy="1600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65" name="Straight Connector 99364"/>
          <p:cNvSpPr>
            <a:spLocks noChangeShapeType="1"/>
          </p:cNvSpPr>
          <p:nvPr/>
        </p:nvSpPr>
        <p:spPr bwMode="auto">
          <a:xfrm>
            <a:off x="2895600" y="4038600"/>
            <a:ext cx="1905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66" name="Straight Connector 99365"/>
          <p:cNvSpPr>
            <a:spLocks noChangeShapeType="1"/>
          </p:cNvSpPr>
          <p:nvPr/>
        </p:nvSpPr>
        <p:spPr bwMode="auto">
          <a:xfrm flipV="1">
            <a:off x="2895600" y="3962400"/>
            <a:ext cx="1828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67" name="Straight Connector 99366"/>
          <p:cNvSpPr>
            <a:spLocks noChangeShapeType="1"/>
          </p:cNvSpPr>
          <p:nvPr/>
        </p:nvSpPr>
        <p:spPr bwMode="auto">
          <a:xfrm flipV="1">
            <a:off x="2819400" y="3200400"/>
            <a:ext cx="1905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68" name="Straight Connector 99367"/>
          <p:cNvSpPr>
            <a:spLocks noChangeShapeType="1"/>
          </p:cNvSpPr>
          <p:nvPr/>
        </p:nvSpPr>
        <p:spPr bwMode="auto">
          <a:xfrm flipV="1">
            <a:off x="2895600" y="2895600"/>
            <a:ext cx="18288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69" name="Straight Connector 99368"/>
          <p:cNvSpPr>
            <a:spLocks noChangeShapeType="1"/>
          </p:cNvSpPr>
          <p:nvPr/>
        </p:nvSpPr>
        <p:spPr bwMode="auto">
          <a:xfrm flipV="1">
            <a:off x="2819400" y="2514600"/>
            <a:ext cx="1828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70" name="Straight Connector 99369"/>
          <p:cNvSpPr>
            <a:spLocks noChangeShapeType="1"/>
          </p:cNvSpPr>
          <p:nvPr/>
        </p:nvSpPr>
        <p:spPr bwMode="auto">
          <a:xfrm>
            <a:off x="2895600" y="3657600"/>
            <a:ext cx="19812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9360"/>
                                        </p:tgtEl>
                                        <p:attrNameLst>
                                          <p:attrName>style.visibility</p:attrName>
                                        </p:attrNameLst>
                                      </p:cBhvr>
                                      <p:to>
                                        <p:strVal val="visible"/>
                                      </p:to>
                                    </p:set>
                                    <p:animEffect transition="in" filter="box(in)">
                                      <p:cBhvr>
                                        <p:cTn id="7" dur="500"/>
                                        <p:tgtEl>
                                          <p:spTgt spid="99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99362"/>
                                        </p:tgtEl>
                                        <p:attrNameLst>
                                          <p:attrName>style.visibility</p:attrName>
                                        </p:attrNameLst>
                                      </p:cBhvr>
                                      <p:to>
                                        <p:strVal val="visible"/>
                                      </p:to>
                                    </p:set>
                                    <p:anim calcmode="lin" valueType="num">
                                      <p:cBhvr>
                                        <p:cTn id="12" dur="1000" fill="hold"/>
                                        <p:tgtEl>
                                          <p:spTgt spid="99362"/>
                                        </p:tgtEl>
                                        <p:attrNameLst>
                                          <p:attrName>ppt_w</p:attrName>
                                        </p:attrNameLst>
                                      </p:cBhvr>
                                      <p:tavLst>
                                        <p:tav tm="0">
                                          <p:val>
                                            <p:strVal val="#ppt_w*0.70"/>
                                          </p:val>
                                        </p:tav>
                                        <p:tav tm="100000">
                                          <p:val>
                                            <p:strVal val="#ppt_w"/>
                                          </p:val>
                                        </p:tav>
                                      </p:tavLst>
                                    </p:anim>
                                    <p:anim calcmode="lin" valueType="num">
                                      <p:cBhvr>
                                        <p:cTn id="13" dur="1000" fill="hold"/>
                                        <p:tgtEl>
                                          <p:spTgt spid="99362"/>
                                        </p:tgtEl>
                                        <p:attrNameLst>
                                          <p:attrName>ppt_h</p:attrName>
                                        </p:attrNameLst>
                                      </p:cBhvr>
                                      <p:tavLst>
                                        <p:tav tm="0">
                                          <p:val>
                                            <p:strVal val="#ppt_h"/>
                                          </p:val>
                                        </p:tav>
                                        <p:tav tm="100000">
                                          <p:val>
                                            <p:strVal val="#ppt_h"/>
                                          </p:val>
                                        </p:tav>
                                      </p:tavLst>
                                    </p:anim>
                                    <p:animEffect transition="in" filter="fade">
                                      <p:cBhvr>
                                        <p:cTn id="14" dur="1000"/>
                                        <p:tgtEl>
                                          <p:spTgt spid="993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99363"/>
                                        </p:tgtEl>
                                        <p:attrNameLst>
                                          <p:attrName>style.visibility</p:attrName>
                                        </p:attrNameLst>
                                      </p:cBhvr>
                                      <p:to>
                                        <p:strVal val="visible"/>
                                      </p:to>
                                    </p:set>
                                    <p:animEffect transition="in" filter="blinds(horizontal)">
                                      <p:cBhvr>
                                        <p:cTn id="19" dur="500"/>
                                        <p:tgtEl>
                                          <p:spTgt spid="993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99370"/>
                                        </p:tgtEl>
                                        <p:attrNameLst>
                                          <p:attrName>style.visibility</p:attrName>
                                        </p:attrNameLst>
                                      </p:cBhvr>
                                      <p:to>
                                        <p:strVal val="visible"/>
                                      </p:to>
                                    </p:set>
                                    <p:animEffect transition="in" filter="checkerboard(across)">
                                      <p:cBhvr>
                                        <p:cTn id="24" dur="500"/>
                                        <p:tgtEl>
                                          <p:spTgt spid="993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99365"/>
                                        </p:tgtEl>
                                        <p:attrNameLst>
                                          <p:attrName>style.visibility</p:attrName>
                                        </p:attrNameLst>
                                      </p:cBhvr>
                                      <p:to>
                                        <p:strVal val="visible"/>
                                      </p:to>
                                    </p:set>
                                    <p:animEffect transition="in" filter="box(in)">
                                      <p:cBhvr>
                                        <p:cTn id="29" dur="500"/>
                                        <p:tgtEl>
                                          <p:spTgt spid="9936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99366"/>
                                        </p:tgtEl>
                                        <p:attrNameLst>
                                          <p:attrName>style.visibility</p:attrName>
                                        </p:attrNameLst>
                                      </p:cBhvr>
                                      <p:to>
                                        <p:strVal val="visible"/>
                                      </p:to>
                                    </p:set>
                                    <p:animEffect transition="in" filter="diamond(in)">
                                      <p:cBhvr>
                                        <p:cTn id="34" dur="2000"/>
                                        <p:tgtEl>
                                          <p:spTgt spid="9936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99367"/>
                                        </p:tgtEl>
                                        <p:attrNameLst>
                                          <p:attrName>style.visibility</p:attrName>
                                        </p:attrNameLst>
                                      </p:cBhvr>
                                      <p:to>
                                        <p:strVal val="visible"/>
                                      </p:to>
                                    </p:set>
                                    <p:animEffect transition="in" filter="circle(in)">
                                      <p:cBhvr>
                                        <p:cTn id="39" dur="2000"/>
                                        <p:tgtEl>
                                          <p:spTgt spid="9936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99366"/>
                                        </p:tgtEl>
                                        <p:attrNameLst>
                                          <p:attrName>style.visibility</p:attrName>
                                        </p:attrNameLst>
                                      </p:cBhvr>
                                      <p:to>
                                        <p:strVal val="visible"/>
                                      </p:to>
                                    </p:set>
                                    <p:anim calcmode="lin" valueType="num">
                                      <p:cBhvr>
                                        <p:cTn id="44" dur="1000" fill="hold"/>
                                        <p:tgtEl>
                                          <p:spTgt spid="99366"/>
                                        </p:tgtEl>
                                        <p:attrNameLst>
                                          <p:attrName>ppt_w</p:attrName>
                                        </p:attrNameLst>
                                      </p:cBhvr>
                                      <p:tavLst>
                                        <p:tav tm="0">
                                          <p:val>
                                            <p:strVal val="#ppt_w*0.70"/>
                                          </p:val>
                                        </p:tav>
                                        <p:tav tm="100000">
                                          <p:val>
                                            <p:strVal val="#ppt_w"/>
                                          </p:val>
                                        </p:tav>
                                      </p:tavLst>
                                    </p:anim>
                                    <p:anim calcmode="lin" valueType="num">
                                      <p:cBhvr>
                                        <p:cTn id="45" dur="1000" fill="hold"/>
                                        <p:tgtEl>
                                          <p:spTgt spid="99366"/>
                                        </p:tgtEl>
                                        <p:attrNameLst>
                                          <p:attrName>ppt_h</p:attrName>
                                        </p:attrNameLst>
                                      </p:cBhvr>
                                      <p:tavLst>
                                        <p:tav tm="0">
                                          <p:val>
                                            <p:strVal val="#ppt_h"/>
                                          </p:val>
                                        </p:tav>
                                        <p:tav tm="100000">
                                          <p:val>
                                            <p:strVal val="#ppt_h"/>
                                          </p:val>
                                        </p:tav>
                                      </p:tavLst>
                                    </p:anim>
                                    <p:animEffect transition="in" filter="fade">
                                      <p:cBhvr>
                                        <p:cTn id="46" dur="1000"/>
                                        <p:tgtEl>
                                          <p:spTgt spid="9936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nodeType="clickEffect">
                                  <p:stCondLst>
                                    <p:cond delay="0"/>
                                  </p:stCondLst>
                                  <p:childTnLst>
                                    <p:set>
                                      <p:cBhvr>
                                        <p:cTn id="50" dur="1" fill="hold">
                                          <p:stCondLst>
                                            <p:cond delay="0"/>
                                          </p:stCondLst>
                                        </p:cTn>
                                        <p:tgtEl>
                                          <p:spTgt spid="99367"/>
                                        </p:tgtEl>
                                        <p:attrNameLst>
                                          <p:attrName>style.visibility</p:attrName>
                                        </p:attrNameLst>
                                      </p:cBhvr>
                                      <p:to>
                                        <p:strVal val="visible"/>
                                      </p:to>
                                    </p:set>
                                    <p:animEffect transition="in" filter="diamond(in)">
                                      <p:cBhvr>
                                        <p:cTn id="51" dur="2000"/>
                                        <p:tgtEl>
                                          <p:spTgt spid="9936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99368"/>
                                        </p:tgtEl>
                                        <p:attrNameLst>
                                          <p:attrName>style.visibility</p:attrName>
                                        </p:attrNameLst>
                                      </p:cBhvr>
                                      <p:to>
                                        <p:strVal val="visible"/>
                                      </p:to>
                                    </p:set>
                                    <p:anim calcmode="lin" valueType="num">
                                      <p:cBhvr>
                                        <p:cTn id="56" dur="1000" fill="hold"/>
                                        <p:tgtEl>
                                          <p:spTgt spid="99368"/>
                                        </p:tgtEl>
                                        <p:attrNameLst>
                                          <p:attrName>ppt_w</p:attrName>
                                        </p:attrNameLst>
                                      </p:cBhvr>
                                      <p:tavLst>
                                        <p:tav tm="0">
                                          <p:val>
                                            <p:strVal val="#ppt_w*0.70"/>
                                          </p:val>
                                        </p:tav>
                                        <p:tav tm="100000">
                                          <p:val>
                                            <p:strVal val="#ppt_w"/>
                                          </p:val>
                                        </p:tav>
                                      </p:tavLst>
                                    </p:anim>
                                    <p:anim calcmode="lin" valueType="num">
                                      <p:cBhvr>
                                        <p:cTn id="57" dur="1000" fill="hold"/>
                                        <p:tgtEl>
                                          <p:spTgt spid="99368"/>
                                        </p:tgtEl>
                                        <p:attrNameLst>
                                          <p:attrName>ppt_h</p:attrName>
                                        </p:attrNameLst>
                                      </p:cBhvr>
                                      <p:tavLst>
                                        <p:tav tm="0">
                                          <p:val>
                                            <p:strVal val="#ppt_h"/>
                                          </p:val>
                                        </p:tav>
                                        <p:tav tm="100000">
                                          <p:val>
                                            <p:strVal val="#ppt_h"/>
                                          </p:val>
                                        </p:tav>
                                      </p:tavLst>
                                    </p:anim>
                                    <p:animEffect transition="in" filter="fade">
                                      <p:cBhvr>
                                        <p:cTn id="58" dur="1000"/>
                                        <p:tgtEl>
                                          <p:spTgt spid="9936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99369"/>
                                        </p:tgtEl>
                                        <p:attrNameLst>
                                          <p:attrName>style.visibility</p:attrName>
                                        </p:attrNameLst>
                                      </p:cBhvr>
                                      <p:to>
                                        <p:strVal val="visible"/>
                                      </p:to>
                                    </p:set>
                                    <p:animEffect transition="in" filter="circle(in)">
                                      <p:cBhvr>
                                        <p:cTn id="63" dur="2000"/>
                                        <p:tgtEl>
                                          <p:spTgt spid="99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1048</Words>
  <Application>Microsoft Office PowerPoint</Application>
  <PresentationFormat>On-screen Show (4:3)</PresentationFormat>
  <Paragraphs>274</Paragraphs>
  <Slides>32</Slides>
  <Notes>5</Notes>
  <HiddenSlides>4</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Verdana</vt:lpstr>
      <vt:lpstr>Arial</vt:lpstr>
      <vt:lpstr>Calibri</vt:lpstr>
      <vt:lpstr>Times New Roman</vt:lpstr>
      <vt:lpstr>Wingdings</vt:lpstr>
      <vt:lpstr>Tahoma</vt:lpstr>
      <vt:lpstr>VNI-Times</vt:lpstr>
      <vt:lpstr>Garamond</vt:lpstr>
      <vt:lpstr>Office Theme</vt:lpstr>
      <vt:lpstr>PowerPoint Presentation</vt:lpstr>
      <vt:lpstr>What organization is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33</cp:revision>
  <dcterms:modified xsi:type="dcterms:W3CDTF">2022-08-02T03:12:23Z</dcterms:modified>
</cp:coreProperties>
</file>