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7"/>
  </p:notesMasterIdLst>
  <p:sldIdLst>
    <p:sldId id="291" r:id="rId2"/>
    <p:sldId id="256" r:id="rId3"/>
    <p:sldId id="267" r:id="rId4"/>
    <p:sldId id="268" r:id="rId5"/>
    <p:sldId id="269" r:id="rId6"/>
    <p:sldId id="270" r:id="rId7"/>
    <p:sldId id="271" r:id="rId8"/>
    <p:sldId id="272" r:id="rId9"/>
    <p:sldId id="266" r:id="rId10"/>
    <p:sldId id="273" r:id="rId11"/>
    <p:sldId id="274" r:id="rId12"/>
    <p:sldId id="275" r:id="rId13"/>
    <p:sldId id="276" r:id="rId14"/>
    <p:sldId id="277" r:id="rId15"/>
    <p:sldId id="278" r:id="rId16"/>
    <p:sldId id="279" r:id="rId17"/>
    <p:sldId id="280" r:id="rId18"/>
    <p:sldId id="281" r:id="rId19"/>
    <p:sldId id="282" r:id="rId20"/>
    <p:sldId id="288" r:id="rId21"/>
    <p:sldId id="284" r:id="rId22"/>
    <p:sldId id="285" r:id="rId23"/>
    <p:sldId id="286" r:id="rId24"/>
    <p:sldId id="290" r:id="rId25"/>
    <p:sldId id="287"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11CA"/>
    <a:srgbClr val="008000"/>
    <a:srgbClr val="0000FF"/>
    <a:srgbClr val="6600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1" autoAdjust="0"/>
    <p:restoredTop sz="93460" autoAdjust="0"/>
  </p:normalViewPr>
  <p:slideViewPr>
    <p:cSldViewPr>
      <p:cViewPr varScale="1">
        <p:scale>
          <a:sx n="82" d="100"/>
          <a:sy n="82" d="100"/>
        </p:scale>
        <p:origin x="1507"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Verdana" panose="020B0604030504040204" pitchFamily="34" charset="0"/>
              </a:defRPr>
            </a:lvl1pPr>
          </a:lstStyle>
          <a:p>
            <a:pPr>
              <a:defRPr/>
            </a:pPr>
            <a:endParaRPr lang="en-US" alt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Verdana" panose="020B0604030504040204" pitchFamily="34" charset="0"/>
              </a:defRPr>
            </a:lvl1pPr>
          </a:lstStyle>
          <a:p>
            <a:pPr>
              <a:defRPr/>
            </a:pPr>
            <a:fld id="{3826E3CA-5733-4F67-8069-84753714C519}" type="datetimeFigureOut">
              <a:rPr lang="en-US" altLang="en-US"/>
              <a:pPr>
                <a:defRPr/>
              </a:pPr>
              <a:t>8/2/2022</a:t>
            </a:fld>
            <a:endParaRPr lang="en-US" altLang="en-US"/>
          </a:p>
        </p:txBody>
      </p:sp>
      <p:sp>
        <p:nvSpPr>
          <p:cNvPr id="614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Verdana" panose="020B0604030504040204" pitchFamily="34" charset="0"/>
              </a:defRPr>
            </a:lvl1pPr>
          </a:lstStyle>
          <a:p>
            <a:pPr>
              <a:defRPr/>
            </a:pPr>
            <a:endParaRPr lang="en-US" alt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Verdana" panose="020B0604030504040204" pitchFamily="34" charset="0"/>
              </a:defRPr>
            </a:lvl1pPr>
          </a:lstStyle>
          <a:p>
            <a:pPr>
              <a:defRPr/>
            </a:pPr>
            <a:fld id="{4161F648-6F97-4800-A829-494D238D2F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5678C06-3C49-42FF-AAC1-CCC870ACAA6A}" type="slidenum">
              <a:rPr lang="en-US" altLang="en-US" sz="1200"/>
              <a:pPr algn="r" eaLnBrk="1" hangingPunct="1"/>
              <a:t>24</a:t>
            </a:fld>
            <a:endParaRPr lang="en-US" altLang="en-US" sz="1200"/>
          </a:p>
        </p:txBody>
      </p:sp>
      <p:sp>
        <p:nvSpPr>
          <p:cNvPr id="31747" name="Rectangle 2"/>
          <p:cNvSpPr>
            <a:spLocks noRo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ounded Rectangle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defRPr/>
            </a:lvl1pPr>
          </a:lstStyle>
          <a:p>
            <a:pPr>
              <a:defRPr/>
            </a:pPr>
            <a:fld id="{8243C442-77F7-4346-A88B-20E61AFA1E0A}" type="datetimeFigureOut">
              <a:rPr lang="en-US"/>
              <a:pPr>
                <a:defRPr/>
              </a:pPr>
              <a:t>8/2/2022</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10"/>
          <p:cNvSpPr>
            <a:spLocks noGrp="1"/>
          </p:cNvSpPr>
          <p:nvPr>
            <p:ph type="sldNum" sz="quarter" idx="12"/>
          </p:nvPr>
        </p:nvSpPr>
        <p:spPr/>
        <p:txBody>
          <a:bodyPr/>
          <a:lstStyle>
            <a:lvl1pPr>
              <a:defRPr/>
            </a:lvl1pPr>
          </a:lstStyle>
          <a:p>
            <a:pPr>
              <a:defRPr/>
            </a:pPr>
            <a:fld id="{0F25895E-7A97-4986-ABDB-CAB3232B848D}" type="slidenum">
              <a:rPr lang="en-US" altLang="en-US"/>
              <a:pPr>
                <a:defRPr/>
              </a:pPr>
              <a:t>‹#›</a:t>
            </a:fld>
            <a:endParaRPr lang="en-US" altLang="en-US"/>
          </a:p>
        </p:txBody>
      </p:sp>
    </p:spTree>
    <p:extLst>
      <p:ext uri="{BB962C8B-B14F-4D97-AF65-F5344CB8AC3E}">
        <p14:creationId xmlns:p14="http://schemas.microsoft.com/office/powerpoint/2010/main" val="3123475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F891E7D5-828A-4FEF-92A9-9AB8AF4EBB56}" type="datetimeFigureOut">
              <a:rPr lang="en-US"/>
              <a:pPr>
                <a:defRPr/>
              </a:pPr>
              <a:t>8/2/2022</a:t>
            </a:fld>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3DC3242E-82ED-4238-845D-9067B29CBA17}" type="slidenum">
              <a:rPr lang="en-US" altLang="en-US"/>
              <a:pPr>
                <a:defRPr/>
              </a:pPr>
              <a:t>‹#›</a:t>
            </a:fld>
            <a:endParaRPr lang="en-US" altLang="en-US"/>
          </a:p>
        </p:txBody>
      </p:sp>
    </p:spTree>
    <p:extLst>
      <p:ext uri="{BB962C8B-B14F-4D97-AF65-F5344CB8AC3E}">
        <p14:creationId xmlns:p14="http://schemas.microsoft.com/office/powerpoint/2010/main" val="2645047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F7165EAC-543D-4B91-AC5D-723089A140B4}" type="datetimeFigureOut">
              <a:rPr lang="en-US"/>
              <a:pPr>
                <a:defRPr/>
              </a:pPr>
              <a:t>8/2/2022</a:t>
            </a:fld>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5772A1B3-EE2E-488A-A1E4-54394F4C98D4}" type="slidenum">
              <a:rPr lang="en-US" altLang="en-US"/>
              <a:pPr>
                <a:defRPr/>
              </a:pPr>
              <a:t>‹#›</a:t>
            </a:fld>
            <a:endParaRPr lang="en-US" altLang="en-US"/>
          </a:p>
        </p:txBody>
      </p:sp>
    </p:spTree>
    <p:extLst>
      <p:ext uri="{BB962C8B-B14F-4D97-AF65-F5344CB8AC3E}">
        <p14:creationId xmlns:p14="http://schemas.microsoft.com/office/powerpoint/2010/main" val="866323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Content Placeholder 2"/>
          <p:cNvSpPr>
            <a:spLocks noGrp="1"/>
          </p:cNvSpPr>
          <p:nvPr>
            <p:ph idx="1"/>
          </p:nvPr>
        </p:nvSpPr>
        <p:spPr>
          <a:xfrm>
            <a:off x="502920" y="530352"/>
            <a:ext cx="8183880"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6E04722B-A4DC-412B-96BA-4F61BEC64340}" type="datetimeFigureOut">
              <a:rPr lang="en-US"/>
              <a:pPr>
                <a:defRPr/>
              </a:pPr>
              <a:t>8/2/2022</a:t>
            </a:fld>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2332C70A-3019-4EB8-8946-083FDBD9BFC8}" type="slidenum">
              <a:rPr lang="en-US" altLang="en-US"/>
              <a:pPr>
                <a:defRPr/>
              </a:pPr>
              <a:t>‹#›</a:t>
            </a:fld>
            <a:endParaRPr lang="en-US" altLang="en-US"/>
          </a:p>
        </p:txBody>
      </p:sp>
    </p:spTree>
    <p:extLst>
      <p:ext uri="{BB962C8B-B14F-4D97-AF65-F5344CB8AC3E}">
        <p14:creationId xmlns:p14="http://schemas.microsoft.com/office/powerpoint/2010/main" val="398819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ed Rectangle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BB4374D8-F4A7-48B9-8B76-80A382FB73E8}" type="datetimeFigureOut">
              <a:rPr lang="en-US"/>
              <a:pPr>
                <a:defRPr/>
              </a:pPr>
              <a:t>8/2/2022</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9C548F8-9D5B-4296-9BB5-8AE0843BDB5A}" type="slidenum">
              <a:rPr lang="en-US" altLang="en-US"/>
              <a:pPr>
                <a:defRPr/>
              </a:pPr>
              <a:t>‹#›</a:t>
            </a:fld>
            <a:endParaRPr lang="en-US" altLang="en-US"/>
          </a:p>
        </p:txBody>
      </p:sp>
    </p:spTree>
    <p:extLst>
      <p:ext uri="{BB962C8B-B14F-4D97-AF65-F5344CB8AC3E}">
        <p14:creationId xmlns:p14="http://schemas.microsoft.com/office/powerpoint/2010/main" val="235834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fld id="{56755AAE-B961-4B1D-A1E4-A9105350FD79}" type="datetimeFigureOut">
              <a:rPr lang="en-US"/>
              <a:pPr>
                <a:defRPr/>
              </a:pPr>
              <a:t>8/2/2022</a:t>
            </a:fld>
            <a:endParaRPr lang="en-US"/>
          </a:p>
        </p:txBody>
      </p:sp>
      <p:sp>
        <p:nvSpPr>
          <p:cNvPr id="6" name="Footer Placeholder 1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6EED2F58-B67E-48F9-8367-EBA653C16012}" type="slidenum">
              <a:rPr lang="en-US" altLang="en-US"/>
              <a:pPr>
                <a:defRPr/>
              </a:pPr>
              <a:t>‹#›</a:t>
            </a:fld>
            <a:endParaRPr lang="en-US" altLang="en-US"/>
          </a:p>
        </p:txBody>
      </p:sp>
    </p:spTree>
    <p:extLst>
      <p:ext uri="{BB962C8B-B14F-4D97-AF65-F5344CB8AC3E}">
        <p14:creationId xmlns:p14="http://schemas.microsoft.com/office/powerpoint/2010/main" val="1161085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smtClean="0"/>
              <a:t>Click to edit Master title style</a:t>
            </a:r>
            <a:endParaRPr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pPr>
              <a:defRPr/>
            </a:pPr>
            <a:fld id="{AF7F87DD-3FA1-4A47-BE34-FAEF9313A22E}" type="datetimeFigureOut">
              <a:rPr lang="en-US"/>
              <a:pPr>
                <a:defRPr/>
              </a:pPr>
              <a:t>8/2/2022</a:t>
            </a:fld>
            <a:endParaRPr lang="en-US"/>
          </a:p>
        </p:txBody>
      </p:sp>
      <p:sp>
        <p:nvSpPr>
          <p:cNvPr id="8" name="Footer Placeholder 17"/>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6C431896-F3AF-4B90-ACF6-194F31F6B1C6}" type="slidenum">
              <a:rPr lang="en-US" altLang="en-US"/>
              <a:pPr>
                <a:defRPr/>
              </a:pPr>
              <a:t>‹#›</a:t>
            </a:fld>
            <a:endParaRPr lang="en-US" altLang="en-US"/>
          </a:p>
        </p:txBody>
      </p:sp>
    </p:spTree>
    <p:extLst>
      <p:ext uri="{BB962C8B-B14F-4D97-AF65-F5344CB8AC3E}">
        <p14:creationId xmlns:p14="http://schemas.microsoft.com/office/powerpoint/2010/main" val="136580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4"/>
          <p:cNvSpPr>
            <a:spLocks noGrp="1"/>
          </p:cNvSpPr>
          <p:nvPr>
            <p:ph type="dt" sz="half" idx="10"/>
          </p:nvPr>
        </p:nvSpPr>
        <p:spPr/>
        <p:txBody>
          <a:bodyPr/>
          <a:lstStyle>
            <a:lvl1pPr>
              <a:defRPr/>
            </a:lvl1pPr>
          </a:lstStyle>
          <a:p>
            <a:pPr>
              <a:defRPr/>
            </a:pPr>
            <a:fld id="{A1D26DEF-57C5-45DD-AA78-4D0B774D3BA1}" type="datetimeFigureOut">
              <a:rPr lang="en-US"/>
              <a:pPr>
                <a:defRPr/>
              </a:pPr>
              <a:t>8/2/2022</a:t>
            </a:fld>
            <a:endParaRPr lang="en-US"/>
          </a:p>
        </p:txBody>
      </p:sp>
      <p:sp>
        <p:nvSpPr>
          <p:cNvPr id="4" name="Footer Placeholder 1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AFA33367-0499-4442-8E5B-2637056A7747}" type="slidenum">
              <a:rPr lang="en-US" altLang="en-US"/>
              <a:pPr>
                <a:defRPr/>
              </a:pPr>
              <a:t>‹#›</a:t>
            </a:fld>
            <a:endParaRPr lang="en-US" altLang="en-US"/>
          </a:p>
        </p:txBody>
      </p:sp>
    </p:spTree>
    <p:extLst>
      <p:ext uri="{BB962C8B-B14F-4D97-AF65-F5344CB8AC3E}">
        <p14:creationId xmlns:p14="http://schemas.microsoft.com/office/powerpoint/2010/main" val="289497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lstStyle>
          <a:p>
            <a:pPr>
              <a:defRPr/>
            </a:pPr>
            <a:fld id="{D8FAFE09-CA65-44D4-A00F-5EC9426C24A0}" type="datetimeFigureOut">
              <a:rPr lang="en-US"/>
              <a:pPr>
                <a:defRPr/>
              </a:pPr>
              <a:t>8/2/2022</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9FDE983C-5109-4050-8C43-4B246ABDFE27}" type="slidenum">
              <a:rPr lang="en-US" altLang="en-US"/>
              <a:pPr>
                <a:defRPr/>
              </a:pPr>
              <a:t>‹#›</a:t>
            </a:fld>
            <a:endParaRPr lang="en-US" altLang="en-US"/>
          </a:p>
        </p:txBody>
      </p:sp>
    </p:spTree>
    <p:extLst>
      <p:ext uri="{BB962C8B-B14F-4D97-AF65-F5344CB8AC3E}">
        <p14:creationId xmlns:p14="http://schemas.microsoft.com/office/powerpoint/2010/main" val="3502763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n-US" smtClean="0"/>
              <a:t>Click to edit Master title style</a:t>
            </a:r>
            <a:endParaRPr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fld id="{BCF1C704-7230-4C41-8BE2-20D151A575B0}" type="datetimeFigureOut">
              <a:rPr lang="en-US"/>
              <a:pPr>
                <a:defRPr/>
              </a:pPr>
              <a:t>8/2/2022</a:t>
            </a:fld>
            <a:endParaRPr lang="en-US"/>
          </a:p>
        </p:txBody>
      </p:sp>
      <p:sp>
        <p:nvSpPr>
          <p:cNvPr id="6" name="Footer Placeholder 1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3EA3126E-C597-41F0-BB2F-0F8AEBABED6A}" type="slidenum">
              <a:rPr lang="en-US" altLang="en-US"/>
              <a:pPr>
                <a:defRPr/>
              </a:pPr>
              <a:t>‹#›</a:t>
            </a:fld>
            <a:endParaRPr lang="en-US" altLang="en-US"/>
          </a:p>
        </p:txBody>
      </p:sp>
    </p:spTree>
    <p:extLst>
      <p:ext uri="{BB962C8B-B14F-4D97-AF65-F5344CB8AC3E}">
        <p14:creationId xmlns:p14="http://schemas.microsoft.com/office/powerpoint/2010/main" val="140636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lvl1pPr>
          </a:lstStyle>
          <a:p>
            <a:pPr>
              <a:defRPr/>
            </a:pPr>
            <a:fld id="{87A7BC2B-512A-4FCD-9ECD-95500A4F4D23}" type="datetimeFigureOut">
              <a:rPr lang="en-US"/>
              <a:pPr>
                <a:defRPr/>
              </a:pPr>
              <a:t>8/2/2022</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5AB6393E-5BE9-4985-9EFA-10CE8D9F5276}" type="slidenum">
              <a:rPr lang="en-US" altLang="en-US"/>
              <a:pPr>
                <a:defRPr/>
              </a:pPr>
              <a:t>‹#›</a:t>
            </a:fld>
            <a:endParaRPr lang="en-US" altLang="en-US"/>
          </a:p>
        </p:txBody>
      </p:sp>
    </p:spTree>
    <p:extLst>
      <p:ext uri="{BB962C8B-B14F-4D97-AF65-F5344CB8AC3E}">
        <p14:creationId xmlns:p14="http://schemas.microsoft.com/office/powerpoint/2010/main" val="627488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6C6FD719-8C88-4B5B-9D0F-EAD2105F5A3A}" type="datetimeFigureOut">
              <a:rPr lang="en-US"/>
              <a:pPr>
                <a:defRPr/>
              </a:pPr>
              <a:t>8/2/2022</a:t>
            </a:fld>
            <a:endParaRPr lang="en-US"/>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endParaRPr lang="en-US"/>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solidFill>
                  <a:srgbClr val="A7A399"/>
                </a:solidFill>
                <a:latin typeface="Verdana" panose="020B0604030504040204" pitchFamily="34" charset="0"/>
              </a:defRPr>
            </a:lvl1pPr>
          </a:lstStyle>
          <a:p>
            <a:pPr>
              <a:defRPr/>
            </a:pPr>
            <a:fld id="{CE706F51-CCAA-405A-98BE-E81C1632C3B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9" r:id="rId1"/>
    <p:sldLayoutId id="2147483802" r:id="rId2"/>
    <p:sldLayoutId id="2147483810" r:id="rId3"/>
    <p:sldLayoutId id="2147483803" r:id="rId4"/>
    <p:sldLayoutId id="2147483804" r:id="rId5"/>
    <p:sldLayoutId id="2147483805" r:id="rId6"/>
    <p:sldLayoutId id="2147483811" r:id="rId7"/>
    <p:sldLayoutId id="2147483806" r:id="rId8"/>
    <p:sldLayoutId id="2147483812" r:id="rId9"/>
    <p:sldLayoutId id="2147483807" r:id="rId10"/>
    <p:sldLayoutId id="2147483808" r:id="rId11"/>
  </p:sldLayoutIdLst>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anose="020B0604030504040204" pitchFamily="34" charset="0"/>
        </a:defRPr>
      </a:lvl2pPr>
      <a:lvl3pPr algn="l" rtl="0" eaLnBrk="0" fontAlgn="base" hangingPunct="0">
        <a:spcBef>
          <a:spcPct val="0"/>
        </a:spcBef>
        <a:spcAft>
          <a:spcPct val="0"/>
        </a:spcAft>
        <a:defRPr sz="3600" b="1">
          <a:solidFill>
            <a:srgbClr val="FF8D3E"/>
          </a:solidFill>
          <a:latin typeface="Verdana" panose="020B0604030504040204" pitchFamily="34" charset="0"/>
        </a:defRPr>
      </a:lvl3pPr>
      <a:lvl4pPr algn="l" rtl="0" eaLnBrk="0" fontAlgn="base" hangingPunct="0">
        <a:spcBef>
          <a:spcPct val="0"/>
        </a:spcBef>
        <a:spcAft>
          <a:spcPct val="0"/>
        </a:spcAft>
        <a:defRPr sz="3600" b="1">
          <a:solidFill>
            <a:srgbClr val="FF8D3E"/>
          </a:solidFill>
          <a:latin typeface="Verdana" panose="020B0604030504040204" pitchFamily="34" charset="0"/>
        </a:defRPr>
      </a:lvl4pPr>
      <a:lvl5pPr algn="l" rtl="0" eaLnBrk="0" fontAlgn="base" hangingPunct="0">
        <a:spcBef>
          <a:spcPct val="0"/>
        </a:spcBef>
        <a:spcAft>
          <a:spcPct val="0"/>
        </a:spcAft>
        <a:defRPr sz="3600" b="1">
          <a:solidFill>
            <a:srgbClr val="FF8D3E"/>
          </a:solidFill>
          <a:latin typeface="Verdana" panose="020B0604030504040204" pitchFamily="34" charset="0"/>
        </a:defRPr>
      </a:lvl5pPr>
      <a:lvl6pPr marL="457200" algn="l" rtl="0" fontAlgn="base">
        <a:spcBef>
          <a:spcPct val="0"/>
        </a:spcBef>
        <a:spcAft>
          <a:spcPct val="0"/>
        </a:spcAft>
        <a:defRPr sz="3600" b="1">
          <a:solidFill>
            <a:srgbClr val="FF8D3E"/>
          </a:solidFill>
          <a:latin typeface="Verdana" panose="020B0604030504040204" pitchFamily="34" charset="0"/>
        </a:defRPr>
      </a:lvl6pPr>
      <a:lvl7pPr marL="914400" algn="l" rtl="0" fontAlgn="base">
        <a:spcBef>
          <a:spcPct val="0"/>
        </a:spcBef>
        <a:spcAft>
          <a:spcPct val="0"/>
        </a:spcAft>
        <a:defRPr sz="3600" b="1">
          <a:solidFill>
            <a:srgbClr val="FF8D3E"/>
          </a:solidFill>
          <a:latin typeface="Verdana" panose="020B0604030504040204" pitchFamily="34" charset="0"/>
        </a:defRPr>
      </a:lvl7pPr>
      <a:lvl8pPr marL="1371600" algn="l" rtl="0" fontAlgn="base">
        <a:spcBef>
          <a:spcPct val="0"/>
        </a:spcBef>
        <a:spcAft>
          <a:spcPct val="0"/>
        </a:spcAft>
        <a:defRPr sz="3600" b="1">
          <a:solidFill>
            <a:srgbClr val="FF8D3E"/>
          </a:solidFill>
          <a:latin typeface="Verdana" panose="020B0604030504040204" pitchFamily="34" charset="0"/>
        </a:defRPr>
      </a:lvl8pPr>
      <a:lvl9pPr marL="1828800" algn="l" rtl="0" fontAlgn="base">
        <a:spcBef>
          <a:spcPct val="0"/>
        </a:spcBef>
        <a:spcAft>
          <a:spcPct val="0"/>
        </a:spcAft>
        <a:defRPr sz="3600" b="1">
          <a:solidFill>
            <a:srgbClr val="FF8D3E"/>
          </a:solidFill>
          <a:latin typeface="Verdana" panose="020B0604030504040204"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anose="05020102010507070707"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anose="020B0604030504040204"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anose="05020102010507070707"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anose="020B0604030504040204"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anose="05020102010507070707"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7.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4.xml"/><Relationship Id="rId7" Type="http://schemas.openxmlformats.org/officeDocument/2006/relationships/slide" Target="slide7.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0.gif"/><Relationship Id="rId4" Type="http://schemas.openxmlformats.org/officeDocument/2006/relationships/image" Target="../media/image39.gif"/></Relationships>
</file>

<file path=ppt/slides/_rels/slide25.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1.gif"/><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gif"/><Relationship Id="rId5" Type="http://schemas.openxmlformats.org/officeDocument/2006/relationships/image" Target="../media/image43.jpeg"/><Relationship Id="rId10" Type="http://schemas.openxmlformats.org/officeDocument/2006/relationships/image" Target="../media/image48.gif"/><Relationship Id="rId4" Type="http://schemas.openxmlformats.org/officeDocument/2006/relationships/image" Target="../media/image42.png"/><Relationship Id="rId9"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slide" Target="slide2.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11" descr="20150513_1634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2" descr="blumen-pflanzen14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538663"/>
            <a:ext cx="205740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3" descr="blumen-pflanzen14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652963"/>
            <a:ext cx="19812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2" descr="thank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BBD523A6-379D-49B1-A655-7E80D0AEEAC4}"/>
              </a:ext>
            </a:extLst>
          </p:cNvPr>
          <p:cNvSpPr txBox="1">
            <a:spLocks/>
          </p:cNvSpPr>
          <p:nvPr/>
        </p:nvSpPr>
        <p:spPr>
          <a:xfrm>
            <a:off x="1219200" y="1182688"/>
            <a:ext cx="5908675" cy="56991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defRPr/>
            </a:pPr>
            <a:r>
              <a:rPr lang="en-US" sz="2250" b="1" dirty="0">
                <a:solidFill>
                  <a:srgbClr val="FF0000"/>
                </a:solidFill>
                <a:effectLst>
                  <a:outerShdw blurRad="38100" dist="38100" dir="2700000" algn="tl">
                    <a:srgbClr val="000000">
                      <a:alpha val="43137"/>
                    </a:srgbClr>
                  </a:outerShdw>
                </a:effectLst>
              </a:rPr>
              <a:t>BINH KHANH SECONDARY SCHOOL</a:t>
            </a:r>
            <a:endParaRPr lang="en-SG" sz="2250" b="1" dirty="0">
              <a:solidFill>
                <a:srgbClr val="FF000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l="16364" t="5455" r="16727" b="2908"/>
          <a:stretch>
            <a:fillRect/>
          </a:stretch>
        </p:blipFill>
        <p:spPr bwMode="auto">
          <a:xfrm>
            <a:off x="3251200" y="4324350"/>
            <a:ext cx="19304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5" presetClass="entr" presetSubtype="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000"/>
                                        <p:tgtEl>
                                          <p:spTgt spid="10">
                                            <p:txEl>
                                              <p:pRg st="0" end="0"/>
                                            </p:txEl>
                                          </p:spTgt>
                                        </p:tgtEl>
                                      </p:cBhvr>
                                    </p:animEffect>
                                    <p:anim calcmode="lin" valueType="num">
                                      <p:cBhvr>
                                        <p:cTn id="12" dur="2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10">
                                            <p:txEl>
                                              <p:pRg st="0" end="0"/>
                                            </p:txEl>
                                          </p:spTgt>
                                        </p:tgtEl>
                                        <p:attrNameLst>
                                          <p:attrName>ppt_h</p:attrName>
                                        </p:attrNameLst>
                                      </p:cBhvr>
                                      <p:tavLst>
                                        <p:tav tm="0">
                                          <p:val>
                                            <p:strVal val="#ppt_h"/>
                                          </p:val>
                                        </p:tav>
                                        <p:tav tm="100000">
                                          <p:val>
                                            <p:strVal val="#ppt_h"/>
                                          </p:val>
                                        </p:tav>
                                      </p:tavLst>
                                    </p:anim>
                                  </p:childTnLst>
                                </p:cTn>
                              </p:par>
                              <p:par>
                                <p:cTn id="14" presetID="26"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ctrTitle" idx="4294967295"/>
          </p:nvPr>
        </p:nvSpPr>
        <p:spPr bwMode="auto">
          <a:xfrm>
            <a:off x="685800" y="992188"/>
            <a:ext cx="7848600" cy="1141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fontScale="90000"/>
          </a:bodyPr>
          <a:lstStyle/>
          <a:p>
            <a:pPr eaLnBrk="1" hangingPunct="1">
              <a:defRPr/>
            </a:pPr>
            <a:r>
              <a:rPr lang="en-US" altLang="en-US" sz="3200" b="0" smtClean="0">
                <a:effectLst/>
                <a:latin typeface=".VnArial" panose="020B7200000000000000" pitchFamily="34" charset="0"/>
              </a:rPr>
              <a:t/>
            </a:r>
            <a:br>
              <a:rPr lang="en-US" altLang="en-US" sz="3200" b="0" smtClean="0">
                <a:effectLst/>
                <a:latin typeface=".VnArial" panose="020B7200000000000000" pitchFamily="34" charset="0"/>
              </a:rPr>
            </a:br>
            <a:r>
              <a:rPr lang="en-US" altLang="en-US" sz="3200" b="0" smtClean="0">
                <a:effectLst/>
                <a:latin typeface=".VnArial" panose="020B7200000000000000" pitchFamily="34" charset="0"/>
              </a:rPr>
              <a:t/>
            </a:r>
            <a:br>
              <a:rPr lang="en-US" altLang="en-US" sz="3200" b="0" smtClean="0">
                <a:effectLst/>
                <a:latin typeface=".VnArial" panose="020B7200000000000000" pitchFamily="34" charset="0"/>
              </a:rPr>
            </a:br>
            <a:r>
              <a:rPr lang="en-US" altLang="en-US" sz="3200" b="0" smtClean="0">
                <a:effectLst/>
                <a:latin typeface=".VnArial" panose="020B7200000000000000" pitchFamily="34" charset="0"/>
              </a:rPr>
              <a:t/>
            </a:r>
            <a:br>
              <a:rPr lang="en-US" altLang="en-US" sz="3200" b="0" smtClean="0">
                <a:effectLst/>
                <a:latin typeface=".VnArial" panose="020B7200000000000000" pitchFamily="34" charset="0"/>
              </a:rPr>
            </a:br>
            <a:r>
              <a:rPr lang="en-US" altLang="en-US" sz="3200" b="0" smtClean="0">
                <a:effectLst/>
                <a:latin typeface=".VnArial" panose="020B7200000000000000" pitchFamily="34" charset="0"/>
              </a:rPr>
              <a:t/>
            </a:r>
            <a:br>
              <a:rPr lang="en-US" altLang="en-US" sz="3200" b="0" smtClean="0">
                <a:effectLst/>
                <a:latin typeface=".VnArial" panose="020B7200000000000000" pitchFamily="34" charset="0"/>
              </a:rPr>
            </a:br>
            <a:r>
              <a:rPr lang="en-US" altLang="en-US" sz="3200" b="0" smtClean="0">
                <a:effectLst/>
                <a:latin typeface=".VnArial" panose="020B7200000000000000" pitchFamily="34" charset="0"/>
              </a:rPr>
              <a:t/>
            </a:r>
            <a:br>
              <a:rPr lang="en-US" altLang="en-US" sz="3200" b="0" smtClean="0">
                <a:effectLst/>
                <a:latin typeface=".VnArial" panose="020B7200000000000000" pitchFamily="34" charset="0"/>
              </a:rPr>
            </a:br>
            <a:endParaRPr lang="en-US" altLang="en-US" sz="3200" b="0" smtClean="0">
              <a:effectLst/>
              <a:latin typeface=".VnArial" panose="020B7200000000000000" pitchFamily="34" charset="0"/>
            </a:endParaRPr>
          </a:p>
        </p:txBody>
      </p:sp>
      <p:sp>
        <p:nvSpPr>
          <p:cNvPr id="16388" name="Text Box 4"/>
          <p:cNvSpPr txBox="1">
            <a:spLocks noChangeArrowheads="1"/>
          </p:cNvSpPr>
          <p:nvPr/>
        </p:nvSpPr>
        <p:spPr bwMode="auto">
          <a:xfrm>
            <a:off x="6400800" y="2286000"/>
            <a:ext cx="16002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sp>
        <p:nvSpPr>
          <p:cNvPr id="44037" name="Text Box 5"/>
          <p:cNvSpPr txBox="1">
            <a:spLocks noChangeArrowheads="1"/>
          </p:cNvSpPr>
          <p:nvPr/>
        </p:nvSpPr>
        <p:spPr bwMode="auto">
          <a:xfrm>
            <a:off x="3276600" y="228600"/>
            <a:ext cx="3124200"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6500" b="1">
                <a:solidFill>
                  <a:srgbClr val="800080"/>
                </a:solidFill>
                <a:latin typeface=".VnAristote" pitchFamily="34" charset="0"/>
              </a:rPr>
              <a:t>Unit 6</a:t>
            </a:r>
          </a:p>
        </p:txBody>
      </p:sp>
      <p:sp>
        <p:nvSpPr>
          <p:cNvPr id="44038" name="Text Box 6"/>
          <p:cNvSpPr txBox="1">
            <a:spLocks noChangeArrowheads="1"/>
          </p:cNvSpPr>
          <p:nvPr/>
        </p:nvSpPr>
        <p:spPr bwMode="auto">
          <a:xfrm>
            <a:off x="457200" y="1371600"/>
            <a:ext cx="8077200"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800" b="1">
                <a:solidFill>
                  <a:srgbClr val="0000FF"/>
                </a:solidFill>
                <a:latin typeface="VNI-Revue" pitchFamily="2" charset="0"/>
                <a:cs typeface="Arial" panose="020B0604020202020204" pitchFamily="34" charset="0"/>
              </a:rPr>
              <a:t>THE YOUNG</a:t>
            </a:r>
          </a:p>
          <a:p>
            <a:pPr algn="ctr">
              <a:spcBef>
                <a:spcPct val="50000"/>
              </a:spcBef>
            </a:pPr>
            <a:r>
              <a:rPr lang="en-US" altLang="en-US" sz="4800" b="1">
                <a:solidFill>
                  <a:srgbClr val="0000FF"/>
                </a:solidFill>
                <a:latin typeface="VNI-Revue" pitchFamily="2" charset="0"/>
                <a:cs typeface="Arial" panose="020B0604020202020204" pitchFamily="34" charset="0"/>
              </a:rPr>
              <a:t> PIONEERS CLUB</a:t>
            </a:r>
          </a:p>
        </p:txBody>
      </p:sp>
      <p:pic>
        <p:nvPicPr>
          <p:cNvPr id="16391" name="Picture 7" descr="XMASCA~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5334000"/>
            <a:ext cx="2743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WordArt 8"/>
          <p:cNvSpPr>
            <a:spLocks noChangeArrowheads="1" noChangeShapeType="1" noTextEdit="1"/>
          </p:cNvSpPr>
          <p:nvPr/>
        </p:nvSpPr>
        <p:spPr bwMode="auto">
          <a:xfrm>
            <a:off x="1524000" y="4038600"/>
            <a:ext cx="6248400" cy="762000"/>
          </a:xfrm>
          <a:prstGeom prst="rect">
            <a:avLst/>
          </a:prstGeom>
        </p:spPr>
        <p:txBody>
          <a:bodyPr wrap="none" fromWordArt="1">
            <a:prstTxWarp prst="textPlain">
              <a:avLst>
                <a:gd name="adj" fmla="val 50000"/>
              </a:avLst>
            </a:prstTxWarp>
            <a:scene3d>
              <a:camera prst="legacyPerspectiveBottom"/>
              <a:lightRig rig="legacyFlat3" dir="t"/>
            </a:scene3d>
            <a:sp3d extrusionH="887400" prstMaterial="legacyMatte">
              <a:extrusionClr>
                <a:srgbClr val="FFFF00"/>
              </a:extrusionClr>
              <a:contourClr>
                <a:srgbClr val="760000"/>
              </a:contourClr>
            </a:sp3d>
          </a:bodyPr>
          <a:lstStyle/>
          <a:p>
            <a:pPr algn="ctr"/>
            <a:r>
              <a:rPr lang="en-US" sz="3600" b="1" kern="10">
                <a:ln w="9525">
                  <a:round/>
                  <a:headEnd/>
                  <a:tailEnd/>
                </a:ln>
                <a:gradFill rotWithShape="1">
                  <a:gsLst>
                    <a:gs pos="0">
                      <a:srgbClr val="760000"/>
                    </a:gs>
                    <a:gs pos="50000">
                      <a:srgbClr val="FF0000"/>
                    </a:gs>
                    <a:gs pos="100000">
                      <a:srgbClr val="760000"/>
                    </a:gs>
                  </a:gsLst>
                  <a:lin ang="5400000" scaled="1"/>
                </a:gradFill>
                <a:latin typeface="Arial Black" panose="020B0A04020102020204" pitchFamily="34" charset="0"/>
              </a:rPr>
              <a:t>Lesson 5: Write</a:t>
            </a:r>
          </a:p>
        </p:txBody>
      </p:sp>
    </p:spTree>
  </p:cSld>
  <p:clrMapOvr>
    <a:masterClrMapping/>
  </p:clrMapOvr>
  <p:transition>
    <p:sndAc>
      <p:stSnd>
        <p:snd r:embed="rId2" name="Unit 6"/>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4037"/>
                                        </p:tgtEl>
                                        <p:attrNameLst>
                                          <p:attrName>style.visibility</p:attrName>
                                        </p:attrNameLst>
                                      </p:cBhvr>
                                      <p:to>
                                        <p:strVal val="visible"/>
                                      </p:to>
                                    </p:set>
                                    <p:anim by="(-#ppt_w*2)" calcmode="lin" valueType="num">
                                      <p:cBhvr rctx="PPT">
                                        <p:cTn id="7" dur="500" autoRev="1" fill="hold">
                                          <p:stCondLst>
                                            <p:cond delay="0"/>
                                          </p:stCondLst>
                                        </p:cTn>
                                        <p:tgtEl>
                                          <p:spTgt spid="44037"/>
                                        </p:tgtEl>
                                        <p:attrNameLst>
                                          <p:attrName>ppt_w</p:attrName>
                                        </p:attrNameLst>
                                      </p:cBhvr>
                                    </p:anim>
                                    <p:anim by="(#ppt_w*0.50)" calcmode="lin" valueType="num">
                                      <p:cBhvr>
                                        <p:cTn id="8" dur="500" decel="50000" autoRev="1" fill="hold">
                                          <p:stCondLst>
                                            <p:cond delay="0"/>
                                          </p:stCondLst>
                                        </p:cTn>
                                        <p:tgtEl>
                                          <p:spTgt spid="44037"/>
                                        </p:tgtEl>
                                        <p:attrNameLst>
                                          <p:attrName>ppt_x</p:attrName>
                                        </p:attrNameLst>
                                      </p:cBhvr>
                                    </p:anim>
                                    <p:anim from="(-#ppt_h/2)" to="(#ppt_y)" calcmode="lin" valueType="num">
                                      <p:cBhvr>
                                        <p:cTn id="9" dur="1000" fill="hold">
                                          <p:stCondLst>
                                            <p:cond delay="0"/>
                                          </p:stCondLst>
                                        </p:cTn>
                                        <p:tgtEl>
                                          <p:spTgt spid="44037"/>
                                        </p:tgtEl>
                                        <p:attrNameLst>
                                          <p:attrName>ppt_y</p:attrName>
                                        </p:attrNameLst>
                                      </p:cBhvr>
                                    </p:anim>
                                    <p:animRot by="21600000">
                                      <p:cBhvr>
                                        <p:cTn id="10" dur="1000" fill="hold">
                                          <p:stCondLst>
                                            <p:cond delay="0"/>
                                          </p:stCondLst>
                                        </p:cTn>
                                        <p:tgtEl>
                                          <p:spTgt spid="44037"/>
                                        </p:tgtEl>
                                        <p:attrNameLst>
                                          <p:attrName>r</p:attrName>
                                        </p:attrNameLst>
                                      </p:cBhvr>
                                    </p:animRot>
                                  </p:childTnLst>
                                </p:cTn>
                              </p:par>
                            </p:childTnLst>
                          </p:cTn>
                        </p:par>
                        <p:par>
                          <p:cTn id="11" fill="hold" nodeType="afterGroup">
                            <p:stCondLst>
                              <p:cond delay="1400"/>
                            </p:stCondLst>
                            <p:childTnLst>
                              <p:par>
                                <p:cTn id="12" presetID="56" presetClass="entr" presetSubtype="0" fill="hold" grpId="1" nodeType="afterEffect">
                                  <p:stCondLst>
                                    <p:cond delay="0"/>
                                  </p:stCondLst>
                                  <p:iterate type="lt">
                                    <p:tmPct val="10000"/>
                                  </p:iterate>
                                  <p:childTnLst>
                                    <p:set>
                                      <p:cBhvr>
                                        <p:cTn id="13" dur="1" fill="hold">
                                          <p:stCondLst>
                                            <p:cond delay="0"/>
                                          </p:stCondLst>
                                        </p:cTn>
                                        <p:tgtEl>
                                          <p:spTgt spid="44038"/>
                                        </p:tgtEl>
                                        <p:attrNameLst>
                                          <p:attrName>style.visibility</p:attrName>
                                        </p:attrNameLst>
                                      </p:cBhvr>
                                      <p:to>
                                        <p:strVal val="visible"/>
                                      </p:to>
                                    </p:set>
                                    <p:anim by="(-#ppt_w*2)" calcmode="lin" valueType="num">
                                      <p:cBhvr rctx="PPT">
                                        <p:cTn id="14" dur="500" autoRev="1" fill="hold">
                                          <p:stCondLst>
                                            <p:cond delay="0"/>
                                          </p:stCondLst>
                                        </p:cTn>
                                        <p:tgtEl>
                                          <p:spTgt spid="44038"/>
                                        </p:tgtEl>
                                        <p:attrNameLst>
                                          <p:attrName>ppt_w</p:attrName>
                                        </p:attrNameLst>
                                      </p:cBhvr>
                                    </p:anim>
                                    <p:anim by="(#ppt_w*0.50)" calcmode="lin" valueType="num">
                                      <p:cBhvr>
                                        <p:cTn id="15" dur="500" decel="50000" autoRev="1" fill="hold">
                                          <p:stCondLst>
                                            <p:cond delay="0"/>
                                          </p:stCondLst>
                                        </p:cTn>
                                        <p:tgtEl>
                                          <p:spTgt spid="44038"/>
                                        </p:tgtEl>
                                        <p:attrNameLst>
                                          <p:attrName>ppt_x</p:attrName>
                                        </p:attrNameLst>
                                      </p:cBhvr>
                                    </p:anim>
                                    <p:anim from="(-#ppt_h/2)" to="(#ppt_y)" calcmode="lin" valueType="num">
                                      <p:cBhvr>
                                        <p:cTn id="16" dur="1000" fill="hold">
                                          <p:stCondLst>
                                            <p:cond delay="0"/>
                                          </p:stCondLst>
                                        </p:cTn>
                                        <p:tgtEl>
                                          <p:spTgt spid="44038"/>
                                        </p:tgtEl>
                                        <p:attrNameLst>
                                          <p:attrName>ppt_y</p:attrName>
                                        </p:attrNameLst>
                                      </p:cBhvr>
                                    </p:anim>
                                    <p:animRot by="21600000">
                                      <p:cBhvr>
                                        <p:cTn id="17" dur="1000" fill="hold">
                                          <p:stCondLst>
                                            <p:cond delay="0"/>
                                          </p:stCondLst>
                                        </p:cTn>
                                        <p:tgtEl>
                                          <p:spTgt spid="44038"/>
                                        </p:tgtEl>
                                        <p:attrNameLst>
                                          <p:attrName>r</p:attrName>
                                        </p:attrNameLst>
                                      </p:cBhvr>
                                    </p:animRot>
                                  </p:childTnLst>
                                </p:cTn>
                              </p:par>
                            </p:childTnLst>
                          </p:cTn>
                        </p:par>
                        <p:par>
                          <p:cTn id="18" fill="hold" nodeType="afterGroup">
                            <p:stCondLst>
                              <p:cond delay="4300"/>
                            </p:stCondLst>
                            <p:childTnLst>
                              <p:par>
                                <p:cTn id="19" presetID="21" presetClass="entr" presetSubtype="4" fill="hold" grpId="0" nodeType="afterEffect">
                                  <p:stCondLst>
                                    <p:cond delay="0"/>
                                  </p:stCondLst>
                                  <p:iterate type="lt">
                                    <p:tmPct val="0"/>
                                  </p:iterate>
                                  <p:childTnLst>
                                    <p:set>
                                      <p:cBhvr>
                                        <p:cTn id="20" dur="1" fill="hold">
                                          <p:stCondLst>
                                            <p:cond delay="0"/>
                                          </p:stCondLst>
                                        </p:cTn>
                                        <p:tgtEl>
                                          <p:spTgt spid="44038"/>
                                        </p:tgtEl>
                                        <p:attrNameLst>
                                          <p:attrName>style.visibility</p:attrName>
                                        </p:attrNameLst>
                                      </p:cBhvr>
                                      <p:to>
                                        <p:strVal val="visible"/>
                                      </p:to>
                                    </p:set>
                                    <p:animEffect transition="in" filter="wheel(4)">
                                      <p:cBhvr>
                                        <p:cTn id="21" dur="500"/>
                                        <p:tgtEl>
                                          <p:spTgt spid="44038"/>
                                        </p:tgtEl>
                                      </p:cBhvr>
                                    </p:animEffect>
                                  </p:childTnLst>
                                </p:cTn>
                              </p:par>
                            </p:childTnLst>
                          </p:cTn>
                        </p:par>
                        <p:par>
                          <p:cTn id="22" fill="hold" nodeType="afterGroup">
                            <p:stCondLst>
                              <p:cond delay="4800"/>
                            </p:stCondLst>
                            <p:childTnLst>
                              <p:par>
                                <p:cTn id="23" presetID="10" presetClass="entr" presetSubtype="0" fill="hold" nodeType="afterEffect">
                                  <p:stCondLst>
                                    <p:cond delay="11000"/>
                                  </p:stCondLst>
                                  <p:childTnLst>
                                    <p:set>
                                      <p:cBhvr>
                                        <p:cTn id="24" dur="1" fill="hold">
                                          <p:stCondLst>
                                            <p:cond delay="0"/>
                                          </p:stCondLst>
                                        </p:cTn>
                                        <p:tgtEl>
                                          <p:spTgt spid="44040"/>
                                        </p:tgtEl>
                                        <p:attrNameLst>
                                          <p:attrName>style.visibility</p:attrName>
                                        </p:attrNameLst>
                                      </p:cBhvr>
                                      <p:to>
                                        <p:strVal val="visible"/>
                                      </p:to>
                                    </p:set>
                                    <p:animEffect transition="in" filter="fade">
                                      <p:cBhvr>
                                        <p:cTn id="25" dur="20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P spid="44038" grpId="0"/>
      <p:bldP spid="4403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75ba6e432cff4c12afe6a24141a9d3b2SingleStr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1150"/>
            <a:ext cx="9144000"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304800" y="1600200"/>
            <a:ext cx="4648200" cy="711200"/>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a:solidFill>
                  <a:srgbClr val="FF3300"/>
                </a:solidFill>
              </a:rPr>
              <a:t>Recycling program</a:t>
            </a:r>
          </a:p>
        </p:txBody>
      </p:sp>
      <p:sp>
        <p:nvSpPr>
          <p:cNvPr id="45062" name="Text Box 6"/>
          <p:cNvSpPr txBox="1">
            <a:spLocks noChangeArrowheads="1"/>
          </p:cNvSpPr>
          <p:nvPr/>
        </p:nvSpPr>
        <p:spPr bwMode="auto">
          <a:xfrm>
            <a:off x="457200" y="533400"/>
            <a:ext cx="4648200" cy="711200"/>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a:solidFill>
                  <a:srgbClr val="FF3300"/>
                </a:solidFill>
              </a:rPr>
              <a:t>Recycle(v)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62"/>
                                        </p:tgtEl>
                                        <p:attrNameLst>
                                          <p:attrName>style.visibility</p:attrName>
                                        </p:attrNameLst>
                                      </p:cBhvr>
                                      <p:to>
                                        <p:strVal val="visible"/>
                                      </p:to>
                                    </p:set>
                                    <p:anim calcmode="lin" valueType="num">
                                      <p:cBhvr additive="base">
                                        <p:cTn id="7" dur="500" fill="hold"/>
                                        <p:tgtEl>
                                          <p:spTgt spid="45062"/>
                                        </p:tgtEl>
                                        <p:attrNameLst>
                                          <p:attrName>ppt_x</p:attrName>
                                        </p:attrNameLst>
                                      </p:cBhvr>
                                      <p:tavLst>
                                        <p:tav tm="0">
                                          <p:val>
                                            <p:strVal val="#ppt_x"/>
                                          </p:val>
                                        </p:tav>
                                        <p:tav tm="100000">
                                          <p:val>
                                            <p:strVal val="#ppt_x"/>
                                          </p:val>
                                        </p:tav>
                                      </p:tavLst>
                                    </p:anim>
                                    <p:anim calcmode="lin" valueType="num">
                                      <p:cBhvr additive="base">
                                        <p:cTn id="8" dur="500" fill="hold"/>
                                        <p:tgtEl>
                                          <p:spTgt spid="450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gtEl>
                                        <p:attrNameLst>
                                          <p:attrName>style.visibility</p:attrName>
                                        </p:attrNameLst>
                                      </p:cBhvr>
                                      <p:to>
                                        <p:strVal val="visible"/>
                                      </p:to>
                                    </p:set>
                                    <p:anim calcmode="lin" valueType="num">
                                      <p:cBhvr additive="base">
                                        <p:cTn id="13" dur="500" fill="hold"/>
                                        <p:tgtEl>
                                          <p:spTgt spid="45059"/>
                                        </p:tgtEl>
                                        <p:attrNameLst>
                                          <p:attrName>ppt_x</p:attrName>
                                        </p:attrNameLst>
                                      </p:cBhvr>
                                      <p:tavLst>
                                        <p:tav tm="0">
                                          <p:val>
                                            <p:strVal val="#ppt_x"/>
                                          </p:val>
                                        </p:tav>
                                        <p:tav tm="100000">
                                          <p:val>
                                            <p:strVal val="#ppt_x"/>
                                          </p:val>
                                        </p:tav>
                                      </p:tavLst>
                                    </p:anim>
                                    <p:anim calcmode="lin" valueType="num">
                                      <p:cBhvr additive="base">
                                        <p:cTn id="14" dur="500" fill="hold"/>
                                        <p:tgtEl>
                                          <p:spTgt spid="450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21705_natural_resources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2514600" y="2057400"/>
            <a:ext cx="4114800" cy="650875"/>
          </a:xfrm>
          <a:prstGeom prst="rect">
            <a:avLst/>
          </a:prstGeom>
          <a:solidFill>
            <a:schemeClr val="bg1"/>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0000FF"/>
                </a:solidFill>
              </a:rPr>
              <a:t>Natural resources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ppt_x"/>
                                          </p:val>
                                        </p:tav>
                                        <p:tav tm="100000">
                                          <p:val>
                                            <p:strVal val="#ppt_x"/>
                                          </p:val>
                                        </p:tav>
                                      </p:tavLst>
                                    </p:anim>
                                    <p:anim calcmode="lin" valueType="num">
                                      <p:cBhvr additive="base">
                                        <p:cTn id="8" dur="500" fill="hold"/>
                                        <p:tgtEl>
                                          <p:spTgt spid="460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G_1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p:cNvSpPr txBox="1">
            <a:spLocks noChangeArrowheads="1"/>
          </p:cNvSpPr>
          <p:nvPr/>
        </p:nvSpPr>
        <p:spPr bwMode="auto">
          <a:xfrm>
            <a:off x="3276600" y="5638800"/>
            <a:ext cx="3048000" cy="711200"/>
          </a:xfrm>
          <a:prstGeom prst="rect">
            <a:avLst/>
          </a:prstGeom>
          <a:solidFill>
            <a:schemeClr val="bg1"/>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FF"/>
                </a:solidFill>
              </a:rPr>
              <a:t>Raise fund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wedge">
                                      <p:cBhvr>
                                        <p:cTn id="7" dur="2000"/>
                                        <p:tgtEl>
                                          <p:spTgt spid="47107"/>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29  street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2286000" y="5181600"/>
            <a:ext cx="3962400" cy="7112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FF"/>
                </a:solidFill>
              </a:rPr>
              <a:t>Street children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box(in)">
                                      <p:cBhvr>
                                        <p:cTn id="7" dur="500"/>
                                        <p:tgtEl>
                                          <p:spTgt spid="48131"/>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oncept-sidew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4572000" y="5867400"/>
            <a:ext cx="2438400" cy="7112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FF"/>
                </a:solidFill>
              </a:rPr>
              <a:t>Sidewalk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checkerboard(across)">
                                      <p:cBhvr>
                                        <p:cTn id="7" dur="500"/>
                                        <p:tgtEl>
                                          <p:spTgt spid="49155"/>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i-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25"/>
            <a:ext cx="9144000" cy="672147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50179" name="Text Box 3"/>
          <p:cNvSpPr txBox="1">
            <a:spLocks noChangeArrowheads="1"/>
          </p:cNvSpPr>
          <p:nvPr/>
        </p:nvSpPr>
        <p:spPr bwMode="auto">
          <a:xfrm>
            <a:off x="3352800" y="381000"/>
            <a:ext cx="1905000" cy="650875"/>
          </a:xfrm>
          <a:prstGeom prst="rect">
            <a:avLst/>
          </a:prstGeom>
          <a:solidFill>
            <a:schemeClr val="bg1"/>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FF3300"/>
                </a:solidFill>
              </a:rPr>
              <a:t>Register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additive="base">
                                        <p:cTn id="7" dur="500" fill="hold"/>
                                        <p:tgtEl>
                                          <p:spTgt spid="50179"/>
                                        </p:tgtEl>
                                        <p:attrNameLst>
                                          <p:attrName>ppt_x</p:attrName>
                                        </p:attrNameLst>
                                      </p:cBhvr>
                                      <p:tavLst>
                                        <p:tav tm="0">
                                          <p:val>
                                            <p:strVal val="#ppt_x"/>
                                          </p:val>
                                        </p:tav>
                                        <p:tav tm="100000">
                                          <p:val>
                                            <p:strVal val="#ppt_x"/>
                                          </p:val>
                                        </p:tav>
                                      </p:tavLst>
                                    </p:anim>
                                    <p:anim calcmode="lin" valueType="num">
                                      <p:cBhvr additive="base">
                                        <p:cTn id="8" dur="500" fill="hold"/>
                                        <p:tgtEl>
                                          <p:spTgt spid="501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685800" y="381000"/>
            <a:ext cx="3048000" cy="65087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I.Vocabulary:</a:t>
            </a:r>
          </a:p>
        </p:txBody>
      </p:sp>
      <p:sp>
        <p:nvSpPr>
          <p:cNvPr id="23555" name="Text Box 3"/>
          <p:cNvSpPr txBox="1">
            <a:spLocks noChangeArrowheads="1"/>
          </p:cNvSpPr>
          <p:nvPr/>
        </p:nvSpPr>
        <p:spPr bwMode="auto">
          <a:xfrm>
            <a:off x="685800" y="1828800"/>
            <a:ext cx="297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Earn (v):</a:t>
            </a:r>
          </a:p>
        </p:txBody>
      </p:sp>
      <p:sp>
        <p:nvSpPr>
          <p:cNvPr id="23556" name="Text Box 4"/>
          <p:cNvSpPr txBox="1">
            <a:spLocks noChangeArrowheads="1"/>
          </p:cNvSpPr>
          <p:nvPr/>
        </p:nvSpPr>
        <p:spPr bwMode="auto">
          <a:xfrm>
            <a:off x="533400" y="2514600"/>
            <a:ext cx="419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Natural resources (n):</a:t>
            </a:r>
          </a:p>
        </p:txBody>
      </p:sp>
      <p:sp>
        <p:nvSpPr>
          <p:cNvPr id="23557" name="Text Box 5"/>
          <p:cNvSpPr txBox="1">
            <a:spLocks noChangeArrowheads="1"/>
          </p:cNvSpPr>
          <p:nvPr/>
        </p:nvSpPr>
        <p:spPr bwMode="auto">
          <a:xfrm>
            <a:off x="533400" y="3276600"/>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Raise fund:</a:t>
            </a:r>
          </a:p>
        </p:txBody>
      </p:sp>
      <p:sp>
        <p:nvSpPr>
          <p:cNvPr id="23558" name="Text Box 6"/>
          <p:cNvSpPr txBox="1">
            <a:spLocks noChangeArrowheads="1"/>
          </p:cNvSpPr>
          <p:nvPr/>
        </p:nvSpPr>
        <p:spPr bwMode="auto">
          <a:xfrm>
            <a:off x="533400" y="4038600"/>
            <a:ext cx="358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Street children (n):</a:t>
            </a:r>
          </a:p>
        </p:txBody>
      </p:sp>
      <p:sp>
        <p:nvSpPr>
          <p:cNvPr id="23559" name="Text Box 7"/>
          <p:cNvSpPr txBox="1">
            <a:spLocks noChangeArrowheads="1"/>
          </p:cNvSpPr>
          <p:nvPr/>
        </p:nvSpPr>
        <p:spPr bwMode="auto">
          <a:xfrm>
            <a:off x="533400" y="4800600"/>
            <a:ext cx="320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Sidewalk (n):</a:t>
            </a:r>
          </a:p>
        </p:txBody>
      </p:sp>
      <p:sp>
        <p:nvSpPr>
          <p:cNvPr id="23560" name="Text Box 8"/>
          <p:cNvSpPr txBox="1">
            <a:spLocks noChangeArrowheads="1"/>
          </p:cNvSpPr>
          <p:nvPr/>
        </p:nvSpPr>
        <p:spPr bwMode="auto">
          <a:xfrm>
            <a:off x="533400" y="5638800"/>
            <a:ext cx="2438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Register (v):</a:t>
            </a:r>
          </a:p>
        </p:txBody>
      </p:sp>
      <p:sp>
        <p:nvSpPr>
          <p:cNvPr id="51209" name="Text Box 9"/>
          <p:cNvSpPr txBox="1">
            <a:spLocks noChangeArrowheads="1"/>
          </p:cNvSpPr>
          <p:nvPr/>
        </p:nvSpPr>
        <p:spPr bwMode="auto">
          <a:xfrm>
            <a:off x="4648200" y="1828800"/>
            <a:ext cx="403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rPr>
              <a:t>Kiếm tiền </a:t>
            </a:r>
          </a:p>
        </p:txBody>
      </p:sp>
      <p:sp>
        <p:nvSpPr>
          <p:cNvPr id="51210" name="Text Box 10"/>
          <p:cNvSpPr txBox="1">
            <a:spLocks noChangeArrowheads="1"/>
          </p:cNvSpPr>
          <p:nvPr/>
        </p:nvSpPr>
        <p:spPr bwMode="auto">
          <a:xfrm>
            <a:off x="4800600" y="2514600"/>
            <a:ext cx="434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rPr>
              <a:t>Tài nguyên thiên nhiên</a:t>
            </a:r>
          </a:p>
        </p:txBody>
      </p:sp>
      <p:sp>
        <p:nvSpPr>
          <p:cNvPr id="51211" name="Text Box 11"/>
          <p:cNvSpPr txBox="1">
            <a:spLocks noChangeArrowheads="1"/>
          </p:cNvSpPr>
          <p:nvPr/>
        </p:nvSpPr>
        <p:spPr bwMode="auto">
          <a:xfrm>
            <a:off x="4800600" y="3306763"/>
            <a:ext cx="4038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rPr>
              <a:t>Gây quỹ</a:t>
            </a:r>
          </a:p>
        </p:txBody>
      </p:sp>
      <p:sp>
        <p:nvSpPr>
          <p:cNvPr id="51212" name="Text Box 12"/>
          <p:cNvSpPr txBox="1">
            <a:spLocks noChangeArrowheads="1"/>
          </p:cNvSpPr>
          <p:nvPr/>
        </p:nvSpPr>
        <p:spPr bwMode="auto">
          <a:xfrm>
            <a:off x="4800600" y="4068763"/>
            <a:ext cx="4038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rPr>
              <a:t>Trẻ em đường phố</a:t>
            </a:r>
          </a:p>
        </p:txBody>
      </p:sp>
      <p:sp>
        <p:nvSpPr>
          <p:cNvPr id="51213" name="Text Box 13"/>
          <p:cNvSpPr txBox="1">
            <a:spLocks noChangeArrowheads="1"/>
          </p:cNvSpPr>
          <p:nvPr/>
        </p:nvSpPr>
        <p:spPr bwMode="auto">
          <a:xfrm>
            <a:off x="4876800" y="4800600"/>
            <a:ext cx="403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rPr>
              <a:t>Vỉa hè</a:t>
            </a:r>
          </a:p>
        </p:txBody>
      </p:sp>
      <p:sp>
        <p:nvSpPr>
          <p:cNvPr id="51214" name="Text Box 14"/>
          <p:cNvSpPr txBox="1">
            <a:spLocks noChangeArrowheads="1"/>
          </p:cNvSpPr>
          <p:nvPr/>
        </p:nvSpPr>
        <p:spPr bwMode="auto">
          <a:xfrm>
            <a:off x="4800600" y="5638800"/>
            <a:ext cx="403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rPr>
              <a:t>Đăng ký</a:t>
            </a:r>
          </a:p>
        </p:txBody>
      </p:sp>
      <p:pic>
        <p:nvPicPr>
          <p:cNvPr id="23567" name="Picture 15" descr="86357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0"/>
            <a:ext cx="1447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16" descr="86317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9" name="Text Box 23"/>
          <p:cNvSpPr txBox="1">
            <a:spLocks noChangeArrowheads="1"/>
          </p:cNvSpPr>
          <p:nvPr/>
        </p:nvSpPr>
        <p:spPr bwMode="auto">
          <a:xfrm>
            <a:off x="685800" y="1066800"/>
            <a:ext cx="3048000" cy="6508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latin typeface="Times New Roman" panose="02020603050405020304" pitchFamily="18" charset="0"/>
              </a:rPr>
              <a:t>Recycle (v):</a:t>
            </a:r>
          </a:p>
        </p:txBody>
      </p:sp>
      <p:sp>
        <p:nvSpPr>
          <p:cNvPr id="51226" name="Text Box 26"/>
          <p:cNvSpPr txBox="1">
            <a:spLocks noChangeArrowheads="1"/>
          </p:cNvSpPr>
          <p:nvPr/>
        </p:nvSpPr>
        <p:spPr bwMode="auto">
          <a:xfrm>
            <a:off x="4495800" y="1143000"/>
            <a:ext cx="403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rPr>
              <a:t>  tái chế</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26"/>
                                        </p:tgtEl>
                                        <p:attrNameLst>
                                          <p:attrName>style.visibility</p:attrName>
                                        </p:attrNameLst>
                                      </p:cBhvr>
                                      <p:to>
                                        <p:strVal val="visible"/>
                                      </p:to>
                                    </p:set>
                                    <p:anim calcmode="lin" valueType="num">
                                      <p:cBhvr additive="base">
                                        <p:cTn id="7" dur="500" fill="hold"/>
                                        <p:tgtEl>
                                          <p:spTgt spid="51226"/>
                                        </p:tgtEl>
                                        <p:attrNameLst>
                                          <p:attrName>ppt_x</p:attrName>
                                        </p:attrNameLst>
                                      </p:cBhvr>
                                      <p:tavLst>
                                        <p:tav tm="0">
                                          <p:val>
                                            <p:strVal val="#ppt_x"/>
                                          </p:val>
                                        </p:tav>
                                        <p:tav tm="100000">
                                          <p:val>
                                            <p:strVal val="#ppt_x"/>
                                          </p:val>
                                        </p:tav>
                                      </p:tavLst>
                                    </p:anim>
                                    <p:anim calcmode="lin" valueType="num">
                                      <p:cBhvr additive="base">
                                        <p:cTn id="8" dur="500" fill="hold"/>
                                        <p:tgtEl>
                                          <p:spTgt spid="512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additive="base">
                                        <p:cTn id="13" dur="500" fill="hold"/>
                                        <p:tgtEl>
                                          <p:spTgt spid="51209"/>
                                        </p:tgtEl>
                                        <p:attrNameLst>
                                          <p:attrName>ppt_x</p:attrName>
                                        </p:attrNameLst>
                                      </p:cBhvr>
                                      <p:tavLst>
                                        <p:tav tm="0">
                                          <p:val>
                                            <p:strVal val="#ppt_x"/>
                                          </p:val>
                                        </p:tav>
                                        <p:tav tm="100000">
                                          <p:val>
                                            <p:strVal val="#ppt_x"/>
                                          </p:val>
                                        </p:tav>
                                      </p:tavLst>
                                    </p:anim>
                                    <p:anim calcmode="lin" valueType="num">
                                      <p:cBhvr additive="base">
                                        <p:cTn id="14" dur="500" fill="hold"/>
                                        <p:tgtEl>
                                          <p:spTgt spid="5120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1210"/>
                                        </p:tgtEl>
                                        <p:attrNameLst>
                                          <p:attrName>style.visibility</p:attrName>
                                        </p:attrNameLst>
                                      </p:cBhvr>
                                      <p:to>
                                        <p:strVal val="visible"/>
                                      </p:to>
                                    </p:set>
                                    <p:animEffect transition="in" filter="slide(fromBottom)">
                                      <p:cBhvr>
                                        <p:cTn id="19" dur="500"/>
                                        <p:tgtEl>
                                          <p:spTgt spid="512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51211"/>
                                        </p:tgtEl>
                                        <p:attrNameLst>
                                          <p:attrName>style.visibility</p:attrName>
                                        </p:attrNameLst>
                                      </p:cBhvr>
                                      <p:to>
                                        <p:strVal val="visible"/>
                                      </p:to>
                                    </p:set>
                                    <p:animEffect transition="in" filter="box(in)">
                                      <p:cBhvr>
                                        <p:cTn id="24" dur="500"/>
                                        <p:tgtEl>
                                          <p:spTgt spid="512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51212"/>
                                        </p:tgtEl>
                                        <p:attrNameLst>
                                          <p:attrName>style.visibility</p:attrName>
                                        </p:attrNameLst>
                                      </p:cBhvr>
                                      <p:to>
                                        <p:strVal val="visible"/>
                                      </p:to>
                                    </p:set>
                                    <p:animEffect transition="in" filter="diamond(in)">
                                      <p:cBhvr>
                                        <p:cTn id="29" dur="2000"/>
                                        <p:tgtEl>
                                          <p:spTgt spid="512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1213"/>
                                        </p:tgtEl>
                                        <p:attrNameLst>
                                          <p:attrName>style.visibility</p:attrName>
                                        </p:attrNameLst>
                                      </p:cBhvr>
                                      <p:to>
                                        <p:strVal val="visible"/>
                                      </p:to>
                                    </p:set>
                                    <p:animEffect transition="in" filter="blinds(horizontal)">
                                      <p:cBhvr>
                                        <p:cTn id="34" dur="500"/>
                                        <p:tgtEl>
                                          <p:spTgt spid="512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1" presetClass="entr" presetSubtype="4" fill="hold" grpId="0" nodeType="clickEffect">
                                  <p:stCondLst>
                                    <p:cond delay="0"/>
                                  </p:stCondLst>
                                  <p:childTnLst>
                                    <p:set>
                                      <p:cBhvr>
                                        <p:cTn id="38" dur="1" fill="hold">
                                          <p:stCondLst>
                                            <p:cond delay="0"/>
                                          </p:stCondLst>
                                        </p:cTn>
                                        <p:tgtEl>
                                          <p:spTgt spid="51214"/>
                                        </p:tgtEl>
                                        <p:attrNameLst>
                                          <p:attrName>style.visibility</p:attrName>
                                        </p:attrNameLst>
                                      </p:cBhvr>
                                      <p:to>
                                        <p:strVal val="visible"/>
                                      </p:to>
                                    </p:set>
                                    <p:animEffect transition="in" filter="wheel(4)">
                                      <p:cBhvr>
                                        <p:cTn id="39" dur="2000"/>
                                        <p:tgtEl>
                                          <p:spTgt spid="51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p:bldP spid="51210" grpId="0"/>
      <p:bldP spid="51211" grpId="0"/>
      <p:bldP spid="51212" grpId="0"/>
      <p:bldP spid="51213" grpId="0"/>
      <p:bldP spid="51214" grpId="0"/>
      <p:bldP spid="512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ChangeArrowheads="1"/>
          </p:cNvSpPr>
          <p:nvPr/>
        </p:nvSpPr>
        <p:spPr bwMode="auto">
          <a:xfrm>
            <a:off x="0" y="533400"/>
            <a:ext cx="8991600" cy="6172200"/>
          </a:xfrm>
          <a:prstGeom prst="foldedCorner">
            <a:avLst>
              <a:gd name="adj" fmla="val 12500"/>
            </a:avLst>
          </a:prstGeom>
          <a:solidFill>
            <a:srgbClr val="CCFFCC"/>
          </a:solidFill>
          <a:ln w="3810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7346" name="Rectangle 2"/>
          <p:cNvSpPr>
            <a:spLocks noGrp="1" noChangeArrowheads="1"/>
          </p:cNvSpPr>
          <p:nvPr>
            <p:ph type="title" idx="4294967295"/>
          </p:nvPr>
        </p:nvSpPr>
        <p:spPr bwMode="auto">
          <a:xfrm>
            <a:off x="457200" y="-76200"/>
            <a:ext cx="8229600" cy="639763"/>
          </a:xfrm>
          <a:solidFill>
            <a:srgbClr val="FFFF0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altLang="en-US" sz="2400" b="0" smtClean="0">
                <a:solidFill>
                  <a:srgbClr val="FF0000"/>
                </a:solidFill>
                <a:effectLst/>
              </a:rPr>
              <a:t>1.Read the passage and complete the letter</a:t>
            </a:r>
            <a:endParaRPr lang="en-US" altLang="en-US" sz="2400" b="0" smtClean="0">
              <a:solidFill>
                <a:srgbClr val="CC0066"/>
              </a:solidFill>
              <a:effectLst/>
            </a:endParaRPr>
          </a:p>
        </p:txBody>
      </p:sp>
      <p:sp>
        <p:nvSpPr>
          <p:cNvPr id="57347" name="Text Box 3"/>
          <p:cNvSpPr txBox="1">
            <a:spLocks noChangeArrowheads="1"/>
          </p:cNvSpPr>
          <p:nvPr/>
        </p:nvSpPr>
        <p:spPr bwMode="auto">
          <a:xfrm>
            <a:off x="152400" y="1905000"/>
            <a:ext cx="86868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b="1" i="1">
                <a:solidFill>
                  <a:srgbClr val="D60093"/>
                </a:solidFill>
                <a:latin typeface="Arial Narrow" panose="020B0606020202030204" pitchFamily="34" charset="0"/>
              </a:rPr>
              <a:t>The Y &amp; Y is planning to help the community by encouraging all members to participate in a recycling program. All you have to do is to collect used glass, paper, and cans, and send them for recycling. By doing this, we can help save natural resources and earn some money for the organization.</a:t>
            </a:r>
          </a:p>
        </p:txBody>
      </p:sp>
      <p:sp>
        <p:nvSpPr>
          <p:cNvPr id="57352" name="Text Box 8"/>
          <p:cNvSpPr txBox="1">
            <a:spLocks noChangeArrowheads="1"/>
          </p:cNvSpPr>
          <p:nvPr/>
        </p:nvSpPr>
        <p:spPr bwMode="auto">
          <a:xfrm>
            <a:off x="152400" y="5791200"/>
            <a:ext cx="533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i="1">
                <a:solidFill>
                  <a:srgbClr val="D60093"/>
                </a:solidFill>
                <a:latin typeface="Arial Narrow" panose="020B0606020202030204" pitchFamily="34" charset="0"/>
              </a:rPr>
              <a:t>Join us and register from today.</a:t>
            </a:r>
          </a:p>
        </p:txBody>
      </p:sp>
      <p:sp>
        <p:nvSpPr>
          <p:cNvPr id="57356" name="Text Box 12"/>
          <p:cNvSpPr txBox="1">
            <a:spLocks noChangeArrowheads="1"/>
          </p:cNvSpPr>
          <p:nvPr/>
        </p:nvSpPr>
        <p:spPr bwMode="auto">
          <a:xfrm>
            <a:off x="228600" y="4038600"/>
            <a:ext cx="8686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a:solidFill>
                  <a:srgbClr val="D60093"/>
                </a:solidFill>
                <a:latin typeface="Arial Narrow" panose="020B0606020202030204" pitchFamily="34" charset="0"/>
              </a:rPr>
              <a:t>If possible, you can participate in other programs such as raising funds for the poor, helping street children and planting trees and flowers along the sidewalks or in the parks.</a:t>
            </a:r>
          </a:p>
        </p:txBody>
      </p:sp>
      <p:sp>
        <p:nvSpPr>
          <p:cNvPr id="57359" name="Text Box 15"/>
          <p:cNvSpPr txBox="1">
            <a:spLocks noChangeArrowheads="1"/>
          </p:cNvSpPr>
          <p:nvPr/>
        </p:nvSpPr>
        <p:spPr bwMode="auto">
          <a:xfrm>
            <a:off x="152400" y="6248400"/>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i="1">
                <a:solidFill>
                  <a:srgbClr val="D60093"/>
                </a:solidFill>
                <a:latin typeface="Arial Narrow" panose="020B0606020202030204" pitchFamily="34" charset="0"/>
              </a:rPr>
              <a:t>The Secretary.</a:t>
            </a:r>
          </a:p>
        </p:txBody>
      </p:sp>
      <p:sp>
        <p:nvSpPr>
          <p:cNvPr id="57360" name="Text Box 16"/>
          <p:cNvSpPr txBox="1">
            <a:spLocks noChangeArrowheads="1"/>
          </p:cNvSpPr>
          <p:nvPr/>
        </p:nvSpPr>
        <p:spPr bwMode="auto">
          <a:xfrm>
            <a:off x="0" y="1371600"/>
            <a:ext cx="739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i="1">
                <a:solidFill>
                  <a:srgbClr val="D60093"/>
                </a:solidFill>
                <a:latin typeface="VNI-Ariston" pitchFamily="2" charset="0"/>
              </a:rPr>
              <a:t>To: All Y &amp; Y members of the school.</a:t>
            </a:r>
          </a:p>
        </p:txBody>
      </p:sp>
      <p:sp>
        <p:nvSpPr>
          <p:cNvPr id="57361" name="Text Box 17"/>
          <p:cNvSpPr txBox="1">
            <a:spLocks noChangeArrowheads="1"/>
          </p:cNvSpPr>
          <p:nvPr/>
        </p:nvSpPr>
        <p:spPr bwMode="auto">
          <a:xfrm>
            <a:off x="2514600" y="914400"/>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D60093"/>
                </a:solidFill>
              </a:rPr>
              <a:t>NOTICE</a:t>
            </a:r>
          </a:p>
        </p:txBody>
      </p:sp>
      <p:sp>
        <p:nvSpPr>
          <p:cNvPr id="57362" name="Text Box 18"/>
          <p:cNvSpPr txBox="1">
            <a:spLocks noChangeArrowheads="1"/>
          </p:cNvSpPr>
          <p:nvPr/>
        </p:nvSpPr>
        <p:spPr bwMode="auto">
          <a:xfrm>
            <a:off x="4343400" y="533400"/>
            <a:ext cx="480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i="1">
                <a:solidFill>
                  <a:srgbClr val="D60093"/>
                </a:solidFill>
              </a:rPr>
              <a:t>November 21, 2003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box(in)">
                                      <p:cBhvr>
                                        <p:cTn id="7" dur="500"/>
                                        <p:tgtEl>
                                          <p:spTgt spid="57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7362"/>
                                        </p:tgtEl>
                                        <p:attrNameLst>
                                          <p:attrName>style.visibility</p:attrName>
                                        </p:attrNameLst>
                                      </p:cBhvr>
                                      <p:to>
                                        <p:strVal val="visible"/>
                                      </p:to>
                                    </p:set>
                                    <p:anim calcmode="discrete" valueType="clr">
                                      <p:cBhvr override="childStyle">
                                        <p:cTn id="12" dur="80"/>
                                        <p:tgtEl>
                                          <p:spTgt spid="573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7362"/>
                                        </p:tgtEl>
                                        <p:attrNameLst>
                                          <p:attrName>fillcolor</p:attrName>
                                        </p:attrNameLst>
                                      </p:cBhvr>
                                      <p:tavLst>
                                        <p:tav tm="0">
                                          <p:val>
                                            <p:clrVal>
                                              <a:schemeClr val="accent2"/>
                                            </p:clrVal>
                                          </p:val>
                                        </p:tav>
                                        <p:tav tm="50000">
                                          <p:val>
                                            <p:clrVal>
                                              <a:schemeClr val="hlink"/>
                                            </p:clrVal>
                                          </p:val>
                                        </p:tav>
                                      </p:tavLst>
                                    </p:anim>
                                    <p:set>
                                      <p:cBhvr>
                                        <p:cTn id="14" dur="80"/>
                                        <p:tgtEl>
                                          <p:spTgt spid="57362"/>
                                        </p:tgtEl>
                                        <p:attrNameLst>
                                          <p:attrName>fill.type</p:attrName>
                                        </p:attrNameLst>
                                      </p:cBhvr>
                                      <p:to>
                                        <p:strVal val="solid"/>
                                      </p:to>
                                    </p:set>
                                  </p:childTnLst>
                                </p:cTn>
                              </p:par>
                            </p:childTnLst>
                          </p:cTn>
                        </p:par>
                        <p:par>
                          <p:cTn id="15" fill="hold" nodeType="afterGroup">
                            <p:stCondLst>
                              <p:cond delay="64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57361"/>
                                        </p:tgtEl>
                                        <p:attrNameLst>
                                          <p:attrName>style.visibility</p:attrName>
                                        </p:attrNameLst>
                                      </p:cBhvr>
                                      <p:to>
                                        <p:strVal val="visible"/>
                                      </p:to>
                                    </p:set>
                                    <p:anim calcmode="discrete" valueType="clr">
                                      <p:cBhvr override="childStyle">
                                        <p:cTn id="18" dur="80"/>
                                        <p:tgtEl>
                                          <p:spTgt spid="5736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7361"/>
                                        </p:tgtEl>
                                        <p:attrNameLst>
                                          <p:attrName>fillcolor</p:attrName>
                                        </p:attrNameLst>
                                      </p:cBhvr>
                                      <p:tavLst>
                                        <p:tav tm="0">
                                          <p:val>
                                            <p:clrVal>
                                              <a:schemeClr val="accent2"/>
                                            </p:clrVal>
                                          </p:val>
                                        </p:tav>
                                        <p:tav tm="50000">
                                          <p:val>
                                            <p:clrVal>
                                              <a:schemeClr val="hlink"/>
                                            </p:clrVal>
                                          </p:val>
                                        </p:tav>
                                      </p:tavLst>
                                    </p:anim>
                                    <p:set>
                                      <p:cBhvr>
                                        <p:cTn id="20" dur="80"/>
                                        <p:tgtEl>
                                          <p:spTgt spid="57361"/>
                                        </p:tgtEl>
                                        <p:attrNameLst>
                                          <p:attrName>fill.type</p:attrName>
                                        </p:attrNameLst>
                                      </p:cBhvr>
                                      <p:to>
                                        <p:strVal val="solid"/>
                                      </p:to>
                                    </p:set>
                                  </p:childTnLst>
                                </p:cTn>
                              </p:par>
                            </p:childTnLst>
                          </p:cTn>
                        </p:par>
                        <p:par>
                          <p:cTn id="21" fill="hold" nodeType="afterGroup">
                            <p:stCondLst>
                              <p:cond delay="92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57360"/>
                                        </p:tgtEl>
                                        <p:attrNameLst>
                                          <p:attrName>style.visibility</p:attrName>
                                        </p:attrNameLst>
                                      </p:cBhvr>
                                      <p:to>
                                        <p:strVal val="visible"/>
                                      </p:to>
                                    </p:set>
                                    <p:anim calcmode="discrete" valueType="clr">
                                      <p:cBhvr override="childStyle">
                                        <p:cTn id="24"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57360"/>
                                        </p:tgtEl>
                                        <p:attrNameLst>
                                          <p:attrName>fillcolor</p:attrName>
                                        </p:attrNameLst>
                                      </p:cBhvr>
                                      <p:tavLst>
                                        <p:tav tm="0">
                                          <p:val>
                                            <p:clrVal>
                                              <a:schemeClr val="accent2"/>
                                            </p:clrVal>
                                          </p:val>
                                        </p:tav>
                                        <p:tav tm="50000">
                                          <p:val>
                                            <p:clrVal>
                                              <a:schemeClr val="hlink"/>
                                            </p:clrVal>
                                          </p:val>
                                        </p:tav>
                                      </p:tavLst>
                                    </p:anim>
                                    <p:set>
                                      <p:cBhvr>
                                        <p:cTn id="26" dur="80"/>
                                        <p:tgtEl>
                                          <p:spTgt spid="57360"/>
                                        </p:tgtEl>
                                        <p:attrNameLst>
                                          <p:attrName>fill.type</p:attrName>
                                        </p:attrNameLst>
                                      </p:cBhvr>
                                      <p:to>
                                        <p:strVal val="solid"/>
                                      </p:to>
                                    </p:set>
                                  </p:childTnLst>
                                </p:cTn>
                              </p:par>
                            </p:childTnLst>
                          </p:cTn>
                        </p:par>
                        <p:par>
                          <p:cTn id="27" fill="hold" nodeType="afterGroup">
                            <p:stCondLst>
                              <p:cond delay="208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57347"/>
                                        </p:tgtEl>
                                        <p:attrNameLst>
                                          <p:attrName>style.visibility</p:attrName>
                                        </p:attrNameLst>
                                      </p:cBhvr>
                                      <p:to>
                                        <p:strVal val="visible"/>
                                      </p:to>
                                    </p:set>
                                    <p:anim calcmode="discrete" valueType="clr">
                                      <p:cBhvr override="childStyle">
                                        <p:cTn id="30" dur="80"/>
                                        <p:tgtEl>
                                          <p:spTgt spid="573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57347"/>
                                        </p:tgtEl>
                                        <p:attrNameLst>
                                          <p:attrName>fillcolor</p:attrName>
                                        </p:attrNameLst>
                                      </p:cBhvr>
                                      <p:tavLst>
                                        <p:tav tm="0">
                                          <p:val>
                                            <p:clrVal>
                                              <a:schemeClr val="accent2"/>
                                            </p:clrVal>
                                          </p:val>
                                        </p:tav>
                                        <p:tav tm="50000">
                                          <p:val>
                                            <p:clrVal>
                                              <a:schemeClr val="hlink"/>
                                            </p:clrVal>
                                          </p:val>
                                        </p:tav>
                                      </p:tavLst>
                                    </p:anim>
                                    <p:set>
                                      <p:cBhvr>
                                        <p:cTn id="32" dur="80"/>
                                        <p:tgtEl>
                                          <p:spTgt spid="57347"/>
                                        </p:tgtEl>
                                        <p:attrNameLst>
                                          <p:attrName>fill.type</p:attrName>
                                        </p:attrNameLst>
                                      </p:cBhvr>
                                      <p:to>
                                        <p:strVal val="solid"/>
                                      </p:to>
                                    </p:set>
                                  </p:childTnLst>
                                </p:cTn>
                              </p:par>
                            </p:childTnLst>
                          </p:cTn>
                        </p:par>
                        <p:par>
                          <p:cTn id="33" fill="hold" nodeType="afterGroup">
                            <p:stCondLst>
                              <p:cond delay="1168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57356"/>
                                        </p:tgtEl>
                                        <p:attrNameLst>
                                          <p:attrName>style.visibility</p:attrName>
                                        </p:attrNameLst>
                                      </p:cBhvr>
                                      <p:to>
                                        <p:strVal val="visible"/>
                                      </p:to>
                                    </p:set>
                                    <p:anim calcmode="discrete" valueType="clr">
                                      <p:cBhvr override="childStyle">
                                        <p:cTn id="36" dur="80"/>
                                        <p:tgtEl>
                                          <p:spTgt spid="57356"/>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57356"/>
                                        </p:tgtEl>
                                        <p:attrNameLst>
                                          <p:attrName>fillcolor</p:attrName>
                                        </p:attrNameLst>
                                      </p:cBhvr>
                                      <p:tavLst>
                                        <p:tav tm="0">
                                          <p:val>
                                            <p:clrVal>
                                              <a:schemeClr val="accent2"/>
                                            </p:clrVal>
                                          </p:val>
                                        </p:tav>
                                        <p:tav tm="50000">
                                          <p:val>
                                            <p:clrVal>
                                              <a:schemeClr val="hlink"/>
                                            </p:clrVal>
                                          </p:val>
                                        </p:tav>
                                      </p:tavLst>
                                    </p:anim>
                                    <p:set>
                                      <p:cBhvr>
                                        <p:cTn id="38" dur="80"/>
                                        <p:tgtEl>
                                          <p:spTgt spid="57356"/>
                                        </p:tgtEl>
                                        <p:attrNameLst>
                                          <p:attrName>fill.type</p:attrName>
                                        </p:attrNameLst>
                                      </p:cBhvr>
                                      <p:to>
                                        <p:strVal val="solid"/>
                                      </p:to>
                                    </p:set>
                                  </p:childTnLst>
                                </p:cTn>
                              </p:par>
                            </p:childTnLst>
                          </p:cTn>
                        </p:par>
                        <p:par>
                          <p:cTn id="39" fill="hold" nodeType="afterGroup">
                            <p:stCondLst>
                              <p:cond delay="17680"/>
                            </p:stCondLst>
                            <p:childTnLst>
                              <p:par>
                                <p:cTn id="40" presetID="27" presetClass="entr" presetSubtype="0" fill="hold" grpId="0" nodeType="afterEffect">
                                  <p:stCondLst>
                                    <p:cond delay="0"/>
                                  </p:stCondLst>
                                  <p:iterate type="lt">
                                    <p:tmPct val="50000"/>
                                  </p:iterate>
                                  <p:childTnLst>
                                    <p:set>
                                      <p:cBhvr>
                                        <p:cTn id="41" dur="1" fill="hold">
                                          <p:stCondLst>
                                            <p:cond delay="0"/>
                                          </p:stCondLst>
                                        </p:cTn>
                                        <p:tgtEl>
                                          <p:spTgt spid="57352"/>
                                        </p:tgtEl>
                                        <p:attrNameLst>
                                          <p:attrName>style.visibility</p:attrName>
                                        </p:attrNameLst>
                                      </p:cBhvr>
                                      <p:to>
                                        <p:strVal val="visible"/>
                                      </p:to>
                                    </p:set>
                                    <p:anim calcmode="discrete" valueType="clr">
                                      <p:cBhvr override="childStyle">
                                        <p:cTn id="42" dur="80"/>
                                        <p:tgtEl>
                                          <p:spTgt spid="57352"/>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57352"/>
                                        </p:tgtEl>
                                        <p:attrNameLst>
                                          <p:attrName>fillcolor</p:attrName>
                                        </p:attrNameLst>
                                      </p:cBhvr>
                                      <p:tavLst>
                                        <p:tav tm="0">
                                          <p:val>
                                            <p:clrVal>
                                              <a:schemeClr val="accent2"/>
                                            </p:clrVal>
                                          </p:val>
                                        </p:tav>
                                        <p:tav tm="50000">
                                          <p:val>
                                            <p:clrVal>
                                              <a:schemeClr val="hlink"/>
                                            </p:clrVal>
                                          </p:val>
                                        </p:tav>
                                      </p:tavLst>
                                    </p:anim>
                                    <p:set>
                                      <p:cBhvr>
                                        <p:cTn id="44" dur="80"/>
                                        <p:tgtEl>
                                          <p:spTgt spid="57352"/>
                                        </p:tgtEl>
                                        <p:attrNameLst>
                                          <p:attrName>fill.type</p:attrName>
                                        </p:attrNameLst>
                                      </p:cBhvr>
                                      <p:to>
                                        <p:strVal val="solid"/>
                                      </p:to>
                                    </p:set>
                                  </p:childTnLst>
                                </p:cTn>
                              </p:par>
                            </p:childTnLst>
                          </p:cTn>
                        </p:par>
                        <p:par>
                          <p:cTn id="45" fill="hold" nodeType="afterGroup">
                            <p:stCondLst>
                              <p:cond delay="1880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57359"/>
                                        </p:tgtEl>
                                        <p:attrNameLst>
                                          <p:attrName>style.visibility</p:attrName>
                                        </p:attrNameLst>
                                      </p:cBhvr>
                                      <p:to>
                                        <p:strVal val="visible"/>
                                      </p:to>
                                    </p:set>
                                    <p:anim calcmode="discrete" valueType="clr">
                                      <p:cBhvr override="childStyle">
                                        <p:cTn id="48"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57359"/>
                                        </p:tgtEl>
                                        <p:attrNameLst>
                                          <p:attrName>fillcolor</p:attrName>
                                        </p:attrNameLst>
                                      </p:cBhvr>
                                      <p:tavLst>
                                        <p:tav tm="0">
                                          <p:val>
                                            <p:clrVal>
                                              <a:schemeClr val="accent2"/>
                                            </p:clrVal>
                                          </p:val>
                                        </p:tav>
                                        <p:tav tm="50000">
                                          <p:val>
                                            <p:clrVal>
                                              <a:schemeClr val="hlink"/>
                                            </p:clrVal>
                                          </p:val>
                                        </p:tav>
                                      </p:tavLst>
                                    </p:anim>
                                    <p:set>
                                      <p:cBhvr>
                                        <p:cTn id="50"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nimBg="1"/>
      <p:bldP spid="57347" grpId="0"/>
      <p:bldP spid="57352" grpId="0"/>
      <p:bldP spid="57356" grpId="0"/>
      <p:bldP spid="57359" grpId="0"/>
      <p:bldP spid="57360" grpId="0"/>
      <p:bldP spid="57361" grpId="0"/>
      <p:bldP spid="573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76200" y="838200"/>
            <a:ext cx="8991600" cy="5867400"/>
          </a:xfrm>
          <a:prstGeom prst="foldedCorner">
            <a:avLst>
              <a:gd name="adj" fmla="val 12500"/>
            </a:avLst>
          </a:prstGeom>
          <a:solidFill>
            <a:srgbClr val="FFFF99"/>
          </a:solidFill>
          <a:ln w="3810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603" name="Rectangle 2"/>
          <p:cNvSpPr>
            <a:spLocks noGrp="1" noChangeArrowheads="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altLang="en-US" sz="2800" b="0" smtClean="0">
                <a:solidFill>
                  <a:srgbClr val="FF0000"/>
                </a:solidFill>
                <a:effectLst/>
              </a:rPr>
              <a:t/>
            </a:r>
            <a:br>
              <a:rPr lang="en-US" altLang="en-US" sz="2800" b="0" smtClean="0">
                <a:solidFill>
                  <a:srgbClr val="FF0000"/>
                </a:solidFill>
                <a:effectLst/>
              </a:rPr>
            </a:br>
            <a:endParaRPr lang="en-US" altLang="en-US" sz="2800" b="0" smtClean="0">
              <a:solidFill>
                <a:srgbClr val="CC0066"/>
              </a:solidFill>
              <a:effectLst/>
            </a:endParaRPr>
          </a:p>
        </p:txBody>
      </p:sp>
      <p:sp>
        <p:nvSpPr>
          <p:cNvPr id="25604" name="Text Box 6"/>
          <p:cNvSpPr txBox="1">
            <a:spLocks noChangeArrowheads="1"/>
          </p:cNvSpPr>
          <p:nvPr/>
        </p:nvSpPr>
        <p:spPr bwMode="auto">
          <a:xfrm>
            <a:off x="304800" y="457200"/>
            <a:ext cx="78486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endParaRPr lang="en-US" altLang="en-US" sz="2400">
              <a:solidFill>
                <a:srgbClr val="0000FF"/>
              </a:solidFill>
            </a:endParaRPr>
          </a:p>
        </p:txBody>
      </p:sp>
      <p:sp>
        <p:nvSpPr>
          <p:cNvPr id="66571" name="Text Box 11"/>
          <p:cNvSpPr txBox="1">
            <a:spLocks noChangeArrowheads="1"/>
          </p:cNvSpPr>
          <p:nvPr/>
        </p:nvSpPr>
        <p:spPr bwMode="auto">
          <a:xfrm>
            <a:off x="533400" y="0"/>
            <a:ext cx="769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solidFill>
                  <a:srgbClr val="0000FF"/>
                </a:solidFill>
              </a:rPr>
              <a:t> </a:t>
            </a:r>
            <a:r>
              <a:rPr lang="en-US" altLang="en-US" sz="3600" b="1">
                <a:solidFill>
                  <a:srgbClr val="FF0000"/>
                </a:solidFill>
              </a:rPr>
              <a:t>This is the letter Nga send to Linh</a:t>
            </a:r>
          </a:p>
        </p:txBody>
      </p:sp>
      <p:sp>
        <p:nvSpPr>
          <p:cNvPr id="66574" name="Rectangle 14"/>
          <p:cNvSpPr>
            <a:spLocks noChangeArrowheads="1"/>
          </p:cNvSpPr>
          <p:nvPr/>
        </p:nvSpPr>
        <p:spPr bwMode="auto">
          <a:xfrm>
            <a:off x="152400" y="912813"/>
            <a:ext cx="8991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2800" b="1">
                <a:solidFill>
                  <a:srgbClr val="0000FF"/>
                </a:solidFill>
                <a:latin typeface="Arial Narrow" panose="020B0606020202030204" pitchFamily="34" charset="0"/>
              </a:rPr>
              <a:t>Dear Linh,</a:t>
            </a:r>
          </a:p>
          <a:p>
            <a:pPr eaLnBrk="1" hangingPunct="1">
              <a:lnSpc>
                <a:spcPct val="90000"/>
              </a:lnSpc>
              <a:spcBef>
                <a:spcPct val="20000"/>
              </a:spcBef>
            </a:pPr>
            <a:r>
              <a:rPr lang="en-US" altLang="en-US" sz="2800" b="1">
                <a:solidFill>
                  <a:srgbClr val="0000FF"/>
                </a:solidFill>
                <a:latin typeface="Arial Narrow" panose="020B0606020202030204" pitchFamily="34" charset="0"/>
              </a:rPr>
              <a:t>I’m glad to tell you that I’m going to have interesting activities.</a:t>
            </a:r>
          </a:p>
          <a:p>
            <a:pPr eaLnBrk="1" hangingPunct="1">
              <a:lnSpc>
                <a:spcPct val="90000"/>
              </a:lnSpc>
              <a:spcBef>
                <a:spcPct val="20000"/>
              </a:spcBef>
            </a:pPr>
            <a:r>
              <a:rPr lang="en-US" altLang="en-US" sz="2800" b="1">
                <a:solidFill>
                  <a:srgbClr val="0000FF"/>
                </a:solidFill>
                <a:latin typeface="Arial Narrow" panose="020B0606020202030204" pitchFamily="34" charset="0"/>
              </a:rPr>
              <a:t>The Y&amp;Y is (0)  </a:t>
            </a:r>
            <a:r>
              <a:rPr lang="en-US" altLang="en-US" sz="2800" b="1" i="1" u="sng">
                <a:solidFill>
                  <a:srgbClr val="FF0000"/>
                </a:solidFill>
                <a:latin typeface="Arial Narrow" panose="020B0606020202030204" pitchFamily="34" charset="0"/>
              </a:rPr>
              <a:t>planning</a:t>
            </a:r>
            <a:r>
              <a:rPr lang="en-US" altLang="en-US" sz="2800" b="1">
                <a:solidFill>
                  <a:srgbClr val="0000FF"/>
                </a:solidFill>
                <a:latin typeface="Arial Narrow" panose="020B0606020202030204" pitchFamily="34" charset="0"/>
              </a:rPr>
              <a:t> to help the (1) __________. I will participate in its(2) ________ program. In this program, we will (3) _______ glass, used paper and cans. We will (4) ________ them for (5) _________.</a:t>
            </a:r>
          </a:p>
          <a:p>
            <a:pPr eaLnBrk="1" hangingPunct="1">
              <a:lnSpc>
                <a:spcPct val="90000"/>
              </a:lnSpc>
              <a:spcBef>
                <a:spcPct val="20000"/>
              </a:spcBef>
            </a:pPr>
            <a:r>
              <a:rPr lang="en-US" altLang="en-US" sz="2800" b="1">
                <a:solidFill>
                  <a:srgbClr val="0000FF"/>
                </a:solidFill>
                <a:latin typeface="Arial Narrow" panose="020B0606020202030204" pitchFamily="34" charset="0"/>
              </a:rPr>
              <a:t>I hope I can (6) ________natural resources and (7) __________ some money for my school Y&amp;Y in these activities.  I also think about (8) ___________ in either (9) ________trees and flowers or  (10) _______ street children. It is really interesting, isn’t it?</a:t>
            </a:r>
          </a:p>
          <a:p>
            <a:pPr eaLnBrk="1" hangingPunct="1">
              <a:lnSpc>
                <a:spcPct val="90000"/>
              </a:lnSpc>
              <a:spcBef>
                <a:spcPct val="20000"/>
              </a:spcBef>
            </a:pPr>
            <a:r>
              <a:rPr lang="en-US" altLang="en-US" sz="2800" b="1">
                <a:solidFill>
                  <a:srgbClr val="0000FF"/>
                </a:solidFill>
                <a:latin typeface="Arial Narrow" panose="020B0606020202030204" pitchFamily="34" charset="0"/>
              </a:rPr>
              <a:t>Write to me soon and tell me all your news.</a:t>
            </a:r>
          </a:p>
          <a:p>
            <a:pPr eaLnBrk="1" hangingPunct="1">
              <a:lnSpc>
                <a:spcPct val="90000"/>
              </a:lnSpc>
              <a:spcBef>
                <a:spcPct val="20000"/>
              </a:spcBef>
            </a:pPr>
            <a:r>
              <a:rPr lang="en-US" altLang="en-US" sz="2800" b="1">
                <a:solidFill>
                  <a:srgbClr val="0000FF"/>
                </a:solidFill>
                <a:latin typeface="Arial Narrow" panose="020B0606020202030204" pitchFamily="34" charset="0"/>
              </a:rPr>
              <a:t>Love, </a:t>
            </a:r>
          </a:p>
          <a:p>
            <a:pPr eaLnBrk="1" hangingPunct="1">
              <a:lnSpc>
                <a:spcPct val="90000"/>
              </a:lnSpc>
              <a:spcBef>
                <a:spcPct val="20000"/>
              </a:spcBef>
            </a:pPr>
            <a:r>
              <a:rPr lang="en-US" altLang="en-US" sz="2800" b="1">
                <a:solidFill>
                  <a:srgbClr val="0000FF"/>
                </a:solidFill>
                <a:latin typeface="Arial Narrow" panose="020B0606020202030204" pitchFamily="34" charset="0"/>
              </a:rPr>
              <a:t>Nga</a:t>
            </a:r>
          </a:p>
        </p:txBody>
      </p:sp>
      <p:sp>
        <p:nvSpPr>
          <p:cNvPr id="25607" name="Text Box 66"/>
          <p:cNvSpPr txBox="1">
            <a:spLocks noChangeArrowheads="1"/>
          </p:cNvSpPr>
          <p:nvPr/>
        </p:nvSpPr>
        <p:spPr bwMode="auto">
          <a:xfrm>
            <a:off x="4572000" y="14478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5608" name="Text Box 67"/>
          <p:cNvSpPr txBox="1">
            <a:spLocks noChangeArrowheads="1"/>
          </p:cNvSpPr>
          <p:nvPr/>
        </p:nvSpPr>
        <p:spPr bwMode="auto">
          <a:xfrm>
            <a:off x="6019800" y="4800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6628" name="Text Box 68"/>
          <p:cNvSpPr txBox="1">
            <a:spLocks noChangeArrowheads="1"/>
          </p:cNvSpPr>
          <p:nvPr/>
        </p:nvSpPr>
        <p:spPr bwMode="auto">
          <a:xfrm>
            <a:off x="5486400" y="1843088"/>
            <a:ext cx="1905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Arial Narrow" panose="020B0606020202030204" pitchFamily="34" charset="0"/>
              </a:rPr>
              <a:t>community</a:t>
            </a:r>
          </a:p>
        </p:txBody>
      </p:sp>
      <p:sp>
        <p:nvSpPr>
          <p:cNvPr id="66629" name="Text Box 69"/>
          <p:cNvSpPr txBox="1">
            <a:spLocks noChangeArrowheads="1"/>
          </p:cNvSpPr>
          <p:nvPr/>
        </p:nvSpPr>
        <p:spPr bwMode="auto">
          <a:xfrm>
            <a:off x="2667000" y="2198688"/>
            <a:ext cx="1806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Arial Narrow" panose="020B0606020202030204" pitchFamily="34" charset="0"/>
              </a:rPr>
              <a:t>recycling</a:t>
            </a:r>
          </a:p>
        </p:txBody>
      </p:sp>
      <p:sp>
        <p:nvSpPr>
          <p:cNvPr id="66630" name="Text Box 70"/>
          <p:cNvSpPr txBox="1">
            <a:spLocks noChangeArrowheads="1"/>
          </p:cNvSpPr>
          <p:nvPr/>
        </p:nvSpPr>
        <p:spPr bwMode="auto">
          <a:xfrm>
            <a:off x="685800" y="2605088"/>
            <a:ext cx="1106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Arial Narrow" panose="020B0606020202030204" pitchFamily="34" charset="0"/>
              </a:rPr>
              <a:t>collect</a:t>
            </a:r>
          </a:p>
        </p:txBody>
      </p:sp>
      <p:sp>
        <p:nvSpPr>
          <p:cNvPr id="66631" name="Text Box 71"/>
          <p:cNvSpPr txBox="1">
            <a:spLocks noChangeArrowheads="1"/>
          </p:cNvSpPr>
          <p:nvPr/>
        </p:nvSpPr>
        <p:spPr bwMode="auto">
          <a:xfrm>
            <a:off x="2362200" y="3429000"/>
            <a:ext cx="930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Arial Narrow" panose="020B0606020202030204" pitchFamily="34" charset="0"/>
              </a:rPr>
              <a:t>save</a:t>
            </a:r>
          </a:p>
        </p:txBody>
      </p:sp>
      <p:sp>
        <p:nvSpPr>
          <p:cNvPr id="66633" name="Text Box 73"/>
          <p:cNvSpPr txBox="1">
            <a:spLocks noChangeArrowheads="1"/>
          </p:cNvSpPr>
          <p:nvPr/>
        </p:nvSpPr>
        <p:spPr bwMode="auto">
          <a:xfrm>
            <a:off x="7391400" y="2592388"/>
            <a:ext cx="930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Arial Narrow" panose="020B0606020202030204" pitchFamily="34" charset="0"/>
              </a:rPr>
              <a:t>send</a:t>
            </a:r>
          </a:p>
        </p:txBody>
      </p:sp>
      <p:sp>
        <p:nvSpPr>
          <p:cNvPr id="66634" name="Text Box 74"/>
          <p:cNvSpPr txBox="1">
            <a:spLocks noChangeArrowheads="1"/>
          </p:cNvSpPr>
          <p:nvPr/>
        </p:nvSpPr>
        <p:spPr bwMode="auto">
          <a:xfrm>
            <a:off x="7239000" y="3429000"/>
            <a:ext cx="930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Arial Narrow" panose="020B0606020202030204" pitchFamily="34" charset="0"/>
              </a:rPr>
              <a:t>raise</a:t>
            </a:r>
          </a:p>
        </p:txBody>
      </p:sp>
      <p:sp>
        <p:nvSpPr>
          <p:cNvPr id="66635" name="Text Box 75"/>
          <p:cNvSpPr txBox="1">
            <a:spLocks noChangeArrowheads="1"/>
          </p:cNvSpPr>
          <p:nvPr/>
        </p:nvSpPr>
        <p:spPr bwMode="auto">
          <a:xfrm>
            <a:off x="1219200" y="4205288"/>
            <a:ext cx="2438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Arial Narrow" panose="020B0606020202030204" pitchFamily="34" charset="0"/>
              </a:rPr>
              <a:t>participating</a:t>
            </a:r>
          </a:p>
        </p:txBody>
      </p:sp>
      <p:sp>
        <p:nvSpPr>
          <p:cNvPr id="66636" name="Text Box 76"/>
          <p:cNvSpPr txBox="1">
            <a:spLocks noChangeArrowheads="1"/>
          </p:cNvSpPr>
          <p:nvPr/>
        </p:nvSpPr>
        <p:spPr bwMode="auto">
          <a:xfrm>
            <a:off x="914400" y="4584700"/>
            <a:ext cx="1806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Arial Narrow" panose="020B0606020202030204" pitchFamily="34" charset="0"/>
              </a:rPr>
              <a:t>helping</a:t>
            </a:r>
          </a:p>
        </p:txBody>
      </p:sp>
      <p:sp>
        <p:nvSpPr>
          <p:cNvPr id="66637" name="Text Box 77"/>
          <p:cNvSpPr txBox="1">
            <a:spLocks noChangeArrowheads="1"/>
          </p:cNvSpPr>
          <p:nvPr/>
        </p:nvSpPr>
        <p:spPr bwMode="auto">
          <a:xfrm>
            <a:off x="4699000" y="4205288"/>
            <a:ext cx="1806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Arial Narrow" panose="020B0606020202030204" pitchFamily="34" charset="0"/>
              </a:rPr>
              <a:t>planting</a:t>
            </a:r>
          </a:p>
        </p:txBody>
      </p:sp>
      <p:sp>
        <p:nvSpPr>
          <p:cNvPr id="66638" name="Text Box 78"/>
          <p:cNvSpPr txBox="1">
            <a:spLocks noChangeArrowheads="1"/>
          </p:cNvSpPr>
          <p:nvPr/>
        </p:nvSpPr>
        <p:spPr bwMode="auto">
          <a:xfrm>
            <a:off x="1752600" y="2959100"/>
            <a:ext cx="1654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Arial Narrow" panose="020B0606020202030204" pitchFamily="34" charset="0"/>
              </a:rPr>
              <a:t>recycling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6574"/>
                                        </p:tgtEl>
                                        <p:attrNameLst>
                                          <p:attrName>style.visibility</p:attrName>
                                        </p:attrNameLst>
                                      </p:cBhvr>
                                      <p:to>
                                        <p:strVal val="visible"/>
                                      </p:to>
                                    </p:set>
                                    <p:animEffect transition="in" filter="box(in)">
                                      <p:cBhvr>
                                        <p:cTn id="7" dur="500"/>
                                        <p:tgtEl>
                                          <p:spTgt spid="665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6571"/>
                                        </p:tgtEl>
                                        <p:attrNameLst>
                                          <p:attrName>style.visibility</p:attrName>
                                        </p:attrNameLst>
                                      </p:cBhvr>
                                      <p:to>
                                        <p:strVal val="visible"/>
                                      </p:to>
                                    </p:set>
                                    <p:animEffect transition="in" filter="box(in)">
                                      <p:cBhvr>
                                        <p:cTn id="12" dur="500"/>
                                        <p:tgtEl>
                                          <p:spTgt spid="665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6628"/>
                                        </p:tgtEl>
                                        <p:attrNameLst>
                                          <p:attrName>style.visibility</p:attrName>
                                        </p:attrNameLst>
                                      </p:cBhvr>
                                      <p:to>
                                        <p:strVal val="visible"/>
                                      </p:to>
                                    </p:set>
                                    <p:animEffect transition="in" filter="box(in)">
                                      <p:cBhvr>
                                        <p:cTn id="17" dur="500"/>
                                        <p:tgtEl>
                                          <p:spTgt spid="666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6629"/>
                                        </p:tgtEl>
                                        <p:attrNameLst>
                                          <p:attrName>style.visibility</p:attrName>
                                        </p:attrNameLst>
                                      </p:cBhvr>
                                      <p:to>
                                        <p:strVal val="visible"/>
                                      </p:to>
                                    </p:set>
                                    <p:animEffect transition="in" filter="box(in)">
                                      <p:cBhvr>
                                        <p:cTn id="22" dur="500"/>
                                        <p:tgtEl>
                                          <p:spTgt spid="666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6630"/>
                                        </p:tgtEl>
                                        <p:attrNameLst>
                                          <p:attrName>style.visibility</p:attrName>
                                        </p:attrNameLst>
                                      </p:cBhvr>
                                      <p:to>
                                        <p:strVal val="visible"/>
                                      </p:to>
                                    </p:set>
                                    <p:animEffect transition="in" filter="box(in)">
                                      <p:cBhvr>
                                        <p:cTn id="27" dur="500"/>
                                        <p:tgtEl>
                                          <p:spTgt spid="666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6633"/>
                                        </p:tgtEl>
                                        <p:attrNameLst>
                                          <p:attrName>style.visibility</p:attrName>
                                        </p:attrNameLst>
                                      </p:cBhvr>
                                      <p:to>
                                        <p:strVal val="visible"/>
                                      </p:to>
                                    </p:set>
                                    <p:animEffect transition="in" filter="box(in)">
                                      <p:cBhvr>
                                        <p:cTn id="32" dur="500"/>
                                        <p:tgtEl>
                                          <p:spTgt spid="666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6638"/>
                                        </p:tgtEl>
                                        <p:attrNameLst>
                                          <p:attrName>style.visibility</p:attrName>
                                        </p:attrNameLst>
                                      </p:cBhvr>
                                      <p:to>
                                        <p:strVal val="visible"/>
                                      </p:to>
                                    </p:set>
                                    <p:animEffect transition="in" filter="box(in)">
                                      <p:cBhvr>
                                        <p:cTn id="37" dur="500"/>
                                        <p:tgtEl>
                                          <p:spTgt spid="666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6631"/>
                                        </p:tgtEl>
                                        <p:attrNameLst>
                                          <p:attrName>style.visibility</p:attrName>
                                        </p:attrNameLst>
                                      </p:cBhvr>
                                      <p:to>
                                        <p:strVal val="visible"/>
                                      </p:to>
                                    </p:set>
                                    <p:animEffect transition="in" filter="box(in)">
                                      <p:cBhvr>
                                        <p:cTn id="42" dur="500"/>
                                        <p:tgtEl>
                                          <p:spTgt spid="666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66634"/>
                                        </p:tgtEl>
                                        <p:attrNameLst>
                                          <p:attrName>style.visibility</p:attrName>
                                        </p:attrNameLst>
                                      </p:cBhvr>
                                      <p:to>
                                        <p:strVal val="visible"/>
                                      </p:to>
                                    </p:set>
                                    <p:animEffect transition="in" filter="box(in)">
                                      <p:cBhvr>
                                        <p:cTn id="47" dur="500"/>
                                        <p:tgtEl>
                                          <p:spTgt spid="666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66635"/>
                                        </p:tgtEl>
                                        <p:attrNameLst>
                                          <p:attrName>style.visibility</p:attrName>
                                        </p:attrNameLst>
                                      </p:cBhvr>
                                      <p:to>
                                        <p:strVal val="visible"/>
                                      </p:to>
                                    </p:set>
                                    <p:animEffect transition="in" filter="box(in)">
                                      <p:cBhvr>
                                        <p:cTn id="52" dur="500"/>
                                        <p:tgtEl>
                                          <p:spTgt spid="666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66637"/>
                                        </p:tgtEl>
                                        <p:attrNameLst>
                                          <p:attrName>style.visibility</p:attrName>
                                        </p:attrNameLst>
                                      </p:cBhvr>
                                      <p:to>
                                        <p:strVal val="visible"/>
                                      </p:to>
                                    </p:set>
                                    <p:animEffect transition="in" filter="box(in)">
                                      <p:cBhvr>
                                        <p:cTn id="57" dur="500"/>
                                        <p:tgtEl>
                                          <p:spTgt spid="6663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66636"/>
                                        </p:tgtEl>
                                        <p:attrNameLst>
                                          <p:attrName>style.visibility</p:attrName>
                                        </p:attrNameLst>
                                      </p:cBhvr>
                                      <p:to>
                                        <p:strVal val="visible"/>
                                      </p:to>
                                    </p:set>
                                    <p:animEffect transition="in" filter="box(in)">
                                      <p:cBhvr>
                                        <p:cTn id="62" dur="500"/>
                                        <p:tgtEl>
                                          <p:spTgt spid="66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P spid="66574" grpId="0"/>
      <p:bldP spid="66628" grpId="0"/>
      <p:bldP spid="66629" grpId="0"/>
      <p:bldP spid="66630" grpId="0"/>
      <p:bldP spid="66631" grpId="0"/>
      <p:bldP spid="66633" grpId="0"/>
      <p:bldP spid="66634" grpId="0"/>
      <p:bldP spid="66635" grpId="0"/>
      <p:bldP spid="66636" grpId="0"/>
      <p:bldP spid="66637" grpId="0"/>
      <p:bldP spid="6663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 name="Rectangle 16"/>
          <p:cNvSpPr/>
          <p:nvPr/>
        </p:nvSpPr>
        <p:spPr>
          <a:xfrm>
            <a:off x="1502392" y="3276600"/>
            <a:ext cx="1524000" cy="13716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sz="6000" dirty="0"/>
              <a:t>5</a:t>
            </a:r>
          </a:p>
        </p:txBody>
      </p:sp>
      <p:sp>
        <p:nvSpPr>
          <p:cNvPr id="18" name="Rectangle 17"/>
          <p:cNvSpPr/>
          <p:nvPr/>
        </p:nvSpPr>
        <p:spPr>
          <a:xfrm>
            <a:off x="3026392" y="3276600"/>
            <a:ext cx="1524000" cy="13716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sz="6000" dirty="0"/>
              <a:t>6</a:t>
            </a:r>
          </a:p>
        </p:txBody>
      </p:sp>
      <p:sp>
        <p:nvSpPr>
          <p:cNvPr id="24" name="Rectangle 23"/>
          <p:cNvSpPr/>
          <p:nvPr/>
        </p:nvSpPr>
        <p:spPr>
          <a:xfrm>
            <a:off x="4576544" y="3276600"/>
            <a:ext cx="1524000" cy="13716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sz="6000" dirty="0"/>
              <a:t>7</a:t>
            </a:r>
          </a:p>
        </p:txBody>
      </p:sp>
      <p:sp>
        <p:nvSpPr>
          <p:cNvPr id="25" name="Rectangle 24"/>
          <p:cNvSpPr/>
          <p:nvPr/>
        </p:nvSpPr>
        <p:spPr>
          <a:xfrm>
            <a:off x="6111920" y="3276600"/>
            <a:ext cx="1524000" cy="13716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sz="6000" dirty="0"/>
              <a:t>8</a:t>
            </a:r>
          </a:p>
        </p:txBody>
      </p:sp>
      <p:sp>
        <p:nvSpPr>
          <p:cNvPr id="12" name="Rectangle 11"/>
          <p:cNvSpPr/>
          <p:nvPr/>
        </p:nvSpPr>
        <p:spPr>
          <a:xfrm>
            <a:off x="1480784" y="1905000"/>
            <a:ext cx="1524000" cy="13716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sz="6000" dirty="0"/>
              <a:t>1</a:t>
            </a:r>
          </a:p>
        </p:txBody>
      </p:sp>
      <p:sp>
        <p:nvSpPr>
          <p:cNvPr id="13" name="Rectangle 12"/>
          <p:cNvSpPr/>
          <p:nvPr/>
        </p:nvSpPr>
        <p:spPr>
          <a:xfrm>
            <a:off x="2991136" y="1905000"/>
            <a:ext cx="1524000" cy="13716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sz="6000" dirty="0"/>
              <a:t>2</a:t>
            </a:r>
          </a:p>
        </p:txBody>
      </p:sp>
      <p:sp>
        <p:nvSpPr>
          <p:cNvPr id="15" name="Rectangle 14"/>
          <p:cNvSpPr/>
          <p:nvPr/>
        </p:nvSpPr>
        <p:spPr>
          <a:xfrm>
            <a:off x="4527640" y="1905000"/>
            <a:ext cx="1524000" cy="13716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sz="6000" dirty="0"/>
              <a:t>3</a:t>
            </a:r>
          </a:p>
        </p:txBody>
      </p:sp>
      <p:sp>
        <p:nvSpPr>
          <p:cNvPr id="16" name="Rectangle 15"/>
          <p:cNvSpPr/>
          <p:nvPr/>
        </p:nvSpPr>
        <p:spPr>
          <a:xfrm>
            <a:off x="6068704" y="1905000"/>
            <a:ext cx="1524000" cy="13716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sz="6000" dirty="0"/>
              <a:t>4</a:t>
            </a:r>
          </a:p>
        </p:txBody>
      </p:sp>
      <p:sp>
        <p:nvSpPr>
          <p:cNvPr id="9" name="Rectangle 8">
            <a:hlinkClick r:id="rId3" action="ppaction://hlinksldjump"/>
          </p:cNvPr>
          <p:cNvSpPr/>
          <p:nvPr/>
        </p:nvSpPr>
        <p:spPr>
          <a:xfrm>
            <a:off x="1480784" y="1891352"/>
            <a:ext cx="1524000" cy="13716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en-US" sz="6000" dirty="0"/>
              <a:t>1</a:t>
            </a:r>
          </a:p>
        </p:txBody>
      </p:sp>
      <p:sp>
        <p:nvSpPr>
          <p:cNvPr id="10" name="Rectangle 9">
            <a:hlinkClick r:id="rId4" action="ppaction://hlinksldjump"/>
          </p:cNvPr>
          <p:cNvSpPr/>
          <p:nvPr/>
        </p:nvSpPr>
        <p:spPr>
          <a:xfrm>
            <a:off x="3017806" y="1891352"/>
            <a:ext cx="1524000" cy="13716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en-US" sz="6000" dirty="0"/>
              <a:t>2</a:t>
            </a:r>
          </a:p>
        </p:txBody>
      </p:sp>
      <p:sp>
        <p:nvSpPr>
          <p:cNvPr id="14" name="Rectangle 13">
            <a:hlinkClick r:id="rId5" action="ppaction://hlinksldjump"/>
          </p:cNvPr>
          <p:cNvSpPr/>
          <p:nvPr/>
        </p:nvSpPr>
        <p:spPr>
          <a:xfrm>
            <a:off x="4546099" y="1905000"/>
            <a:ext cx="1524000" cy="13716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en-US" sz="6000" dirty="0"/>
              <a:t>3</a:t>
            </a:r>
          </a:p>
        </p:txBody>
      </p:sp>
      <p:sp>
        <p:nvSpPr>
          <p:cNvPr id="19" name="Rectangle 18">
            <a:hlinkClick r:id="rId6" action="ppaction://hlinksldjump"/>
          </p:cNvPr>
          <p:cNvSpPr/>
          <p:nvPr/>
        </p:nvSpPr>
        <p:spPr>
          <a:xfrm>
            <a:off x="6082352" y="1905000"/>
            <a:ext cx="1524000" cy="13716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en-US" sz="6000" dirty="0"/>
              <a:t>4</a:t>
            </a:r>
          </a:p>
        </p:txBody>
      </p:sp>
      <p:sp>
        <p:nvSpPr>
          <p:cNvPr id="20" name="Rectangle 19">
            <a:hlinkClick r:id="rId7" action="ppaction://hlinksldjump"/>
          </p:cNvPr>
          <p:cNvSpPr/>
          <p:nvPr/>
        </p:nvSpPr>
        <p:spPr>
          <a:xfrm>
            <a:off x="1488744" y="3276600"/>
            <a:ext cx="1524000" cy="13716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en-US" sz="6000" dirty="0"/>
              <a:t>5</a:t>
            </a:r>
          </a:p>
        </p:txBody>
      </p:sp>
      <p:sp>
        <p:nvSpPr>
          <p:cNvPr id="21" name="Rectangle 20">
            <a:hlinkClick r:id="rId5" action="ppaction://hlinksldjump"/>
          </p:cNvPr>
          <p:cNvSpPr/>
          <p:nvPr/>
        </p:nvSpPr>
        <p:spPr>
          <a:xfrm>
            <a:off x="3025766" y="3276600"/>
            <a:ext cx="1524000" cy="13716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en-US" sz="6000" dirty="0"/>
              <a:t>6</a:t>
            </a:r>
          </a:p>
        </p:txBody>
      </p:sp>
      <p:sp>
        <p:nvSpPr>
          <p:cNvPr id="22" name="Rectangle 21">
            <a:hlinkClick r:id="rId8" action="ppaction://hlinksldjump"/>
          </p:cNvPr>
          <p:cNvSpPr/>
          <p:nvPr/>
        </p:nvSpPr>
        <p:spPr>
          <a:xfrm>
            <a:off x="4567707" y="3276600"/>
            <a:ext cx="1524000" cy="13716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en-US" sz="6000" dirty="0"/>
              <a:t>7</a:t>
            </a:r>
          </a:p>
        </p:txBody>
      </p:sp>
      <p:sp>
        <p:nvSpPr>
          <p:cNvPr id="23" name="Rectangle 22">
            <a:hlinkClick r:id="rId5" action="ppaction://hlinksldjump"/>
          </p:cNvPr>
          <p:cNvSpPr/>
          <p:nvPr/>
        </p:nvSpPr>
        <p:spPr>
          <a:xfrm>
            <a:off x="6117608" y="3276600"/>
            <a:ext cx="1524000" cy="13716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en-US" sz="6000" dirty="0"/>
              <a:t>8</a:t>
            </a:r>
          </a:p>
        </p:txBody>
      </p:sp>
      <p:sp>
        <p:nvSpPr>
          <p:cNvPr id="7221" name="Rectangle 53"/>
          <p:cNvSpPr>
            <a:spLocks noChangeArrowheads="1"/>
          </p:cNvSpPr>
          <p:nvPr/>
        </p:nvSpPr>
        <p:spPr bwMode="auto">
          <a:xfrm>
            <a:off x="2590800" y="381000"/>
            <a:ext cx="38862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a:solidFill>
                  <a:srgbClr val="0000FF"/>
                </a:solidFill>
              </a:rPr>
              <a:t>LUCKY NUMBERS</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221"/>
                                        </p:tgtEl>
                                        <p:attrNameLst>
                                          <p:attrName>style.visibility</p:attrName>
                                        </p:attrNameLst>
                                      </p:cBhvr>
                                      <p:to>
                                        <p:strVal val="visible"/>
                                      </p:to>
                                    </p:set>
                                    <p:animEffect transition="in" filter="wheel(4)">
                                      <p:cBhvr>
                                        <p:cTn id="7" dur="2000"/>
                                        <p:tgtEl>
                                          <p:spTgt spid="72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8" presetClass="exit" presetSubtype="12" fill="hold" nodeType="clickEffect">
                                  <p:stCondLst>
                                    <p:cond delay="0"/>
                                  </p:stCondLst>
                                  <p:childTnLst>
                                    <p:animEffect transition="out" filter="strips(downLeft)">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nodeType="clickEffect">
                                  <p:stCondLst>
                                    <p:cond delay="0"/>
                                  </p:stCondLst>
                                  <p:childTnLst>
                                    <p:animEffect transition="out" filter="box(i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8" presetClass="exit" presetSubtype="12" fill="hold" nodeType="clickEffect">
                                  <p:stCondLst>
                                    <p:cond delay="0"/>
                                  </p:stCondLst>
                                  <p:childTnLst>
                                    <p:animEffect transition="out" filter="strips(downLeft)">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8" presetClass="exit" presetSubtype="12" fill="hold" nodeType="clickEffect">
                                  <p:stCondLst>
                                    <p:cond delay="0"/>
                                  </p:stCondLst>
                                  <p:childTnLst>
                                    <p:animEffect transition="out" filter="strips(downLeft)">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8" presetClass="exit" presetSubtype="12" fill="hold" nodeType="clickEffect">
                                  <p:stCondLst>
                                    <p:cond delay="0"/>
                                  </p:stCondLst>
                                  <p:childTnLst>
                                    <p:animEffect transition="out" filter="strips(downLeft)">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8" presetClass="exit" presetSubtype="12" fill="hold" nodeType="clickEffect">
                                  <p:stCondLst>
                                    <p:cond delay="0"/>
                                  </p:stCondLst>
                                  <p:childTnLst>
                                    <p:animEffect transition="out" filter="strips(downLeft)">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8" presetClass="exit" presetSubtype="12" fill="hold" nodeType="clickEffect">
                                  <p:stCondLst>
                                    <p:cond delay="0"/>
                                  </p:stCondLst>
                                  <p:childTnLst>
                                    <p:animEffect transition="out" filter="strips(downLeft)">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8" presetClass="exit" presetSubtype="12" fill="hold" nodeType="clickEffect">
                                  <p:stCondLst>
                                    <p:cond delay="0"/>
                                  </p:stCondLst>
                                  <p:childTnLst>
                                    <p:animEffect transition="out" filter="strips(downLeft)">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2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2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191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AutoShape 3"/>
          <p:cNvSpPr>
            <a:spLocks noChangeArrowheads="1"/>
          </p:cNvSpPr>
          <p:nvPr/>
        </p:nvSpPr>
        <p:spPr bwMode="auto">
          <a:xfrm flipH="1">
            <a:off x="381000" y="1676400"/>
            <a:ext cx="3505200" cy="2743200"/>
          </a:xfrm>
          <a:prstGeom prst="flowChartDocument">
            <a:avLst/>
          </a:prstGeom>
          <a:solidFill>
            <a:srgbClr val="00FF00"/>
          </a:solidFill>
          <a:ln w="57150" cmpd="thickThin">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200">
              <a:solidFill>
                <a:schemeClr val="hlink"/>
              </a:solidFill>
              <a:latin typeface="Arial Narrow" panose="020B0606020202030204" pitchFamily="34" charset="0"/>
            </a:endParaRPr>
          </a:p>
        </p:txBody>
      </p:sp>
      <p:sp>
        <p:nvSpPr>
          <p:cNvPr id="26628" name="Oval 4" descr="75%"/>
          <p:cNvSpPr>
            <a:spLocks noChangeArrowheads="1"/>
          </p:cNvSpPr>
          <p:nvPr/>
        </p:nvSpPr>
        <p:spPr bwMode="auto">
          <a:xfrm>
            <a:off x="3581400" y="5486400"/>
            <a:ext cx="1600200" cy="914400"/>
          </a:xfrm>
          <a:prstGeom prst="ellipse">
            <a:avLst/>
          </a:prstGeom>
          <a:blipFill dpi="0" rotWithShape="0">
            <a:blip r:embed="rId5"/>
            <a:srcRect/>
            <a:tile tx="0" ty="0" sx="100000" sy="100000" flip="none" algn="tl"/>
          </a:blipFill>
          <a:ln w="57150" cmpd="thinThick" algn="ctr">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29" name="AutoShape 5"/>
          <p:cNvSpPr>
            <a:spLocks noChangeArrowheads="1"/>
          </p:cNvSpPr>
          <p:nvPr/>
        </p:nvSpPr>
        <p:spPr bwMode="auto">
          <a:xfrm>
            <a:off x="4114800" y="1447800"/>
            <a:ext cx="4800600" cy="3429000"/>
          </a:xfrm>
          <a:prstGeom prst="foldedCorner">
            <a:avLst>
              <a:gd name="adj" fmla="val 24620"/>
            </a:avLst>
          </a:prstGeom>
          <a:solidFill>
            <a:srgbClr val="FFFF00"/>
          </a:solidFill>
          <a:ln w="508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3200" b="1">
              <a:solidFill>
                <a:srgbClr val="0000CC"/>
              </a:solidFill>
            </a:endParaRPr>
          </a:p>
          <a:p>
            <a:pPr algn="ctr" eaLnBrk="1" hangingPunct="1"/>
            <a:endParaRPr lang="en-US" altLang="en-US" sz="3200">
              <a:solidFill>
                <a:schemeClr val="hlink"/>
              </a:solidFill>
            </a:endParaRPr>
          </a:p>
        </p:txBody>
      </p:sp>
      <p:sp>
        <p:nvSpPr>
          <p:cNvPr id="61446" name="Text Box 6"/>
          <p:cNvSpPr txBox="1">
            <a:spLocks noChangeArrowheads="1"/>
          </p:cNvSpPr>
          <p:nvPr/>
        </p:nvSpPr>
        <p:spPr bwMode="auto">
          <a:xfrm>
            <a:off x="3657600" y="5410200"/>
            <a:ext cx="1322388"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10</a:t>
            </a:r>
          </a:p>
        </p:txBody>
      </p:sp>
      <p:sp>
        <p:nvSpPr>
          <p:cNvPr id="61447" name="Text Box 7"/>
          <p:cNvSpPr txBox="1">
            <a:spLocks noChangeArrowheads="1"/>
          </p:cNvSpPr>
          <p:nvPr/>
        </p:nvSpPr>
        <p:spPr bwMode="auto">
          <a:xfrm>
            <a:off x="3643313" y="5410200"/>
            <a:ext cx="1322387"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9</a:t>
            </a:r>
          </a:p>
        </p:txBody>
      </p:sp>
      <p:sp>
        <p:nvSpPr>
          <p:cNvPr id="61448" name="Text Box 8"/>
          <p:cNvSpPr txBox="1">
            <a:spLocks noChangeArrowheads="1"/>
          </p:cNvSpPr>
          <p:nvPr/>
        </p:nvSpPr>
        <p:spPr bwMode="auto">
          <a:xfrm>
            <a:off x="3657600" y="5334000"/>
            <a:ext cx="1322388"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8</a:t>
            </a:r>
          </a:p>
        </p:txBody>
      </p:sp>
      <p:sp>
        <p:nvSpPr>
          <p:cNvPr id="61449" name="Text Box 9"/>
          <p:cNvSpPr txBox="1">
            <a:spLocks noChangeArrowheads="1"/>
          </p:cNvSpPr>
          <p:nvPr/>
        </p:nvSpPr>
        <p:spPr bwMode="auto">
          <a:xfrm>
            <a:off x="3657600" y="5334000"/>
            <a:ext cx="1322388"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7</a:t>
            </a:r>
          </a:p>
        </p:txBody>
      </p:sp>
      <p:sp>
        <p:nvSpPr>
          <p:cNvPr id="61450" name="Text Box 10"/>
          <p:cNvSpPr txBox="1">
            <a:spLocks noChangeArrowheads="1"/>
          </p:cNvSpPr>
          <p:nvPr/>
        </p:nvSpPr>
        <p:spPr bwMode="auto">
          <a:xfrm>
            <a:off x="3657600" y="5334000"/>
            <a:ext cx="1322388"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6</a:t>
            </a:r>
          </a:p>
        </p:txBody>
      </p:sp>
      <p:sp>
        <p:nvSpPr>
          <p:cNvPr id="61451" name="Text Box 11"/>
          <p:cNvSpPr txBox="1">
            <a:spLocks noChangeArrowheads="1"/>
          </p:cNvSpPr>
          <p:nvPr/>
        </p:nvSpPr>
        <p:spPr bwMode="auto">
          <a:xfrm>
            <a:off x="3657600" y="5410200"/>
            <a:ext cx="1322388"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5</a:t>
            </a:r>
          </a:p>
        </p:txBody>
      </p:sp>
      <p:sp>
        <p:nvSpPr>
          <p:cNvPr id="61452" name="Text Box 12"/>
          <p:cNvSpPr txBox="1">
            <a:spLocks noChangeArrowheads="1"/>
          </p:cNvSpPr>
          <p:nvPr/>
        </p:nvSpPr>
        <p:spPr bwMode="auto">
          <a:xfrm>
            <a:off x="3581400" y="5410200"/>
            <a:ext cx="1322388"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4</a:t>
            </a:r>
          </a:p>
        </p:txBody>
      </p:sp>
      <p:sp>
        <p:nvSpPr>
          <p:cNvPr id="61453" name="Text Box 13"/>
          <p:cNvSpPr txBox="1">
            <a:spLocks noChangeArrowheads="1"/>
          </p:cNvSpPr>
          <p:nvPr/>
        </p:nvSpPr>
        <p:spPr bwMode="auto">
          <a:xfrm>
            <a:off x="3657600" y="5410200"/>
            <a:ext cx="1322388"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3</a:t>
            </a:r>
          </a:p>
        </p:txBody>
      </p:sp>
      <p:sp>
        <p:nvSpPr>
          <p:cNvPr id="61454" name="Text Box 14"/>
          <p:cNvSpPr txBox="1">
            <a:spLocks noChangeArrowheads="1"/>
          </p:cNvSpPr>
          <p:nvPr/>
        </p:nvSpPr>
        <p:spPr bwMode="auto">
          <a:xfrm>
            <a:off x="3657600" y="5410200"/>
            <a:ext cx="1322388"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2</a:t>
            </a:r>
          </a:p>
        </p:txBody>
      </p:sp>
      <p:sp>
        <p:nvSpPr>
          <p:cNvPr id="61455" name="Text Box 15"/>
          <p:cNvSpPr txBox="1">
            <a:spLocks noChangeArrowheads="1"/>
          </p:cNvSpPr>
          <p:nvPr/>
        </p:nvSpPr>
        <p:spPr bwMode="auto">
          <a:xfrm>
            <a:off x="3657600" y="5486400"/>
            <a:ext cx="1295400"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1</a:t>
            </a:r>
          </a:p>
        </p:txBody>
      </p:sp>
      <p:sp>
        <p:nvSpPr>
          <p:cNvPr id="61456" name="Text Box 16"/>
          <p:cNvSpPr txBox="1">
            <a:spLocks noChangeArrowheads="1"/>
          </p:cNvSpPr>
          <p:nvPr/>
        </p:nvSpPr>
        <p:spPr bwMode="auto">
          <a:xfrm>
            <a:off x="3733800" y="5410200"/>
            <a:ext cx="1322388" cy="1006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000">
                <a:solidFill>
                  <a:srgbClr val="FFFF00"/>
                </a:solidFill>
                <a:latin typeface="DigifaceWide" pitchFamily="2" charset="0"/>
                <a:cs typeface="Arial" panose="020B0604020202020204" pitchFamily="34" charset="0"/>
              </a:rPr>
              <a:t>0</a:t>
            </a:r>
          </a:p>
        </p:txBody>
      </p:sp>
      <p:pic>
        <p:nvPicPr>
          <p:cNvPr id="26641" name="Picture 17" descr="ag00315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7239000" y="4953000"/>
            <a:ext cx="1447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447800" y="304800"/>
            <a:ext cx="66294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i="1" u="sng">
                <a:solidFill>
                  <a:srgbClr val="FF0000"/>
                </a:solidFill>
                <a:latin typeface="VNI-Thufap2" pitchFamily="2" charset="0"/>
              </a:rPr>
              <a:t>QUESTIONS</a:t>
            </a:r>
            <a:r>
              <a:rPr lang="en-US" altLang="en-US" sz="2400" i="1">
                <a:solidFill>
                  <a:srgbClr val="FF0000"/>
                </a:solidFill>
                <a:latin typeface="VNI-Thufap2" pitchFamily="2" charset="0"/>
              </a:rPr>
              <a:t>  AND  </a:t>
            </a:r>
            <a:r>
              <a:rPr lang="en-US" altLang="en-US" sz="2400" i="1" u="sng">
                <a:solidFill>
                  <a:srgbClr val="FF0000"/>
                </a:solidFill>
                <a:latin typeface="VNI-Thufap2" pitchFamily="2" charset="0"/>
              </a:rPr>
              <a:t>ANSWERS</a:t>
            </a:r>
          </a:p>
        </p:txBody>
      </p:sp>
      <p:sp>
        <p:nvSpPr>
          <p:cNvPr id="17524" name="Text Box 116"/>
          <p:cNvSpPr txBox="1">
            <a:spLocks noChangeArrowheads="1"/>
          </p:cNvSpPr>
          <p:nvPr/>
        </p:nvSpPr>
        <p:spPr bwMode="auto">
          <a:xfrm>
            <a:off x="381000" y="2362200"/>
            <a:ext cx="356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latin typeface="Arial Narrow" panose="020B0606020202030204" pitchFamily="34" charset="0"/>
              </a:rPr>
              <a:t>1. What is the Y &amp; Y planning to do?</a:t>
            </a:r>
          </a:p>
        </p:txBody>
      </p:sp>
      <p:sp>
        <p:nvSpPr>
          <p:cNvPr id="17527" name="Text Box 119"/>
          <p:cNvSpPr txBox="1">
            <a:spLocks noChangeArrowheads="1"/>
          </p:cNvSpPr>
          <p:nvPr/>
        </p:nvSpPr>
        <p:spPr bwMode="auto">
          <a:xfrm>
            <a:off x="4267200" y="1905000"/>
            <a:ext cx="45720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latin typeface="Arial Narrow" panose="020B0606020202030204" pitchFamily="34" charset="0"/>
              </a:rPr>
              <a:t>The Y &amp; Y is planning to help the community by encouraging all members to participate in a recycling program.</a:t>
            </a:r>
          </a:p>
        </p:txBody>
      </p:sp>
      <p:sp>
        <p:nvSpPr>
          <p:cNvPr id="17526" name="Rectangle 118"/>
          <p:cNvSpPr>
            <a:spLocks noChangeArrowheads="1"/>
          </p:cNvSpPr>
          <p:nvPr/>
        </p:nvSpPr>
        <p:spPr bwMode="auto">
          <a:xfrm>
            <a:off x="381000" y="243840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latin typeface="Arial Narrow" panose="020B0606020202030204" pitchFamily="34" charset="0"/>
              </a:rPr>
              <a:t>2. What will they do in this program?</a:t>
            </a:r>
          </a:p>
        </p:txBody>
      </p:sp>
      <p:sp>
        <p:nvSpPr>
          <p:cNvPr id="17533" name="Text Box 125"/>
          <p:cNvSpPr txBox="1">
            <a:spLocks noChangeArrowheads="1"/>
          </p:cNvSpPr>
          <p:nvPr/>
        </p:nvSpPr>
        <p:spPr bwMode="auto">
          <a:xfrm>
            <a:off x="4267200" y="1981200"/>
            <a:ext cx="46482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0000FF"/>
                </a:solidFill>
                <a:latin typeface="Arial Narrow" panose="020B0606020202030204" pitchFamily="34" charset="0"/>
              </a:rPr>
              <a:t>In this program, they will collect glass, used paper and cans. they will send them for recycling</a:t>
            </a:r>
          </a:p>
        </p:txBody>
      </p:sp>
      <p:sp>
        <p:nvSpPr>
          <p:cNvPr id="17465" name="Text Box 57"/>
          <p:cNvSpPr txBox="1">
            <a:spLocks noChangeArrowheads="1"/>
          </p:cNvSpPr>
          <p:nvPr/>
        </p:nvSpPr>
        <p:spPr bwMode="auto">
          <a:xfrm>
            <a:off x="4495800" y="1752600"/>
            <a:ext cx="44196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latin typeface="Arial Narrow" panose="020B0606020202030204" pitchFamily="34" charset="0"/>
              </a:rPr>
              <a:t>She hopes she can save natural resources and raise some money for her school Y&amp;Y in these activities.</a:t>
            </a:r>
          </a:p>
        </p:txBody>
      </p:sp>
      <p:sp>
        <p:nvSpPr>
          <p:cNvPr id="17523" name="Rectangle 115"/>
          <p:cNvSpPr>
            <a:spLocks noChangeArrowheads="1"/>
          </p:cNvSpPr>
          <p:nvPr/>
        </p:nvSpPr>
        <p:spPr bwMode="auto">
          <a:xfrm>
            <a:off x="533400" y="228600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FF0000"/>
                </a:solidFill>
                <a:latin typeface="Arial Narrow" panose="020B0606020202030204" pitchFamily="34" charset="0"/>
              </a:rPr>
              <a:t>3. What does Nga hope?</a:t>
            </a:r>
          </a:p>
        </p:txBody>
      </p:sp>
      <p:sp>
        <p:nvSpPr>
          <p:cNvPr id="2" name="Rectangle 115"/>
          <p:cNvSpPr>
            <a:spLocks noChangeArrowheads="1"/>
          </p:cNvSpPr>
          <p:nvPr/>
        </p:nvSpPr>
        <p:spPr bwMode="auto">
          <a:xfrm>
            <a:off x="228600" y="205740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FF0000"/>
                </a:solidFill>
                <a:latin typeface="Arial Narrow" panose="020B0606020202030204" pitchFamily="34" charset="0"/>
              </a:rPr>
              <a:t>4. What does she also think about?</a:t>
            </a:r>
          </a:p>
        </p:txBody>
      </p:sp>
      <p:sp>
        <p:nvSpPr>
          <p:cNvPr id="3" name="Text Box 57"/>
          <p:cNvSpPr txBox="1">
            <a:spLocks noChangeArrowheads="1"/>
          </p:cNvSpPr>
          <p:nvPr/>
        </p:nvSpPr>
        <p:spPr bwMode="auto">
          <a:xfrm>
            <a:off x="4495800" y="1447800"/>
            <a:ext cx="44196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latin typeface="Arial Narrow" panose="020B0606020202030204" pitchFamily="34" charset="0"/>
              </a:rPr>
              <a:t>She also thinks about participating in either planting trees and flowers and helping street children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withEffect">
                                  <p:stCondLst>
                                    <p:cond delay="0"/>
                                  </p:stCondLst>
                                  <p:childTnLst>
                                    <p:set>
                                      <p:cBhvr>
                                        <p:cTn id="6" dur="1" fill="hold">
                                          <p:stCondLst>
                                            <p:cond delay="0"/>
                                          </p:stCondLst>
                                        </p:cTn>
                                        <p:tgtEl>
                                          <p:spTgt spid="61458"/>
                                        </p:tgtEl>
                                        <p:attrNameLst>
                                          <p:attrName>style.visibility</p:attrName>
                                        </p:attrNameLst>
                                      </p:cBhvr>
                                      <p:to>
                                        <p:strVal val="visible"/>
                                      </p:to>
                                    </p:set>
                                    <p:animEffect transition="in" filter="strips(downRight)">
                                      <p:cBhvr>
                                        <p:cTn id="7" dur="500"/>
                                        <p:tgtEl>
                                          <p:spTgt spid="61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524"/>
                                        </p:tgtEl>
                                        <p:attrNameLst>
                                          <p:attrName>style.visibility</p:attrName>
                                        </p:attrNameLst>
                                      </p:cBhvr>
                                      <p:to>
                                        <p:strVal val="visible"/>
                                      </p:to>
                                    </p:set>
                                    <p:animEffect transition="in" filter="box(in)">
                                      <p:cBhvr>
                                        <p:cTn id="12" dur="500"/>
                                        <p:tgtEl>
                                          <p:spTgt spid="17524"/>
                                        </p:tgtEl>
                                      </p:cBhvr>
                                    </p:animEffect>
                                  </p:childTnLst>
                                </p:cTn>
                              </p:par>
                            </p:childTnLst>
                          </p:cTn>
                        </p:par>
                        <p:par>
                          <p:cTn id="13" fill="hold" nodeType="afterGroup">
                            <p:stCondLst>
                              <p:cond delay="500"/>
                            </p:stCondLst>
                            <p:childTnLst>
                              <p:par>
                                <p:cTn id="14" presetID="11" presetClass="entr" presetSubtype="0" fill="hold" grpId="0" nodeType="afterEffect">
                                  <p:stCondLst>
                                    <p:cond delay="0"/>
                                  </p:stCondLst>
                                  <p:childTnLst>
                                    <p:set>
                                      <p:cBhvr>
                                        <p:cTn id="15" dur="1000">
                                          <p:stCondLst>
                                            <p:cond delay="0"/>
                                          </p:stCondLst>
                                        </p:cTn>
                                        <p:tgtEl>
                                          <p:spTgt spid="6144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time.wav"/>
                                        </p:tgtEl>
                                      </p:cMediaNode>
                                    </p:audio>
                                  </p:subTnLst>
                                </p:cTn>
                              </p:par>
                            </p:childTnLst>
                          </p:cTn>
                        </p:par>
                        <p:par>
                          <p:cTn id="16" fill="hold" nodeType="afterGroup">
                            <p:stCondLst>
                              <p:cond delay="1500"/>
                            </p:stCondLst>
                            <p:childTnLst>
                              <p:par>
                                <p:cTn id="17" presetID="11" presetClass="entr" presetSubtype="0" fill="hold" grpId="0" nodeType="afterEffect">
                                  <p:stCondLst>
                                    <p:cond delay="0"/>
                                  </p:stCondLst>
                                  <p:childTnLst>
                                    <p:set>
                                      <p:cBhvr>
                                        <p:cTn id="18" dur="1000">
                                          <p:stCondLst>
                                            <p:cond delay="0"/>
                                          </p:stCondLst>
                                        </p:cTn>
                                        <p:tgtEl>
                                          <p:spTgt spid="61447"/>
                                        </p:tgtEl>
                                        <p:attrNameLst>
                                          <p:attrName>style.visibility</p:attrName>
                                        </p:attrNameLst>
                                      </p:cBhvr>
                                      <p:to>
                                        <p:strVal val="visible"/>
                                      </p:to>
                                    </p:set>
                                  </p:childTnLst>
                                </p:cTn>
                              </p:par>
                            </p:childTnLst>
                          </p:cTn>
                        </p:par>
                        <p:par>
                          <p:cTn id="19" fill="hold" nodeType="afterGroup">
                            <p:stCondLst>
                              <p:cond delay="2500"/>
                            </p:stCondLst>
                            <p:childTnLst>
                              <p:par>
                                <p:cTn id="20" presetID="11" presetClass="entr" presetSubtype="0" fill="hold" grpId="0" nodeType="afterEffect">
                                  <p:stCondLst>
                                    <p:cond delay="0"/>
                                  </p:stCondLst>
                                  <p:childTnLst>
                                    <p:set>
                                      <p:cBhvr>
                                        <p:cTn id="21" dur="1000">
                                          <p:stCondLst>
                                            <p:cond delay="0"/>
                                          </p:stCondLst>
                                        </p:cTn>
                                        <p:tgtEl>
                                          <p:spTgt spid="61448"/>
                                        </p:tgtEl>
                                        <p:attrNameLst>
                                          <p:attrName>style.visibility</p:attrName>
                                        </p:attrNameLst>
                                      </p:cBhvr>
                                      <p:to>
                                        <p:strVal val="visible"/>
                                      </p:to>
                                    </p:set>
                                  </p:childTnLst>
                                </p:cTn>
                              </p:par>
                            </p:childTnLst>
                          </p:cTn>
                        </p:par>
                        <p:par>
                          <p:cTn id="22" fill="hold" nodeType="afterGroup">
                            <p:stCondLst>
                              <p:cond delay="3500"/>
                            </p:stCondLst>
                            <p:childTnLst>
                              <p:par>
                                <p:cTn id="23" presetID="11" presetClass="entr" presetSubtype="0" fill="hold" grpId="0" nodeType="afterEffect">
                                  <p:stCondLst>
                                    <p:cond delay="0"/>
                                  </p:stCondLst>
                                  <p:childTnLst>
                                    <p:set>
                                      <p:cBhvr>
                                        <p:cTn id="24" dur="1000">
                                          <p:stCondLst>
                                            <p:cond delay="0"/>
                                          </p:stCondLst>
                                        </p:cTn>
                                        <p:tgtEl>
                                          <p:spTgt spid="61449"/>
                                        </p:tgtEl>
                                        <p:attrNameLst>
                                          <p:attrName>style.visibility</p:attrName>
                                        </p:attrNameLst>
                                      </p:cBhvr>
                                      <p:to>
                                        <p:strVal val="visible"/>
                                      </p:to>
                                    </p:set>
                                  </p:childTnLst>
                                </p:cTn>
                              </p:par>
                            </p:childTnLst>
                          </p:cTn>
                        </p:par>
                        <p:par>
                          <p:cTn id="25" fill="hold" nodeType="afterGroup">
                            <p:stCondLst>
                              <p:cond delay="4500"/>
                            </p:stCondLst>
                            <p:childTnLst>
                              <p:par>
                                <p:cTn id="26" presetID="11" presetClass="entr" presetSubtype="0" fill="hold" grpId="0" nodeType="afterEffect">
                                  <p:stCondLst>
                                    <p:cond delay="0"/>
                                  </p:stCondLst>
                                  <p:childTnLst>
                                    <p:set>
                                      <p:cBhvr>
                                        <p:cTn id="27" dur="1000">
                                          <p:stCondLst>
                                            <p:cond delay="0"/>
                                          </p:stCondLst>
                                        </p:cTn>
                                        <p:tgtEl>
                                          <p:spTgt spid="61450"/>
                                        </p:tgtEl>
                                        <p:attrNameLst>
                                          <p:attrName>style.visibility</p:attrName>
                                        </p:attrNameLst>
                                      </p:cBhvr>
                                      <p:to>
                                        <p:strVal val="visible"/>
                                      </p:to>
                                    </p:set>
                                  </p:childTnLst>
                                </p:cTn>
                              </p:par>
                            </p:childTnLst>
                          </p:cTn>
                        </p:par>
                        <p:par>
                          <p:cTn id="28" fill="hold" nodeType="afterGroup">
                            <p:stCondLst>
                              <p:cond delay="5500"/>
                            </p:stCondLst>
                            <p:childTnLst>
                              <p:par>
                                <p:cTn id="29" presetID="11" presetClass="entr" presetSubtype="0" fill="hold" grpId="0" nodeType="afterEffect">
                                  <p:stCondLst>
                                    <p:cond delay="0"/>
                                  </p:stCondLst>
                                  <p:childTnLst>
                                    <p:set>
                                      <p:cBhvr>
                                        <p:cTn id="30" dur="1000">
                                          <p:stCondLst>
                                            <p:cond delay="0"/>
                                          </p:stCondLst>
                                        </p:cTn>
                                        <p:tgtEl>
                                          <p:spTgt spid="61451"/>
                                        </p:tgtEl>
                                        <p:attrNameLst>
                                          <p:attrName>style.visibility</p:attrName>
                                        </p:attrNameLst>
                                      </p:cBhvr>
                                      <p:to>
                                        <p:strVal val="visible"/>
                                      </p:to>
                                    </p:set>
                                  </p:childTnLst>
                                </p:cTn>
                              </p:par>
                            </p:childTnLst>
                          </p:cTn>
                        </p:par>
                        <p:par>
                          <p:cTn id="31" fill="hold" nodeType="afterGroup">
                            <p:stCondLst>
                              <p:cond delay="6500"/>
                            </p:stCondLst>
                            <p:childTnLst>
                              <p:par>
                                <p:cTn id="32" presetID="11" presetClass="entr" presetSubtype="0" fill="hold" grpId="0" nodeType="afterEffect">
                                  <p:stCondLst>
                                    <p:cond delay="0"/>
                                  </p:stCondLst>
                                  <p:childTnLst>
                                    <p:set>
                                      <p:cBhvr>
                                        <p:cTn id="33" dur="1000">
                                          <p:stCondLst>
                                            <p:cond delay="0"/>
                                          </p:stCondLst>
                                        </p:cTn>
                                        <p:tgtEl>
                                          <p:spTgt spid="61452"/>
                                        </p:tgtEl>
                                        <p:attrNameLst>
                                          <p:attrName>style.visibility</p:attrName>
                                        </p:attrNameLst>
                                      </p:cBhvr>
                                      <p:to>
                                        <p:strVal val="visible"/>
                                      </p:to>
                                    </p:set>
                                  </p:childTnLst>
                                </p:cTn>
                              </p:par>
                            </p:childTnLst>
                          </p:cTn>
                        </p:par>
                        <p:par>
                          <p:cTn id="34" fill="hold" nodeType="afterGroup">
                            <p:stCondLst>
                              <p:cond delay="7500"/>
                            </p:stCondLst>
                            <p:childTnLst>
                              <p:par>
                                <p:cTn id="35" presetID="11" presetClass="entr" presetSubtype="0" fill="hold" grpId="0" nodeType="afterEffect">
                                  <p:stCondLst>
                                    <p:cond delay="0"/>
                                  </p:stCondLst>
                                  <p:childTnLst>
                                    <p:set>
                                      <p:cBhvr>
                                        <p:cTn id="36" dur="1000">
                                          <p:stCondLst>
                                            <p:cond delay="0"/>
                                          </p:stCondLst>
                                        </p:cTn>
                                        <p:tgtEl>
                                          <p:spTgt spid="61453"/>
                                        </p:tgtEl>
                                        <p:attrNameLst>
                                          <p:attrName>style.visibility</p:attrName>
                                        </p:attrNameLst>
                                      </p:cBhvr>
                                      <p:to>
                                        <p:strVal val="visible"/>
                                      </p:to>
                                    </p:set>
                                  </p:childTnLst>
                                </p:cTn>
                              </p:par>
                            </p:childTnLst>
                          </p:cTn>
                        </p:par>
                        <p:par>
                          <p:cTn id="37" fill="hold" nodeType="afterGroup">
                            <p:stCondLst>
                              <p:cond delay="8500"/>
                            </p:stCondLst>
                            <p:childTnLst>
                              <p:par>
                                <p:cTn id="38" presetID="11" presetClass="entr" presetSubtype="0" fill="hold" grpId="0" nodeType="afterEffect">
                                  <p:stCondLst>
                                    <p:cond delay="0"/>
                                  </p:stCondLst>
                                  <p:childTnLst>
                                    <p:set>
                                      <p:cBhvr>
                                        <p:cTn id="39" dur="1000">
                                          <p:stCondLst>
                                            <p:cond delay="0"/>
                                          </p:stCondLst>
                                        </p:cTn>
                                        <p:tgtEl>
                                          <p:spTgt spid="61454"/>
                                        </p:tgtEl>
                                        <p:attrNameLst>
                                          <p:attrName>style.visibility</p:attrName>
                                        </p:attrNameLst>
                                      </p:cBhvr>
                                      <p:to>
                                        <p:strVal val="visible"/>
                                      </p:to>
                                    </p:set>
                                  </p:childTnLst>
                                </p:cTn>
                              </p:par>
                            </p:childTnLst>
                          </p:cTn>
                        </p:par>
                        <p:par>
                          <p:cTn id="40" fill="hold" nodeType="afterGroup">
                            <p:stCondLst>
                              <p:cond delay="9500"/>
                            </p:stCondLst>
                            <p:childTnLst>
                              <p:par>
                                <p:cTn id="41" presetID="11" presetClass="entr" presetSubtype="0" fill="hold" grpId="0" nodeType="afterEffect">
                                  <p:stCondLst>
                                    <p:cond delay="0"/>
                                  </p:stCondLst>
                                  <p:childTnLst>
                                    <p:set>
                                      <p:cBhvr>
                                        <p:cTn id="42" dur="1000">
                                          <p:stCondLst>
                                            <p:cond delay="0"/>
                                          </p:stCondLst>
                                        </p:cTn>
                                        <p:tgtEl>
                                          <p:spTgt spid="61455"/>
                                        </p:tgtEl>
                                        <p:attrNameLst>
                                          <p:attrName>style.visibility</p:attrName>
                                        </p:attrNameLst>
                                      </p:cBhvr>
                                      <p:to>
                                        <p:strVal val="visible"/>
                                      </p:to>
                                    </p:set>
                                  </p:childTnLst>
                                </p:cTn>
                              </p:par>
                            </p:childTnLst>
                          </p:cTn>
                        </p:par>
                        <p:par>
                          <p:cTn id="43" fill="hold" nodeType="afterGroup">
                            <p:stCondLst>
                              <p:cond delay="10500"/>
                            </p:stCondLst>
                            <p:childTnLst>
                              <p:par>
                                <p:cTn id="44" presetID="10" presetClass="entr" presetSubtype="0" fill="hold" grpId="0" nodeType="afterEffect">
                                  <p:stCondLst>
                                    <p:cond delay="0"/>
                                  </p:stCondLst>
                                  <p:childTnLst>
                                    <p:set>
                                      <p:cBhvr>
                                        <p:cTn id="45" dur="1" fill="hold">
                                          <p:stCondLst>
                                            <p:cond delay="0"/>
                                          </p:stCondLst>
                                        </p:cTn>
                                        <p:tgtEl>
                                          <p:spTgt spid="61456"/>
                                        </p:tgtEl>
                                        <p:attrNameLst>
                                          <p:attrName>style.visibility</p:attrName>
                                        </p:attrNameLst>
                                      </p:cBhvr>
                                      <p:to>
                                        <p:strVal val="visible"/>
                                      </p:to>
                                    </p:set>
                                    <p:animEffect transition="in" filter="fade">
                                      <p:cBhvr>
                                        <p:cTn id="46" dur="500"/>
                                        <p:tgtEl>
                                          <p:spTgt spid="61456"/>
                                        </p:tgtEl>
                                      </p:cBhvr>
                                    </p:animEffect>
                                  </p:childTnLst>
                                  <p:subTnLst>
                                    <p:audio>
                                      <p:cMediaNode>
                                        <p:cTn display="0" masterRel="sameClick">
                                          <p:stCondLst>
                                            <p:cond evt="begin" delay="0">
                                              <p:tn val="44"/>
                                            </p:cond>
                                          </p:stCondLst>
                                          <p:endCondLst>
                                            <p:cond evt="onStopAudio" delay="0">
                                              <p:tgtEl>
                                                <p:sldTgt/>
                                              </p:tgtEl>
                                            </p:cond>
                                          </p:endCondLst>
                                        </p:cTn>
                                        <p:tgtEl>
                                          <p:sndTgt r:embed="rId3" name="dapan.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7527"/>
                                        </p:tgtEl>
                                        <p:attrNameLst>
                                          <p:attrName>style.visibility</p:attrName>
                                        </p:attrNameLst>
                                      </p:cBhvr>
                                      <p:to>
                                        <p:strVal val="visible"/>
                                      </p:to>
                                    </p:set>
                                    <p:animEffect transition="in" filter="box(in)">
                                      <p:cBhvr>
                                        <p:cTn id="51" dur="500"/>
                                        <p:tgtEl>
                                          <p:spTgt spid="1752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xit" presetSubtype="0" fill="hold" grpId="1" nodeType="clickEffect">
                                  <p:stCondLst>
                                    <p:cond delay="0"/>
                                  </p:stCondLst>
                                  <p:childTnLst>
                                    <p:anim calcmode="lin" valueType="num">
                                      <p:cBhvr>
                                        <p:cTn id="55" dur="500"/>
                                        <p:tgtEl>
                                          <p:spTgt spid="17524"/>
                                        </p:tgtEl>
                                        <p:attrNameLst>
                                          <p:attrName>ppt_w</p:attrName>
                                        </p:attrNameLst>
                                      </p:cBhvr>
                                      <p:tavLst>
                                        <p:tav tm="0">
                                          <p:val>
                                            <p:strVal val="ppt_w"/>
                                          </p:val>
                                        </p:tav>
                                        <p:tav tm="100000">
                                          <p:val>
                                            <p:fltVal val="0"/>
                                          </p:val>
                                        </p:tav>
                                      </p:tavLst>
                                    </p:anim>
                                    <p:anim calcmode="lin" valueType="num">
                                      <p:cBhvr>
                                        <p:cTn id="56" dur="500"/>
                                        <p:tgtEl>
                                          <p:spTgt spid="17524"/>
                                        </p:tgtEl>
                                        <p:attrNameLst>
                                          <p:attrName>ppt_h</p:attrName>
                                        </p:attrNameLst>
                                      </p:cBhvr>
                                      <p:tavLst>
                                        <p:tav tm="0">
                                          <p:val>
                                            <p:strVal val="ppt_h"/>
                                          </p:val>
                                        </p:tav>
                                        <p:tav tm="100000">
                                          <p:val>
                                            <p:fltVal val="0"/>
                                          </p:val>
                                        </p:tav>
                                      </p:tavLst>
                                    </p:anim>
                                    <p:animEffect transition="out" filter="fade">
                                      <p:cBhvr>
                                        <p:cTn id="57" dur="500"/>
                                        <p:tgtEl>
                                          <p:spTgt spid="17524"/>
                                        </p:tgtEl>
                                      </p:cBhvr>
                                    </p:animEffect>
                                    <p:set>
                                      <p:cBhvr>
                                        <p:cTn id="58" dur="1" fill="hold">
                                          <p:stCondLst>
                                            <p:cond delay="499"/>
                                          </p:stCondLst>
                                        </p:cTn>
                                        <p:tgtEl>
                                          <p:spTgt spid="17524"/>
                                        </p:tgtEl>
                                        <p:attrNameLst>
                                          <p:attrName>style.visibility</p:attrName>
                                        </p:attrNameLst>
                                      </p:cBhvr>
                                      <p:to>
                                        <p:strVal val="hidden"/>
                                      </p:to>
                                    </p:set>
                                  </p:childTnLst>
                                </p:cTn>
                              </p:par>
                              <p:par>
                                <p:cTn id="59" presetID="53" presetClass="exit" presetSubtype="0" fill="hold" grpId="1" nodeType="withEffect">
                                  <p:stCondLst>
                                    <p:cond delay="0"/>
                                  </p:stCondLst>
                                  <p:childTnLst>
                                    <p:anim calcmode="lin" valueType="num">
                                      <p:cBhvr>
                                        <p:cTn id="60" dur="500"/>
                                        <p:tgtEl>
                                          <p:spTgt spid="17527"/>
                                        </p:tgtEl>
                                        <p:attrNameLst>
                                          <p:attrName>ppt_w</p:attrName>
                                        </p:attrNameLst>
                                      </p:cBhvr>
                                      <p:tavLst>
                                        <p:tav tm="0">
                                          <p:val>
                                            <p:strVal val="ppt_w"/>
                                          </p:val>
                                        </p:tav>
                                        <p:tav tm="100000">
                                          <p:val>
                                            <p:fltVal val="0"/>
                                          </p:val>
                                        </p:tav>
                                      </p:tavLst>
                                    </p:anim>
                                    <p:anim calcmode="lin" valueType="num">
                                      <p:cBhvr>
                                        <p:cTn id="61" dur="500"/>
                                        <p:tgtEl>
                                          <p:spTgt spid="17527"/>
                                        </p:tgtEl>
                                        <p:attrNameLst>
                                          <p:attrName>ppt_h</p:attrName>
                                        </p:attrNameLst>
                                      </p:cBhvr>
                                      <p:tavLst>
                                        <p:tav tm="0">
                                          <p:val>
                                            <p:strVal val="ppt_h"/>
                                          </p:val>
                                        </p:tav>
                                        <p:tav tm="100000">
                                          <p:val>
                                            <p:fltVal val="0"/>
                                          </p:val>
                                        </p:tav>
                                      </p:tavLst>
                                    </p:anim>
                                    <p:animEffect transition="out" filter="fade">
                                      <p:cBhvr>
                                        <p:cTn id="62" dur="500"/>
                                        <p:tgtEl>
                                          <p:spTgt spid="17527"/>
                                        </p:tgtEl>
                                      </p:cBhvr>
                                    </p:animEffect>
                                    <p:set>
                                      <p:cBhvr>
                                        <p:cTn id="63" dur="1" fill="hold">
                                          <p:stCondLst>
                                            <p:cond delay="499"/>
                                          </p:stCondLst>
                                        </p:cTn>
                                        <p:tgtEl>
                                          <p:spTgt spid="17527"/>
                                        </p:tgtEl>
                                        <p:attrNameLst>
                                          <p:attrName>style.visibility</p:attrName>
                                        </p:attrNameLst>
                                      </p:cBhvr>
                                      <p:to>
                                        <p:strVal val="hidden"/>
                                      </p:to>
                                    </p:set>
                                  </p:childTnLst>
                                </p:cTn>
                              </p:par>
                              <p:par>
                                <p:cTn id="64" presetID="53" presetClass="exit" presetSubtype="0" fill="hold" grpId="1" nodeType="withEffect">
                                  <p:stCondLst>
                                    <p:cond delay="0"/>
                                  </p:stCondLst>
                                  <p:childTnLst>
                                    <p:anim calcmode="lin" valueType="num">
                                      <p:cBhvr>
                                        <p:cTn id="65" dur="500"/>
                                        <p:tgtEl>
                                          <p:spTgt spid="61446"/>
                                        </p:tgtEl>
                                        <p:attrNameLst>
                                          <p:attrName>ppt_w</p:attrName>
                                        </p:attrNameLst>
                                      </p:cBhvr>
                                      <p:tavLst>
                                        <p:tav tm="0">
                                          <p:val>
                                            <p:strVal val="ppt_w"/>
                                          </p:val>
                                        </p:tav>
                                        <p:tav tm="100000">
                                          <p:val>
                                            <p:fltVal val="0"/>
                                          </p:val>
                                        </p:tav>
                                      </p:tavLst>
                                    </p:anim>
                                    <p:anim calcmode="lin" valueType="num">
                                      <p:cBhvr>
                                        <p:cTn id="66" dur="500"/>
                                        <p:tgtEl>
                                          <p:spTgt spid="61446"/>
                                        </p:tgtEl>
                                        <p:attrNameLst>
                                          <p:attrName>ppt_h</p:attrName>
                                        </p:attrNameLst>
                                      </p:cBhvr>
                                      <p:tavLst>
                                        <p:tav tm="0">
                                          <p:val>
                                            <p:strVal val="ppt_h"/>
                                          </p:val>
                                        </p:tav>
                                        <p:tav tm="100000">
                                          <p:val>
                                            <p:fltVal val="0"/>
                                          </p:val>
                                        </p:tav>
                                      </p:tavLst>
                                    </p:anim>
                                    <p:animEffect transition="out" filter="fade">
                                      <p:cBhvr>
                                        <p:cTn id="67" dur="500"/>
                                        <p:tgtEl>
                                          <p:spTgt spid="61446"/>
                                        </p:tgtEl>
                                      </p:cBhvr>
                                    </p:animEffect>
                                    <p:set>
                                      <p:cBhvr>
                                        <p:cTn id="68" dur="1" fill="hold">
                                          <p:stCondLst>
                                            <p:cond delay="499"/>
                                          </p:stCondLst>
                                        </p:cTn>
                                        <p:tgtEl>
                                          <p:spTgt spid="61446"/>
                                        </p:tgtEl>
                                        <p:attrNameLst>
                                          <p:attrName>style.visibility</p:attrName>
                                        </p:attrNameLst>
                                      </p:cBhvr>
                                      <p:to>
                                        <p:strVal val="hidden"/>
                                      </p:to>
                                    </p:set>
                                  </p:childTnLst>
                                </p:cTn>
                              </p:par>
                              <p:par>
                                <p:cTn id="69" presetID="53" presetClass="exit" presetSubtype="0" fill="hold" grpId="1" nodeType="withEffect">
                                  <p:stCondLst>
                                    <p:cond delay="0"/>
                                  </p:stCondLst>
                                  <p:childTnLst>
                                    <p:anim calcmode="lin" valueType="num">
                                      <p:cBhvr>
                                        <p:cTn id="70" dur="500"/>
                                        <p:tgtEl>
                                          <p:spTgt spid="61447"/>
                                        </p:tgtEl>
                                        <p:attrNameLst>
                                          <p:attrName>ppt_w</p:attrName>
                                        </p:attrNameLst>
                                      </p:cBhvr>
                                      <p:tavLst>
                                        <p:tav tm="0">
                                          <p:val>
                                            <p:strVal val="ppt_w"/>
                                          </p:val>
                                        </p:tav>
                                        <p:tav tm="100000">
                                          <p:val>
                                            <p:fltVal val="0"/>
                                          </p:val>
                                        </p:tav>
                                      </p:tavLst>
                                    </p:anim>
                                    <p:anim calcmode="lin" valueType="num">
                                      <p:cBhvr>
                                        <p:cTn id="71" dur="500"/>
                                        <p:tgtEl>
                                          <p:spTgt spid="61447"/>
                                        </p:tgtEl>
                                        <p:attrNameLst>
                                          <p:attrName>ppt_h</p:attrName>
                                        </p:attrNameLst>
                                      </p:cBhvr>
                                      <p:tavLst>
                                        <p:tav tm="0">
                                          <p:val>
                                            <p:strVal val="ppt_h"/>
                                          </p:val>
                                        </p:tav>
                                        <p:tav tm="100000">
                                          <p:val>
                                            <p:fltVal val="0"/>
                                          </p:val>
                                        </p:tav>
                                      </p:tavLst>
                                    </p:anim>
                                    <p:animEffect transition="out" filter="fade">
                                      <p:cBhvr>
                                        <p:cTn id="72" dur="500"/>
                                        <p:tgtEl>
                                          <p:spTgt spid="61447"/>
                                        </p:tgtEl>
                                      </p:cBhvr>
                                    </p:animEffect>
                                    <p:set>
                                      <p:cBhvr>
                                        <p:cTn id="73" dur="1" fill="hold">
                                          <p:stCondLst>
                                            <p:cond delay="499"/>
                                          </p:stCondLst>
                                        </p:cTn>
                                        <p:tgtEl>
                                          <p:spTgt spid="61447"/>
                                        </p:tgtEl>
                                        <p:attrNameLst>
                                          <p:attrName>style.visibility</p:attrName>
                                        </p:attrNameLst>
                                      </p:cBhvr>
                                      <p:to>
                                        <p:strVal val="hidden"/>
                                      </p:to>
                                    </p:set>
                                  </p:childTnLst>
                                </p:cTn>
                              </p:par>
                              <p:par>
                                <p:cTn id="74" presetID="53" presetClass="exit" presetSubtype="0" fill="hold" grpId="1" nodeType="withEffect">
                                  <p:stCondLst>
                                    <p:cond delay="0"/>
                                  </p:stCondLst>
                                  <p:childTnLst>
                                    <p:anim calcmode="lin" valueType="num">
                                      <p:cBhvr>
                                        <p:cTn id="75" dur="500"/>
                                        <p:tgtEl>
                                          <p:spTgt spid="61448"/>
                                        </p:tgtEl>
                                        <p:attrNameLst>
                                          <p:attrName>ppt_w</p:attrName>
                                        </p:attrNameLst>
                                      </p:cBhvr>
                                      <p:tavLst>
                                        <p:tav tm="0">
                                          <p:val>
                                            <p:strVal val="ppt_w"/>
                                          </p:val>
                                        </p:tav>
                                        <p:tav tm="100000">
                                          <p:val>
                                            <p:fltVal val="0"/>
                                          </p:val>
                                        </p:tav>
                                      </p:tavLst>
                                    </p:anim>
                                    <p:anim calcmode="lin" valueType="num">
                                      <p:cBhvr>
                                        <p:cTn id="76" dur="500"/>
                                        <p:tgtEl>
                                          <p:spTgt spid="61448"/>
                                        </p:tgtEl>
                                        <p:attrNameLst>
                                          <p:attrName>ppt_h</p:attrName>
                                        </p:attrNameLst>
                                      </p:cBhvr>
                                      <p:tavLst>
                                        <p:tav tm="0">
                                          <p:val>
                                            <p:strVal val="ppt_h"/>
                                          </p:val>
                                        </p:tav>
                                        <p:tav tm="100000">
                                          <p:val>
                                            <p:fltVal val="0"/>
                                          </p:val>
                                        </p:tav>
                                      </p:tavLst>
                                    </p:anim>
                                    <p:animEffect transition="out" filter="fade">
                                      <p:cBhvr>
                                        <p:cTn id="77" dur="500"/>
                                        <p:tgtEl>
                                          <p:spTgt spid="61448"/>
                                        </p:tgtEl>
                                      </p:cBhvr>
                                    </p:animEffect>
                                    <p:set>
                                      <p:cBhvr>
                                        <p:cTn id="78" dur="1" fill="hold">
                                          <p:stCondLst>
                                            <p:cond delay="499"/>
                                          </p:stCondLst>
                                        </p:cTn>
                                        <p:tgtEl>
                                          <p:spTgt spid="61448"/>
                                        </p:tgtEl>
                                        <p:attrNameLst>
                                          <p:attrName>style.visibility</p:attrName>
                                        </p:attrNameLst>
                                      </p:cBhvr>
                                      <p:to>
                                        <p:strVal val="hidden"/>
                                      </p:to>
                                    </p:set>
                                  </p:childTnLst>
                                </p:cTn>
                              </p:par>
                              <p:par>
                                <p:cTn id="79" presetID="53" presetClass="exit" presetSubtype="0" fill="hold" grpId="1" nodeType="withEffect">
                                  <p:stCondLst>
                                    <p:cond delay="0"/>
                                  </p:stCondLst>
                                  <p:childTnLst>
                                    <p:anim calcmode="lin" valueType="num">
                                      <p:cBhvr>
                                        <p:cTn id="80" dur="500"/>
                                        <p:tgtEl>
                                          <p:spTgt spid="61449"/>
                                        </p:tgtEl>
                                        <p:attrNameLst>
                                          <p:attrName>ppt_w</p:attrName>
                                        </p:attrNameLst>
                                      </p:cBhvr>
                                      <p:tavLst>
                                        <p:tav tm="0">
                                          <p:val>
                                            <p:strVal val="ppt_w"/>
                                          </p:val>
                                        </p:tav>
                                        <p:tav tm="100000">
                                          <p:val>
                                            <p:fltVal val="0"/>
                                          </p:val>
                                        </p:tav>
                                      </p:tavLst>
                                    </p:anim>
                                    <p:anim calcmode="lin" valueType="num">
                                      <p:cBhvr>
                                        <p:cTn id="81" dur="500"/>
                                        <p:tgtEl>
                                          <p:spTgt spid="61449"/>
                                        </p:tgtEl>
                                        <p:attrNameLst>
                                          <p:attrName>ppt_h</p:attrName>
                                        </p:attrNameLst>
                                      </p:cBhvr>
                                      <p:tavLst>
                                        <p:tav tm="0">
                                          <p:val>
                                            <p:strVal val="ppt_h"/>
                                          </p:val>
                                        </p:tav>
                                        <p:tav tm="100000">
                                          <p:val>
                                            <p:fltVal val="0"/>
                                          </p:val>
                                        </p:tav>
                                      </p:tavLst>
                                    </p:anim>
                                    <p:animEffect transition="out" filter="fade">
                                      <p:cBhvr>
                                        <p:cTn id="82" dur="500"/>
                                        <p:tgtEl>
                                          <p:spTgt spid="61449"/>
                                        </p:tgtEl>
                                      </p:cBhvr>
                                    </p:animEffect>
                                    <p:set>
                                      <p:cBhvr>
                                        <p:cTn id="83" dur="1" fill="hold">
                                          <p:stCondLst>
                                            <p:cond delay="499"/>
                                          </p:stCondLst>
                                        </p:cTn>
                                        <p:tgtEl>
                                          <p:spTgt spid="61449"/>
                                        </p:tgtEl>
                                        <p:attrNameLst>
                                          <p:attrName>style.visibility</p:attrName>
                                        </p:attrNameLst>
                                      </p:cBhvr>
                                      <p:to>
                                        <p:strVal val="hidden"/>
                                      </p:to>
                                    </p:set>
                                  </p:childTnLst>
                                </p:cTn>
                              </p:par>
                              <p:par>
                                <p:cTn id="84" presetID="53" presetClass="exit" presetSubtype="0" fill="hold" grpId="1" nodeType="withEffect">
                                  <p:stCondLst>
                                    <p:cond delay="0"/>
                                  </p:stCondLst>
                                  <p:childTnLst>
                                    <p:anim calcmode="lin" valueType="num">
                                      <p:cBhvr>
                                        <p:cTn id="85" dur="500"/>
                                        <p:tgtEl>
                                          <p:spTgt spid="61450"/>
                                        </p:tgtEl>
                                        <p:attrNameLst>
                                          <p:attrName>ppt_w</p:attrName>
                                        </p:attrNameLst>
                                      </p:cBhvr>
                                      <p:tavLst>
                                        <p:tav tm="0">
                                          <p:val>
                                            <p:strVal val="ppt_w"/>
                                          </p:val>
                                        </p:tav>
                                        <p:tav tm="100000">
                                          <p:val>
                                            <p:fltVal val="0"/>
                                          </p:val>
                                        </p:tav>
                                      </p:tavLst>
                                    </p:anim>
                                    <p:anim calcmode="lin" valueType="num">
                                      <p:cBhvr>
                                        <p:cTn id="86" dur="500"/>
                                        <p:tgtEl>
                                          <p:spTgt spid="61450"/>
                                        </p:tgtEl>
                                        <p:attrNameLst>
                                          <p:attrName>ppt_h</p:attrName>
                                        </p:attrNameLst>
                                      </p:cBhvr>
                                      <p:tavLst>
                                        <p:tav tm="0">
                                          <p:val>
                                            <p:strVal val="ppt_h"/>
                                          </p:val>
                                        </p:tav>
                                        <p:tav tm="100000">
                                          <p:val>
                                            <p:fltVal val="0"/>
                                          </p:val>
                                        </p:tav>
                                      </p:tavLst>
                                    </p:anim>
                                    <p:animEffect transition="out" filter="fade">
                                      <p:cBhvr>
                                        <p:cTn id="87" dur="500"/>
                                        <p:tgtEl>
                                          <p:spTgt spid="61450"/>
                                        </p:tgtEl>
                                      </p:cBhvr>
                                    </p:animEffect>
                                    <p:set>
                                      <p:cBhvr>
                                        <p:cTn id="88" dur="1" fill="hold">
                                          <p:stCondLst>
                                            <p:cond delay="499"/>
                                          </p:stCondLst>
                                        </p:cTn>
                                        <p:tgtEl>
                                          <p:spTgt spid="61450"/>
                                        </p:tgtEl>
                                        <p:attrNameLst>
                                          <p:attrName>style.visibility</p:attrName>
                                        </p:attrNameLst>
                                      </p:cBhvr>
                                      <p:to>
                                        <p:strVal val="hidden"/>
                                      </p:to>
                                    </p:set>
                                  </p:childTnLst>
                                </p:cTn>
                              </p:par>
                              <p:par>
                                <p:cTn id="89" presetID="53" presetClass="exit" presetSubtype="0" fill="hold" grpId="1" nodeType="withEffect">
                                  <p:stCondLst>
                                    <p:cond delay="0"/>
                                  </p:stCondLst>
                                  <p:childTnLst>
                                    <p:anim calcmode="lin" valueType="num">
                                      <p:cBhvr>
                                        <p:cTn id="90" dur="500"/>
                                        <p:tgtEl>
                                          <p:spTgt spid="61451"/>
                                        </p:tgtEl>
                                        <p:attrNameLst>
                                          <p:attrName>ppt_w</p:attrName>
                                        </p:attrNameLst>
                                      </p:cBhvr>
                                      <p:tavLst>
                                        <p:tav tm="0">
                                          <p:val>
                                            <p:strVal val="ppt_w"/>
                                          </p:val>
                                        </p:tav>
                                        <p:tav tm="100000">
                                          <p:val>
                                            <p:fltVal val="0"/>
                                          </p:val>
                                        </p:tav>
                                      </p:tavLst>
                                    </p:anim>
                                    <p:anim calcmode="lin" valueType="num">
                                      <p:cBhvr>
                                        <p:cTn id="91" dur="500"/>
                                        <p:tgtEl>
                                          <p:spTgt spid="61451"/>
                                        </p:tgtEl>
                                        <p:attrNameLst>
                                          <p:attrName>ppt_h</p:attrName>
                                        </p:attrNameLst>
                                      </p:cBhvr>
                                      <p:tavLst>
                                        <p:tav tm="0">
                                          <p:val>
                                            <p:strVal val="ppt_h"/>
                                          </p:val>
                                        </p:tav>
                                        <p:tav tm="100000">
                                          <p:val>
                                            <p:fltVal val="0"/>
                                          </p:val>
                                        </p:tav>
                                      </p:tavLst>
                                    </p:anim>
                                    <p:animEffect transition="out" filter="fade">
                                      <p:cBhvr>
                                        <p:cTn id="92" dur="500"/>
                                        <p:tgtEl>
                                          <p:spTgt spid="61451"/>
                                        </p:tgtEl>
                                      </p:cBhvr>
                                    </p:animEffect>
                                    <p:set>
                                      <p:cBhvr>
                                        <p:cTn id="93" dur="1" fill="hold">
                                          <p:stCondLst>
                                            <p:cond delay="499"/>
                                          </p:stCondLst>
                                        </p:cTn>
                                        <p:tgtEl>
                                          <p:spTgt spid="61451"/>
                                        </p:tgtEl>
                                        <p:attrNameLst>
                                          <p:attrName>style.visibility</p:attrName>
                                        </p:attrNameLst>
                                      </p:cBhvr>
                                      <p:to>
                                        <p:strVal val="hidden"/>
                                      </p:to>
                                    </p:set>
                                  </p:childTnLst>
                                </p:cTn>
                              </p:par>
                              <p:par>
                                <p:cTn id="94" presetID="53" presetClass="exit" presetSubtype="0" fill="hold" grpId="1" nodeType="withEffect">
                                  <p:stCondLst>
                                    <p:cond delay="0"/>
                                  </p:stCondLst>
                                  <p:childTnLst>
                                    <p:anim calcmode="lin" valueType="num">
                                      <p:cBhvr>
                                        <p:cTn id="95" dur="500"/>
                                        <p:tgtEl>
                                          <p:spTgt spid="61452"/>
                                        </p:tgtEl>
                                        <p:attrNameLst>
                                          <p:attrName>ppt_w</p:attrName>
                                        </p:attrNameLst>
                                      </p:cBhvr>
                                      <p:tavLst>
                                        <p:tav tm="0">
                                          <p:val>
                                            <p:strVal val="ppt_w"/>
                                          </p:val>
                                        </p:tav>
                                        <p:tav tm="100000">
                                          <p:val>
                                            <p:fltVal val="0"/>
                                          </p:val>
                                        </p:tav>
                                      </p:tavLst>
                                    </p:anim>
                                    <p:anim calcmode="lin" valueType="num">
                                      <p:cBhvr>
                                        <p:cTn id="96" dur="500"/>
                                        <p:tgtEl>
                                          <p:spTgt spid="61452"/>
                                        </p:tgtEl>
                                        <p:attrNameLst>
                                          <p:attrName>ppt_h</p:attrName>
                                        </p:attrNameLst>
                                      </p:cBhvr>
                                      <p:tavLst>
                                        <p:tav tm="0">
                                          <p:val>
                                            <p:strVal val="ppt_h"/>
                                          </p:val>
                                        </p:tav>
                                        <p:tav tm="100000">
                                          <p:val>
                                            <p:fltVal val="0"/>
                                          </p:val>
                                        </p:tav>
                                      </p:tavLst>
                                    </p:anim>
                                    <p:animEffect transition="out" filter="fade">
                                      <p:cBhvr>
                                        <p:cTn id="97" dur="500"/>
                                        <p:tgtEl>
                                          <p:spTgt spid="61452"/>
                                        </p:tgtEl>
                                      </p:cBhvr>
                                    </p:animEffect>
                                    <p:set>
                                      <p:cBhvr>
                                        <p:cTn id="98" dur="1" fill="hold">
                                          <p:stCondLst>
                                            <p:cond delay="499"/>
                                          </p:stCondLst>
                                        </p:cTn>
                                        <p:tgtEl>
                                          <p:spTgt spid="61452"/>
                                        </p:tgtEl>
                                        <p:attrNameLst>
                                          <p:attrName>style.visibility</p:attrName>
                                        </p:attrNameLst>
                                      </p:cBhvr>
                                      <p:to>
                                        <p:strVal val="hidden"/>
                                      </p:to>
                                    </p:set>
                                  </p:childTnLst>
                                </p:cTn>
                              </p:par>
                              <p:par>
                                <p:cTn id="99" presetID="53" presetClass="exit" presetSubtype="0" fill="hold" grpId="1" nodeType="withEffect">
                                  <p:stCondLst>
                                    <p:cond delay="0"/>
                                  </p:stCondLst>
                                  <p:childTnLst>
                                    <p:anim calcmode="lin" valueType="num">
                                      <p:cBhvr>
                                        <p:cTn id="100" dur="500"/>
                                        <p:tgtEl>
                                          <p:spTgt spid="61453"/>
                                        </p:tgtEl>
                                        <p:attrNameLst>
                                          <p:attrName>ppt_w</p:attrName>
                                        </p:attrNameLst>
                                      </p:cBhvr>
                                      <p:tavLst>
                                        <p:tav tm="0">
                                          <p:val>
                                            <p:strVal val="ppt_w"/>
                                          </p:val>
                                        </p:tav>
                                        <p:tav tm="100000">
                                          <p:val>
                                            <p:fltVal val="0"/>
                                          </p:val>
                                        </p:tav>
                                      </p:tavLst>
                                    </p:anim>
                                    <p:anim calcmode="lin" valueType="num">
                                      <p:cBhvr>
                                        <p:cTn id="101" dur="500"/>
                                        <p:tgtEl>
                                          <p:spTgt spid="61453"/>
                                        </p:tgtEl>
                                        <p:attrNameLst>
                                          <p:attrName>ppt_h</p:attrName>
                                        </p:attrNameLst>
                                      </p:cBhvr>
                                      <p:tavLst>
                                        <p:tav tm="0">
                                          <p:val>
                                            <p:strVal val="ppt_h"/>
                                          </p:val>
                                        </p:tav>
                                        <p:tav tm="100000">
                                          <p:val>
                                            <p:fltVal val="0"/>
                                          </p:val>
                                        </p:tav>
                                      </p:tavLst>
                                    </p:anim>
                                    <p:animEffect transition="out" filter="fade">
                                      <p:cBhvr>
                                        <p:cTn id="102" dur="500"/>
                                        <p:tgtEl>
                                          <p:spTgt spid="61453"/>
                                        </p:tgtEl>
                                      </p:cBhvr>
                                    </p:animEffect>
                                    <p:set>
                                      <p:cBhvr>
                                        <p:cTn id="103" dur="1" fill="hold">
                                          <p:stCondLst>
                                            <p:cond delay="499"/>
                                          </p:stCondLst>
                                        </p:cTn>
                                        <p:tgtEl>
                                          <p:spTgt spid="61453"/>
                                        </p:tgtEl>
                                        <p:attrNameLst>
                                          <p:attrName>style.visibility</p:attrName>
                                        </p:attrNameLst>
                                      </p:cBhvr>
                                      <p:to>
                                        <p:strVal val="hidden"/>
                                      </p:to>
                                    </p:set>
                                  </p:childTnLst>
                                </p:cTn>
                              </p:par>
                              <p:par>
                                <p:cTn id="104" presetID="53" presetClass="exit" presetSubtype="0" fill="hold" grpId="1" nodeType="withEffect">
                                  <p:stCondLst>
                                    <p:cond delay="0"/>
                                  </p:stCondLst>
                                  <p:childTnLst>
                                    <p:anim calcmode="lin" valueType="num">
                                      <p:cBhvr>
                                        <p:cTn id="105" dur="500"/>
                                        <p:tgtEl>
                                          <p:spTgt spid="61454"/>
                                        </p:tgtEl>
                                        <p:attrNameLst>
                                          <p:attrName>ppt_w</p:attrName>
                                        </p:attrNameLst>
                                      </p:cBhvr>
                                      <p:tavLst>
                                        <p:tav tm="0">
                                          <p:val>
                                            <p:strVal val="ppt_w"/>
                                          </p:val>
                                        </p:tav>
                                        <p:tav tm="100000">
                                          <p:val>
                                            <p:fltVal val="0"/>
                                          </p:val>
                                        </p:tav>
                                      </p:tavLst>
                                    </p:anim>
                                    <p:anim calcmode="lin" valueType="num">
                                      <p:cBhvr>
                                        <p:cTn id="106" dur="500"/>
                                        <p:tgtEl>
                                          <p:spTgt spid="61454"/>
                                        </p:tgtEl>
                                        <p:attrNameLst>
                                          <p:attrName>ppt_h</p:attrName>
                                        </p:attrNameLst>
                                      </p:cBhvr>
                                      <p:tavLst>
                                        <p:tav tm="0">
                                          <p:val>
                                            <p:strVal val="ppt_h"/>
                                          </p:val>
                                        </p:tav>
                                        <p:tav tm="100000">
                                          <p:val>
                                            <p:fltVal val="0"/>
                                          </p:val>
                                        </p:tav>
                                      </p:tavLst>
                                    </p:anim>
                                    <p:animEffect transition="out" filter="fade">
                                      <p:cBhvr>
                                        <p:cTn id="107" dur="500"/>
                                        <p:tgtEl>
                                          <p:spTgt spid="61454"/>
                                        </p:tgtEl>
                                      </p:cBhvr>
                                    </p:animEffect>
                                    <p:set>
                                      <p:cBhvr>
                                        <p:cTn id="108" dur="1" fill="hold">
                                          <p:stCondLst>
                                            <p:cond delay="499"/>
                                          </p:stCondLst>
                                        </p:cTn>
                                        <p:tgtEl>
                                          <p:spTgt spid="61454"/>
                                        </p:tgtEl>
                                        <p:attrNameLst>
                                          <p:attrName>style.visibility</p:attrName>
                                        </p:attrNameLst>
                                      </p:cBhvr>
                                      <p:to>
                                        <p:strVal val="hidden"/>
                                      </p:to>
                                    </p:set>
                                  </p:childTnLst>
                                </p:cTn>
                              </p:par>
                              <p:par>
                                <p:cTn id="109" presetID="53" presetClass="exit" presetSubtype="0" fill="hold" grpId="1" nodeType="withEffect">
                                  <p:stCondLst>
                                    <p:cond delay="0"/>
                                  </p:stCondLst>
                                  <p:childTnLst>
                                    <p:anim calcmode="lin" valueType="num">
                                      <p:cBhvr>
                                        <p:cTn id="110" dur="500"/>
                                        <p:tgtEl>
                                          <p:spTgt spid="61455"/>
                                        </p:tgtEl>
                                        <p:attrNameLst>
                                          <p:attrName>ppt_w</p:attrName>
                                        </p:attrNameLst>
                                      </p:cBhvr>
                                      <p:tavLst>
                                        <p:tav tm="0">
                                          <p:val>
                                            <p:strVal val="ppt_w"/>
                                          </p:val>
                                        </p:tav>
                                        <p:tav tm="100000">
                                          <p:val>
                                            <p:fltVal val="0"/>
                                          </p:val>
                                        </p:tav>
                                      </p:tavLst>
                                    </p:anim>
                                    <p:anim calcmode="lin" valueType="num">
                                      <p:cBhvr>
                                        <p:cTn id="111" dur="500"/>
                                        <p:tgtEl>
                                          <p:spTgt spid="61455"/>
                                        </p:tgtEl>
                                        <p:attrNameLst>
                                          <p:attrName>ppt_h</p:attrName>
                                        </p:attrNameLst>
                                      </p:cBhvr>
                                      <p:tavLst>
                                        <p:tav tm="0">
                                          <p:val>
                                            <p:strVal val="ppt_h"/>
                                          </p:val>
                                        </p:tav>
                                        <p:tav tm="100000">
                                          <p:val>
                                            <p:fltVal val="0"/>
                                          </p:val>
                                        </p:tav>
                                      </p:tavLst>
                                    </p:anim>
                                    <p:animEffect transition="out" filter="fade">
                                      <p:cBhvr>
                                        <p:cTn id="112" dur="500"/>
                                        <p:tgtEl>
                                          <p:spTgt spid="61455"/>
                                        </p:tgtEl>
                                      </p:cBhvr>
                                    </p:animEffect>
                                    <p:set>
                                      <p:cBhvr>
                                        <p:cTn id="113" dur="1" fill="hold">
                                          <p:stCondLst>
                                            <p:cond delay="499"/>
                                          </p:stCondLst>
                                        </p:cTn>
                                        <p:tgtEl>
                                          <p:spTgt spid="61455"/>
                                        </p:tgtEl>
                                        <p:attrNameLst>
                                          <p:attrName>style.visibility</p:attrName>
                                        </p:attrNameLst>
                                      </p:cBhvr>
                                      <p:to>
                                        <p:strVal val="hidden"/>
                                      </p:to>
                                    </p:set>
                                  </p:childTnLst>
                                </p:cTn>
                              </p:par>
                              <p:par>
                                <p:cTn id="114" presetID="53" presetClass="exit" presetSubtype="0" fill="hold" grpId="1" nodeType="withEffect">
                                  <p:stCondLst>
                                    <p:cond delay="0"/>
                                  </p:stCondLst>
                                  <p:childTnLst>
                                    <p:anim calcmode="lin" valueType="num">
                                      <p:cBhvr>
                                        <p:cTn id="115" dur="500"/>
                                        <p:tgtEl>
                                          <p:spTgt spid="61456"/>
                                        </p:tgtEl>
                                        <p:attrNameLst>
                                          <p:attrName>ppt_w</p:attrName>
                                        </p:attrNameLst>
                                      </p:cBhvr>
                                      <p:tavLst>
                                        <p:tav tm="0">
                                          <p:val>
                                            <p:strVal val="ppt_w"/>
                                          </p:val>
                                        </p:tav>
                                        <p:tav tm="100000">
                                          <p:val>
                                            <p:fltVal val="0"/>
                                          </p:val>
                                        </p:tav>
                                      </p:tavLst>
                                    </p:anim>
                                    <p:anim calcmode="lin" valueType="num">
                                      <p:cBhvr>
                                        <p:cTn id="116" dur="500"/>
                                        <p:tgtEl>
                                          <p:spTgt spid="61456"/>
                                        </p:tgtEl>
                                        <p:attrNameLst>
                                          <p:attrName>ppt_h</p:attrName>
                                        </p:attrNameLst>
                                      </p:cBhvr>
                                      <p:tavLst>
                                        <p:tav tm="0">
                                          <p:val>
                                            <p:strVal val="ppt_h"/>
                                          </p:val>
                                        </p:tav>
                                        <p:tav tm="100000">
                                          <p:val>
                                            <p:fltVal val="0"/>
                                          </p:val>
                                        </p:tav>
                                      </p:tavLst>
                                    </p:anim>
                                    <p:animEffect transition="out" filter="fade">
                                      <p:cBhvr>
                                        <p:cTn id="117" dur="500"/>
                                        <p:tgtEl>
                                          <p:spTgt spid="61456"/>
                                        </p:tgtEl>
                                      </p:cBhvr>
                                    </p:animEffect>
                                    <p:set>
                                      <p:cBhvr>
                                        <p:cTn id="118" dur="1" fill="hold">
                                          <p:stCondLst>
                                            <p:cond delay="499"/>
                                          </p:stCondLst>
                                        </p:cTn>
                                        <p:tgtEl>
                                          <p:spTgt spid="61456"/>
                                        </p:tgtEl>
                                        <p:attrNameLst>
                                          <p:attrName>style.visibility</p:attrName>
                                        </p:attrNameLst>
                                      </p:cBhvr>
                                      <p:to>
                                        <p:strVal val="hidden"/>
                                      </p:to>
                                    </p:set>
                                  </p:childTnLst>
                                </p:cTn>
                              </p:par>
                            </p:childTnLst>
                          </p:cTn>
                        </p:par>
                        <p:par>
                          <p:cTn id="119" fill="hold" nodeType="afterGroup">
                            <p:stCondLst>
                              <p:cond delay="500"/>
                            </p:stCondLst>
                            <p:childTnLst>
                              <p:par>
                                <p:cTn id="120" presetID="4" presetClass="entr" presetSubtype="16" fill="hold" grpId="0" nodeType="afterEffect">
                                  <p:stCondLst>
                                    <p:cond delay="0"/>
                                  </p:stCondLst>
                                  <p:childTnLst>
                                    <p:set>
                                      <p:cBhvr>
                                        <p:cTn id="121" dur="1" fill="hold">
                                          <p:stCondLst>
                                            <p:cond delay="0"/>
                                          </p:stCondLst>
                                        </p:cTn>
                                        <p:tgtEl>
                                          <p:spTgt spid="17526"/>
                                        </p:tgtEl>
                                        <p:attrNameLst>
                                          <p:attrName>style.visibility</p:attrName>
                                        </p:attrNameLst>
                                      </p:cBhvr>
                                      <p:to>
                                        <p:strVal val="visible"/>
                                      </p:to>
                                    </p:set>
                                    <p:animEffect transition="in" filter="box(in)">
                                      <p:cBhvr>
                                        <p:cTn id="122" dur="500"/>
                                        <p:tgtEl>
                                          <p:spTgt spid="17526"/>
                                        </p:tgtEl>
                                      </p:cBhvr>
                                    </p:animEffect>
                                  </p:childTnLst>
                                </p:cTn>
                              </p:par>
                            </p:childTnLst>
                          </p:cTn>
                        </p:par>
                        <p:par>
                          <p:cTn id="123" fill="hold" nodeType="afterGroup">
                            <p:stCondLst>
                              <p:cond delay="1000"/>
                            </p:stCondLst>
                            <p:childTnLst>
                              <p:par>
                                <p:cTn id="124" presetID="11" presetClass="entr" presetSubtype="0" fill="hold" grpId="2" nodeType="afterEffect">
                                  <p:stCondLst>
                                    <p:cond delay="0"/>
                                  </p:stCondLst>
                                  <p:childTnLst>
                                    <p:set>
                                      <p:cBhvr>
                                        <p:cTn id="125" dur="1000">
                                          <p:stCondLst>
                                            <p:cond delay="0"/>
                                          </p:stCondLst>
                                        </p:cTn>
                                        <p:tgtEl>
                                          <p:spTgt spid="61446"/>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time.wav"/>
                                        </p:tgtEl>
                                      </p:cMediaNode>
                                    </p:audio>
                                  </p:subTnLst>
                                </p:cTn>
                              </p:par>
                            </p:childTnLst>
                          </p:cTn>
                        </p:par>
                        <p:par>
                          <p:cTn id="126" fill="hold" nodeType="afterGroup">
                            <p:stCondLst>
                              <p:cond delay="2000"/>
                            </p:stCondLst>
                            <p:childTnLst>
                              <p:par>
                                <p:cTn id="127" presetID="11" presetClass="entr" presetSubtype="0" fill="hold" grpId="2" nodeType="afterEffect">
                                  <p:stCondLst>
                                    <p:cond delay="0"/>
                                  </p:stCondLst>
                                  <p:childTnLst>
                                    <p:set>
                                      <p:cBhvr>
                                        <p:cTn id="128" dur="1000">
                                          <p:stCondLst>
                                            <p:cond delay="0"/>
                                          </p:stCondLst>
                                        </p:cTn>
                                        <p:tgtEl>
                                          <p:spTgt spid="61447"/>
                                        </p:tgtEl>
                                        <p:attrNameLst>
                                          <p:attrName>style.visibility</p:attrName>
                                        </p:attrNameLst>
                                      </p:cBhvr>
                                      <p:to>
                                        <p:strVal val="visible"/>
                                      </p:to>
                                    </p:set>
                                  </p:childTnLst>
                                </p:cTn>
                              </p:par>
                            </p:childTnLst>
                          </p:cTn>
                        </p:par>
                        <p:par>
                          <p:cTn id="129" fill="hold" nodeType="afterGroup">
                            <p:stCondLst>
                              <p:cond delay="3000"/>
                            </p:stCondLst>
                            <p:childTnLst>
                              <p:par>
                                <p:cTn id="130" presetID="11" presetClass="entr" presetSubtype="0" fill="hold" grpId="2" nodeType="afterEffect">
                                  <p:stCondLst>
                                    <p:cond delay="0"/>
                                  </p:stCondLst>
                                  <p:childTnLst>
                                    <p:set>
                                      <p:cBhvr>
                                        <p:cTn id="131" dur="1000">
                                          <p:stCondLst>
                                            <p:cond delay="0"/>
                                          </p:stCondLst>
                                        </p:cTn>
                                        <p:tgtEl>
                                          <p:spTgt spid="61448"/>
                                        </p:tgtEl>
                                        <p:attrNameLst>
                                          <p:attrName>style.visibility</p:attrName>
                                        </p:attrNameLst>
                                      </p:cBhvr>
                                      <p:to>
                                        <p:strVal val="visible"/>
                                      </p:to>
                                    </p:set>
                                  </p:childTnLst>
                                </p:cTn>
                              </p:par>
                            </p:childTnLst>
                          </p:cTn>
                        </p:par>
                        <p:par>
                          <p:cTn id="132" fill="hold" nodeType="afterGroup">
                            <p:stCondLst>
                              <p:cond delay="4000"/>
                            </p:stCondLst>
                            <p:childTnLst>
                              <p:par>
                                <p:cTn id="133" presetID="11" presetClass="entr" presetSubtype="0" fill="hold" grpId="2" nodeType="afterEffect">
                                  <p:stCondLst>
                                    <p:cond delay="0"/>
                                  </p:stCondLst>
                                  <p:childTnLst>
                                    <p:set>
                                      <p:cBhvr>
                                        <p:cTn id="134" dur="1000">
                                          <p:stCondLst>
                                            <p:cond delay="0"/>
                                          </p:stCondLst>
                                        </p:cTn>
                                        <p:tgtEl>
                                          <p:spTgt spid="61449"/>
                                        </p:tgtEl>
                                        <p:attrNameLst>
                                          <p:attrName>style.visibility</p:attrName>
                                        </p:attrNameLst>
                                      </p:cBhvr>
                                      <p:to>
                                        <p:strVal val="visible"/>
                                      </p:to>
                                    </p:set>
                                  </p:childTnLst>
                                </p:cTn>
                              </p:par>
                            </p:childTnLst>
                          </p:cTn>
                        </p:par>
                        <p:par>
                          <p:cTn id="135" fill="hold" nodeType="afterGroup">
                            <p:stCondLst>
                              <p:cond delay="5000"/>
                            </p:stCondLst>
                            <p:childTnLst>
                              <p:par>
                                <p:cTn id="136" presetID="11" presetClass="entr" presetSubtype="0" fill="hold" grpId="2" nodeType="afterEffect">
                                  <p:stCondLst>
                                    <p:cond delay="0"/>
                                  </p:stCondLst>
                                  <p:childTnLst>
                                    <p:set>
                                      <p:cBhvr>
                                        <p:cTn id="137" dur="1000">
                                          <p:stCondLst>
                                            <p:cond delay="0"/>
                                          </p:stCondLst>
                                        </p:cTn>
                                        <p:tgtEl>
                                          <p:spTgt spid="61450"/>
                                        </p:tgtEl>
                                        <p:attrNameLst>
                                          <p:attrName>style.visibility</p:attrName>
                                        </p:attrNameLst>
                                      </p:cBhvr>
                                      <p:to>
                                        <p:strVal val="visible"/>
                                      </p:to>
                                    </p:set>
                                  </p:childTnLst>
                                </p:cTn>
                              </p:par>
                            </p:childTnLst>
                          </p:cTn>
                        </p:par>
                        <p:par>
                          <p:cTn id="138" fill="hold" nodeType="afterGroup">
                            <p:stCondLst>
                              <p:cond delay="6000"/>
                            </p:stCondLst>
                            <p:childTnLst>
                              <p:par>
                                <p:cTn id="139" presetID="11" presetClass="entr" presetSubtype="0" fill="hold" grpId="2" nodeType="afterEffect">
                                  <p:stCondLst>
                                    <p:cond delay="0"/>
                                  </p:stCondLst>
                                  <p:childTnLst>
                                    <p:set>
                                      <p:cBhvr>
                                        <p:cTn id="140" dur="1000">
                                          <p:stCondLst>
                                            <p:cond delay="0"/>
                                          </p:stCondLst>
                                        </p:cTn>
                                        <p:tgtEl>
                                          <p:spTgt spid="61451"/>
                                        </p:tgtEl>
                                        <p:attrNameLst>
                                          <p:attrName>style.visibility</p:attrName>
                                        </p:attrNameLst>
                                      </p:cBhvr>
                                      <p:to>
                                        <p:strVal val="visible"/>
                                      </p:to>
                                    </p:set>
                                  </p:childTnLst>
                                </p:cTn>
                              </p:par>
                            </p:childTnLst>
                          </p:cTn>
                        </p:par>
                        <p:par>
                          <p:cTn id="141" fill="hold" nodeType="afterGroup">
                            <p:stCondLst>
                              <p:cond delay="7000"/>
                            </p:stCondLst>
                            <p:childTnLst>
                              <p:par>
                                <p:cTn id="142" presetID="11" presetClass="entr" presetSubtype="0" fill="hold" grpId="2" nodeType="afterEffect">
                                  <p:stCondLst>
                                    <p:cond delay="0"/>
                                  </p:stCondLst>
                                  <p:childTnLst>
                                    <p:set>
                                      <p:cBhvr>
                                        <p:cTn id="143" dur="1000">
                                          <p:stCondLst>
                                            <p:cond delay="0"/>
                                          </p:stCondLst>
                                        </p:cTn>
                                        <p:tgtEl>
                                          <p:spTgt spid="61452"/>
                                        </p:tgtEl>
                                        <p:attrNameLst>
                                          <p:attrName>style.visibility</p:attrName>
                                        </p:attrNameLst>
                                      </p:cBhvr>
                                      <p:to>
                                        <p:strVal val="visible"/>
                                      </p:to>
                                    </p:set>
                                  </p:childTnLst>
                                </p:cTn>
                              </p:par>
                            </p:childTnLst>
                          </p:cTn>
                        </p:par>
                        <p:par>
                          <p:cTn id="144" fill="hold" nodeType="afterGroup">
                            <p:stCondLst>
                              <p:cond delay="8000"/>
                            </p:stCondLst>
                            <p:childTnLst>
                              <p:par>
                                <p:cTn id="145" presetID="11" presetClass="entr" presetSubtype="0" fill="hold" grpId="2" nodeType="afterEffect">
                                  <p:stCondLst>
                                    <p:cond delay="0"/>
                                  </p:stCondLst>
                                  <p:childTnLst>
                                    <p:set>
                                      <p:cBhvr>
                                        <p:cTn id="146" dur="1000">
                                          <p:stCondLst>
                                            <p:cond delay="0"/>
                                          </p:stCondLst>
                                        </p:cTn>
                                        <p:tgtEl>
                                          <p:spTgt spid="61453"/>
                                        </p:tgtEl>
                                        <p:attrNameLst>
                                          <p:attrName>style.visibility</p:attrName>
                                        </p:attrNameLst>
                                      </p:cBhvr>
                                      <p:to>
                                        <p:strVal val="visible"/>
                                      </p:to>
                                    </p:set>
                                  </p:childTnLst>
                                </p:cTn>
                              </p:par>
                            </p:childTnLst>
                          </p:cTn>
                        </p:par>
                        <p:par>
                          <p:cTn id="147" fill="hold" nodeType="afterGroup">
                            <p:stCondLst>
                              <p:cond delay="9000"/>
                            </p:stCondLst>
                            <p:childTnLst>
                              <p:par>
                                <p:cTn id="148" presetID="11" presetClass="entr" presetSubtype="0" fill="hold" grpId="2" nodeType="afterEffect">
                                  <p:stCondLst>
                                    <p:cond delay="0"/>
                                  </p:stCondLst>
                                  <p:childTnLst>
                                    <p:set>
                                      <p:cBhvr>
                                        <p:cTn id="149" dur="1000">
                                          <p:stCondLst>
                                            <p:cond delay="0"/>
                                          </p:stCondLst>
                                        </p:cTn>
                                        <p:tgtEl>
                                          <p:spTgt spid="61454"/>
                                        </p:tgtEl>
                                        <p:attrNameLst>
                                          <p:attrName>style.visibility</p:attrName>
                                        </p:attrNameLst>
                                      </p:cBhvr>
                                      <p:to>
                                        <p:strVal val="visible"/>
                                      </p:to>
                                    </p:set>
                                  </p:childTnLst>
                                </p:cTn>
                              </p:par>
                            </p:childTnLst>
                          </p:cTn>
                        </p:par>
                        <p:par>
                          <p:cTn id="150" fill="hold" nodeType="afterGroup">
                            <p:stCondLst>
                              <p:cond delay="10000"/>
                            </p:stCondLst>
                            <p:childTnLst>
                              <p:par>
                                <p:cTn id="151" presetID="11" presetClass="entr" presetSubtype="0" fill="hold" grpId="2" nodeType="afterEffect">
                                  <p:stCondLst>
                                    <p:cond delay="0"/>
                                  </p:stCondLst>
                                  <p:childTnLst>
                                    <p:set>
                                      <p:cBhvr>
                                        <p:cTn id="152" dur="1000">
                                          <p:stCondLst>
                                            <p:cond delay="0"/>
                                          </p:stCondLst>
                                        </p:cTn>
                                        <p:tgtEl>
                                          <p:spTgt spid="61455"/>
                                        </p:tgtEl>
                                        <p:attrNameLst>
                                          <p:attrName>style.visibility</p:attrName>
                                        </p:attrNameLst>
                                      </p:cBhvr>
                                      <p:to>
                                        <p:strVal val="visible"/>
                                      </p:to>
                                    </p:set>
                                  </p:childTnLst>
                                </p:cTn>
                              </p:par>
                            </p:childTnLst>
                          </p:cTn>
                        </p:par>
                        <p:par>
                          <p:cTn id="153" fill="hold" nodeType="afterGroup">
                            <p:stCondLst>
                              <p:cond delay="11000"/>
                            </p:stCondLst>
                            <p:childTnLst>
                              <p:par>
                                <p:cTn id="154" presetID="11" presetClass="entr" presetSubtype="0" fill="hold" grpId="2" nodeType="afterEffect">
                                  <p:stCondLst>
                                    <p:cond delay="0"/>
                                  </p:stCondLst>
                                  <p:childTnLst>
                                    <p:set>
                                      <p:cBhvr>
                                        <p:cTn id="155" dur="1000">
                                          <p:stCondLst>
                                            <p:cond delay="0"/>
                                          </p:stCondLst>
                                        </p:cTn>
                                        <p:tgtEl>
                                          <p:spTgt spid="61456"/>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dapan.WAV"/>
                                        </p:tgtEl>
                                      </p:cMediaNode>
                                    </p:audio>
                                  </p:subTnLst>
                                </p:cTn>
                              </p:par>
                            </p:childTnLst>
                          </p:cTn>
                        </p:par>
                      </p:childTnLst>
                    </p:cTn>
                  </p:par>
                  <p:par>
                    <p:cTn id="156" fill="hold" nodeType="clickPar">
                      <p:stCondLst>
                        <p:cond delay="indefinite"/>
                      </p:stCondLst>
                      <p:childTnLst>
                        <p:par>
                          <p:cTn id="157" fill="hold" nodeType="withGroup">
                            <p:stCondLst>
                              <p:cond delay="0"/>
                            </p:stCondLst>
                            <p:childTnLst>
                              <p:par>
                                <p:cTn id="158" presetID="4" presetClass="entr" presetSubtype="16" fill="hold" grpId="0" nodeType="clickEffect">
                                  <p:stCondLst>
                                    <p:cond delay="0"/>
                                  </p:stCondLst>
                                  <p:childTnLst>
                                    <p:set>
                                      <p:cBhvr>
                                        <p:cTn id="159" dur="1" fill="hold">
                                          <p:stCondLst>
                                            <p:cond delay="0"/>
                                          </p:stCondLst>
                                        </p:cTn>
                                        <p:tgtEl>
                                          <p:spTgt spid="17533"/>
                                        </p:tgtEl>
                                        <p:attrNameLst>
                                          <p:attrName>style.visibility</p:attrName>
                                        </p:attrNameLst>
                                      </p:cBhvr>
                                      <p:to>
                                        <p:strVal val="visible"/>
                                      </p:to>
                                    </p:set>
                                    <p:animEffect transition="in" filter="box(in)">
                                      <p:cBhvr>
                                        <p:cTn id="160" dur="500"/>
                                        <p:tgtEl>
                                          <p:spTgt spid="17533"/>
                                        </p:tgtEl>
                                      </p:cBhvr>
                                    </p:animEffec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53" presetClass="exit" presetSubtype="0" fill="hold" grpId="1" nodeType="clickEffect">
                                  <p:stCondLst>
                                    <p:cond delay="0"/>
                                  </p:stCondLst>
                                  <p:childTnLst>
                                    <p:anim calcmode="lin" valueType="num">
                                      <p:cBhvr>
                                        <p:cTn id="164" dur="500"/>
                                        <p:tgtEl>
                                          <p:spTgt spid="17526"/>
                                        </p:tgtEl>
                                        <p:attrNameLst>
                                          <p:attrName>ppt_w</p:attrName>
                                        </p:attrNameLst>
                                      </p:cBhvr>
                                      <p:tavLst>
                                        <p:tav tm="0">
                                          <p:val>
                                            <p:strVal val="ppt_w"/>
                                          </p:val>
                                        </p:tav>
                                        <p:tav tm="100000">
                                          <p:val>
                                            <p:fltVal val="0"/>
                                          </p:val>
                                        </p:tav>
                                      </p:tavLst>
                                    </p:anim>
                                    <p:anim calcmode="lin" valueType="num">
                                      <p:cBhvr>
                                        <p:cTn id="165" dur="500"/>
                                        <p:tgtEl>
                                          <p:spTgt spid="17526"/>
                                        </p:tgtEl>
                                        <p:attrNameLst>
                                          <p:attrName>ppt_h</p:attrName>
                                        </p:attrNameLst>
                                      </p:cBhvr>
                                      <p:tavLst>
                                        <p:tav tm="0">
                                          <p:val>
                                            <p:strVal val="ppt_h"/>
                                          </p:val>
                                        </p:tav>
                                        <p:tav tm="100000">
                                          <p:val>
                                            <p:fltVal val="0"/>
                                          </p:val>
                                        </p:tav>
                                      </p:tavLst>
                                    </p:anim>
                                    <p:animEffect transition="out" filter="fade">
                                      <p:cBhvr>
                                        <p:cTn id="166" dur="500"/>
                                        <p:tgtEl>
                                          <p:spTgt spid="17526"/>
                                        </p:tgtEl>
                                      </p:cBhvr>
                                    </p:animEffect>
                                    <p:set>
                                      <p:cBhvr>
                                        <p:cTn id="167" dur="1" fill="hold">
                                          <p:stCondLst>
                                            <p:cond delay="499"/>
                                          </p:stCondLst>
                                        </p:cTn>
                                        <p:tgtEl>
                                          <p:spTgt spid="17526"/>
                                        </p:tgtEl>
                                        <p:attrNameLst>
                                          <p:attrName>style.visibility</p:attrName>
                                        </p:attrNameLst>
                                      </p:cBhvr>
                                      <p:to>
                                        <p:strVal val="hidden"/>
                                      </p:to>
                                    </p:set>
                                  </p:childTnLst>
                                </p:cTn>
                              </p:par>
                              <p:par>
                                <p:cTn id="168" presetID="53" presetClass="exit" presetSubtype="0" fill="hold" grpId="1" nodeType="withEffect">
                                  <p:stCondLst>
                                    <p:cond delay="0"/>
                                  </p:stCondLst>
                                  <p:childTnLst>
                                    <p:anim calcmode="lin" valueType="num">
                                      <p:cBhvr>
                                        <p:cTn id="169" dur="500"/>
                                        <p:tgtEl>
                                          <p:spTgt spid="17533"/>
                                        </p:tgtEl>
                                        <p:attrNameLst>
                                          <p:attrName>ppt_w</p:attrName>
                                        </p:attrNameLst>
                                      </p:cBhvr>
                                      <p:tavLst>
                                        <p:tav tm="0">
                                          <p:val>
                                            <p:strVal val="ppt_w"/>
                                          </p:val>
                                        </p:tav>
                                        <p:tav tm="100000">
                                          <p:val>
                                            <p:fltVal val="0"/>
                                          </p:val>
                                        </p:tav>
                                      </p:tavLst>
                                    </p:anim>
                                    <p:anim calcmode="lin" valueType="num">
                                      <p:cBhvr>
                                        <p:cTn id="170" dur="500"/>
                                        <p:tgtEl>
                                          <p:spTgt spid="17533"/>
                                        </p:tgtEl>
                                        <p:attrNameLst>
                                          <p:attrName>ppt_h</p:attrName>
                                        </p:attrNameLst>
                                      </p:cBhvr>
                                      <p:tavLst>
                                        <p:tav tm="0">
                                          <p:val>
                                            <p:strVal val="ppt_h"/>
                                          </p:val>
                                        </p:tav>
                                        <p:tav tm="100000">
                                          <p:val>
                                            <p:fltVal val="0"/>
                                          </p:val>
                                        </p:tav>
                                      </p:tavLst>
                                    </p:anim>
                                    <p:animEffect transition="out" filter="fade">
                                      <p:cBhvr>
                                        <p:cTn id="171" dur="500"/>
                                        <p:tgtEl>
                                          <p:spTgt spid="17533"/>
                                        </p:tgtEl>
                                      </p:cBhvr>
                                    </p:animEffect>
                                    <p:set>
                                      <p:cBhvr>
                                        <p:cTn id="172" dur="1" fill="hold">
                                          <p:stCondLst>
                                            <p:cond delay="499"/>
                                          </p:stCondLst>
                                        </p:cTn>
                                        <p:tgtEl>
                                          <p:spTgt spid="17533"/>
                                        </p:tgtEl>
                                        <p:attrNameLst>
                                          <p:attrName>style.visibility</p:attrName>
                                        </p:attrNameLst>
                                      </p:cBhvr>
                                      <p:to>
                                        <p:strVal val="hidden"/>
                                      </p:to>
                                    </p:set>
                                  </p:childTnLst>
                                </p:cTn>
                              </p:par>
                              <p:par>
                                <p:cTn id="173" presetID="53" presetClass="exit" presetSubtype="0" fill="hold" grpId="3" nodeType="withEffect">
                                  <p:stCondLst>
                                    <p:cond delay="0"/>
                                  </p:stCondLst>
                                  <p:childTnLst>
                                    <p:anim calcmode="lin" valueType="num">
                                      <p:cBhvr>
                                        <p:cTn id="174" dur="500"/>
                                        <p:tgtEl>
                                          <p:spTgt spid="61446"/>
                                        </p:tgtEl>
                                        <p:attrNameLst>
                                          <p:attrName>ppt_w</p:attrName>
                                        </p:attrNameLst>
                                      </p:cBhvr>
                                      <p:tavLst>
                                        <p:tav tm="0">
                                          <p:val>
                                            <p:strVal val="ppt_w"/>
                                          </p:val>
                                        </p:tav>
                                        <p:tav tm="100000">
                                          <p:val>
                                            <p:fltVal val="0"/>
                                          </p:val>
                                        </p:tav>
                                      </p:tavLst>
                                    </p:anim>
                                    <p:anim calcmode="lin" valueType="num">
                                      <p:cBhvr>
                                        <p:cTn id="175" dur="500"/>
                                        <p:tgtEl>
                                          <p:spTgt spid="61446"/>
                                        </p:tgtEl>
                                        <p:attrNameLst>
                                          <p:attrName>ppt_h</p:attrName>
                                        </p:attrNameLst>
                                      </p:cBhvr>
                                      <p:tavLst>
                                        <p:tav tm="0">
                                          <p:val>
                                            <p:strVal val="ppt_h"/>
                                          </p:val>
                                        </p:tav>
                                        <p:tav tm="100000">
                                          <p:val>
                                            <p:fltVal val="0"/>
                                          </p:val>
                                        </p:tav>
                                      </p:tavLst>
                                    </p:anim>
                                    <p:animEffect transition="out" filter="fade">
                                      <p:cBhvr>
                                        <p:cTn id="176" dur="500"/>
                                        <p:tgtEl>
                                          <p:spTgt spid="61446"/>
                                        </p:tgtEl>
                                      </p:cBhvr>
                                    </p:animEffect>
                                    <p:set>
                                      <p:cBhvr>
                                        <p:cTn id="177" dur="1" fill="hold">
                                          <p:stCondLst>
                                            <p:cond delay="499"/>
                                          </p:stCondLst>
                                        </p:cTn>
                                        <p:tgtEl>
                                          <p:spTgt spid="61446"/>
                                        </p:tgtEl>
                                        <p:attrNameLst>
                                          <p:attrName>style.visibility</p:attrName>
                                        </p:attrNameLst>
                                      </p:cBhvr>
                                      <p:to>
                                        <p:strVal val="hidden"/>
                                      </p:to>
                                    </p:set>
                                  </p:childTnLst>
                                </p:cTn>
                              </p:par>
                              <p:par>
                                <p:cTn id="178" presetID="53" presetClass="exit" presetSubtype="0" fill="hold" grpId="3" nodeType="withEffect">
                                  <p:stCondLst>
                                    <p:cond delay="0"/>
                                  </p:stCondLst>
                                  <p:childTnLst>
                                    <p:anim calcmode="lin" valueType="num">
                                      <p:cBhvr>
                                        <p:cTn id="179" dur="500"/>
                                        <p:tgtEl>
                                          <p:spTgt spid="61447"/>
                                        </p:tgtEl>
                                        <p:attrNameLst>
                                          <p:attrName>ppt_w</p:attrName>
                                        </p:attrNameLst>
                                      </p:cBhvr>
                                      <p:tavLst>
                                        <p:tav tm="0">
                                          <p:val>
                                            <p:strVal val="ppt_w"/>
                                          </p:val>
                                        </p:tav>
                                        <p:tav tm="100000">
                                          <p:val>
                                            <p:fltVal val="0"/>
                                          </p:val>
                                        </p:tav>
                                      </p:tavLst>
                                    </p:anim>
                                    <p:anim calcmode="lin" valueType="num">
                                      <p:cBhvr>
                                        <p:cTn id="180" dur="500"/>
                                        <p:tgtEl>
                                          <p:spTgt spid="61447"/>
                                        </p:tgtEl>
                                        <p:attrNameLst>
                                          <p:attrName>ppt_h</p:attrName>
                                        </p:attrNameLst>
                                      </p:cBhvr>
                                      <p:tavLst>
                                        <p:tav tm="0">
                                          <p:val>
                                            <p:strVal val="ppt_h"/>
                                          </p:val>
                                        </p:tav>
                                        <p:tav tm="100000">
                                          <p:val>
                                            <p:fltVal val="0"/>
                                          </p:val>
                                        </p:tav>
                                      </p:tavLst>
                                    </p:anim>
                                    <p:animEffect transition="out" filter="fade">
                                      <p:cBhvr>
                                        <p:cTn id="181" dur="500"/>
                                        <p:tgtEl>
                                          <p:spTgt spid="61447"/>
                                        </p:tgtEl>
                                      </p:cBhvr>
                                    </p:animEffect>
                                    <p:set>
                                      <p:cBhvr>
                                        <p:cTn id="182" dur="1" fill="hold">
                                          <p:stCondLst>
                                            <p:cond delay="499"/>
                                          </p:stCondLst>
                                        </p:cTn>
                                        <p:tgtEl>
                                          <p:spTgt spid="61447"/>
                                        </p:tgtEl>
                                        <p:attrNameLst>
                                          <p:attrName>style.visibility</p:attrName>
                                        </p:attrNameLst>
                                      </p:cBhvr>
                                      <p:to>
                                        <p:strVal val="hidden"/>
                                      </p:to>
                                    </p:set>
                                  </p:childTnLst>
                                </p:cTn>
                              </p:par>
                              <p:par>
                                <p:cTn id="183" presetID="53" presetClass="exit" presetSubtype="0" fill="hold" grpId="3" nodeType="withEffect">
                                  <p:stCondLst>
                                    <p:cond delay="0"/>
                                  </p:stCondLst>
                                  <p:childTnLst>
                                    <p:anim calcmode="lin" valueType="num">
                                      <p:cBhvr>
                                        <p:cTn id="184" dur="500"/>
                                        <p:tgtEl>
                                          <p:spTgt spid="61448"/>
                                        </p:tgtEl>
                                        <p:attrNameLst>
                                          <p:attrName>ppt_w</p:attrName>
                                        </p:attrNameLst>
                                      </p:cBhvr>
                                      <p:tavLst>
                                        <p:tav tm="0">
                                          <p:val>
                                            <p:strVal val="ppt_w"/>
                                          </p:val>
                                        </p:tav>
                                        <p:tav tm="100000">
                                          <p:val>
                                            <p:fltVal val="0"/>
                                          </p:val>
                                        </p:tav>
                                      </p:tavLst>
                                    </p:anim>
                                    <p:anim calcmode="lin" valueType="num">
                                      <p:cBhvr>
                                        <p:cTn id="185" dur="500"/>
                                        <p:tgtEl>
                                          <p:spTgt spid="61448"/>
                                        </p:tgtEl>
                                        <p:attrNameLst>
                                          <p:attrName>ppt_h</p:attrName>
                                        </p:attrNameLst>
                                      </p:cBhvr>
                                      <p:tavLst>
                                        <p:tav tm="0">
                                          <p:val>
                                            <p:strVal val="ppt_h"/>
                                          </p:val>
                                        </p:tav>
                                        <p:tav tm="100000">
                                          <p:val>
                                            <p:fltVal val="0"/>
                                          </p:val>
                                        </p:tav>
                                      </p:tavLst>
                                    </p:anim>
                                    <p:animEffect transition="out" filter="fade">
                                      <p:cBhvr>
                                        <p:cTn id="186" dur="500"/>
                                        <p:tgtEl>
                                          <p:spTgt spid="61448"/>
                                        </p:tgtEl>
                                      </p:cBhvr>
                                    </p:animEffect>
                                    <p:set>
                                      <p:cBhvr>
                                        <p:cTn id="187" dur="1" fill="hold">
                                          <p:stCondLst>
                                            <p:cond delay="499"/>
                                          </p:stCondLst>
                                        </p:cTn>
                                        <p:tgtEl>
                                          <p:spTgt spid="61448"/>
                                        </p:tgtEl>
                                        <p:attrNameLst>
                                          <p:attrName>style.visibility</p:attrName>
                                        </p:attrNameLst>
                                      </p:cBhvr>
                                      <p:to>
                                        <p:strVal val="hidden"/>
                                      </p:to>
                                    </p:set>
                                  </p:childTnLst>
                                </p:cTn>
                              </p:par>
                              <p:par>
                                <p:cTn id="188" presetID="53" presetClass="exit" presetSubtype="0" fill="hold" grpId="3" nodeType="withEffect">
                                  <p:stCondLst>
                                    <p:cond delay="0"/>
                                  </p:stCondLst>
                                  <p:childTnLst>
                                    <p:anim calcmode="lin" valueType="num">
                                      <p:cBhvr>
                                        <p:cTn id="189" dur="500"/>
                                        <p:tgtEl>
                                          <p:spTgt spid="61449"/>
                                        </p:tgtEl>
                                        <p:attrNameLst>
                                          <p:attrName>ppt_w</p:attrName>
                                        </p:attrNameLst>
                                      </p:cBhvr>
                                      <p:tavLst>
                                        <p:tav tm="0">
                                          <p:val>
                                            <p:strVal val="ppt_w"/>
                                          </p:val>
                                        </p:tav>
                                        <p:tav tm="100000">
                                          <p:val>
                                            <p:fltVal val="0"/>
                                          </p:val>
                                        </p:tav>
                                      </p:tavLst>
                                    </p:anim>
                                    <p:anim calcmode="lin" valueType="num">
                                      <p:cBhvr>
                                        <p:cTn id="190" dur="500"/>
                                        <p:tgtEl>
                                          <p:spTgt spid="61449"/>
                                        </p:tgtEl>
                                        <p:attrNameLst>
                                          <p:attrName>ppt_h</p:attrName>
                                        </p:attrNameLst>
                                      </p:cBhvr>
                                      <p:tavLst>
                                        <p:tav tm="0">
                                          <p:val>
                                            <p:strVal val="ppt_h"/>
                                          </p:val>
                                        </p:tav>
                                        <p:tav tm="100000">
                                          <p:val>
                                            <p:fltVal val="0"/>
                                          </p:val>
                                        </p:tav>
                                      </p:tavLst>
                                    </p:anim>
                                    <p:animEffect transition="out" filter="fade">
                                      <p:cBhvr>
                                        <p:cTn id="191" dur="500"/>
                                        <p:tgtEl>
                                          <p:spTgt spid="61449"/>
                                        </p:tgtEl>
                                      </p:cBhvr>
                                    </p:animEffect>
                                    <p:set>
                                      <p:cBhvr>
                                        <p:cTn id="192" dur="1" fill="hold">
                                          <p:stCondLst>
                                            <p:cond delay="499"/>
                                          </p:stCondLst>
                                        </p:cTn>
                                        <p:tgtEl>
                                          <p:spTgt spid="61449"/>
                                        </p:tgtEl>
                                        <p:attrNameLst>
                                          <p:attrName>style.visibility</p:attrName>
                                        </p:attrNameLst>
                                      </p:cBhvr>
                                      <p:to>
                                        <p:strVal val="hidden"/>
                                      </p:to>
                                    </p:set>
                                  </p:childTnLst>
                                </p:cTn>
                              </p:par>
                              <p:par>
                                <p:cTn id="193" presetID="53" presetClass="exit" presetSubtype="0" fill="hold" grpId="3" nodeType="withEffect">
                                  <p:stCondLst>
                                    <p:cond delay="0"/>
                                  </p:stCondLst>
                                  <p:childTnLst>
                                    <p:anim calcmode="lin" valueType="num">
                                      <p:cBhvr>
                                        <p:cTn id="194" dur="500"/>
                                        <p:tgtEl>
                                          <p:spTgt spid="61450"/>
                                        </p:tgtEl>
                                        <p:attrNameLst>
                                          <p:attrName>ppt_w</p:attrName>
                                        </p:attrNameLst>
                                      </p:cBhvr>
                                      <p:tavLst>
                                        <p:tav tm="0">
                                          <p:val>
                                            <p:strVal val="ppt_w"/>
                                          </p:val>
                                        </p:tav>
                                        <p:tav tm="100000">
                                          <p:val>
                                            <p:fltVal val="0"/>
                                          </p:val>
                                        </p:tav>
                                      </p:tavLst>
                                    </p:anim>
                                    <p:anim calcmode="lin" valueType="num">
                                      <p:cBhvr>
                                        <p:cTn id="195" dur="500"/>
                                        <p:tgtEl>
                                          <p:spTgt spid="61450"/>
                                        </p:tgtEl>
                                        <p:attrNameLst>
                                          <p:attrName>ppt_h</p:attrName>
                                        </p:attrNameLst>
                                      </p:cBhvr>
                                      <p:tavLst>
                                        <p:tav tm="0">
                                          <p:val>
                                            <p:strVal val="ppt_h"/>
                                          </p:val>
                                        </p:tav>
                                        <p:tav tm="100000">
                                          <p:val>
                                            <p:fltVal val="0"/>
                                          </p:val>
                                        </p:tav>
                                      </p:tavLst>
                                    </p:anim>
                                    <p:animEffect transition="out" filter="fade">
                                      <p:cBhvr>
                                        <p:cTn id="196" dur="500"/>
                                        <p:tgtEl>
                                          <p:spTgt spid="61450"/>
                                        </p:tgtEl>
                                      </p:cBhvr>
                                    </p:animEffect>
                                    <p:set>
                                      <p:cBhvr>
                                        <p:cTn id="197" dur="1" fill="hold">
                                          <p:stCondLst>
                                            <p:cond delay="499"/>
                                          </p:stCondLst>
                                        </p:cTn>
                                        <p:tgtEl>
                                          <p:spTgt spid="61450"/>
                                        </p:tgtEl>
                                        <p:attrNameLst>
                                          <p:attrName>style.visibility</p:attrName>
                                        </p:attrNameLst>
                                      </p:cBhvr>
                                      <p:to>
                                        <p:strVal val="hidden"/>
                                      </p:to>
                                    </p:set>
                                  </p:childTnLst>
                                </p:cTn>
                              </p:par>
                              <p:par>
                                <p:cTn id="198" presetID="53" presetClass="exit" presetSubtype="0" fill="hold" grpId="3" nodeType="withEffect">
                                  <p:stCondLst>
                                    <p:cond delay="0"/>
                                  </p:stCondLst>
                                  <p:childTnLst>
                                    <p:anim calcmode="lin" valueType="num">
                                      <p:cBhvr>
                                        <p:cTn id="199" dur="500"/>
                                        <p:tgtEl>
                                          <p:spTgt spid="61451"/>
                                        </p:tgtEl>
                                        <p:attrNameLst>
                                          <p:attrName>ppt_w</p:attrName>
                                        </p:attrNameLst>
                                      </p:cBhvr>
                                      <p:tavLst>
                                        <p:tav tm="0">
                                          <p:val>
                                            <p:strVal val="ppt_w"/>
                                          </p:val>
                                        </p:tav>
                                        <p:tav tm="100000">
                                          <p:val>
                                            <p:fltVal val="0"/>
                                          </p:val>
                                        </p:tav>
                                      </p:tavLst>
                                    </p:anim>
                                    <p:anim calcmode="lin" valueType="num">
                                      <p:cBhvr>
                                        <p:cTn id="200" dur="500"/>
                                        <p:tgtEl>
                                          <p:spTgt spid="61451"/>
                                        </p:tgtEl>
                                        <p:attrNameLst>
                                          <p:attrName>ppt_h</p:attrName>
                                        </p:attrNameLst>
                                      </p:cBhvr>
                                      <p:tavLst>
                                        <p:tav tm="0">
                                          <p:val>
                                            <p:strVal val="ppt_h"/>
                                          </p:val>
                                        </p:tav>
                                        <p:tav tm="100000">
                                          <p:val>
                                            <p:fltVal val="0"/>
                                          </p:val>
                                        </p:tav>
                                      </p:tavLst>
                                    </p:anim>
                                    <p:animEffect transition="out" filter="fade">
                                      <p:cBhvr>
                                        <p:cTn id="201" dur="500"/>
                                        <p:tgtEl>
                                          <p:spTgt spid="61451"/>
                                        </p:tgtEl>
                                      </p:cBhvr>
                                    </p:animEffect>
                                    <p:set>
                                      <p:cBhvr>
                                        <p:cTn id="202" dur="1" fill="hold">
                                          <p:stCondLst>
                                            <p:cond delay="499"/>
                                          </p:stCondLst>
                                        </p:cTn>
                                        <p:tgtEl>
                                          <p:spTgt spid="61451"/>
                                        </p:tgtEl>
                                        <p:attrNameLst>
                                          <p:attrName>style.visibility</p:attrName>
                                        </p:attrNameLst>
                                      </p:cBhvr>
                                      <p:to>
                                        <p:strVal val="hidden"/>
                                      </p:to>
                                    </p:set>
                                  </p:childTnLst>
                                </p:cTn>
                              </p:par>
                              <p:par>
                                <p:cTn id="203" presetID="53" presetClass="exit" presetSubtype="0" fill="hold" grpId="3" nodeType="withEffect">
                                  <p:stCondLst>
                                    <p:cond delay="0"/>
                                  </p:stCondLst>
                                  <p:childTnLst>
                                    <p:anim calcmode="lin" valueType="num">
                                      <p:cBhvr>
                                        <p:cTn id="204" dur="500"/>
                                        <p:tgtEl>
                                          <p:spTgt spid="61452"/>
                                        </p:tgtEl>
                                        <p:attrNameLst>
                                          <p:attrName>ppt_w</p:attrName>
                                        </p:attrNameLst>
                                      </p:cBhvr>
                                      <p:tavLst>
                                        <p:tav tm="0">
                                          <p:val>
                                            <p:strVal val="ppt_w"/>
                                          </p:val>
                                        </p:tav>
                                        <p:tav tm="100000">
                                          <p:val>
                                            <p:fltVal val="0"/>
                                          </p:val>
                                        </p:tav>
                                      </p:tavLst>
                                    </p:anim>
                                    <p:anim calcmode="lin" valueType="num">
                                      <p:cBhvr>
                                        <p:cTn id="205" dur="500"/>
                                        <p:tgtEl>
                                          <p:spTgt spid="61452"/>
                                        </p:tgtEl>
                                        <p:attrNameLst>
                                          <p:attrName>ppt_h</p:attrName>
                                        </p:attrNameLst>
                                      </p:cBhvr>
                                      <p:tavLst>
                                        <p:tav tm="0">
                                          <p:val>
                                            <p:strVal val="ppt_h"/>
                                          </p:val>
                                        </p:tav>
                                        <p:tav tm="100000">
                                          <p:val>
                                            <p:fltVal val="0"/>
                                          </p:val>
                                        </p:tav>
                                      </p:tavLst>
                                    </p:anim>
                                    <p:animEffect transition="out" filter="fade">
                                      <p:cBhvr>
                                        <p:cTn id="206" dur="500"/>
                                        <p:tgtEl>
                                          <p:spTgt spid="61452"/>
                                        </p:tgtEl>
                                      </p:cBhvr>
                                    </p:animEffect>
                                    <p:set>
                                      <p:cBhvr>
                                        <p:cTn id="207" dur="1" fill="hold">
                                          <p:stCondLst>
                                            <p:cond delay="499"/>
                                          </p:stCondLst>
                                        </p:cTn>
                                        <p:tgtEl>
                                          <p:spTgt spid="61452"/>
                                        </p:tgtEl>
                                        <p:attrNameLst>
                                          <p:attrName>style.visibility</p:attrName>
                                        </p:attrNameLst>
                                      </p:cBhvr>
                                      <p:to>
                                        <p:strVal val="hidden"/>
                                      </p:to>
                                    </p:set>
                                  </p:childTnLst>
                                </p:cTn>
                              </p:par>
                              <p:par>
                                <p:cTn id="208" presetID="53" presetClass="exit" presetSubtype="0" fill="hold" grpId="3" nodeType="withEffect">
                                  <p:stCondLst>
                                    <p:cond delay="0"/>
                                  </p:stCondLst>
                                  <p:childTnLst>
                                    <p:anim calcmode="lin" valueType="num">
                                      <p:cBhvr>
                                        <p:cTn id="209" dur="500"/>
                                        <p:tgtEl>
                                          <p:spTgt spid="61453"/>
                                        </p:tgtEl>
                                        <p:attrNameLst>
                                          <p:attrName>ppt_w</p:attrName>
                                        </p:attrNameLst>
                                      </p:cBhvr>
                                      <p:tavLst>
                                        <p:tav tm="0">
                                          <p:val>
                                            <p:strVal val="ppt_w"/>
                                          </p:val>
                                        </p:tav>
                                        <p:tav tm="100000">
                                          <p:val>
                                            <p:fltVal val="0"/>
                                          </p:val>
                                        </p:tav>
                                      </p:tavLst>
                                    </p:anim>
                                    <p:anim calcmode="lin" valueType="num">
                                      <p:cBhvr>
                                        <p:cTn id="210" dur="500"/>
                                        <p:tgtEl>
                                          <p:spTgt spid="61453"/>
                                        </p:tgtEl>
                                        <p:attrNameLst>
                                          <p:attrName>ppt_h</p:attrName>
                                        </p:attrNameLst>
                                      </p:cBhvr>
                                      <p:tavLst>
                                        <p:tav tm="0">
                                          <p:val>
                                            <p:strVal val="ppt_h"/>
                                          </p:val>
                                        </p:tav>
                                        <p:tav tm="100000">
                                          <p:val>
                                            <p:fltVal val="0"/>
                                          </p:val>
                                        </p:tav>
                                      </p:tavLst>
                                    </p:anim>
                                    <p:animEffect transition="out" filter="fade">
                                      <p:cBhvr>
                                        <p:cTn id="211" dur="500"/>
                                        <p:tgtEl>
                                          <p:spTgt spid="61453"/>
                                        </p:tgtEl>
                                      </p:cBhvr>
                                    </p:animEffect>
                                    <p:set>
                                      <p:cBhvr>
                                        <p:cTn id="212" dur="1" fill="hold">
                                          <p:stCondLst>
                                            <p:cond delay="499"/>
                                          </p:stCondLst>
                                        </p:cTn>
                                        <p:tgtEl>
                                          <p:spTgt spid="61453"/>
                                        </p:tgtEl>
                                        <p:attrNameLst>
                                          <p:attrName>style.visibility</p:attrName>
                                        </p:attrNameLst>
                                      </p:cBhvr>
                                      <p:to>
                                        <p:strVal val="hidden"/>
                                      </p:to>
                                    </p:set>
                                  </p:childTnLst>
                                </p:cTn>
                              </p:par>
                              <p:par>
                                <p:cTn id="213" presetID="53" presetClass="exit" presetSubtype="0" fill="hold" grpId="3" nodeType="withEffect">
                                  <p:stCondLst>
                                    <p:cond delay="0"/>
                                  </p:stCondLst>
                                  <p:childTnLst>
                                    <p:anim calcmode="lin" valueType="num">
                                      <p:cBhvr>
                                        <p:cTn id="214" dur="500"/>
                                        <p:tgtEl>
                                          <p:spTgt spid="61454"/>
                                        </p:tgtEl>
                                        <p:attrNameLst>
                                          <p:attrName>ppt_w</p:attrName>
                                        </p:attrNameLst>
                                      </p:cBhvr>
                                      <p:tavLst>
                                        <p:tav tm="0">
                                          <p:val>
                                            <p:strVal val="ppt_w"/>
                                          </p:val>
                                        </p:tav>
                                        <p:tav tm="100000">
                                          <p:val>
                                            <p:fltVal val="0"/>
                                          </p:val>
                                        </p:tav>
                                      </p:tavLst>
                                    </p:anim>
                                    <p:anim calcmode="lin" valueType="num">
                                      <p:cBhvr>
                                        <p:cTn id="215" dur="500"/>
                                        <p:tgtEl>
                                          <p:spTgt spid="61454"/>
                                        </p:tgtEl>
                                        <p:attrNameLst>
                                          <p:attrName>ppt_h</p:attrName>
                                        </p:attrNameLst>
                                      </p:cBhvr>
                                      <p:tavLst>
                                        <p:tav tm="0">
                                          <p:val>
                                            <p:strVal val="ppt_h"/>
                                          </p:val>
                                        </p:tav>
                                        <p:tav tm="100000">
                                          <p:val>
                                            <p:fltVal val="0"/>
                                          </p:val>
                                        </p:tav>
                                      </p:tavLst>
                                    </p:anim>
                                    <p:animEffect transition="out" filter="fade">
                                      <p:cBhvr>
                                        <p:cTn id="216" dur="500"/>
                                        <p:tgtEl>
                                          <p:spTgt spid="61454"/>
                                        </p:tgtEl>
                                      </p:cBhvr>
                                    </p:animEffect>
                                    <p:set>
                                      <p:cBhvr>
                                        <p:cTn id="217" dur="1" fill="hold">
                                          <p:stCondLst>
                                            <p:cond delay="499"/>
                                          </p:stCondLst>
                                        </p:cTn>
                                        <p:tgtEl>
                                          <p:spTgt spid="61454"/>
                                        </p:tgtEl>
                                        <p:attrNameLst>
                                          <p:attrName>style.visibility</p:attrName>
                                        </p:attrNameLst>
                                      </p:cBhvr>
                                      <p:to>
                                        <p:strVal val="hidden"/>
                                      </p:to>
                                    </p:set>
                                  </p:childTnLst>
                                </p:cTn>
                              </p:par>
                              <p:par>
                                <p:cTn id="218" presetID="53" presetClass="exit" presetSubtype="0" fill="hold" grpId="3" nodeType="withEffect">
                                  <p:stCondLst>
                                    <p:cond delay="0"/>
                                  </p:stCondLst>
                                  <p:childTnLst>
                                    <p:anim calcmode="lin" valueType="num">
                                      <p:cBhvr>
                                        <p:cTn id="219" dur="500"/>
                                        <p:tgtEl>
                                          <p:spTgt spid="61455"/>
                                        </p:tgtEl>
                                        <p:attrNameLst>
                                          <p:attrName>ppt_w</p:attrName>
                                        </p:attrNameLst>
                                      </p:cBhvr>
                                      <p:tavLst>
                                        <p:tav tm="0">
                                          <p:val>
                                            <p:strVal val="ppt_w"/>
                                          </p:val>
                                        </p:tav>
                                        <p:tav tm="100000">
                                          <p:val>
                                            <p:fltVal val="0"/>
                                          </p:val>
                                        </p:tav>
                                      </p:tavLst>
                                    </p:anim>
                                    <p:anim calcmode="lin" valueType="num">
                                      <p:cBhvr>
                                        <p:cTn id="220" dur="500"/>
                                        <p:tgtEl>
                                          <p:spTgt spid="61455"/>
                                        </p:tgtEl>
                                        <p:attrNameLst>
                                          <p:attrName>ppt_h</p:attrName>
                                        </p:attrNameLst>
                                      </p:cBhvr>
                                      <p:tavLst>
                                        <p:tav tm="0">
                                          <p:val>
                                            <p:strVal val="ppt_h"/>
                                          </p:val>
                                        </p:tav>
                                        <p:tav tm="100000">
                                          <p:val>
                                            <p:fltVal val="0"/>
                                          </p:val>
                                        </p:tav>
                                      </p:tavLst>
                                    </p:anim>
                                    <p:animEffect transition="out" filter="fade">
                                      <p:cBhvr>
                                        <p:cTn id="221" dur="500"/>
                                        <p:tgtEl>
                                          <p:spTgt spid="61455"/>
                                        </p:tgtEl>
                                      </p:cBhvr>
                                    </p:animEffect>
                                    <p:set>
                                      <p:cBhvr>
                                        <p:cTn id="222" dur="1" fill="hold">
                                          <p:stCondLst>
                                            <p:cond delay="499"/>
                                          </p:stCondLst>
                                        </p:cTn>
                                        <p:tgtEl>
                                          <p:spTgt spid="61455"/>
                                        </p:tgtEl>
                                        <p:attrNameLst>
                                          <p:attrName>style.visibility</p:attrName>
                                        </p:attrNameLst>
                                      </p:cBhvr>
                                      <p:to>
                                        <p:strVal val="hidden"/>
                                      </p:to>
                                    </p:set>
                                  </p:childTnLst>
                                </p:cTn>
                              </p:par>
                              <p:par>
                                <p:cTn id="223" presetID="53" presetClass="exit" presetSubtype="0" fill="hold" grpId="3" nodeType="withEffect">
                                  <p:stCondLst>
                                    <p:cond delay="0"/>
                                  </p:stCondLst>
                                  <p:childTnLst>
                                    <p:anim calcmode="lin" valueType="num">
                                      <p:cBhvr>
                                        <p:cTn id="224" dur="500"/>
                                        <p:tgtEl>
                                          <p:spTgt spid="61456"/>
                                        </p:tgtEl>
                                        <p:attrNameLst>
                                          <p:attrName>ppt_w</p:attrName>
                                        </p:attrNameLst>
                                      </p:cBhvr>
                                      <p:tavLst>
                                        <p:tav tm="0">
                                          <p:val>
                                            <p:strVal val="ppt_w"/>
                                          </p:val>
                                        </p:tav>
                                        <p:tav tm="100000">
                                          <p:val>
                                            <p:fltVal val="0"/>
                                          </p:val>
                                        </p:tav>
                                      </p:tavLst>
                                    </p:anim>
                                    <p:anim calcmode="lin" valueType="num">
                                      <p:cBhvr>
                                        <p:cTn id="225" dur="500"/>
                                        <p:tgtEl>
                                          <p:spTgt spid="61456"/>
                                        </p:tgtEl>
                                        <p:attrNameLst>
                                          <p:attrName>ppt_h</p:attrName>
                                        </p:attrNameLst>
                                      </p:cBhvr>
                                      <p:tavLst>
                                        <p:tav tm="0">
                                          <p:val>
                                            <p:strVal val="ppt_h"/>
                                          </p:val>
                                        </p:tav>
                                        <p:tav tm="100000">
                                          <p:val>
                                            <p:fltVal val="0"/>
                                          </p:val>
                                        </p:tav>
                                      </p:tavLst>
                                    </p:anim>
                                    <p:animEffect transition="out" filter="fade">
                                      <p:cBhvr>
                                        <p:cTn id="226" dur="500"/>
                                        <p:tgtEl>
                                          <p:spTgt spid="61456"/>
                                        </p:tgtEl>
                                      </p:cBhvr>
                                    </p:animEffect>
                                    <p:set>
                                      <p:cBhvr>
                                        <p:cTn id="227" dur="1" fill="hold">
                                          <p:stCondLst>
                                            <p:cond delay="499"/>
                                          </p:stCondLst>
                                        </p:cTn>
                                        <p:tgtEl>
                                          <p:spTgt spid="61456"/>
                                        </p:tgtEl>
                                        <p:attrNameLst>
                                          <p:attrName>style.visibility</p:attrName>
                                        </p:attrNameLst>
                                      </p:cBhvr>
                                      <p:to>
                                        <p:strVal val="hidden"/>
                                      </p:to>
                                    </p:set>
                                  </p:childTnLst>
                                </p:cTn>
                              </p:par>
                            </p:childTnLst>
                          </p:cTn>
                        </p:par>
                        <p:par>
                          <p:cTn id="228" fill="hold" nodeType="afterGroup">
                            <p:stCondLst>
                              <p:cond delay="500"/>
                            </p:stCondLst>
                            <p:childTnLst>
                              <p:par>
                                <p:cTn id="229" presetID="4" presetClass="entr" presetSubtype="16" fill="hold" nodeType="afterEffect">
                                  <p:stCondLst>
                                    <p:cond delay="0"/>
                                  </p:stCondLst>
                                  <p:childTnLst>
                                    <p:set>
                                      <p:cBhvr>
                                        <p:cTn id="230" dur="1" fill="hold">
                                          <p:stCondLst>
                                            <p:cond delay="0"/>
                                          </p:stCondLst>
                                        </p:cTn>
                                        <p:tgtEl>
                                          <p:spTgt spid="17523">
                                            <p:txEl>
                                              <p:pRg st="0" end="0"/>
                                            </p:txEl>
                                          </p:spTgt>
                                        </p:tgtEl>
                                        <p:attrNameLst>
                                          <p:attrName>style.visibility</p:attrName>
                                        </p:attrNameLst>
                                      </p:cBhvr>
                                      <p:to>
                                        <p:strVal val="visible"/>
                                      </p:to>
                                    </p:set>
                                    <p:animEffect transition="in" filter="box(in)">
                                      <p:cBhvr>
                                        <p:cTn id="231" dur="500"/>
                                        <p:tgtEl>
                                          <p:spTgt spid="17523">
                                            <p:txEl>
                                              <p:pRg st="0" end="0"/>
                                            </p:txEl>
                                          </p:spTgt>
                                        </p:tgtEl>
                                      </p:cBhvr>
                                    </p:animEffect>
                                  </p:childTnLst>
                                </p:cTn>
                              </p:par>
                            </p:childTnLst>
                          </p:cTn>
                        </p:par>
                        <p:par>
                          <p:cTn id="232" fill="hold" nodeType="afterGroup">
                            <p:stCondLst>
                              <p:cond delay="1000"/>
                            </p:stCondLst>
                            <p:childTnLst>
                              <p:par>
                                <p:cTn id="233" presetID="11" presetClass="entr" presetSubtype="0" fill="hold" grpId="4" nodeType="afterEffect">
                                  <p:stCondLst>
                                    <p:cond delay="0"/>
                                  </p:stCondLst>
                                  <p:childTnLst>
                                    <p:set>
                                      <p:cBhvr>
                                        <p:cTn id="234" dur="1000">
                                          <p:stCondLst>
                                            <p:cond delay="0"/>
                                          </p:stCondLst>
                                        </p:cTn>
                                        <p:tgtEl>
                                          <p:spTgt spid="61446"/>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2" name="time.wav"/>
                                        </p:tgtEl>
                                      </p:cMediaNode>
                                    </p:audio>
                                  </p:subTnLst>
                                </p:cTn>
                              </p:par>
                            </p:childTnLst>
                          </p:cTn>
                        </p:par>
                        <p:par>
                          <p:cTn id="235" fill="hold" nodeType="afterGroup">
                            <p:stCondLst>
                              <p:cond delay="2000"/>
                            </p:stCondLst>
                            <p:childTnLst>
                              <p:par>
                                <p:cTn id="236" presetID="11" presetClass="entr" presetSubtype="0" fill="hold" grpId="4" nodeType="afterEffect">
                                  <p:stCondLst>
                                    <p:cond delay="0"/>
                                  </p:stCondLst>
                                  <p:childTnLst>
                                    <p:set>
                                      <p:cBhvr>
                                        <p:cTn id="237" dur="1000">
                                          <p:stCondLst>
                                            <p:cond delay="0"/>
                                          </p:stCondLst>
                                        </p:cTn>
                                        <p:tgtEl>
                                          <p:spTgt spid="61447"/>
                                        </p:tgtEl>
                                        <p:attrNameLst>
                                          <p:attrName>style.visibility</p:attrName>
                                        </p:attrNameLst>
                                      </p:cBhvr>
                                      <p:to>
                                        <p:strVal val="visible"/>
                                      </p:to>
                                    </p:set>
                                  </p:childTnLst>
                                </p:cTn>
                              </p:par>
                            </p:childTnLst>
                          </p:cTn>
                        </p:par>
                        <p:par>
                          <p:cTn id="238" fill="hold" nodeType="afterGroup">
                            <p:stCondLst>
                              <p:cond delay="3000"/>
                            </p:stCondLst>
                            <p:childTnLst>
                              <p:par>
                                <p:cTn id="239" presetID="11" presetClass="entr" presetSubtype="0" fill="hold" grpId="4" nodeType="afterEffect">
                                  <p:stCondLst>
                                    <p:cond delay="0"/>
                                  </p:stCondLst>
                                  <p:childTnLst>
                                    <p:set>
                                      <p:cBhvr>
                                        <p:cTn id="240" dur="1000">
                                          <p:stCondLst>
                                            <p:cond delay="0"/>
                                          </p:stCondLst>
                                        </p:cTn>
                                        <p:tgtEl>
                                          <p:spTgt spid="61448"/>
                                        </p:tgtEl>
                                        <p:attrNameLst>
                                          <p:attrName>style.visibility</p:attrName>
                                        </p:attrNameLst>
                                      </p:cBhvr>
                                      <p:to>
                                        <p:strVal val="visible"/>
                                      </p:to>
                                    </p:set>
                                  </p:childTnLst>
                                </p:cTn>
                              </p:par>
                            </p:childTnLst>
                          </p:cTn>
                        </p:par>
                        <p:par>
                          <p:cTn id="241" fill="hold" nodeType="afterGroup">
                            <p:stCondLst>
                              <p:cond delay="4000"/>
                            </p:stCondLst>
                            <p:childTnLst>
                              <p:par>
                                <p:cTn id="242" presetID="11" presetClass="entr" presetSubtype="0" fill="hold" grpId="4" nodeType="afterEffect">
                                  <p:stCondLst>
                                    <p:cond delay="0"/>
                                  </p:stCondLst>
                                  <p:childTnLst>
                                    <p:set>
                                      <p:cBhvr>
                                        <p:cTn id="243" dur="1000">
                                          <p:stCondLst>
                                            <p:cond delay="0"/>
                                          </p:stCondLst>
                                        </p:cTn>
                                        <p:tgtEl>
                                          <p:spTgt spid="61449"/>
                                        </p:tgtEl>
                                        <p:attrNameLst>
                                          <p:attrName>style.visibility</p:attrName>
                                        </p:attrNameLst>
                                      </p:cBhvr>
                                      <p:to>
                                        <p:strVal val="visible"/>
                                      </p:to>
                                    </p:set>
                                  </p:childTnLst>
                                </p:cTn>
                              </p:par>
                            </p:childTnLst>
                          </p:cTn>
                        </p:par>
                        <p:par>
                          <p:cTn id="244" fill="hold" nodeType="afterGroup">
                            <p:stCondLst>
                              <p:cond delay="5000"/>
                            </p:stCondLst>
                            <p:childTnLst>
                              <p:par>
                                <p:cTn id="245" presetID="11" presetClass="entr" presetSubtype="0" fill="hold" grpId="4" nodeType="afterEffect">
                                  <p:stCondLst>
                                    <p:cond delay="0"/>
                                  </p:stCondLst>
                                  <p:childTnLst>
                                    <p:set>
                                      <p:cBhvr>
                                        <p:cTn id="246" dur="1000">
                                          <p:stCondLst>
                                            <p:cond delay="0"/>
                                          </p:stCondLst>
                                        </p:cTn>
                                        <p:tgtEl>
                                          <p:spTgt spid="61450"/>
                                        </p:tgtEl>
                                        <p:attrNameLst>
                                          <p:attrName>style.visibility</p:attrName>
                                        </p:attrNameLst>
                                      </p:cBhvr>
                                      <p:to>
                                        <p:strVal val="visible"/>
                                      </p:to>
                                    </p:set>
                                  </p:childTnLst>
                                </p:cTn>
                              </p:par>
                            </p:childTnLst>
                          </p:cTn>
                        </p:par>
                        <p:par>
                          <p:cTn id="247" fill="hold" nodeType="afterGroup">
                            <p:stCondLst>
                              <p:cond delay="6000"/>
                            </p:stCondLst>
                            <p:childTnLst>
                              <p:par>
                                <p:cTn id="248" presetID="11" presetClass="entr" presetSubtype="0" fill="hold" grpId="4" nodeType="afterEffect">
                                  <p:stCondLst>
                                    <p:cond delay="0"/>
                                  </p:stCondLst>
                                  <p:childTnLst>
                                    <p:set>
                                      <p:cBhvr>
                                        <p:cTn id="249" dur="1000">
                                          <p:stCondLst>
                                            <p:cond delay="0"/>
                                          </p:stCondLst>
                                        </p:cTn>
                                        <p:tgtEl>
                                          <p:spTgt spid="61451"/>
                                        </p:tgtEl>
                                        <p:attrNameLst>
                                          <p:attrName>style.visibility</p:attrName>
                                        </p:attrNameLst>
                                      </p:cBhvr>
                                      <p:to>
                                        <p:strVal val="visible"/>
                                      </p:to>
                                    </p:set>
                                  </p:childTnLst>
                                </p:cTn>
                              </p:par>
                            </p:childTnLst>
                          </p:cTn>
                        </p:par>
                        <p:par>
                          <p:cTn id="250" fill="hold" nodeType="afterGroup">
                            <p:stCondLst>
                              <p:cond delay="7000"/>
                            </p:stCondLst>
                            <p:childTnLst>
                              <p:par>
                                <p:cTn id="251" presetID="11" presetClass="entr" presetSubtype="0" fill="hold" grpId="4" nodeType="afterEffect">
                                  <p:stCondLst>
                                    <p:cond delay="0"/>
                                  </p:stCondLst>
                                  <p:childTnLst>
                                    <p:set>
                                      <p:cBhvr>
                                        <p:cTn id="252" dur="1000">
                                          <p:stCondLst>
                                            <p:cond delay="0"/>
                                          </p:stCondLst>
                                        </p:cTn>
                                        <p:tgtEl>
                                          <p:spTgt spid="61452"/>
                                        </p:tgtEl>
                                        <p:attrNameLst>
                                          <p:attrName>style.visibility</p:attrName>
                                        </p:attrNameLst>
                                      </p:cBhvr>
                                      <p:to>
                                        <p:strVal val="visible"/>
                                      </p:to>
                                    </p:set>
                                  </p:childTnLst>
                                </p:cTn>
                              </p:par>
                            </p:childTnLst>
                          </p:cTn>
                        </p:par>
                        <p:par>
                          <p:cTn id="253" fill="hold" nodeType="afterGroup">
                            <p:stCondLst>
                              <p:cond delay="8000"/>
                            </p:stCondLst>
                            <p:childTnLst>
                              <p:par>
                                <p:cTn id="254" presetID="11" presetClass="entr" presetSubtype="0" fill="hold" grpId="4" nodeType="afterEffect">
                                  <p:stCondLst>
                                    <p:cond delay="0"/>
                                  </p:stCondLst>
                                  <p:childTnLst>
                                    <p:set>
                                      <p:cBhvr>
                                        <p:cTn id="255" dur="1000">
                                          <p:stCondLst>
                                            <p:cond delay="0"/>
                                          </p:stCondLst>
                                        </p:cTn>
                                        <p:tgtEl>
                                          <p:spTgt spid="61453"/>
                                        </p:tgtEl>
                                        <p:attrNameLst>
                                          <p:attrName>style.visibility</p:attrName>
                                        </p:attrNameLst>
                                      </p:cBhvr>
                                      <p:to>
                                        <p:strVal val="visible"/>
                                      </p:to>
                                    </p:set>
                                  </p:childTnLst>
                                </p:cTn>
                              </p:par>
                            </p:childTnLst>
                          </p:cTn>
                        </p:par>
                        <p:par>
                          <p:cTn id="256" fill="hold" nodeType="afterGroup">
                            <p:stCondLst>
                              <p:cond delay="9000"/>
                            </p:stCondLst>
                            <p:childTnLst>
                              <p:par>
                                <p:cTn id="257" presetID="11" presetClass="entr" presetSubtype="0" fill="hold" grpId="4" nodeType="afterEffect">
                                  <p:stCondLst>
                                    <p:cond delay="0"/>
                                  </p:stCondLst>
                                  <p:childTnLst>
                                    <p:set>
                                      <p:cBhvr>
                                        <p:cTn id="258" dur="1000">
                                          <p:stCondLst>
                                            <p:cond delay="0"/>
                                          </p:stCondLst>
                                        </p:cTn>
                                        <p:tgtEl>
                                          <p:spTgt spid="61454"/>
                                        </p:tgtEl>
                                        <p:attrNameLst>
                                          <p:attrName>style.visibility</p:attrName>
                                        </p:attrNameLst>
                                      </p:cBhvr>
                                      <p:to>
                                        <p:strVal val="visible"/>
                                      </p:to>
                                    </p:set>
                                  </p:childTnLst>
                                </p:cTn>
                              </p:par>
                            </p:childTnLst>
                          </p:cTn>
                        </p:par>
                        <p:par>
                          <p:cTn id="259" fill="hold" nodeType="afterGroup">
                            <p:stCondLst>
                              <p:cond delay="10000"/>
                            </p:stCondLst>
                            <p:childTnLst>
                              <p:par>
                                <p:cTn id="260" presetID="11" presetClass="entr" presetSubtype="0" fill="hold" grpId="4" nodeType="afterEffect">
                                  <p:stCondLst>
                                    <p:cond delay="0"/>
                                  </p:stCondLst>
                                  <p:childTnLst>
                                    <p:set>
                                      <p:cBhvr>
                                        <p:cTn id="261" dur="1000">
                                          <p:stCondLst>
                                            <p:cond delay="0"/>
                                          </p:stCondLst>
                                        </p:cTn>
                                        <p:tgtEl>
                                          <p:spTgt spid="61455"/>
                                        </p:tgtEl>
                                        <p:attrNameLst>
                                          <p:attrName>style.visibility</p:attrName>
                                        </p:attrNameLst>
                                      </p:cBhvr>
                                      <p:to>
                                        <p:strVal val="visible"/>
                                      </p:to>
                                    </p:set>
                                  </p:childTnLst>
                                </p:cTn>
                              </p:par>
                            </p:childTnLst>
                          </p:cTn>
                        </p:par>
                        <p:par>
                          <p:cTn id="262" fill="hold" nodeType="afterGroup">
                            <p:stCondLst>
                              <p:cond delay="11000"/>
                            </p:stCondLst>
                            <p:childTnLst>
                              <p:par>
                                <p:cTn id="263" presetID="11" presetClass="entr" presetSubtype="0" fill="hold" grpId="4" nodeType="afterEffect">
                                  <p:stCondLst>
                                    <p:cond delay="0"/>
                                  </p:stCondLst>
                                  <p:childTnLst>
                                    <p:set>
                                      <p:cBhvr>
                                        <p:cTn id="264" dur="1000">
                                          <p:stCondLst>
                                            <p:cond delay="0"/>
                                          </p:stCondLst>
                                        </p:cTn>
                                        <p:tgtEl>
                                          <p:spTgt spid="61456"/>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3" name="dapan.WAV"/>
                                        </p:tgtEl>
                                      </p:cMediaNode>
                                    </p:audio>
                                  </p:subTnLst>
                                </p:cTn>
                              </p:par>
                            </p:childTnLst>
                          </p:cTn>
                        </p:par>
                      </p:childTnLst>
                    </p:cTn>
                  </p:par>
                  <p:par>
                    <p:cTn id="265" fill="hold" nodeType="clickPar">
                      <p:stCondLst>
                        <p:cond delay="indefinite"/>
                      </p:stCondLst>
                      <p:childTnLst>
                        <p:par>
                          <p:cTn id="266" fill="hold" nodeType="withGroup">
                            <p:stCondLst>
                              <p:cond delay="0"/>
                            </p:stCondLst>
                            <p:childTnLst>
                              <p:par>
                                <p:cTn id="267" presetID="4" presetClass="entr" presetSubtype="16" fill="hold" grpId="0" nodeType="clickEffect">
                                  <p:stCondLst>
                                    <p:cond delay="0"/>
                                  </p:stCondLst>
                                  <p:childTnLst>
                                    <p:set>
                                      <p:cBhvr>
                                        <p:cTn id="268" dur="1" fill="hold">
                                          <p:stCondLst>
                                            <p:cond delay="0"/>
                                          </p:stCondLst>
                                        </p:cTn>
                                        <p:tgtEl>
                                          <p:spTgt spid="17465"/>
                                        </p:tgtEl>
                                        <p:attrNameLst>
                                          <p:attrName>style.visibility</p:attrName>
                                        </p:attrNameLst>
                                      </p:cBhvr>
                                      <p:to>
                                        <p:strVal val="visible"/>
                                      </p:to>
                                    </p:set>
                                    <p:animEffect transition="in" filter="box(in)">
                                      <p:cBhvr>
                                        <p:cTn id="269" dur="500"/>
                                        <p:tgtEl>
                                          <p:spTgt spid="17465"/>
                                        </p:tgtEl>
                                      </p:cBhvr>
                                    </p:animEffect>
                                  </p:childTnLst>
                                </p:cTn>
                              </p:par>
                            </p:childTnLst>
                          </p:cTn>
                        </p:par>
                      </p:childTnLst>
                    </p:cTn>
                  </p:par>
                  <p:par>
                    <p:cTn id="270" fill="hold" nodeType="clickPar">
                      <p:stCondLst>
                        <p:cond delay="indefinite"/>
                      </p:stCondLst>
                      <p:childTnLst>
                        <p:par>
                          <p:cTn id="271" fill="hold" nodeType="withGroup">
                            <p:stCondLst>
                              <p:cond delay="0"/>
                            </p:stCondLst>
                            <p:childTnLst>
                              <p:par>
                                <p:cTn id="272" presetID="8" presetClass="exit" presetSubtype="16" fill="hold" grpId="0" nodeType="clickEffect">
                                  <p:stCondLst>
                                    <p:cond delay="0"/>
                                  </p:stCondLst>
                                  <p:childTnLst>
                                    <p:animEffect transition="out" filter="diamond(in)">
                                      <p:cBhvr>
                                        <p:cTn id="273" dur="500"/>
                                        <p:tgtEl>
                                          <p:spTgt spid="17523">
                                            <p:txEl>
                                              <p:pRg st="0" end="0"/>
                                            </p:txEl>
                                          </p:spTgt>
                                        </p:tgtEl>
                                      </p:cBhvr>
                                    </p:animEffect>
                                    <p:set>
                                      <p:cBhvr>
                                        <p:cTn id="274" dur="1" fill="hold">
                                          <p:stCondLst>
                                            <p:cond delay="499"/>
                                          </p:stCondLst>
                                        </p:cTn>
                                        <p:tgtEl>
                                          <p:spTgt spid="17523">
                                            <p:txEl>
                                              <p:pRg st="0" end="0"/>
                                            </p:txEl>
                                          </p:spTgt>
                                        </p:tgtEl>
                                        <p:attrNameLst>
                                          <p:attrName>style.visibility</p:attrName>
                                        </p:attrNameLst>
                                      </p:cBhvr>
                                      <p:to>
                                        <p:strVal val="hidden"/>
                                      </p:to>
                                    </p:set>
                                  </p:childTnLst>
                                </p:cTn>
                              </p:par>
                              <p:par>
                                <p:cTn id="275" presetID="4" presetClass="exit" presetSubtype="16" fill="hold" grpId="1" nodeType="withEffect">
                                  <p:stCondLst>
                                    <p:cond delay="0"/>
                                  </p:stCondLst>
                                  <p:childTnLst>
                                    <p:animEffect transition="out" filter="box(in)">
                                      <p:cBhvr>
                                        <p:cTn id="276" dur="500"/>
                                        <p:tgtEl>
                                          <p:spTgt spid="17465"/>
                                        </p:tgtEl>
                                      </p:cBhvr>
                                    </p:animEffect>
                                    <p:set>
                                      <p:cBhvr>
                                        <p:cTn id="277" dur="1" fill="hold">
                                          <p:stCondLst>
                                            <p:cond delay="499"/>
                                          </p:stCondLst>
                                        </p:cTn>
                                        <p:tgtEl>
                                          <p:spTgt spid="17465"/>
                                        </p:tgtEl>
                                        <p:attrNameLst>
                                          <p:attrName>style.visibility</p:attrName>
                                        </p:attrNameLst>
                                      </p:cBhvr>
                                      <p:to>
                                        <p:strVal val="hidden"/>
                                      </p:to>
                                    </p:set>
                                  </p:childTnLst>
                                </p:cTn>
                              </p:par>
                              <p:par>
                                <p:cTn id="278" presetID="4" presetClass="exit" presetSubtype="16" fill="hold" grpId="5" nodeType="withEffect">
                                  <p:stCondLst>
                                    <p:cond delay="0"/>
                                  </p:stCondLst>
                                  <p:childTnLst>
                                    <p:animEffect transition="out" filter="box(in)">
                                      <p:cBhvr>
                                        <p:cTn id="279" dur="500"/>
                                        <p:tgtEl>
                                          <p:spTgt spid="61446"/>
                                        </p:tgtEl>
                                      </p:cBhvr>
                                    </p:animEffect>
                                    <p:set>
                                      <p:cBhvr>
                                        <p:cTn id="280" dur="1" fill="hold">
                                          <p:stCondLst>
                                            <p:cond delay="499"/>
                                          </p:stCondLst>
                                        </p:cTn>
                                        <p:tgtEl>
                                          <p:spTgt spid="61446"/>
                                        </p:tgtEl>
                                        <p:attrNameLst>
                                          <p:attrName>style.visibility</p:attrName>
                                        </p:attrNameLst>
                                      </p:cBhvr>
                                      <p:to>
                                        <p:strVal val="hidden"/>
                                      </p:to>
                                    </p:set>
                                  </p:childTnLst>
                                </p:cTn>
                              </p:par>
                              <p:par>
                                <p:cTn id="281" presetID="4" presetClass="exit" presetSubtype="16" fill="hold" grpId="5" nodeType="withEffect">
                                  <p:stCondLst>
                                    <p:cond delay="0"/>
                                  </p:stCondLst>
                                  <p:childTnLst>
                                    <p:animEffect transition="out" filter="box(in)">
                                      <p:cBhvr>
                                        <p:cTn id="282" dur="500"/>
                                        <p:tgtEl>
                                          <p:spTgt spid="61456"/>
                                        </p:tgtEl>
                                      </p:cBhvr>
                                    </p:animEffect>
                                    <p:set>
                                      <p:cBhvr>
                                        <p:cTn id="283" dur="1" fill="hold">
                                          <p:stCondLst>
                                            <p:cond delay="499"/>
                                          </p:stCondLst>
                                        </p:cTn>
                                        <p:tgtEl>
                                          <p:spTgt spid="61456"/>
                                        </p:tgtEl>
                                        <p:attrNameLst>
                                          <p:attrName>style.visibility</p:attrName>
                                        </p:attrNameLst>
                                      </p:cBhvr>
                                      <p:to>
                                        <p:strVal val="hidden"/>
                                      </p:to>
                                    </p:set>
                                  </p:childTnLst>
                                </p:cTn>
                              </p:par>
                              <p:par>
                                <p:cTn id="284" presetID="4" presetClass="exit" presetSubtype="16" fill="hold" grpId="5" nodeType="withEffect">
                                  <p:stCondLst>
                                    <p:cond delay="0"/>
                                  </p:stCondLst>
                                  <p:childTnLst>
                                    <p:animEffect transition="out" filter="box(in)">
                                      <p:cBhvr>
                                        <p:cTn id="285" dur="500"/>
                                        <p:tgtEl>
                                          <p:spTgt spid="61455"/>
                                        </p:tgtEl>
                                      </p:cBhvr>
                                    </p:animEffect>
                                    <p:set>
                                      <p:cBhvr>
                                        <p:cTn id="286" dur="1" fill="hold">
                                          <p:stCondLst>
                                            <p:cond delay="499"/>
                                          </p:stCondLst>
                                        </p:cTn>
                                        <p:tgtEl>
                                          <p:spTgt spid="61455"/>
                                        </p:tgtEl>
                                        <p:attrNameLst>
                                          <p:attrName>style.visibility</p:attrName>
                                        </p:attrNameLst>
                                      </p:cBhvr>
                                      <p:to>
                                        <p:strVal val="hidden"/>
                                      </p:to>
                                    </p:set>
                                  </p:childTnLst>
                                </p:cTn>
                              </p:par>
                              <p:par>
                                <p:cTn id="287" presetID="4" presetClass="exit" presetSubtype="16" fill="hold" grpId="5" nodeType="withEffect">
                                  <p:stCondLst>
                                    <p:cond delay="0"/>
                                  </p:stCondLst>
                                  <p:childTnLst>
                                    <p:animEffect transition="out" filter="box(in)">
                                      <p:cBhvr>
                                        <p:cTn id="288" dur="500"/>
                                        <p:tgtEl>
                                          <p:spTgt spid="61454"/>
                                        </p:tgtEl>
                                      </p:cBhvr>
                                    </p:animEffect>
                                    <p:set>
                                      <p:cBhvr>
                                        <p:cTn id="289" dur="1" fill="hold">
                                          <p:stCondLst>
                                            <p:cond delay="499"/>
                                          </p:stCondLst>
                                        </p:cTn>
                                        <p:tgtEl>
                                          <p:spTgt spid="61454"/>
                                        </p:tgtEl>
                                        <p:attrNameLst>
                                          <p:attrName>style.visibility</p:attrName>
                                        </p:attrNameLst>
                                      </p:cBhvr>
                                      <p:to>
                                        <p:strVal val="hidden"/>
                                      </p:to>
                                    </p:set>
                                  </p:childTnLst>
                                </p:cTn>
                              </p:par>
                              <p:par>
                                <p:cTn id="290" presetID="4" presetClass="exit" presetSubtype="16" fill="hold" grpId="5" nodeType="withEffect">
                                  <p:stCondLst>
                                    <p:cond delay="0"/>
                                  </p:stCondLst>
                                  <p:childTnLst>
                                    <p:animEffect transition="out" filter="box(in)">
                                      <p:cBhvr>
                                        <p:cTn id="291" dur="500"/>
                                        <p:tgtEl>
                                          <p:spTgt spid="61453"/>
                                        </p:tgtEl>
                                      </p:cBhvr>
                                    </p:animEffect>
                                    <p:set>
                                      <p:cBhvr>
                                        <p:cTn id="292" dur="1" fill="hold">
                                          <p:stCondLst>
                                            <p:cond delay="499"/>
                                          </p:stCondLst>
                                        </p:cTn>
                                        <p:tgtEl>
                                          <p:spTgt spid="61453"/>
                                        </p:tgtEl>
                                        <p:attrNameLst>
                                          <p:attrName>style.visibility</p:attrName>
                                        </p:attrNameLst>
                                      </p:cBhvr>
                                      <p:to>
                                        <p:strVal val="hidden"/>
                                      </p:to>
                                    </p:set>
                                  </p:childTnLst>
                                </p:cTn>
                              </p:par>
                              <p:par>
                                <p:cTn id="293" presetID="4" presetClass="exit" presetSubtype="16" fill="hold" grpId="5" nodeType="withEffect">
                                  <p:stCondLst>
                                    <p:cond delay="0"/>
                                  </p:stCondLst>
                                  <p:childTnLst>
                                    <p:animEffect transition="out" filter="box(in)">
                                      <p:cBhvr>
                                        <p:cTn id="294" dur="500"/>
                                        <p:tgtEl>
                                          <p:spTgt spid="61452"/>
                                        </p:tgtEl>
                                      </p:cBhvr>
                                    </p:animEffect>
                                    <p:set>
                                      <p:cBhvr>
                                        <p:cTn id="295" dur="1" fill="hold">
                                          <p:stCondLst>
                                            <p:cond delay="499"/>
                                          </p:stCondLst>
                                        </p:cTn>
                                        <p:tgtEl>
                                          <p:spTgt spid="61452"/>
                                        </p:tgtEl>
                                        <p:attrNameLst>
                                          <p:attrName>style.visibility</p:attrName>
                                        </p:attrNameLst>
                                      </p:cBhvr>
                                      <p:to>
                                        <p:strVal val="hidden"/>
                                      </p:to>
                                    </p:set>
                                  </p:childTnLst>
                                </p:cTn>
                              </p:par>
                              <p:par>
                                <p:cTn id="296" presetID="4" presetClass="exit" presetSubtype="16" fill="hold" grpId="5" nodeType="withEffect">
                                  <p:stCondLst>
                                    <p:cond delay="0"/>
                                  </p:stCondLst>
                                  <p:childTnLst>
                                    <p:animEffect transition="out" filter="box(in)">
                                      <p:cBhvr>
                                        <p:cTn id="297" dur="500"/>
                                        <p:tgtEl>
                                          <p:spTgt spid="61451"/>
                                        </p:tgtEl>
                                      </p:cBhvr>
                                    </p:animEffect>
                                    <p:set>
                                      <p:cBhvr>
                                        <p:cTn id="298" dur="1" fill="hold">
                                          <p:stCondLst>
                                            <p:cond delay="499"/>
                                          </p:stCondLst>
                                        </p:cTn>
                                        <p:tgtEl>
                                          <p:spTgt spid="61451"/>
                                        </p:tgtEl>
                                        <p:attrNameLst>
                                          <p:attrName>style.visibility</p:attrName>
                                        </p:attrNameLst>
                                      </p:cBhvr>
                                      <p:to>
                                        <p:strVal val="hidden"/>
                                      </p:to>
                                    </p:set>
                                  </p:childTnLst>
                                </p:cTn>
                              </p:par>
                              <p:par>
                                <p:cTn id="299" presetID="4" presetClass="exit" presetSubtype="16" fill="hold" grpId="5" nodeType="withEffect">
                                  <p:stCondLst>
                                    <p:cond delay="0"/>
                                  </p:stCondLst>
                                  <p:childTnLst>
                                    <p:animEffect transition="out" filter="box(in)">
                                      <p:cBhvr>
                                        <p:cTn id="300" dur="500"/>
                                        <p:tgtEl>
                                          <p:spTgt spid="61450"/>
                                        </p:tgtEl>
                                      </p:cBhvr>
                                    </p:animEffect>
                                    <p:set>
                                      <p:cBhvr>
                                        <p:cTn id="301" dur="1" fill="hold">
                                          <p:stCondLst>
                                            <p:cond delay="499"/>
                                          </p:stCondLst>
                                        </p:cTn>
                                        <p:tgtEl>
                                          <p:spTgt spid="61450"/>
                                        </p:tgtEl>
                                        <p:attrNameLst>
                                          <p:attrName>style.visibility</p:attrName>
                                        </p:attrNameLst>
                                      </p:cBhvr>
                                      <p:to>
                                        <p:strVal val="hidden"/>
                                      </p:to>
                                    </p:set>
                                  </p:childTnLst>
                                </p:cTn>
                              </p:par>
                              <p:par>
                                <p:cTn id="302" presetID="4" presetClass="exit" presetSubtype="16" fill="hold" grpId="5" nodeType="withEffect">
                                  <p:stCondLst>
                                    <p:cond delay="0"/>
                                  </p:stCondLst>
                                  <p:childTnLst>
                                    <p:animEffect transition="out" filter="box(in)">
                                      <p:cBhvr>
                                        <p:cTn id="303" dur="500"/>
                                        <p:tgtEl>
                                          <p:spTgt spid="61449"/>
                                        </p:tgtEl>
                                      </p:cBhvr>
                                    </p:animEffect>
                                    <p:set>
                                      <p:cBhvr>
                                        <p:cTn id="304" dur="1" fill="hold">
                                          <p:stCondLst>
                                            <p:cond delay="499"/>
                                          </p:stCondLst>
                                        </p:cTn>
                                        <p:tgtEl>
                                          <p:spTgt spid="61449"/>
                                        </p:tgtEl>
                                        <p:attrNameLst>
                                          <p:attrName>style.visibility</p:attrName>
                                        </p:attrNameLst>
                                      </p:cBhvr>
                                      <p:to>
                                        <p:strVal val="hidden"/>
                                      </p:to>
                                    </p:set>
                                  </p:childTnLst>
                                </p:cTn>
                              </p:par>
                              <p:par>
                                <p:cTn id="305" presetID="4" presetClass="exit" presetSubtype="16" fill="hold" grpId="5" nodeType="withEffect">
                                  <p:stCondLst>
                                    <p:cond delay="0"/>
                                  </p:stCondLst>
                                  <p:childTnLst>
                                    <p:animEffect transition="out" filter="box(in)">
                                      <p:cBhvr>
                                        <p:cTn id="306" dur="500"/>
                                        <p:tgtEl>
                                          <p:spTgt spid="61448"/>
                                        </p:tgtEl>
                                      </p:cBhvr>
                                    </p:animEffect>
                                    <p:set>
                                      <p:cBhvr>
                                        <p:cTn id="307" dur="1" fill="hold">
                                          <p:stCondLst>
                                            <p:cond delay="499"/>
                                          </p:stCondLst>
                                        </p:cTn>
                                        <p:tgtEl>
                                          <p:spTgt spid="61448"/>
                                        </p:tgtEl>
                                        <p:attrNameLst>
                                          <p:attrName>style.visibility</p:attrName>
                                        </p:attrNameLst>
                                      </p:cBhvr>
                                      <p:to>
                                        <p:strVal val="hidden"/>
                                      </p:to>
                                    </p:set>
                                  </p:childTnLst>
                                </p:cTn>
                              </p:par>
                              <p:par>
                                <p:cTn id="308" presetID="4" presetClass="exit" presetSubtype="16" fill="hold" grpId="5" nodeType="withEffect">
                                  <p:stCondLst>
                                    <p:cond delay="0"/>
                                  </p:stCondLst>
                                  <p:childTnLst>
                                    <p:animEffect transition="out" filter="box(in)">
                                      <p:cBhvr>
                                        <p:cTn id="309" dur="500"/>
                                        <p:tgtEl>
                                          <p:spTgt spid="61447"/>
                                        </p:tgtEl>
                                      </p:cBhvr>
                                    </p:animEffect>
                                    <p:set>
                                      <p:cBhvr>
                                        <p:cTn id="310" dur="1" fill="hold">
                                          <p:stCondLst>
                                            <p:cond delay="499"/>
                                          </p:stCondLst>
                                        </p:cTn>
                                        <p:tgtEl>
                                          <p:spTgt spid="61447"/>
                                        </p:tgtEl>
                                        <p:attrNameLst>
                                          <p:attrName>style.visibility</p:attrName>
                                        </p:attrNameLst>
                                      </p:cBhvr>
                                      <p:to>
                                        <p:strVal val="hidden"/>
                                      </p:to>
                                    </p:set>
                                  </p:childTnLst>
                                </p:cTn>
                              </p:par>
                            </p:childTnLst>
                          </p:cTn>
                        </p:par>
                      </p:childTnLst>
                    </p:cTn>
                  </p:par>
                  <p:par>
                    <p:cTn id="311" fill="hold" nodeType="clickPar">
                      <p:stCondLst>
                        <p:cond delay="indefinite"/>
                      </p:stCondLst>
                      <p:childTnLst>
                        <p:par>
                          <p:cTn id="312" fill="hold" nodeType="withGroup">
                            <p:stCondLst>
                              <p:cond delay="0"/>
                            </p:stCondLst>
                            <p:childTnLst>
                              <p:par>
                                <p:cTn id="313" presetID="4" presetClass="entr" presetSubtype="16" fill="hold" nodeType="clickEffect">
                                  <p:stCondLst>
                                    <p:cond delay="0"/>
                                  </p:stCondLst>
                                  <p:childTnLst>
                                    <p:set>
                                      <p:cBhvr>
                                        <p:cTn id="314" dur="1" fill="hold">
                                          <p:stCondLst>
                                            <p:cond delay="0"/>
                                          </p:stCondLst>
                                        </p:cTn>
                                        <p:tgtEl>
                                          <p:spTgt spid="2">
                                            <p:txEl>
                                              <p:pRg st="0" end="0"/>
                                            </p:txEl>
                                          </p:spTgt>
                                        </p:tgtEl>
                                        <p:attrNameLst>
                                          <p:attrName>style.visibility</p:attrName>
                                        </p:attrNameLst>
                                      </p:cBhvr>
                                      <p:to>
                                        <p:strVal val="visible"/>
                                      </p:to>
                                    </p:set>
                                    <p:animEffect transition="in" filter="box(in)">
                                      <p:cBhvr>
                                        <p:cTn id="315" dur="500"/>
                                        <p:tgtEl>
                                          <p:spTgt spid="2">
                                            <p:txEl>
                                              <p:pRg st="0" end="0"/>
                                            </p:txEl>
                                          </p:spTgt>
                                        </p:tgtEl>
                                      </p:cBhvr>
                                    </p:animEffect>
                                  </p:childTnLst>
                                </p:cTn>
                              </p:par>
                            </p:childTnLst>
                          </p:cTn>
                        </p:par>
                        <p:par>
                          <p:cTn id="316" fill="hold" nodeType="afterGroup">
                            <p:stCondLst>
                              <p:cond delay="500"/>
                            </p:stCondLst>
                            <p:childTnLst>
                              <p:par>
                                <p:cTn id="317" presetID="11" presetClass="entr" presetSubtype="0" fill="hold" grpId="6" nodeType="afterEffect">
                                  <p:stCondLst>
                                    <p:cond delay="0"/>
                                  </p:stCondLst>
                                  <p:childTnLst>
                                    <p:set>
                                      <p:cBhvr>
                                        <p:cTn id="318" dur="1000">
                                          <p:stCondLst>
                                            <p:cond delay="0"/>
                                          </p:stCondLst>
                                        </p:cTn>
                                        <p:tgtEl>
                                          <p:spTgt spid="61446"/>
                                        </p:tgtEl>
                                        <p:attrNameLst>
                                          <p:attrName>style.visibility</p:attrName>
                                        </p:attrNameLst>
                                      </p:cBhvr>
                                      <p:to>
                                        <p:strVal val="visible"/>
                                      </p:to>
                                    </p:set>
                                  </p:childTnLst>
                                </p:cTn>
                              </p:par>
                            </p:childTnLst>
                          </p:cTn>
                        </p:par>
                        <p:par>
                          <p:cTn id="319" fill="hold" nodeType="afterGroup">
                            <p:stCondLst>
                              <p:cond delay="1500"/>
                            </p:stCondLst>
                            <p:childTnLst>
                              <p:par>
                                <p:cTn id="320" presetID="11" presetClass="entr" presetSubtype="0" fill="hold" grpId="6" nodeType="afterEffect">
                                  <p:stCondLst>
                                    <p:cond delay="0"/>
                                  </p:stCondLst>
                                  <p:childTnLst>
                                    <p:set>
                                      <p:cBhvr>
                                        <p:cTn id="321" dur="1000">
                                          <p:stCondLst>
                                            <p:cond delay="0"/>
                                          </p:stCondLst>
                                        </p:cTn>
                                        <p:tgtEl>
                                          <p:spTgt spid="61447"/>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2" name="time.wav"/>
                                        </p:tgtEl>
                                      </p:cMediaNode>
                                    </p:audio>
                                  </p:subTnLst>
                                </p:cTn>
                              </p:par>
                            </p:childTnLst>
                          </p:cTn>
                        </p:par>
                        <p:par>
                          <p:cTn id="322" fill="hold" nodeType="afterGroup">
                            <p:stCondLst>
                              <p:cond delay="2500"/>
                            </p:stCondLst>
                            <p:childTnLst>
                              <p:par>
                                <p:cTn id="323" presetID="11" presetClass="entr" presetSubtype="0" fill="hold" nodeType="afterEffect">
                                  <p:stCondLst>
                                    <p:cond delay="0"/>
                                  </p:stCondLst>
                                  <p:childTnLst>
                                    <p:set>
                                      <p:cBhvr>
                                        <p:cTn id="324" dur="1000">
                                          <p:stCondLst>
                                            <p:cond delay="0"/>
                                          </p:stCondLst>
                                        </p:cTn>
                                        <p:tgtEl>
                                          <p:spTgt spid="61448"/>
                                        </p:tgtEl>
                                        <p:attrNameLst>
                                          <p:attrName>style.visibility</p:attrName>
                                        </p:attrNameLst>
                                      </p:cBhvr>
                                      <p:to>
                                        <p:strVal val="visible"/>
                                      </p:to>
                                    </p:set>
                                  </p:childTnLst>
                                  <p:subTnLst>
                                    <p:audio>
                                      <p:cMediaNode>
                                        <p:cTn display="0" masterRel="sameClick">
                                          <p:stCondLst>
                                            <p:cond evt="begin" delay="0">
                                              <p:tn val="323"/>
                                            </p:cond>
                                          </p:stCondLst>
                                          <p:endCondLst>
                                            <p:cond evt="onStopAudio" delay="0">
                                              <p:tgtEl>
                                                <p:sldTgt/>
                                              </p:tgtEl>
                                            </p:cond>
                                          </p:endCondLst>
                                        </p:cTn>
                                        <p:tgtEl>
                                          <p:sndTgt r:embed="rId2" name="time.wav"/>
                                        </p:tgtEl>
                                      </p:cMediaNode>
                                    </p:audio>
                                  </p:subTnLst>
                                </p:cTn>
                              </p:par>
                            </p:childTnLst>
                          </p:cTn>
                        </p:par>
                        <p:par>
                          <p:cTn id="325" fill="hold" nodeType="afterGroup">
                            <p:stCondLst>
                              <p:cond delay="3500"/>
                            </p:stCondLst>
                            <p:childTnLst>
                              <p:par>
                                <p:cTn id="326" presetID="11" presetClass="entr" presetSubtype="0" fill="hold" nodeType="afterEffect">
                                  <p:stCondLst>
                                    <p:cond delay="0"/>
                                  </p:stCondLst>
                                  <p:childTnLst>
                                    <p:set>
                                      <p:cBhvr>
                                        <p:cTn id="327" dur="1000">
                                          <p:stCondLst>
                                            <p:cond delay="0"/>
                                          </p:stCondLst>
                                        </p:cTn>
                                        <p:tgtEl>
                                          <p:spTgt spid="61449"/>
                                        </p:tgtEl>
                                        <p:attrNameLst>
                                          <p:attrName>style.visibility</p:attrName>
                                        </p:attrNameLst>
                                      </p:cBhvr>
                                      <p:to>
                                        <p:strVal val="visible"/>
                                      </p:to>
                                    </p:set>
                                  </p:childTnLst>
                                  <p:subTnLst>
                                    <p:audio>
                                      <p:cMediaNode>
                                        <p:cTn display="0" masterRel="sameClick">
                                          <p:stCondLst>
                                            <p:cond evt="begin" delay="0">
                                              <p:tn val="326"/>
                                            </p:cond>
                                          </p:stCondLst>
                                          <p:endCondLst>
                                            <p:cond evt="onStopAudio" delay="0">
                                              <p:tgtEl>
                                                <p:sldTgt/>
                                              </p:tgtEl>
                                            </p:cond>
                                          </p:endCondLst>
                                        </p:cTn>
                                        <p:tgtEl>
                                          <p:sndTgt r:embed="rId2" name="time.wav"/>
                                        </p:tgtEl>
                                      </p:cMediaNode>
                                    </p:audio>
                                  </p:subTnLst>
                                </p:cTn>
                              </p:par>
                            </p:childTnLst>
                          </p:cTn>
                        </p:par>
                        <p:par>
                          <p:cTn id="328" fill="hold" nodeType="afterGroup">
                            <p:stCondLst>
                              <p:cond delay="4500"/>
                            </p:stCondLst>
                            <p:childTnLst>
                              <p:par>
                                <p:cTn id="329" presetID="11" presetClass="entr" presetSubtype="0" fill="hold" grpId="6" nodeType="afterEffect">
                                  <p:stCondLst>
                                    <p:cond delay="0"/>
                                  </p:stCondLst>
                                  <p:childTnLst>
                                    <p:set>
                                      <p:cBhvr>
                                        <p:cTn id="330" dur="1000">
                                          <p:stCondLst>
                                            <p:cond delay="0"/>
                                          </p:stCondLst>
                                        </p:cTn>
                                        <p:tgtEl>
                                          <p:spTgt spid="61450"/>
                                        </p:tgtEl>
                                        <p:attrNameLst>
                                          <p:attrName>style.visibility</p:attrName>
                                        </p:attrNameLst>
                                      </p:cBhvr>
                                      <p:to>
                                        <p:strVal val="visible"/>
                                      </p:to>
                                    </p:set>
                                  </p:childTnLst>
                                  <p:subTnLst>
                                    <p:audio>
                                      <p:cMediaNode>
                                        <p:cTn display="0" masterRel="sameClick">
                                          <p:stCondLst>
                                            <p:cond evt="begin" delay="0">
                                              <p:tn val="329"/>
                                            </p:cond>
                                          </p:stCondLst>
                                          <p:endCondLst>
                                            <p:cond evt="onStopAudio" delay="0">
                                              <p:tgtEl>
                                                <p:sldTgt/>
                                              </p:tgtEl>
                                            </p:cond>
                                          </p:endCondLst>
                                        </p:cTn>
                                        <p:tgtEl>
                                          <p:sndTgt r:embed="rId2" name="time.wav"/>
                                        </p:tgtEl>
                                      </p:cMediaNode>
                                    </p:audio>
                                  </p:subTnLst>
                                </p:cTn>
                              </p:par>
                            </p:childTnLst>
                          </p:cTn>
                        </p:par>
                        <p:par>
                          <p:cTn id="331" fill="hold" nodeType="afterGroup">
                            <p:stCondLst>
                              <p:cond delay="5500"/>
                            </p:stCondLst>
                            <p:childTnLst>
                              <p:par>
                                <p:cTn id="332" presetID="11" presetClass="entr" presetSubtype="0" fill="hold" grpId="6" nodeType="afterEffect">
                                  <p:stCondLst>
                                    <p:cond delay="0"/>
                                  </p:stCondLst>
                                  <p:childTnLst>
                                    <p:set>
                                      <p:cBhvr>
                                        <p:cTn id="333" dur="1000">
                                          <p:stCondLst>
                                            <p:cond delay="0"/>
                                          </p:stCondLst>
                                        </p:cTn>
                                        <p:tgtEl>
                                          <p:spTgt spid="61451"/>
                                        </p:tgtEl>
                                        <p:attrNameLst>
                                          <p:attrName>style.visibility</p:attrName>
                                        </p:attrNameLst>
                                      </p:cBhvr>
                                      <p:to>
                                        <p:strVal val="visible"/>
                                      </p:to>
                                    </p:set>
                                  </p:childTnLst>
                                  <p:subTnLst>
                                    <p:audio>
                                      <p:cMediaNode>
                                        <p:cTn display="0" masterRel="sameClick">
                                          <p:stCondLst>
                                            <p:cond evt="begin" delay="0">
                                              <p:tn val="332"/>
                                            </p:cond>
                                          </p:stCondLst>
                                          <p:endCondLst>
                                            <p:cond evt="onStopAudio" delay="0">
                                              <p:tgtEl>
                                                <p:sldTgt/>
                                              </p:tgtEl>
                                            </p:cond>
                                          </p:endCondLst>
                                        </p:cTn>
                                        <p:tgtEl>
                                          <p:sndTgt r:embed="rId2" name="time.wav"/>
                                        </p:tgtEl>
                                      </p:cMediaNode>
                                    </p:audio>
                                  </p:subTnLst>
                                </p:cTn>
                              </p:par>
                            </p:childTnLst>
                          </p:cTn>
                        </p:par>
                        <p:par>
                          <p:cTn id="334" fill="hold" nodeType="afterGroup">
                            <p:stCondLst>
                              <p:cond delay="6500"/>
                            </p:stCondLst>
                            <p:childTnLst>
                              <p:par>
                                <p:cTn id="335" presetID="11" presetClass="entr" presetSubtype="0" fill="hold" nodeType="afterEffect">
                                  <p:stCondLst>
                                    <p:cond delay="0"/>
                                  </p:stCondLst>
                                  <p:childTnLst>
                                    <p:set>
                                      <p:cBhvr>
                                        <p:cTn id="336" dur="1000">
                                          <p:stCondLst>
                                            <p:cond delay="0"/>
                                          </p:stCondLst>
                                        </p:cTn>
                                        <p:tgtEl>
                                          <p:spTgt spid="61452"/>
                                        </p:tgtEl>
                                        <p:attrNameLst>
                                          <p:attrName>style.visibility</p:attrName>
                                        </p:attrNameLst>
                                      </p:cBhvr>
                                      <p:to>
                                        <p:strVal val="visible"/>
                                      </p:to>
                                    </p:set>
                                  </p:childTnLst>
                                  <p:subTnLst>
                                    <p:audio>
                                      <p:cMediaNode>
                                        <p:cTn display="0" masterRel="sameClick">
                                          <p:stCondLst>
                                            <p:cond evt="begin" delay="0">
                                              <p:tn val="335"/>
                                            </p:cond>
                                          </p:stCondLst>
                                          <p:endCondLst>
                                            <p:cond evt="onStopAudio" delay="0">
                                              <p:tgtEl>
                                                <p:sldTgt/>
                                              </p:tgtEl>
                                            </p:cond>
                                          </p:endCondLst>
                                        </p:cTn>
                                        <p:tgtEl>
                                          <p:sndTgt r:embed="rId2" name="time.wav"/>
                                        </p:tgtEl>
                                      </p:cMediaNode>
                                    </p:audio>
                                  </p:subTnLst>
                                </p:cTn>
                              </p:par>
                            </p:childTnLst>
                          </p:cTn>
                        </p:par>
                        <p:par>
                          <p:cTn id="337" fill="hold" nodeType="afterGroup">
                            <p:stCondLst>
                              <p:cond delay="7500"/>
                            </p:stCondLst>
                            <p:childTnLst>
                              <p:par>
                                <p:cTn id="338" presetID="11" presetClass="entr" presetSubtype="0" fill="hold" grpId="6" nodeType="afterEffect">
                                  <p:stCondLst>
                                    <p:cond delay="0"/>
                                  </p:stCondLst>
                                  <p:childTnLst>
                                    <p:set>
                                      <p:cBhvr>
                                        <p:cTn id="339" dur="1000">
                                          <p:stCondLst>
                                            <p:cond delay="0"/>
                                          </p:stCondLst>
                                        </p:cTn>
                                        <p:tgtEl>
                                          <p:spTgt spid="61453"/>
                                        </p:tgtEl>
                                        <p:attrNameLst>
                                          <p:attrName>style.visibility</p:attrName>
                                        </p:attrNameLst>
                                      </p:cBhvr>
                                      <p:to>
                                        <p:strVal val="visible"/>
                                      </p:to>
                                    </p:set>
                                  </p:childTnLst>
                                  <p:subTnLst>
                                    <p:audio>
                                      <p:cMediaNode>
                                        <p:cTn display="0" masterRel="sameClick">
                                          <p:stCondLst>
                                            <p:cond evt="begin" delay="0">
                                              <p:tn val="338"/>
                                            </p:cond>
                                          </p:stCondLst>
                                          <p:endCondLst>
                                            <p:cond evt="onStopAudio" delay="0">
                                              <p:tgtEl>
                                                <p:sldTgt/>
                                              </p:tgtEl>
                                            </p:cond>
                                          </p:endCondLst>
                                        </p:cTn>
                                        <p:tgtEl>
                                          <p:sndTgt r:embed="rId2" name="time.wav"/>
                                        </p:tgtEl>
                                      </p:cMediaNode>
                                    </p:audio>
                                  </p:subTnLst>
                                </p:cTn>
                              </p:par>
                            </p:childTnLst>
                          </p:cTn>
                        </p:par>
                        <p:par>
                          <p:cTn id="340" fill="hold" nodeType="afterGroup">
                            <p:stCondLst>
                              <p:cond delay="8500"/>
                            </p:stCondLst>
                            <p:childTnLst>
                              <p:par>
                                <p:cTn id="341" presetID="11" presetClass="entr" presetSubtype="0" fill="hold" nodeType="afterEffect">
                                  <p:stCondLst>
                                    <p:cond delay="0"/>
                                  </p:stCondLst>
                                  <p:childTnLst>
                                    <p:set>
                                      <p:cBhvr>
                                        <p:cTn id="342" dur="1000">
                                          <p:stCondLst>
                                            <p:cond delay="0"/>
                                          </p:stCondLst>
                                        </p:cTn>
                                        <p:tgtEl>
                                          <p:spTgt spid="61454"/>
                                        </p:tgtEl>
                                        <p:attrNameLst>
                                          <p:attrName>style.visibility</p:attrName>
                                        </p:attrNameLst>
                                      </p:cBhvr>
                                      <p:to>
                                        <p:strVal val="visible"/>
                                      </p:to>
                                    </p:set>
                                  </p:childTnLst>
                                  <p:subTnLst>
                                    <p:audio>
                                      <p:cMediaNode>
                                        <p:cTn display="0" masterRel="sameClick">
                                          <p:stCondLst>
                                            <p:cond evt="begin" delay="0">
                                              <p:tn val="341"/>
                                            </p:cond>
                                          </p:stCondLst>
                                          <p:endCondLst>
                                            <p:cond evt="onStopAudio" delay="0">
                                              <p:tgtEl>
                                                <p:sldTgt/>
                                              </p:tgtEl>
                                            </p:cond>
                                          </p:endCondLst>
                                        </p:cTn>
                                        <p:tgtEl>
                                          <p:sndTgt r:embed="rId2" name="time.wav"/>
                                        </p:tgtEl>
                                      </p:cMediaNode>
                                    </p:audio>
                                  </p:subTnLst>
                                </p:cTn>
                              </p:par>
                            </p:childTnLst>
                          </p:cTn>
                        </p:par>
                        <p:par>
                          <p:cTn id="343" fill="hold" nodeType="afterGroup">
                            <p:stCondLst>
                              <p:cond delay="9500"/>
                            </p:stCondLst>
                            <p:childTnLst>
                              <p:par>
                                <p:cTn id="344" presetID="11" presetClass="entr" presetSubtype="0" fill="hold" nodeType="afterEffect">
                                  <p:stCondLst>
                                    <p:cond delay="0"/>
                                  </p:stCondLst>
                                  <p:childTnLst>
                                    <p:set>
                                      <p:cBhvr>
                                        <p:cTn id="345" dur="1000">
                                          <p:stCondLst>
                                            <p:cond delay="0"/>
                                          </p:stCondLst>
                                        </p:cTn>
                                        <p:tgtEl>
                                          <p:spTgt spid="61455"/>
                                        </p:tgtEl>
                                        <p:attrNameLst>
                                          <p:attrName>style.visibility</p:attrName>
                                        </p:attrNameLst>
                                      </p:cBhvr>
                                      <p:to>
                                        <p:strVal val="visible"/>
                                      </p:to>
                                    </p:set>
                                  </p:childTnLst>
                                  <p:subTnLst>
                                    <p:audio>
                                      <p:cMediaNode>
                                        <p:cTn display="0" masterRel="sameClick">
                                          <p:stCondLst>
                                            <p:cond evt="begin" delay="0">
                                              <p:tn val="344"/>
                                            </p:cond>
                                          </p:stCondLst>
                                          <p:endCondLst>
                                            <p:cond evt="onStopAudio" delay="0">
                                              <p:tgtEl>
                                                <p:sldTgt/>
                                              </p:tgtEl>
                                            </p:cond>
                                          </p:endCondLst>
                                        </p:cTn>
                                        <p:tgtEl>
                                          <p:sndTgt r:embed="rId2" name="time.wav"/>
                                        </p:tgtEl>
                                      </p:cMediaNode>
                                    </p:audio>
                                  </p:subTnLst>
                                </p:cTn>
                              </p:par>
                            </p:childTnLst>
                          </p:cTn>
                        </p:par>
                        <p:par>
                          <p:cTn id="346" fill="hold" nodeType="afterGroup">
                            <p:stCondLst>
                              <p:cond delay="10500"/>
                            </p:stCondLst>
                            <p:childTnLst>
                              <p:par>
                                <p:cTn id="347" presetID="11" presetClass="entr" presetSubtype="0" fill="hold" nodeType="afterEffect">
                                  <p:stCondLst>
                                    <p:cond delay="0"/>
                                  </p:stCondLst>
                                  <p:childTnLst>
                                    <p:set>
                                      <p:cBhvr>
                                        <p:cTn id="348" dur="1000">
                                          <p:stCondLst>
                                            <p:cond delay="0"/>
                                          </p:stCondLst>
                                        </p:cTn>
                                        <p:tgtEl>
                                          <p:spTgt spid="61456"/>
                                        </p:tgtEl>
                                        <p:attrNameLst>
                                          <p:attrName>style.visibility</p:attrName>
                                        </p:attrNameLst>
                                      </p:cBhvr>
                                      <p:to>
                                        <p:strVal val="visible"/>
                                      </p:to>
                                    </p:set>
                                  </p:childTnLst>
                                  <p:subTnLst>
                                    <p:audio>
                                      <p:cMediaNode>
                                        <p:cTn display="0" masterRel="sameClick">
                                          <p:stCondLst>
                                            <p:cond evt="begin" delay="0">
                                              <p:tn val="347"/>
                                            </p:cond>
                                          </p:stCondLst>
                                          <p:endCondLst>
                                            <p:cond evt="onStopAudio" delay="0">
                                              <p:tgtEl>
                                                <p:sldTgt/>
                                              </p:tgtEl>
                                            </p:cond>
                                          </p:endCondLst>
                                        </p:cTn>
                                        <p:tgtEl>
                                          <p:sndTgt r:embed="rId3" name="dapan.WAV"/>
                                        </p:tgtEl>
                                      </p:cMediaNode>
                                    </p:audio>
                                  </p:subTnLst>
                                </p:cTn>
                              </p:par>
                              <p:par>
                                <p:cTn id="349" presetID="4" presetClass="exit" presetSubtype="16" fill="hold" nodeType="withEffect">
                                  <p:stCondLst>
                                    <p:cond delay="0"/>
                                  </p:stCondLst>
                                  <p:childTnLst>
                                    <p:animEffect transition="out" filter="box(in)">
                                      <p:cBhvr>
                                        <p:cTn id="350" dur="500"/>
                                        <p:tgtEl>
                                          <p:spTgt spid="61446"/>
                                        </p:tgtEl>
                                      </p:cBhvr>
                                    </p:animEffect>
                                    <p:set>
                                      <p:cBhvr>
                                        <p:cTn id="351" dur="1" fill="hold">
                                          <p:stCondLst>
                                            <p:cond delay="499"/>
                                          </p:stCondLst>
                                        </p:cTn>
                                        <p:tgtEl>
                                          <p:spTgt spid="61446"/>
                                        </p:tgtEl>
                                        <p:attrNameLst>
                                          <p:attrName>style.visibility</p:attrName>
                                        </p:attrNameLst>
                                      </p:cBhvr>
                                      <p:to>
                                        <p:strVal val="hidden"/>
                                      </p:to>
                                    </p:set>
                                  </p:childTnLst>
                                </p:cTn>
                              </p:par>
                              <p:par>
                                <p:cTn id="352" presetID="4" presetClass="exit" presetSubtype="16" fill="hold" nodeType="withEffect">
                                  <p:stCondLst>
                                    <p:cond delay="0"/>
                                  </p:stCondLst>
                                  <p:childTnLst>
                                    <p:animEffect transition="out" filter="box(in)">
                                      <p:cBhvr>
                                        <p:cTn id="353" dur="500"/>
                                        <p:tgtEl>
                                          <p:spTgt spid="61456"/>
                                        </p:tgtEl>
                                      </p:cBhvr>
                                    </p:animEffect>
                                    <p:set>
                                      <p:cBhvr>
                                        <p:cTn id="354" dur="1" fill="hold">
                                          <p:stCondLst>
                                            <p:cond delay="499"/>
                                          </p:stCondLst>
                                        </p:cTn>
                                        <p:tgtEl>
                                          <p:spTgt spid="61456"/>
                                        </p:tgtEl>
                                        <p:attrNameLst>
                                          <p:attrName>style.visibility</p:attrName>
                                        </p:attrNameLst>
                                      </p:cBhvr>
                                      <p:to>
                                        <p:strVal val="hidden"/>
                                      </p:to>
                                    </p:set>
                                  </p:childTnLst>
                                </p:cTn>
                              </p:par>
                              <p:par>
                                <p:cTn id="355" presetID="4" presetClass="exit" presetSubtype="16" fill="hold" nodeType="withEffect">
                                  <p:stCondLst>
                                    <p:cond delay="0"/>
                                  </p:stCondLst>
                                  <p:childTnLst>
                                    <p:animEffect transition="out" filter="box(in)">
                                      <p:cBhvr>
                                        <p:cTn id="356" dur="500"/>
                                        <p:tgtEl>
                                          <p:spTgt spid="61455"/>
                                        </p:tgtEl>
                                      </p:cBhvr>
                                    </p:animEffect>
                                    <p:set>
                                      <p:cBhvr>
                                        <p:cTn id="357" dur="1" fill="hold">
                                          <p:stCondLst>
                                            <p:cond delay="499"/>
                                          </p:stCondLst>
                                        </p:cTn>
                                        <p:tgtEl>
                                          <p:spTgt spid="61455"/>
                                        </p:tgtEl>
                                        <p:attrNameLst>
                                          <p:attrName>style.visibility</p:attrName>
                                        </p:attrNameLst>
                                      </p:cBhvr>
                                      <p:to>
                                        <p:strVal val="hidden"/>
                                      </p:to>
                                    </p:set>
                                  </p:childTnLst>
                                </p:cTn>
                              </p:par>
                              <p:par>
                                <p:cTn id="358" presetID="4" presetClass="exit" presetSubtype="16" fill="hold" nodeType="withEffect">
                                  <p:stCondLst>
                                    <p:cond delay="0"/>
                                  </p:stCondLst>
                                  <p:childTnLst>
                                    <p:animEffect transition="out" filter="box(in)">
                                      <p:cBhvr>
                                        <p:cTn id="359" dur="500"/>
                                        <p:tgtEl>
                                          <p:spTgt spid="61454"/>
                                        </p:tgtEl>
                                      </p:cBhvr>
                                    </p:animEffect>
                                    <p:set>
                                      <p:cBhvr>
                                        <p:cTn id="360" dur="1" fill="hold">
                                          <p:stCondLst>
                                            <p:cond delay="499"/>
                                          </p:stCondLst>
                                        </p:cTn>
                                        <p:tgtEl>
                                          <p:spTgt spid="61454"/>
                                        </p:tgtEl>
                                        <p:attrNameLst>
                                          <p:attrName>style.visibility</p:attrName>
                                        </p:attrNameLst>
                                      </p:cBhvr>
                                      <p:to>
                                        <p:strVal val="hidden"/>
                                      </p:to>
                                    </p:set>
                                  </p:childTnLst>
                                </p:cTn>
                              </p:par>
                              <p:par>
                                <p:cTn id="361" presetID="4" presetClass="exit" presetSubtype="16" fill="hold" nodeType="withEffect">
                                  <p:stCondLst>
                                    <p:cond delay="0"/>
                                  </p:stCondLst>
                                  <p:childTnLst>
                                    <p:animEffect transition="out" filter="box(in)">
                                      <p:cBhvr>
                                        <p:cTn id="362" dur="500"/>
                                        <p:tgtEl>
                                          <p:spTgt spid="61453"/>
                                        </p:tgtEl>
                                      </p:cBhvr>
                                    </p:animEffect>
                                    <p:set>
                                      <p:cBhvr>
                                        <p:cTn id="363" dur="1" fill="hold">
                                          <p:stCondLst>
                                            <p:cond delay="499"/>
                                          </p:stCondLst>
                                        </p:cTn>
                                        <p:tgtEl>
                                          <p:spTgt spid="61453"/>
                                        </p:tgtEl>
                                        <p:attrNameLst>
                                          <p:attrName>style.visibility</p:attrName>
                                        </p:attrNameLst>
                                      </p:cBhvr>
                                      <p:to>
                                        <p:strVal val="hidden"/>
                                      </p:to>
                                    </p:set>
                                  </p:childTnLst>
                                </p:cTn>
                              </p:par>
                              <p:par>
                                <p:cTn id="364" presetID="4" presetClass="exit" presetSubtype="16" fill="hold" nodeType="withEffect">
                                  <p:stCondLst>
                                    <p:cond delay="0"/>
                                  </p:stCondLst>
                                  <p:childTnLst>
                                    <p:animEffect transition="out" filter="box(in)">
                                      <p:cBhvr>
                                        <p:cTn id="365" dur="500"/>
                                        <p:tgtEl>
                                          <p:spTgt spid="61452"/>
                                        </p:tgtEl>
                                      </p:cBhvr>
                                    </p:animEffect>
                                    <p:set>
                                      <p:cBhvr>
                                        <p:cTn id="366" dur="1" fill="hold">
                                          <p:stCondLst>
                                            <p:cond delay="499"/>
                                          </p:stCondLst>
                                        </p:cTn>
                                        <p:tgtEl>
                                          <p:spTgt spid="61452"/>
                                        </p:tgtEl>
                                        <p:attrNameLst>
                                          <p:attrName>style.visibility</p:attrName>
                                        </p:attrNameLst>
                                      </p:cBhvr>
                                      <p:to>
                                        <p:strVal val="hidden"/>
                                      </p:to>
                                    </p:set>
                                  </p:childTnLst>
                                </p:cTn>
                              </p:par>
                              <p:par>
                                <p:cTn id="367" presetID="4" presetClass="exit" presetSubtype="16" fill="hold" nodeType="withEffect">
                                  <p:stCondLst>
                                    <p:cond delay="0"/>
                                  </p:stCondLst>
                                  <p:childTnLst>
                                    <p:animEffect transition="out" filter="box(in)">
                                      <p:cBhvr>
                                        <p:cTn id="368" dur="500"/>
                                        <p:tgtEl>
                                          <p:spTgt spid="61451"/>
                                        </p:tgtEl>
                                      </p:cBhvr>
                                    </p:animEffect>
                                    <p:set>
                                      <p:cBhvr>
                                        <p:cTn id="369" dur="1" fill="hold">
                                          <p:stCondLst>
                                            <p:cond delay="499"/>
                                          </p:stCondLst>
                                        </p:cTn>
                                        <p:tgtEl>
                                          <p:spTgt spid="61451"/>
                                        </p:tgtEl>
                                        <p:attrNameLst>
                                          <p:attrName>style.visibility</p:attrName>
                                        </p:attrNameLst>
                                      </p:cBhvr>
                                      <p:to>
                                        <p:strVal val="hidden"/>
                                      </p:to>
                                    </p:set>
                                  </p:childTnLst>
                                </p:cTn>
                              </p:par>
                              <p:par>
                                <p:cTn id="370" presetID="4" presetClass="exit" presetSubtype="16" fill="hold" nodeType="withEffect">
                                  <p:stCondLst>
                                    <p:cond delay="0"/>
                                  </p:stCondLst>
                                  <p:childTnLst>
                                    <p:animEffect transition="out" filter="box(in)">
                                      <p:cBhvr>
                                        <p:cTn id="371" dur="500"/>
                                        <p:tgtEl>
                                          <p:spTgt spid="61450"/>
                                        </p:tgtEl>
                                      </p:cBhvr>
                                    </p:animEffect>
                                    <p:set>
                                      <p:cBhvr>
                                        <p:cTn id="372" dur="1" fill="hold">
                                          <p:stCondLst>
                                            <p:cond delay="499"/>
                                          </p:stCondLst>
                                        </p:cTn>
                                        <p:tgtEl>
                                          <p:spTgt spid="61450"/>
                                        </p:tgtEl>
                                        <p:attrNameLst>
                                          <p:attrName>style.visibility</p:attrName>
                                        </p:attrNameLst>
                                      </p:cBhvr>
                                      <p:to>
                                        <p:strVal val="hidden"/>
                                      </p:to>
                                    </p:set>
                                  </p:childTnLst>
                                </p:cTn>
                              </p:par>
                              <p:par>
                                <p:cTn id="373" presetID="4" presetClass="exit" presetSubtype="16" fill="hold" nodeType="withEffect">
                                  <p:stCondLst>
                                    <p:cond delay="0"/>
                                  </p:stCondLst>
                                  <p:childTnLst>
                                    <p:animEffect transition="out" filter="box(in)">
                                      <p:cBhvr>
                                        <p:cTn id="374" dur="500"/>
                                        <p:tgtEl>
                                          <p:spTgt spid="61449"/>
                                        </p:tgtEl>
                                      </p:cBhvr>
                                    </p:animEffect>
                                    <p:set>
                                      <p:cBhvr>
                                        <p:cTn id="375" dur="1" fill="hold">
                                          <p:stCondLst>
                                            <p:cond delay="499"/>
                                          </p:stCondLst>
                                        </p:cTn>
                                        <p:tgtEl>
                                          <p:spTgt spid="61449"/>
                                        </p:tgtEl>
                                        <p:attrNameLst>
                                          <p:attrName>style.visibility</p:attrName>
                                        </p:attrNameLst>
                                      </p:cBhvr>
                                      <p:to>
                                        <p:strVal val="hidden"/>
                                      </p:to>
                                    </p:set>
                                  </p:childTnLst>
                                </p:cTn>
                              </p:par>
                              <p:par>
                                <p:cTn id="376" presetID="4" presetClass="exit" presetSubtype="16" fill="hold" nodeType="withEffect">
                                  <p:stCondLst>
                                    <p:cond delay="0"/>
                                  </p:stCondLst>
                                  <p:childTnLst>
                                    <p:animEffect transition="out" filter="box(in)">
                                      <p:cBhvr>
                                        <p:cTn id="377" dur="500"/>
                                        <p:tgtEl>
                                          <p:spTgt spid="61448"/>
                                        </p:tgtEl>
                                      </p:cBhvr>
                                    </p:animEffect>
                                    <p:set>
                                      <p:cBhvr>
                                        <p:cTn id="378" dur="1" fill="hold">
                                          <p:stCondLst>
                                            <p:cond delay="499"/>
                                          </p:stCondLst>
                                        </p:cTn>
                                        <p:tgtEl>
                                          <p:spTgt spid="61448"/>
                                        </p:tgtEl>
                                        <p:attrNameLst>
                                          <p:attrName>style.visibility</p:attrName>
                                        </p:attrNameLst>
                                      </p:cBhvr>
                                      <p:to>
                                        <p:strVal val="hidden"/>
                                      </p:to>
                                    </p:set>
                                  </p:childTnLst>
                                </p:cTn>
                              </p:par>
                              <p:par>
                                <p:cTn id="379" presetID="4" presetClass="exit" presetSubtype="16" fill="hold" nodeType="withEffect">
                                  <p:stCondLst>
                                    <p:cond delay="0"/>
                                  </p:stCondLst>
                                  <p:childTnLst>
                                    <p:animEffect transition="out" filter="box(in)">
                                      <p:cBhvr>
                                        <p:cTn id="380" dur="500"/>
                                        <p:tgtEl>
                                          <p:spTgt spid="61447"/>
                                        </p:tgtEl>
                                      </p:cBhvr>
                                    </p:animEffect>
                                    <p:set>
                                      <p:cBhvr>
                                        <p:cTn id="381" dur="1" fill="hold">
                                          <p:stCondLst>
                                            <p:cond delay="499"/>
                                          </p:stCondLst>
                                        </p:cTn>
                                        <p:tgtEl>
                                          <p:spTgt spid="61447"/>
                                        </p:tgtEl>
                                        <p:attrNameLst>
                                          <p:attrName>style.visibility</p:attrName>
                                        </p:attrNameLst>
                                      </p:cBhvr>
                                      <p:to>
                                        <p:strVal val="hidden"/>
                                      </p:to>
                                    </p:set>
                                  </p:childTnLst>
                                </p:cTn>
                              </p:par>
                            </p:childTnLst>
                          </p:cTn>
                        </p:par>
                      </p:childTnLst>
                    </p:cTn>
                  </p:par>
                  <p:par>
                    <p:cTn id="382" fill="hold" nodeType="clickPar">
                      <p:stCondLst>
                        <p:cond delay="indefinite"/>
                      </p:stCondLst>
                      <p:childTnLst>
                        <p:par>
                          <p:cTn id="383" fill="hold" nodeType="withGroup">
                            <p:stCondLst>
                              <p:cond delay="0"/>
                            </p:stCondLst>
                            <p:childTnLst>
                              <p:par>
                                <p:cTn id="384" presetID="4" presetClass="entr" presetSubtype="16" fill="hold" nodeType="clickEffect">
                                  <p:stCondLst>
                                    <p:cond delay="0"/>
                                  </p:stCondLst>
                                  <p:childTnLst>
                                    <p:set>
                                      <p:cBhvr>
                                        <p:cTn id="385" dur="1" fill="hold">
                                          <p:stCondLst>
                                            <p:cond delay="0"/>
                                          </p:stCondLst>
                                        </p:cTn>
                                        <p:tgtEl>
                                          <p:spTgt spid="3"/>
                                        </p:tgtEl>
                                        <p:attrNameLst>
                                          <p:attrName>style.visibility</p:attrName>
                                        </p:attrNameLst>
                                      </p:cBhvr>
                                      <p:to>
                                        <p:strVal val="visible"/>
                                      </p:to>
                                    </p:set>
                                    <p:animEffect transition="in" filter="box(in)">
                                      <p:cBhvr>
                                        <p:cTn id="38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p:bldP spid="61446" grpId="1"/>
      <p:bldP spid="61446" grpId="2"/>
      <p:bldP spid="61446" grpId="3"/>
      <p:bldP spid="61446" grpId="4"/>
      <p:bldP spid="61446" grpId="5"/>
      <p:bldP spid="61446" grpId="6"/>
      <p:bldP spid="61447" grpId="0"/>
      <p:bldP spid="61447" grpId="1"/>
      <p:bldP spid="61447" grpId="2"/>
      <p:bldP spid="61447" grpId="3"/>
      <p:bldP spid="61447" grpId="4"/>
      <p:bldP spid="61447" grpId="5"/>
      <p:bldP spid="61447" grpId="6"/>
      <p:bldP spid="61448" grpId="0"/>
      <p:bldP spid="61448" grpId="1"/>
      <p:bldP spid="61448" grpId="2"/>
      <p:bldP spid="61448" grpId="3"/>
      <p:bldP spid="61448" grpId="4"/>
      <p:bldP spid="61448" grpId="5"/>
      <p:bldP spid="61449" grpId="0"/>
      <p:bldP spid="61449" grpId="1"/>
      <p:bldP spid="61449" grpId="2"/>
      <p:bldP spid="61449" grpId="3"/>
      <p:bldP spid="61449" grpId="4"/>
      <p:bldP spid="61449" grpId="5"/>
      <p:bldP spid="61450" grpId="0"/>
      <p:bldP spid="61450" grpId="1"/>
      <p:bldP spid="61450" grpId="2"/>
      <p:bldP spid="61450" grpId="3"/>
      <p:bldP spid="61450" grpId="4"/>
      <p:bldP spid="61450" grpId="5"/>
      <p:bldP spid="61450" grpId="6"/>
      <p:bldP spid="61451" grpId="0"/>
      <p:bldP spid="61451" grpId="1"/>
      <p:bldP spid="61451" grpId="2"/>
      <p:bldP spid="61451" grpId="3"/>
      <p:bldP spid="61451" grpId="4"/>
      <p:bldP spid="61451" grpId="5"/>
      <p:bldP spid="61451" grpId="6"/>
      <p:bldP spid="61452" grpId="0"/>
      <p:bldP spid="61452" grpId="1"/>
      <p:bldP spid="61452" grpId="2"/>
      <p:bldP spid="61452" grpId="3"/>
      <p:bldP spid="61452" grpId="4"/>
      <p:bldP spid="61452" grpId="5"/>
      <p:bldP spid="61453" grpId="0"/>
      <p:bldP spid="61453" grpId="1"/>
      <p:bldP spid="61453" grpId="2"/>
      <p:bldP spid="61453" grpId="3"/>
      <p:bldP spid="61453" grpId="4"/>
      <p:bldP spid="61453" grpId="5"/>
      <p:bldP spid="61453" grpId="6"/>
      <p:bldP spid="61454" grpId="0"/>
      <p:bldP spid="61454" grpId="1"/>
      <p:bldP spid="61454" grpId="2"/>
      <p:bldP spid="61454" grpId="3"/>
      <p:bldP spid="61454" grpId="4"/>
      <p:bldP spid="61454" grpId="5"/>
      <p:bldP spid="61455" grpId="0"/>
      <p:bldP spid="61455" grpId="1"/>
      <p:bldP spid="61455" grpId="2"/>
      <p:bldP spid="61455" grpId="3"/>
      <p:bldP spid="61455" grpId="4"/>
      <p:bldP spid="61455" grpId="5"/>
      <p:bldP spid="61456" grpId="0"/>
      <p:bldP spid="61456" grpId="1"/>
      <p:bldP spid="61456" grpId="2"/>
      <p:bldP spid="61456" grpId="3"/>
      <p:bldP spid="61456" grpId="4"/>
      <p:bldP spid="61456" grpId="5"/>
      <p:bldP spid="61458" grpId="0"/>
      <p:bldP spid="17524" grpId="0"/>
      <p:bldP spid="17524" grpId="1"/>
      <p:bldP spid="17527" grpId="0"/>
      <p:bldP spid="17527" grpId="1"/>
      <p:bldP spid="17526" grpId="0"/>
      <p:bldP spid="17526" grpId="1"/>
      <p:bldP spid="17533" grpId="0"/>
      <p:bldP spid="17533" grpId="1"/>
      <p:bldP spid="17465" grpId="0"/>
      <p:bldP spid="17465" grpId="1"/>
      <p:bldP spid="1752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ChangeArrowheads="1"/>
          </p:cNvSpPr>
          <p:nvPr/>
        </p:nvSpPr>
        <p:spPr bwMode="auto">
          <a:xfrm>
            <a:off x="0"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sz="2800" b="1">
                <a:solidFill>
                  <a:srgbClr val="CC0066"/>
                </a:solidFill>
                <a:latin typeface="Arial Narrow" panose="020B0606020202030204" pitchFamily="34" charset="0"/>
              </a:rPr>
              <a:t>Aunt:</a:t>
            </a:r>
            <a:r>
              <a:rPr lang="en-US" altLang="en-US" sz="2800" b="1">
                <a:solidFill>
                  <a:srgbClr val="0000FF"/>
                </a:solidFill>
                <a:latin typeface="Arial Narrow" panose="020B0606020202030204" pitchFamily="34" charset="0"/>
              </a:rPr>
              <a:t>	Hoa, you look very happy today. Anything interesting at school?</a:t>
            </a:r>
          </a:p>
          <a:p>
            <a:pPr eaLnBrk="1" hangingPunct="1">
              <a:lnSpc>
                <a:spcPct val="80000"/>
              </a:lnSpc>
            </a:pPr>
            <a:r>
              <a:rPr lang="en-US" altLang="en-US" sz="2800" b="1">
                <a:solidFill>
                  <a:srgbClr val="660033"/>
                </a:solidFill>
                <a:latin typeface="Arial Narrow" panose="020B0606020202030204" pitchFamily="34" charset="0"/>
              </a:rPr>
              <a:t>Hoa:</a:t>
            </a:r>
            <a:r>
              <a:rPr lang="en-US" altLang="en-US" sz="2800" b="1">
                <a:solidFill>
                  <a:srgbClr val="0000FF"/>
                </a:solidFill>
                <a:latin typeface="Arial Narrow" panose="020B0606020202030204" pitchFamily="34" charset="0"/>
              </a:rPr>
              <a:t>	Yes, Aunt. </a:t>
            </a:r>
            <a:r>
              <a:rPr lang="en-US" altLang="en-US" sz="2800" b="1">
                <a:solidFill>
                  <a:srgbClr val="E911CA"/>
                </a:solidFill>
                <a:latin typeface="Arial Narrow" panose="020B0606020202030204" pitchFamily="34" charset="0"/>
              </a:rPr>
              <a:t>I’m going to join the Y&amp;Y Green Group</a:t>
            </a:r>
          </a:p>
          <a:p>
            <a:pPr eaLnBrk="1" hangingPunct="1">
              <a:lnSpc>
                <a:spcPct val="80000"/>
              </a:lnSpc>
            </a:pPr>
            <a:r>
              <a:rPr lang="en-US" altLang="en-US" sz="2800" b="1">
                <a:solidFill>
                  <a:srgbClr val="CC0066"/>
                </a:solidFill>
                <a:latin typeface="Arial Narrow" panose="020B0606020202030204" pitchFamily="34" charset="0"/>
              </a:rPr>
              <a:t>Aunt:</a:t>
            </a:r>
            <a:r>
              <a:rPr lang="en-US" altLang="en-US" sz="2800" b="1">
                <a:solidFill>
                  <a:srgbClr val="0000FF"/>
                </a:solidFill>
                <a:latin typeface="Arial Narrow" panose="020B0606020202030204" pitchFamily="34" charset="0"/>
              </a:rPr>
              <a:t>	Really? What will you do?</a:t>
            </a:r>
          </a:p>
          <a:p>
            <a:pPr eaLnBrk="1" hangingPunct="1">
              <a:lnSpc>
                <a:spcPct val="80000"/>
              </a:lnSpc>
            </a:pPr>
            <a:r>
              <a:rPr lang="en-US" altLang="en-US" sz="2800" b="1">
                <a:solidFill>
                  <a:srgbClr val="660033"/>
                </a:solidFill>
                <a:latin typeface="Arial Narrow" panose="020B0606020202030204" pitchFamily="34" charset="0"/>
              </a:rPr>
              <a:t>Hoa:</a:t>
            </a:r>
            <a:r>
              <a:rPr lang="en-US" altLang="en-US" sz="2800" b="1">
                <a:solidFill>
                  <a:srgbClr val="0000FF"/>
                </a:solidFill>
                <a:latin typeface="Arial Narrow" panose="020B0606020202030204" pitchFamily="34" charset="0"/>
              </a:rPr>
              <a:t>	</a:t>
            </a:r>
            <a:r>
              <a:rPr lang="en-US" altLang="en-US" sz="2800" b="1">
                <a:solidFill>
                  <a:srgbClr val="E911CA"/>
                </a:solidFill>
                <a:latin typeface="Arial Narrow" panose="020B0606020202030204" pitchFamily="34" charset="0"/>
              </a:rPr>
              <a:t>We are having an environment month.</a:t>
            </a:r>
          </a:p>
          <a:p>
            <a:pPr eaLnBrk="1" hangingPunct="1">
              <a:lnSpc>
                <a:spcPct val="80000"/>
              </a:lnSpc>
            </a:pPr>
            <a:r>
              <a:rPr lang="en-US" altLang="en-US" sz="2800" b="1">
                <a:solidFill>
                  <a:srgbClr val="0000FF"/>
                </a:solidFill>
                <a:latin typeface="Arial Narrow" panose="020B0606020202030204" pitchFamily="34" charset="0"/>
              </a:rPr>
              <a:t>And, </a:t>
            </a:r>
            <a:r>
              <a:rPr lang="en-US" altLang="en-US" sz="2800" b="1">
                <a:solidFill>
                  <a:srgbClr val="E911CA"/>
                </a:solidFill>
                <a:latin typeface="Arial Narrow" panose="020B0606020202030204" pitchFamily="34" charset="0"/>
              </a:rPr>
              <a:t>we’re going to clean the banks of the lakes on weekends</a:t>
            </a:r>
            <a:r>
              <a:rPr lang="en-US" altLang="en-US" sz="2800" b="1">
                <a:solidFill>
                  <a:srgbClr val="0000FF"/>
                </a:solidFill>
                <a:latin typeface="Arial Narrow" panose="020B0606020202030204" pitchFamily="34" charset="0"/>
              </a:rPr>
              <a:t>.</a:t>
            </a:r>
          </a:p>
          <a:p>
            <a:pPr eaLnBrk="1" hangingPunct="1">
              <a:lnSpc>
                <a:spcPct val="80000"/>
              </a:lnSpc>
            </a:pPr>
            <a:r>
              <a:rPr lang="en-US" altLang="en-US" sz="2800" b="1">
                <a:solidFill>
                  <a:srgbClr val="CC0066"/>
                </a:solidFill>
                <a:latin typeface="Arial Narrow" panose="020B0606020202030204" pitchFamily="34" charset="0"/>
              </a:rPr>
              <a:t>Aunt:</a:t>
            </a:r>
            <a:r>
              <a:rPr lang="en-US" altLang="en-US" sz="2800" b="1">
                <a:solidFill>
                  <a:srgbClr val="0000FF"/>
                </a:solidFill>
                <a:latin typeface="Arial Narrow" panose="020B0606020202030204" pitchFamily="34" charset="0"/>
              </a:rPr>
              <a:t>	Will you do anything else?</a:t>
            </a:r>
          </a:p>
          <a:p>
            <a:pPr eaLnBrk="1" hangingPunct="1">
              <a:lnSpc>
                <a:spcPct val="80000"/>
              </a:lnSpc>
            </a:pPr>
            <a:r>
              <a:rPr lang="en-US" altLang="en-US" sz="2800" b="1">
                <a:solidFill>
                  <a:srgbClr val="660033"/>
                </a:solidFill>
                <a:latin typeface="Arial Narrow" panose="020B0606020202030204" pitchFamily="34" charset="0"/>
              </a:rPr>
              <a:t>Hoa:</a:t>
            </a:r>
            <a:r>
              <a:rPr lang="en-US" altLang="en-US" sz="2800" b="1">
                <a:solidFill>
                  <a:srgbClr val="0000FF"/>
                </a:solidFill>
                <a:latin typeface="Arial Narrow" panose="020B0606020202030204" pitchFamily="34" charset="0"/>
              </a:rPr>
              <a:t>	Oh, yes. </a:t>
            </a:r>
            <a:r>
              <a:rPr lang="en-US" altLang="en-US" sz="2800" b="1">
                <a:solidFill>
                  <a:srgbClr val="E911CA"/>
                </a:solidFill>
                <a:latin typeface="Arial Narrow" panose="020B0606020202030204" pitchFamily="34" charset="0"/>
              </a:rPr>
              <a:t>We’re going to plant trees and flowers in the school garden and water them every afternoon after class</a:t>
            </a:r>
            <a:r>
              <a:rPr lang="en-US" altLang="en-US" sz="2800" b="1">
                <a:solidFill>
                  <a:srgbClr val="0000FF"/>
                </a:solidFill>
                <a:latin typeface="Arial Narrow" panose="020B0606020202030204" pitchFamily="34" charset="0"/>
              </a:rPr>
              <a:t>.</a:t>
            </a:r>
          </a:p>
          <a:p>
            <a:pPr eaLnBrk="1" hangingPunct="1">
              <a:lnSpc>
                <a:spcPct val="80000"/>
              </a:lnSpc>
            </a:pPr>
            <a:r>
              <a:rPr lang="en-US" altLang="en-US" sz="2800" b="1">
                <a:solidFill>
                  <a:srgbClr val="CC0066"/>
                </a:solidFill>
                <a:latin typeface="Arial Narrow" panose="020B0606020202030204" pitchFamily="34" charset="0"/>
              </a:rPr>
              <a:t>Aunt:</a:t>
            </a:r>
            <a:r>
              <a:rPr lang="en-US" altLang="en-US" sz="2800" b="1">
                <a:solidFill>
                  <a:srgbClr val="0000FF"/>
                </a:solidFill>
                <a:latin typeface="Arial Narrow" panose="020B0606020202030204" pitchFamily="34" charset="0"/>
              </a:rPr>
              <a:t>	That sounds excellent.</a:t>
            </a:r>
          </a:p>
          <a:p>
            <a:pPr eaLnBrk="1" hangingPunct="1">
              <a:lnSpc>
                <a:spcPct val="80000"/>
              </a:lnSpc>
            </a:pPr>
            <a:r>
              <a:rPr lang="en-US" altLang="en-US" sz="2800" b="1">
                <a:solidFill>
                  <a:srgbClr val="660033"/>
                </a:solidFill>
                <a:latin typeface="Arial Narrow" panose="020B0606020202030204" pitchFamily="34" charset="0"/>
              </a:rPr>
              <a:t>Hoa:</a:t>
            </a:r>
            <a:r>
              <a:rPr lang="en-US" altLang="en-US" sz="2800" b="1">
                <a:solidFill>
                  <a:srgbClr val="0000FF"/>
                </a:solidFill>
                <a:latin typeface="Arial Narrow" panose="020B0606020202030204" pitchFamily="34" charset="0"/>
              </a:rPr>
              <a:t>	Yes, it is. And, </a:t>
            </a:r>
            <a:r>
              <a:rPr lang="en-US" altLang="en-US" sz="2800" b="1">
                <a:solidFill>
                  <a:srgbClr val="E911CA"/>
                </a:solidFill>
                <a:latin typeface="Arial Narrow" panose="020B0606020202030204" pitchFamily="34" charset="0"/>
              </a:rPr>
              <a:t>we’re planting young trees and plants to sell to some schools. We hope to give more green color to the city and earn some money for our school Y&amp;Y.</a:t>
            </a:r>
          </a:p>
          <a:p>
            <a:pPr eaLnBrk="1" hangingPunct="1">
              <a:lnSpc>
                <a:spcPct val="80000"/>
              </a:lnSpc>
            </a:pPr>
            <a:r>
              <a:rPr lang="en-US" altLang="en-US" sz="2800" b="1">
                <a:solidFill>
                  <a:srgbClr val="CC0066"/>
                </a:solidFill>
                <a:latin typeface="Arial Narrow" panose="020B0606020202030204" pitchFamily="34" charset="0"/>
              </a:rPr>
              <a:t>Aunt:</a:t>
            </a:r>
            <a:r>
              <a:rPr lang="en-US" altLang="en-US" sz="2800" b="1">
                <a:solidFill>
                  <a:srgbClr val="0000FF"/>
                </a:solidFill>
                <a:latin typeface="Arial Narrow" panose="020B0606020202030204" pitchFamily="34" charset="0"/>
              </a:rPr>
              <a:t>	You’re really great, Hoa!</a:t>
            </a:r>
          </a:p>
          <a:p>
            <a:pPr eaLnBrk="1" hangingPunct="1">
              <a:lnSpc>
                <a:spcPct val="80000"/>
              </a:lnSpc>
            </a:pPr>
            <a:r>
              <a:rPr lang="en-US" altLang="en-US" sz="2800" b="1">
                <a:solidFill>
                  <a:srgbClr val="0000FF"/>
                </a:solidFill>
                <a:latin typeface="Arial Narrow" panose="020B0606020202030204" pitchFamily="34" charset="0"/>
              </a:rPr>
              <a:t>Dear Mom and Dad,</a:t>
            </a:r>
          </a:p>
          <a:p>
            <a:pPr eaLnBrk="1" hangingPunct="1">
              <a:lnSpc>
                <a:spcPct val="80000"/>
              </a:lnSpc>
            </a:pPr>
            <a:r>
              <a:rPr lang="en-US" altLang="en-US" sz="2800" b="1">
                <a:solidFill>
                  <a:srgbClr val="0000FF"/>
                </a:solidFill>
                <a:latin typeface="Arial Narrow" panose="020B0606020202030204" pitchFamily="34" charset="0"/>
              </a:rPr>
              <a:t>………………………………..</a:t>
            </a:r>
          </a:p>
        </p:txBody>
      </p:sp>
      <p:sp>
        <p:nvSpPr>
          <p:cNvPr id="22537" name="Rectangle 9"/>
          <p:cNvSpPr>
            <a:spLocks noChangeArrowheads="1"/>
          </p:cNvSpPr>
          <p:nvPr/>
        </p:nvSpPr>
        <p:spPr bwMode="auto">
          <a:xfrm>
            <a:off x="0" y="1295400"/>
            <a:ext cx="8915400" cy="5562600"/>
          </a:xfrm>
          <a:prstGeom prst="rect">
            <a:avLst/>
          </a:prstGeom>
          <a:solidFill>
            <a:srgbClr val="FFCC00">
              <a:alpha val="23137"/>
            </a:srgbClr>
          </a:solidFill>
          <a:ln w="57150">
            <a:solidFill>
              <a:srgbClr val="800000"/>
            </a:solidFill>
            <a:miter lim="800000"/>
            <a:headEnd/>
            <a:tailEnd/>
          </a:ln>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4" eaLnBrk="1" hangingPunct="1">
              <a:lnSpc>
                <a:spcPct val="90000"/>
              </a:lnSpc>
              <a:spcBef>
                <a:spcPct val="20000"/>
              </a:spcBef>
            </a:pPr>
            <a:endParaRPr lang="en-US" altLang="en-US" sz="2400">
              <a:solidFill>
                <a:srgbClr val="FF00FF"/>
              </a:solidFill>
            </a:endParaRPr>
          </a:p>
        </p:txBody>
      </p:sp>
      <p:sp>
        <p:nvSpPr>
          <p:cNvPr id="27652" name="Text Box 4"/>
          <p:cNvSpPr txBox="1">
            <a:spLocks noChangeArrowheads="1"/>
          </p:cNvSpPr>
          <p:nvPr/>
        </p:nvSpPr>
        <p:spPr bwMode="auto">
          <a:xfrm>
            <a:off x="685800" y="0"/>
            <a:ext cx="82296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sz="3200" b="1">
                <a:solidFill>
                  <a:srgbClr val="008000"/>
                </a:solidFill>
                <a:latin typeface="Arial Narrow" panose="020B0606020202030204" pitchFamily="34" charset="0"/>
              </a:rPr>
              <a:t>2. Read the dialogue between Hoa and her aunt. Then write Hoa’s letter to her parents telling what she is going to do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22537">
                                            <p:bg/>
                                          </p:spTgt>
                                        </p:tgtEl>
                                        <p:attrNameLst>
                                          <p:attrName>style.visibility</p:attrName>
                                        </p:attrNameLst>
                                      </p:cBhvr>
                                      <p:to>
                                        <p:strVal val="visible"/>
                                      </p:to>
                                    </p:set>
                                    <p:animEffect transition="in" filter="box(in)">
                                      <p:cBhvr>
                                        <p:cTn id="7" dur="500"/>
                                        <p:tgtEl>
                                          <p:spTgt spid="22537">
                                            <p:bg/>
                                          </p:spTgt>
                                        </p:tgtEl>
                                      </p:cBhvr>
                                    </p:animEffect>
                                  </p:childTnLst>
                                </p:cTn>
                              </p:par>
                              <p:par>
                                <p:cTn id="8" presetID="4" presetClass="entr" presetSubtype="16" fill="hold" grpId="0" nodeType="withEffect" nodePh="1">
                                  <p:stCondLst>
                                    <p:cond delay="0"/>
                                  </p:stCondLst>
                                  <p:endCondLst>
                                    <p:cond evt="begin" delay="0">
                                      <p:tn val="8"/>
                                    </p:cond>
                                  </p:endCondLst>
                                  <p:childTnLst>
                                    <p:set>
                                      <p:cBhvr>
                                        <p:cTn id="9" dur="1" fill="hold">
                                          <p:stCondLst>
                                            <p:cond delay="0"/>
                                          </p:stCondLst>
                                        </p:cTn>
                                        <p:tgtEl>
                                          <p:spTgt spid="22537">
                                            <p:txEl>
                                              <p:pRg st="0" end="0"/>
                                            </p:txEl>
                                          </p:spTgt>
                                        </p:tgtEl>
                                        <p:attrNameLst>
                                          <p:attrName>style.visibility</p:attrName>
                                        </p:attrNameLst>
                                      </p:cBhvr>
                                      <p:to>
                                        <p:strVal val="visible"/>
                                      </p:to>
                                    </p:set>
                                    <p:animEffect transition="in" filter="box(in)">
                                      <p:cBhvr>
                                        <p:cTn id="10" dur="500"/>
                                        <p:tgtEl>
                                          <p:spTgt spid="2253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2534"/>
                                        </p:tgtEl>
                                        <p:attrNameLst>
                                          <p:attrName>style.visibility</p:attrName>
                                        </p:attrNameLst>
                                      </p:cBhvr>
                                      <p:to>
                                        <p:strVal val="visible"/>
                                      </p:to>
                                    </p:set>
                                    <p:animEffect transition="in" filter="box(in)">
                                      <p:cBhvr>
                                        <p:cTn id="15"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7"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ChangeArrowheads="1"/>
          </p:cNvSpPr>
          <p:nvPr/>
        </p:nvSpPr>
        <p:spPr bwMode="auto">
          <a:xfrm>
            <a:off x="1066800" y="1143000"/>
            <a:ext cx="7543800" cy="5105400"/>
          </a:xfrm>
          <a:prstGeom prst="homePlate">
            <a:avLst>
              <a:gd name="adj" fmla="val 9543"/>
            </a:avLst>
          </a:prstGeom>
          <a:solidFill>
            <a:srgbClr val="00FF00"/>
          </a:solidFill>
          <a:ln w="57150" cmpd="thickThin">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4754" name="Rectangle 2"/>
          <p:cNvSpPr>
            <a:spLocks noGrp="1" noChangeArrowheads="1"/>
          </p:cNvSpPr>
          <p:nvPr>
            <p:ph type="title" idx="4294967295"/>
          </p:nvPr>
        </p:nvSpPr>
        <p:spPr bwMode="auto">
          <a:xfrm>
            <a:off x="2971800" y="228600"/>
            <a:ext cx="23622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altLang="en-US" smtClean="0">
                <a:solidFill>
                  <a:srgbClr val="FF0000"/>
                </a:solidFill>
                <a:effectLst/>
              </a:rPr>
              <a:t>Outline</a:t>
            </a:r>
          </a:p>
        </p:txBody>
      </p:sp>
      <p:sp>
        <p:nvSpPr>
          <p:cNvPr id="74755" name="Rectangle 3"/>
          <p:cNvSpPr>
            <a:spLocks noGrp="1" noChangeArrowheads="1"/>
          </p:cNvSpPr>
          <p:nvPr>
            <p:ph type="body" idx="4294967295"/>
          </p:nvPr>
        </p:nvSpPr>
        <p:spPr>
          <a:xfrm>
            <a:off x="1295400" y="1371600"/>
            <a:ext cx="7046913" cy="4572000"/>
          </a:xfrm>
        </p:spPr>
        <p:txBody>
          <a:bodyPr lIns="91440" tIns="45720"/>
          <a:lstStyle/>
          <a:p>
            <a:pPr eaLnBrk="1" hangingPunct="1"/>
            <a:r>
              <a:rPr lang="en-US" altLang="en-US" b="1" smtClean="0">
                <a:solidFill>
                  <a:srgbClr val="FF0000"/>
                </a:solidFill>
              </a:rPr>
              <a:t>Dear Mom and Dad,</a:t>
            </a:r>
          </a:p>
          <a:p>
            <a:pPr eaLnBrk="1" hangingPunct="1"/>
            <a:r>
              <a:rPr lang="en-US" altLang="en-US" b="1" smtClean="0">
                <a:solidFill>
                  <a:srgbClr val="FF0000"/>
                </a:solidFill>
              </a:rPr>
              <a:t>I / happy / tell / I / join the …</a:t>
            </a:r>
          </a:p>
          <a:p>
            <a:pPr eaLnBrk="1" hangingPunct="1"/>
            <a:r>
              <a:rPr lang="en-US" altLang="en-US" b="1" smtClean="0">
                <a:solidFill>
                  <a:srgbClr val="FF0000"/>
                </a:solidFill>
              </a:rPr>
              <a:t>The Y &amp; Y is holding /(having)/ environment month (plan)</a:t>
            </a:r>
          </a:p>
          <a:p>
            <a:pPr eaLnBrk="1" hangingPunct="1"/>
            <a:r>
              <a:rPr lang="en-US" altLang="en-US" b="1" smtClean="0">
                <a:solidFill>
                  <a:srgbClr val="FF0000"/>
                </a:solidFill>
              </a:rPr>
              <a:t>We / clean / banks …</a:t>
            </a:r>
          </a:p>
          <a:p>
            <a:pPr eaLnBrk="1" hangingPunct="1"/>
            <a:r>
              <a:rPr lang="en-US" altLang="en-US" b="1" smtClean="0">
                <a:solidFill>
                  <a:srgbClr val="FF0000"/>
                </a:solidFill>
              </a:rPr>
              <a:t>We / plant / trees.</a:t>
            </a:r>
          </a:p>
          <a:p>
            <a:pPr eaLnBrk="1" hangingPunct="1"/>
            <a:r>
              <a:rPr lang="en-US" altLang="en-US" b="1" smtClean="0">
                <a:solidFill>
                  <a:srgbClr val="FF0000"/>
                </a:solidFill>
              </a:rPr>
              <a:t>We /hope/give /green color/ earn/money…</a:t>
            </a:r>
          </a:p>
          <a:p>
            <a:pPr eaLnBrk="1" hangingPunct="1"/>
            <a:r>
              <a:rPr lang="en-US" altLang="en-US" b="1" smtClean="0">
                <a:solidFill>
                  <a:srgbClr val="FF0000"/>
                </a:solidFill>
              </a:rPr>
              <a:t>It/interesting /useful/?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box(in)">
                                      <p:cBhvr>
                                        <p:cTn id="7" dur="500"/>
                                        <p:tgtEl>
                                          <p:spTgt spid="74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7346"/>
                                        </p:tgtEl>
                                        <p:attrNameLst>
                                          <p:attrName>style.visibility</p:attrName>
                                        </p:attrNameLst>
                                      </p:cBhvr>
                                      <p:to>
                                        <p:strVal val="visible"/>
                                      </p:to>
                                    </p:set>
                                    <p:animEffect transition="in" filter="fade">
                                      <p:cBhvr>
                                        <p:cTn id="12" dur="2000"/>
                                        <p:tgtEl>
                                          <p:spTgt spid="57346"/>
                                        </p:tgtEl>
                                      </p:cBhvr>
                                    </p:animEffect>
                                  </p:childTnLst>
                                </p:cTn>
                              </p:par>
                            </p:childTnLst>
                          </p:cTn>
                        </p:par>
                        <p:par>
                          <p:cTn id="13" fill="hold" nodeType="afterGroup">
                            <p:stCondLst>
                              <p:cond delay="2000"/>
                            </p:stCondLst>
                            <p:childTnLst>
                              <p:par>
                                <p:cTn id="14" presetID="4" presetClass="entr" presetSubtype="16" fill="hold" nodeType="afterEffect">
                                  <p:stCondLst>
                                    <p:cond delay="0"/>
                                  </p:stCondLst>
                                  <p:childTnLst>
                                    <p:set>
                                      <p:cBhvr>
                                        <p:cTn id="15" dur="1" fill="hold">
                                          <p:stCondLst>
                                            <p:cond delay="0"/>
                                          </p:stCondLst>
                                        </p:cTn>
                                        <p:tgtEl>
                                          <p:spTgt spid="74755">
                                            <p:txEl>
                                              <p:pRg st="0" end="0"/>
                                            </p:txEl>
                                          </p:spTgt>
                                        </p:tgtEl>
                                        <p:attrNameLst>
                                          <p:attrName>style.visibility</p:attrName>
                                        </p:attrNameLst>
                                      </p:cBhvr>
                                      <p:to>
                                        <p:strVal val="visible"/>
                                      </p:to>
                                    </p:set>
                                    <p:animEffect transition="in" filter="box(in)">
                                      <p:cBhvr>
                                        <p:cTn id="16" dur="500"/>
                                        <p:tgtEl>
                                          <p:spTgt spid="7475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74755">
                                            <p:txEl>
                                              <p:pRg st="1" end="1"/>
                                            </p:txEl>
                                          </p:spTgt>
                                        </p:tgtEl>
                                        <p:attrNameLst>
                                          <p:attrName>style.visibility</p:attrName>
                                        </p:attrNameLst>
                                      </p:cBhvr>
                                      <p:to>
                                        <p:strVal val="visible"/>
                                      </p:to>
                                    </p:set>
                                    <p:animEffect transition="in" filter="box(in)">
                                      <p:cBhvr>
                                        <p:cTn id="21" dur="500"/>
                                        <p:tgtEl>
                                          <p:spTgt spid="74755">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74755">
                                            <p:txEl>
                                              <p:pRg st="2" end="2"/>
                                            </p:txEl>
                                          </p:spTgt>
                                        </p:tgtEl>
                                        <p:attrNameLst>
                                          <p:attrName>style.visibility</p:attrName>
                                        </p:attrNameLst>
                                      </p:cBhvr>
                                      <p:to>
                                        <p:strVal val="visible"/>
                                      </p:to>
                                    </p:set>
                                    <p:animEffect transition="in" filter="box(in)">
                                      <p:cBhvr>
                                        <p:cTn id="26" dur="500"/>
                                        <p:tgtEl>
                                          <p:spTgt spid="7475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74755">
                                            <p:txEl>
                                              <p:pRg st="3" end="3"/>
                                            </p:txEl>
                                          </p:spTgt>
                                        </p:tgtEl>
                                        <p:attrNameLst>
                                          <p:attrName>style.visibility</p:attrName>
                                        </p:attrNameLst>
                                      </p:cBhvr>
                                      <p:to>
                                        <p:strVal val="visible"/>
                                      </p:to>
                                    </p:set>
                                    <p:animEffect transition="in" filter="box(in)">
                                      <p:cBhvr>
                                        <p:cTn id="31" dur="500"/>
                                        <p:tgtEl>
                                          <p:spTgt spid="74755">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nodeType="clickEffect">
                                  <p:stCondLst>
                                    <p:cond delay="0"/>
                                  </p:stCondLst>
                                  <p:childTnLst>
                                    <p:set>
                                      <p:cBhvr>
                                        <p:cTn id="35" dur="1" fill="hold">
                                          <p:stCondLst>
                                            <p:cond delay="0"/>
                                          </p:stCondLst>
                                        </p:cTn>
                                        <p:tgtEl>
                                          <p:spTgt spid="74755">
                                            <p:txEl>
                                              <p:pRg st="4" end="4"/>
                                            </p:txEl>
                                          </p:spTgt>
                                        </p:tgtEl>
                                        <p:attrNameLst>
                                          <p:attrName>style.visibility</p:attrName>
                                        </p:attrNameLst>
                                      </p:cBhvr>
                                      <p:to>
                                        <p:strVal val="visible"/>
                                      </p:to>
                                    </p:set>
                                    <p:animEffect transition="in" filter="box(in)">
                                      <p:cBhvr>
                                        <p:cTn id="36" dur="500"/>
                                        <p:tgtEl>
                                          <p:spTgt spid="74755">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74755">
                                            <p:txEl>
                                              <p:pRg st="5" end="5"/>
                                            </p:txEl>
                                          </p:spTgt>
                                        </p:tgtEl>
                                        <p:attrNameLst>
                                          <p:attrName>style.visibility</p:attrName>
                                        </p:attrNameLst>
                                      </p:cBhvr>
                                      <p:to>
                                        <p:strVal val="visible"/>
                                      </p:to>
                                    </p:set>
                                    <p:animEffect transition="in" filter="box(in)">
                                      <p:cBhvr>
                                        <p:cTn id="41" dur="500"/>
                                        <p:tgtEl>
                                          <p:spTgt spid="74755">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nodeType="clickEffect">
                                  <p:stCondLst>
                                    <p:cond delay="0"/>
                                  </p:stCondLst>
                                  <p:childTnLst>
                                    <p:set>
                                      <p:cBhvr>
                                        <p:cTn id="45" dur="1" fill="hold">
                                          <p:stCondLst>
                                            <p:cond delay="0"/>
                                          </p:stCondLst>
                                        </p:cTn>
                                        <p:tgtEl>
                                          <p:spTgt spid="74755">
                                            <p:txEl>
                                              <p:pRg st="6" end="6"/>
                                            </p:txEl>
                                          </p:spTgt>
                                        </p:tgtEl>
                                        <p:attrNameLst>
                                          <p:attrName>style.visibility</p:attrName>
                                        </p:attrNameLst>
                                      </p:cBhvr>
                                      <p:to>
                                        <p:strVal val="visible"/>
                                      </p:to>
                                    </p:set>
                                    <p:animEffect transition="in" filter="box(in)">
                                      <p:cBhvr>
                                        <p:cTn id="46" dur="500"/>
                                        <p:tgtEl>
                                          <p:spTgt spid="747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ChangeArrowheads="1"/>
          </p:cNvSpPr>
          <p:nvPr/>
        </p:nvSpPr>
        <p:spPr bwMode="auto">
          <a:xfrm>
            <a:off x="457200" y="838200"/>
            <a:ext cx="8382000" cy="5638800"/>
          </a:xfrm>
          <a:prstGeom prst="foldedCorner">
            <a:avLst>
              <a:gd name="adj" fmla="val 12500"/>
            </a:avLst>
          </a:prstGeom>
          <a:solidFill>
            <a:srgbClr val="FFCCFF"/>
          </a:solidFill>
          <a:ln w="3810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5778" name="Rectangle 2"/>
          <p:cNvSpPr>
            <a:spLocks noGrp="1" noChangeArrowheads="1"/>
          </p:cNvSpPr>
          <p:nvPr>
            <p:ph type="title" idx="4294967295"/>
          </p:nvPr>
        </p:nvSpPr>
        <p:spPr bwMode="auto">
          <a:xfrm>
            <a:off x="3505200" y="152400"/>
            <a:ext cx="2667000" cy="71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altLang="en-US" sz="3200" b="0" smtClean="0">
                <a:solidFill>
                  <a:srgbClr val="FF0000"/>
                </a:solidFill>
                <a:effectLst/>
              </a:rPr>
              <a:t>Writing</a:t>
            </a:r>
          </a:p>
        </p:txBody>
      </p:sp>
      <p:sp>
        <p:nvSpPr>
          <p:cNvPr id="75779" name="Rectangle 3"/>
          <p:cNvSpPr>
            <a:spLocks noGrp="1" noChangeArrowheads="1"/>
          </p:cNvSpPr>
          <p:nvPr>
            <p:ph type="body" idx="4294967295"/>
          </p:nvPr>
        </p:nvSpPr>
        <p:spPr>
          <a:xfrm>
            <a:off x="304800" y="1066800"/>
            <a:ext cx="8229600" cy="4983163"/>
          </a:xfrm>
        </p:spPr>
        <p:txBody>
          <a:bodyPr lIns="91440" tIns="45720"/>
          <a:lstStyle/>
          <a:p>
            <a:pPr eaLnBrk="1" hangingPunct="1">
              <a:lnSpc>
                <a:spcPct val="90000"/>
              </a:lnSpc>
              <a:spcBef>
                <a:spcPct val="0"/>
              </a:spcBef>
              <a:buFont typeface="Wingdings 2" panose="05020102010507070707" pitchFamily="18" charset="2"/>
              <a:buNone/>
            </a:pPr>
            <a:r>
              <a:rPr lang="en-US" altLang="en-US" sz="2400" b="1" i="1" smtClean="0">
                <a:solidFill>
                  <a:srgbClr val="0000FF"/>
                </a:solidFill>
                <a:latin typeface="Arial Narrow" panose="020B0606020202030204" pitchFamily="34" charset="0"/>
              </a:rPr>
              <a:t>        Dear Mom and Dad,</a:t>
            </a:r>
          </a:p>
          <a:p>
            <a:pPr algn="just" eaLnBrk="1" hangingPunct="1">
              <a:lnSpc>
                <a:spcPct val="90000"/>
              </a:lnSpc>
              <a:spcBef>
                <a:spcPct val="0"/>
              </a:spcBef>
              <a:buFont typeface="Wingdings 2" panose="05020102010507070707" pitchFamily="18" charset="2"/>
              <a:buNone/>
            </a:pPr>
            <a:r>
              <a:rPr lang="en-US" altLang="en-US" sz="2400" b="1" i="1" smtClean="0">
                <a:solidFill>
                  <a:srgbClr val="0000FF"/>
                </a:solidFill>
                <a:latin typeface="Arial Narrow" panose="020B0606020202030204" pitchFamily="34" charset="0"/>
              </a:rPr>
              <a:t>        I’m very happy to tell you that I’m going to join the Y &amp; Y Green Group of my school.</a:t>
            </a:r>
          </a:p>
          <a:p>
            <a:pPr algn="just" eaLnBrk="1" hangingPunct="1">
              <a:lnSpc>
                <a:spcPct val="90000"/>
              </a:lnSpc>
              <a:spcBef>
                <a:spcPct val="0"/>
              </a:spcBef>
              <a:buFont typeface="Wingdings 2" panose="05020102010507070707" pitchFamily="18" charset="2"/>
              <a:buNone/>
            </a:pPr>
            <a:r>
              <a:rPr lang="en-US" altLang="en-US" sz="2400" b="1" i="1" smtClean="0">
                <a:solidFill>
                  <a:srgbClr val="0000FF"/>
                </a:solidFill>
                <a:latin typeface="Arial Narrow" panose="020B0606020202030204" pitchFamily="34" charset="0"/>
              </a:rPr>
              <a:t>       The Green Group is holding an environment month plan. We are going to clean the banks of the lakes on weekends. We are going to plant trees and flowers in the school garden and water them every afternoon after class. We hope that we can give green color to the city and earn some money for our school Y &amp; Y.</a:t>
            </a:r>
          </a:p>
          <a:p>
            <a:pPr eaLnBrk="1" hangingPunct="1">
              <a:lnSpc>
                <a:spcPct val="90000"/>
              </a:lnSpc>
              <a:spcBef>
                <a:spcPct val="0"/>
              </a:spcBef>
              <a:buFont typeface="Wingdings 2" panose="05020102010507070707" pitchFamily="18" charset="2"/>
              <a:buNone/>
            </a:pPr>
            <a:r>
              <a:rPr lang="en-US" altLang="en-US" sz="2400" b="1" i="1" smtClean="0">
                <a:solidFill>
                  <a:srgbClr val="0000FF"/>
                </a:solidFill>
                <a:latin typeface="Arial Narrow" panose="020B0606020202030204" pitchFamily="34" charset="0"/>
              </a:rPr>
              <a:t>       The program is very interesting and useful, isn’t it?</a:t>
            </a:r>
          </a:p>
          <a:p>
            <a:pPr eaLnBrk="1" hangingPunct="1">
              <a:lnSpc>
                <a:spcPct val="90000"/>
              </a:lnSpc>
              <a:spcBef>
                <a:spcPct val="0"/>
              </a:spcBef>
              <a:buFont typeface="Wingdings 2" panose="05020102010507070707" pitchFamily="18" charset="2"/>
              <a:buNone/>
            </a:pPr>
            <a:r>
              <a:rPr lang="en-US" altLang="en-US" sz="2400" b="1" i="1" smtClean="0">
                <a:solidFill>
                  <a:srgbClr val="0000FF"/>
                </a:solidFill>
                <a:latin typeface="Arial Narrow" panose="020B0606020202030204" pitchFamily="34" charset="0"/>
              </a:rPr>
              <a:t>       I will tell you more about the group activities later.</a:t>
            </a:r>
          </a:p>
          <a:p>
            <a:pPr eaLnBrk="1" hangingPunct="1">
              <a:lnSpc>
                <a:spcPct val="90000"/>
              </a:lnSpc>
              <a:spcBef>
                <a:spcPct val="0"/>
              </a:spcBef>
              <a:buFont typeface="Wingdings 2" panose="05020102010507070707" pitchFamily="18" charset="2"/>
              <a:buNone/>
            </a:pPr>
            <a:r>
              <a:rPr lang="en-US" altLang="en-US" sz="2400" b="1" i="1" smtClean="0">
                <a:solidFill>
                  <a:srgbClr val="0000FF"/>
                </a:solidFill>
                <a:latin typeface="Arial Narrow" panose="020B0606020202030204" pitchFamily="34" charset="0"/>
              </a:rPr>
              <a:t>       Love,</a:t>
            </a:r>
          </a:p>
          <a:p>
            <a:pPr eaLnBrk="1" hangingPunct="1">
              <a:lnSpc>
                <a:spcPct val="90000"/>
              </a:lnSpc>
              <a:spcBef>
                <a:spcPct val="0"/>
              </a:spcBef>
              <a:buFont typeface="Wingdings 2" panose="05020102010507070707" pitchFamily="18" charset="2"/>
              <a:buNone/>
            </a:pPr>
            <a:r>
              <a:rPr lang="en-US" altLang="en-US" sz="2400" b="1" i="1" smtClean="0">
                <a:solidFill>
                  <a:srgbClr val="0000FF"/>
                </a:solidFill>
                <a:latin typeface="Arial Narrow" panose="020B0606020202030204" pitchFamily="34" charset="0"/>
              </a:rPr>
              <a:t>       Hoa</a:t>
            </a:r>
          </a:p>
          <a:p>
            <a:pPr eaLnBrk="1" hangingPunct="1">
              <a:lnSpc>
                <a:spcPct val="90000"/>
              </a:lnSpc>
              <a:spcBef>
                <a:spcPct val="0"/>
              </a:spcBef>
              <a:buFont typeface="Wingdings 2" panose="05020102010507070707" pitchFamily="18" charset="2"/>
              <a:buNone/>
            </a:pPr>
            <a:endParaRPr lang="en-US" altLang="en-US" sz="2400" b="1" i="1" smtClean="0">
              <a:solidFill>
                <a:srgbClr val="0000FF"/>
              </a:solidFill>
              <a:latin typeface="Arial Narrow" panose="020B0606020202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ox(in)">
                                      <p:cBhvr>
                                        <p:cTn id="7" dur="500"/>
                                        <p:tgtEl>
                                          <p:spTgt spid="75778"/>
                                        </p:tgtEl>
                                      </p:cBhvr>
                                    </p:animEffect>
                                  </p:childTnLst>
                                </p:cTn>
                              </p:par>
                            </p:childTnLst>
                          </p:cTn>
                        </p:par>
                        <p:par>
                          <p:cTn id="8" fill="hold" nodeType="afterGroup">
                            <p:stCondLst>
                              <p:cond delay="500"/>
                            </p:stCondLst>
                            <p:childTnLst>
                              <p:par>
                                <p:cTn id="9" presetID="27" presetClass="entr" presetSubtype="0" fill="hold" nodeType="afterEffect">
                                  <p:stCondLst>
                                    <p:cond delay="0"/>
                                  </p:stCondLst>
                                  <p:iterate type="lt">
                                    <p:tmPct val="50000"/>
                                  </p:iterate>
                                  <p:childTnLst>
                                    <p:set>
                                      <p:cBhvr>
                                        <p:cTn id="10" dur="1" fill="hold">
                                          <p:stCondLst>
                                            <p:cond delay="0"/>
                                          </p:stCondLst>
                                        </p:cTn>
                                        <p:tgtEl>
                                          <p:spTgt spid="75779">
                                            <p:txEl>
                                              <p:pRg st="0" end="0"/>
                                            </p:txEl>
                                          </p:spTgt>
                                        </p:tgtEl>
                                        <p:attrNameLst>
                                          <p:attrName>style.visibility</p:attrName>
                                        </p:attrNameLst>
                                      </p:cBhvr>
                                      <p:to>
                                        <p:strVal val="visible"/>
                                      </p:to>
                                    </p:set>
                                    <p:anim calcmode="discrete" valueType="clr">
                                      <p:cBhvr override="childStyle">
                                        <p:cTn id="11" dur="80"/>
                                        <p:tgtEl>
                                          <p:spTgt spid="757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5779">
                                            <p:txEl>
                                              <p:pRg st="0" end="0"/>
                                            </p:txEl>
                                          </p:spTgt>
                                        </p:tgtEl>
                                        <p:attrNameLst>
                                          <p:attrName>fillcolor</p:attrName>
                                        </p:attrNameLst>
                                      </p:cBhvr>
                                      <p:tavLst>
                                        <p:tav tm="0">
                                          <p:val>
                                            <p:clrVal>
                                              <a:schemeClr val="accent2"/>
                                            </p:clrVal>
                                          </p:val>
                                        </p:tav>
                                        <p:tav tm="50000">
                                          <p:val>
                                            <p:clrVal>
                                              <a:schemeClr val="hlink"/>
                                            </p:clrVal>
                                          </p:val>
                                        </p:tav>
                                      </p:tavLst>
                                    </p:anim>
                                    <p:set>
                                      <p:cBhvr>
                                        <p:cTn id="13" dur="80"/>
                                        <p:tgtEl>
                                          <p:spTgt spid="75779">
                                            <p:txEl>
                                              <p:pRg st="0" end="0"/>
                                            </p:txEl>
                                          </p:spTgt>
                                        </p:tgtEl>
                                        <p:attrNameLst>
                                          <p:attrName>fill.type</p:attrName>
                                        </p:attrNameLst>
                                      </p:cBhvr>
                                      <p:to>
                                        <p:strVal val="solid"/>
                                      </p:to>
                                    </p:set>
                                  </p:childTnLst>
                                </p:cTn>
                              </p:par>
                            </p:childTnLst>
                          </p:cTn>
                        </p:par>
                        <p:par>
                          <p:cTn id="14" fill="hold" nodeType="afterGroup">
                            <p:stCondLst>
                              <p:cond delay="1100"/>
                            </p:stCondLst>
                            <p:childTnLst>
                              <p:par>
                                <p:cTn id="15" presetID="27" presetClass="entr" presetSubtype="0" fill="hold" nodeType="afterEffect">
                                  <p:stCondLst>
                                    <p:cond delay="0"/>
                                  </p:stCondLst>
                                  <p:iterate type="lt">
                                    <p:tmPct val="50000"/>
                                  </p:iterate>
                                  <p:childTnLst>
                                    <p:set>
                                      <p:cBhvr>
                                        <p:cTn id="16" dur="1" fill="hold">
                                          <p:stCondLst>
                                            <p:cond delay="0"/>
                                          </p:stCondLst>
                                        </p:cTn>
                                        <p:tgtEl>
                                          <p:spTgt spid="75779">
                                            <p:txEl>
                                              <p:pRg st="1" end="1"/>
                                            </p:txEl>
                                          </p:spTgt>
                                        </p:tgtEl>
                                        <p:attrNameLst>
                                          <p:attrName>style.visibility</p:attrName>
                                        </p:attrNameLst>
                                      </p:cBhvr>
                                      <p:to>
                                        <p:strVal val="visible"/>
                                      </p:to>
                                    </p:set>
                                    <p:anim calcmode="discrete" valueType="clr">
                                      <p:cBhvr override="childStyle">
                                        <p:cTn id="17" dur="80"/>
                                        <p:tgtEl>
                                          <p:spTgt spid="757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75779">
                                            <p:txEl>
                                              <p:pRg st="1" end="1"/>
                                            </p:txEl>
                                          </p:spTgt>
                                        </p:tgtEl>
                                        <p:attrNameLst>
                                          <p:attrName>fillcolor</p:attrName>
                                        </p:attrNameLst>
                                      </p:cBhvr>
                                      <p:tavLst>
                                        <p:tav tm="0">
                                          <p:val>
                                            <p:clrVal>
                                              <a:schemeClr val="accent2"/>
                                            </p:clrVal>
                                          </p:val>
                                        </p:tav>
                                        <p:tav tm="50000">
                                          <p:val>
                                            <p:clrVal>
                                              <a:schemeClr val="hlink"/>
                                            </p:clrVal>
                                          </p:val>
                                        </p:tav>
                                      </p:tavLst>
                                    </p:anim>
                                    <p:set>
                                      <p:cBhvr>
                                        <p:cTn id="19" dur="80"/>
                                        <p:tgtEl>
                                          <p:spTgt spid="75779">
                                            <p:txEl>
                                              <p:pRg st="1" end="1"/>
                                            </p:txEl>
                                          </p:spTgt>
                                        </p:tgtEl>
                                        <p:attrNameLst>
                                          <p:attrName>fill.type</p:attrName>
                                        </p:attrNameLst>
                                      </p:cBhvr>
                                      <p:to>
                                        <p:strVal val="solid"/>
                                      </p:to>
                                    </p:set>
                                  </p:childTnLst>
                                </p:cTn>
                              </p:par>
                            </p:childTnLst>
                          </p:cTn>
                        </p:par>
                        <p:par>
                          <p:cTn id="20" fill="hold" nodeType="afterGroup">
                            <p:stCondLst>
                              <p:cond delay="3780"/>
                            </p:stCondLst>
                            <p:childTnLst>
                              <p:par>
                                <p:cTn id="21" presetID="27" presetClass="entr" presetSubtype="0" fill="hold" nodeType="afterEffect">
                                  <p:stCondLst>
                                    <p:cond delay="0"/>
                                  </p:stCondLst>
                                  <p:iterate type="lt">
                                    <p:tmPct val="50000"/>
                                  </p:iterate>
                                  <p:childTnLst>
                                    <p:set>
                                      <p:cBhvr>
                                        <p:cTn id="22" dur="1" fill="hold">
                                          <p:stCondLst>
                                            <p:cond delay="0"/>
                                          </p:stCondLst>
                                        </p:cTn>
                                        <p:tgtEl>
                                          <p:spTgt spid="75779">
                                            <p:txEl>
                                              <p:pRg st="2" end="2"/>
                                            </p:txEl>
                                          </p:spTgt>
                                        </p:tgtEl>
                                        <p:attrNameLst>
                                          <p:attrName>style.visibility</p:attrName>
                                        </p:attrNameLst>
                                      </p:cBhvr>
                                      <p:to>
                                        <p:strVal val="visible"/>
                                      </p:to>
                                    </p:set>
                                    <p:anim calcmode="discrete" valueType="clr">
                                      <p:cBhvr override="childStyle">
                                        <p:cTn id="23" dur="80"/>
                                        <p:tgtEl>
                                          <p:spTgt spid="7577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75779">
                                            <p:txEl>
                                              <p:pRg st="2" end="2"/>
                                            </p:txEl>
                                          </p:spTgt>
                                        </p:tgtEl>
                                        <p:attrNameLst>
                                          <p:attrName>fillcolor</p:attrName>
                                        </p:attrNameLst>
                                      </p:cBhvr>
                                      <p:tavLst>
                                        <p:tav tm="0">
                                          <p:val>
                                            <p:clrVal>
                                              <a:schemeClr val="accent2"/>
                                            </p:clrVal>
                                          </p:val>
                                        </p:tav>
                                        <p:tav tm="50000">
                                          <p:val>
                                            <p:clrVal>
                                              <a:schemeClr val="hlink"/>
                                            </p:clrVal>
                                          </p:val>
                                        </p:tav>
                                      </p:tavLst>
                                    </p:anim>
                                    <p:set>
                                      <p:cBhvr>
                                        <p:cTn id="25" dur="80"/>
                                        <p:tgtEl>
                                          <p:spTgt spid="75779">
                                            <p:txEl>
                                              <p:pRg st="2" end="2"/>
                                            </p:txEl>
                                          </p:spTgt>
                                        </p:tgtEl>
                                        <p:attrNameLst>
                                          <p:attrName>fill.type</p:attrName>
                                        </p:attrNameLst>
                                      </p:cBhvr>
                                      <p:to>
                                        <p:strVal val="solid"/>
                                      </p:to>
                                    </p:set>
                                  </p:childTnLst>
                                </p:cTn>
                              </p:par>
                            </p:childTnLst>
                          </p:cTn>
                        </p:par>
                        <p:par>
                          <p:cTn id="26" fill="hold" nodeType="afterGroup">
                            <p:stCondLst>
                              <p:cond delay="13700"/>
                            </p:stCondLst>
                            <p:childTnLst>
                              <p:par>
                                <p:cTn id="27" presetID="27" presetClass="entr" presetSubtype="0" fill="hold" nodeType="afterEffect">
                                  <p:stCondLst>
                                    <p:cond delay="0"/>
                                  </p:stCondLst>
                                  <p:iterate type="lt">
                                    <p:tmPct val="50000"/>
                                  </p:iterate>
                                  <p:childTnLst>
                                    <p:set>
                                      <p:cBhvr>
                                        <p:cTn id="28" dur="1" fill="hold">
                                          <p:stCondLst>
                                            <p:cond delay="0"/>
                                          </p:stCondLst>
                                        </p:cTn>
                                        <p:tgtEl>
                                          <p:spTgt spid="75779">
                                            <p:txEl>
                                              <p:pRg st="3" end="3"/>
                                            </p:txEl>
                                          </p:spTgt>
                                        </p:tgtEl>
                                        <p:attrNameLst>
                                          <p:attrName>style.visibility</p:attrName>
                                        </p:attrNameLst>
                                      </p:cBhvr>
                                      <p:to>
                                        <p:strVal val="visible"/>
                                      </p:to>
                                    </p:set>
                                    <p:anim calcmode="discrete" valueType="clr">
                                      <p:cBhvr override="childStyle">
                                        <p:cTn id="29" dur="80"/>
                                        <p:tgtEl>
                                          <p:spTgt spid="7577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75779">
                                            <p:txEl>
                                              <p:pRg st="3" end="3"/>
                                            </p:txEl>
                                          </p:spTgt>
                                        </p:tgtEl>
                                        <p:attrNameLst>
                                          <p:attrName>fillcolor</p:attrName>
                                        </p:attrNameLst>
                                      </p:cBhvr>
                                      <p:tavLst>
                                        <p:tav tm="0">
                                          <p:val>
                                            <p:clrVal>
                                              <a:schemeClr val="accent2"/>
                                            </p:clrVal>
                                          </p:val>
                                        </p:tav>
                                        <p:tav tm="50000">
                                          <p:val>
                                            <p:clrVal>
                                              <a:schemeClr val="hlink"/>
                                            </p:clrVal>
                                          </p:val>
                                        </p:tav>
                                      </p:tavLst>
                                    </p:anim>
                                    <p:set>
                                      <p:cBhvr>
                                        <p:cTn id="31" dur="80"/>
                                        <p:tgtEl>
                                          <p:spTgt spid="75779">
                                            <p:txEl>
                                              <p:pRg st="3" end="3"/>
                                            </p:txEl>
                                          </p:spTgt>
                                        </p:tgtEl>
                                        <p:attrNameLst>
                                          <p:attrName>fill.type</p:attrName>
                                        </p:attrNameLst>
                                      </p:cBhvr>
                                      <p:to>
                                        <p:strVal val="solid"/>
                                      </p:to>
                                    </p:set>
                                  </p:childTnLst>
                                </p:cTn>
                              </p:par>
                            </p:childTnLst>
                          </p:cTn>
                        </p:par>
                        <p:par>
                          <p:cTn id="32" fill="hold" nodeType="afterGroup">
                            <p:stCondLst>
                              <p:cond delay="15540"/>
                            </p:stCondLst>
                            <p:childTnLst>
                              <p:par>
                                <p:cTn id="33" presetID="27" presetClass="entr" presetSubtype="0" fill="hold" nodeType="afterEffect">
                                  <p:stCondLst>
                                    <p:cond delay="0"/>
                                  </p:stCondLst>
                                  <p:iterate type="lt">
                                    <p:tmPct val="50000"/>
                                  </p:iterate>
                                  <p:childTnLst>
                                    <p:set>
                                      <p:cBhvr>
                                        <p:cTn id="34" dur="1" fill="hold">
                                          <p:stCondLst>
                                            <p:cond delay="0"/>
                                          </p:stCondLst>
                                        </p:cTn>
                                        <p:tgtEl>
                                          <p:spTgt spid="75779">
                                            <p:txEl>
                                              <p:pRg st="4" end="4"/>
                                            </p:txEl>
                                          </p:spTgt>
                                        </p:tgtEl>
                                        <p:attrNameLst>
                                          <p:attrName>style.visibility</p:attrName>
                                        </p:attrNameLst>
                                      </p:cBhvr>
                                      <p:to>
                                        <p:strVal val="visible"/>
                                      </p:to>
                                    </p:set>
                                    <p:anim calcmode="discrete" valueType="clr">
                                      <p:cBhvr override="childStyle">
                                        <p:cTn id="35" dur="80"/>
                                        <p:tgtEl>
                                          <p:spTgt spid="7577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5779">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75779">
                                            <p:txEl>
                                              <p:pRg st="4" end="4"/>
                                            </p:txEl>
                                          </p:spTgt>
                                        </p:tgtEl>
                                        <p:attrNameLst>
                                          <p:attrName>fill.type</p:attrName>
                                        </p:attrNameLst>
                                      </p:cBhvr>
                                      <p:to>
                                        <p:strVal val="solid"/>
                                      </p:to>
                                    </p:set>
                                  </p:childTnLst>
                                </p:cTn>
                              </p:par>
                            </p:childTnLst>
                          </p:cTn>
                        </p:par>
                        <p:par>
                          <p:cTn id="38" fill="hold" nodeType="afterGroup">
                            <p:stCondLst>
                              <p:cond delay="17380"/>
                            </p:stCondLst>
                            <p:childTnLst>
                              <p:par>
                                <p:cTn id="39" presetID="27" presetClass="entr" presetSubtype="0" fill="hold" nodeType="afterEffect">
                                  <p:stCondLst>
                                    <p:cond delay="0"/>
                                  </p:stCondLst>
                                  <p:iterate type="lt">
                                    <p:tmPct val="50000"/>
                                  </p:iterate>
                                  <p:childTnLst>
                                    <p:set>
                                      <p:cBhvr>
                                        <p:cTn id="40" dur="1" fill="hold">
                                          <p:stCondLst>
                                            <p:cond delay="0"/>
                                          </p:stCondLst>
                                        </p:cTn>
                                        <p:tgtEl>
                                          <p:spTgt spid="75779">
                                            <p:txEl>
                                              <p:pRg st="5" end="5"/>
                                            </p:txEl>
                                          </p:spTgt>
                                        </p:tgtEl>
                                        <p:attrNameLst>
                                          <p:attrName>style.visibility</p:attrName>
                                        </p:attrNameLst>
                                      </p:cBhvr>
                                      <p:to>
                                        <p:strVal val="visible"/>
                                      </p:to>
                                    </p:set>
                                    <p:anim calcmode="discrete" valueType="clr">
                                      <p:cBhvr override="childStyle">
                                        <p:cTn id="41" dur="80"/>
                                        <p:tgtEl>
                                          <p:spTgt spid="7577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75779">
                                            <p:txEl>
                                              <p:pRg st="5" end="5"/>
                                            </p:txEl>
                                          </p:spTgt>
                                        </p:tgtEl>
                                        <p:attrNameLst>
                                          <p:attrName>fillcolor</p:attrName>
                                        </p:attrNameLst>
                                      </p:cBhvr>
                                      <p:tavLst>
                                        <p:tav tm="0">
                                          <p:val>
                                            <p:clrVal>
                                              <a:schemeClr val="accent2"/>
                                            </p:clrVal>
                                          </p:val>
                                        </p:tav>
                                        <p:tav tm="50000">
                                          <p:val>
                                            <p:clrVal>
                                              <a:schemeClr val="hlink"/>
                                            </p:clrVal>
                                          </p:val>
                                        </p:tav>
                                      </p:tavLst>
                                    </p:anim>
                                    <p:set>
                                      <p:cBhvr>
                                        <p:cTn id="43" dur="80"/>
                                        <p:tgtEl>
                                          <p:spTgt spid="75779">
                                            <p:txEl>
                                              <p:pRg st="5" end="5"/>
                                            </p:txEl>
                                          </p:spTgt>
                                        </p:tgtEl>
                                        <p:attrNameLst>
                                          <p:attrName>fill.type</p:attrName>
                                        </p:attrNameLst>
                                      </p:cBhvr>
                                      <p:to>
                                        <p:strVal val="solid"/>
                                      </p:to>
                                    </p:set>
                                  </p:childTnLst>
                                </p:cTn>
                              </p:par>
                            </p:childTnLst>
                          </p:cTn>
                        </p:par>
                        <p:par>
                          <p:cTn id="44" fill="hold" nodeType="afterGroup">
                            <p:stCondLst>
                              <p:cond delay="17620"/>
                            </p:stCondLst>
                            <p:childTnLst>
                              <p:par>
                                <p:cTn id="45" presetID="27" presetClass="entr" presetSubtype="0" fill="hold" nodeType="afterEffect">
                                  <p:stCondLst>
                                    <p:cond delay="0"/>
                                  </p:stCondLst>
                                  <p:iterate type="lt">
                                    <p:tmPct val="50000"/>
                                  </p:iterate>
                                  <p:childTnLst>
                                    <p:set>
                                      <p:cBhvr>
                                        <p:cTn id="46" dur="1" fill="hold">
                                          <p:stCondLst>
                                            <p:cond delay="0"/>
                                          </p:stCondLst>
                                        </p:cTn>
                                        <p:tgtEl>
                                          <p:spTgt spid="75779">
                                            <p:txEl>
                                              <p:pRg st="6" end="6"/>
                                            </p:txEl>
                                          </p:spTgt>
                                        </p:tgtEl>
                                        <p:attrNameLst>
                                          <p:attrName>style.visibility</p:attrName>
                                        </p:attrNameLst>
                                      </p:cBhvr>
                                      <p:to>
                                        <p:strVal val="visible"/>
                                      </p:to>
                                    </p:set>
                                    <p:anim calcmode="discrete" valueType="clr">
                                      <p:cBhvr override="childStyle">
                                        <p:cTn id="47" dur="80"/>
                                        <p:tgtEl>
                                          <p:spTgt spid="75779">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75779">
                                            <p:txEl>
                                              <p:pRg st="6" end="6"/>
                                            </p:txEl>
                                          </p:spTgt>
                                        </p:tgtEl>
                                        <p:attrNameLst>
                                          <p:attrName>fillcolor</p:attrName>
                                        </p:attrNameLst>
                                      </p:cBhvr>
                                      <p:tavLst>
                                        <p:tav tm="0">
                                          <p:val>
                                            <p:clrVal>
                                              <a:schemeClr val="accent2"/>
                                            </p:clrVal>
                                          </p:val>
                                        </p:tav>
                                        <p:tav tm="50000">
                                          <p:val>
                                            <p:clrVal>
                                              <a:schemeClr val="hlink"/>
                                            </p:clrVal>
                                          </p:val>
                                        </p:tav>
                                      </p:tavLst>
                                    </p:anim>
                                    <p:set>
                                      <p:cBhvr>
                                        <p:cTn id="49" dur="80"/>
                                        <p:tgtEl>
                                          <p:spTgt spid="75779">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0" y="0"/>
            <a:ext cx="9144000" cy="1155700"/>
          </a:xfrm>
          <a:prstGeom prst="rect">
            <a:avLst/>
          </a:prstGeom>
          <a:solidFill>
            <a:srgbClr val="66FF33"/>
          </a:solidFill>
          <a:ln w="57150" algn="ctr">
            <a:solidFill>
              <a:schemeClr val="accent2"/>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6600"/>
          </a:p>
        </p:txBody>
      </p:sp>
      <p:sp>
        <p:nvSpPr>
          <p:cNvPr id="30723" name="WordArt 4"/>
          <p:cNvSpPr>
            <a:spLocks noChangeArrowheads="1" noChangeShapeType="1" noTextEdit="1"/>
          </p:cNvSpPr>
          <p:nvPr/>
        </p:nvSpPr>
        <p:spPr bwMode="auto">
          <a:xfrm>
            <a:off x="304800" y="152400"/>
            <a:ext cx="5962650" cy="6096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66FF"/>
              </a:contourClr>
            </a:sp3d>
          </a:bodyPr>
          <a:lstStyle/>
          <a:p>
            <a:pPr algn="ctr"/>
            <a:r>
              <a:rPr lang="en-US" sz="2800" b="1" kern="10">
                <a:ln w="9525">
                  <a:round/>
                  <a:headEnd/>
                  <a:tailEnd/>
                </a:ln>
                <a:gradFill rotWithShape="1">
                  <a:gsLst>
                    <a:gs pos="0">
                      <a:srgbClr val="FF66FF"/>
                    </a:gs>
                    <a:gs pos="100000">
                      <a:srgbClr val="FF3300"/>
                    </a:gs>
                  </a:gsLst>
                  <a:lin ang="5400000" scaled="1"/>
                </a:gradFill>
                <a:latin typeface="Times New Roman" panose="02020603050405020304" pitchFamily="18" charset="0"/>
                <a:cs typeface="Times New Roman" panose="02020603050405020304" pitchFamily="18" charset="0"/>
              </a:rPr>
              <a:t>UNIT6 THE YOUNG PIONEERS CLUB</a:t>
            </a:r>
          </a:p>
        </p:txBody>
      </p:sp>
      <p:sp>
        <p:nvSpPr>
          <p:cNvPr id="103430" name="Text Box 6"/>
          <p:cNvSpPr txBox="1">
            <a:spLocks noChangeArrowheads="1"/>
          </p:cNvSpPr>
          <p:nvPr/>
        </p:nvSpPr>
        <p:spPr bwMode="auto">
          <a:xfrm>
            <a:off x="1143000" y="685800"/>
            <a:ext cx="3124200" cy="579438"/>
          </a:xfrm>
          <a:prstGeom prst="rect">
            <a:avLst/>
          </a:prstGeom>
          <a:noFill/>
          <a:ln w="57150" algn="ctr">
            <a:noFill/>
            <a:miter lim="800000"/>
            <a:headEnd/>
            <a:tailEnd/>
          </a:ln>
          <a:effectLst/>
        </p:spPr>
        <p:txBody>
          <a:bodyPr>
            <a:spAutoFit/>
          </a:bodyPr>
          <a:lstStyle/>
          <a:p>
            <a:pPr algn="ctr" eaLnBrk="1" hangingPunct="1">
              <a:spcBef>
                <a:spcPct val="50000"/>
              </a:spcBef>
              <a:defRPr/>
            </a:pPr>
            <a:r>
              <a:rPr lang="en-US" sz="3200" b="1" u="sng">
                <a:solidFill>
                  <a:srgbClr val="FF3300"/>
                </a:solidFill>
                <a:effectLst>
                  <a:outerShdw blurRad="38100" dist="38100" dir="2700000" algn="tl">
                    <a:srgbClr val="000000"/>
                  </a:outerShdw>
                </a:effectLst>
                <a:latin typeface="Times New Roman" pitchFamily="18" charset="0"/>
              </a:rPr>
              <a:t>Lesson 5. Write</a:t>
            </a:r>
          </a:p>
        </p:txBody>
      </p:sp>
      <p:sp>
        <p:nvSpPr>
          <p:cNvPr id="30725" name="Text Box 10"/>
          <p:cNvSpPr txBox="1">
            <a:spLocks noChangeArrowheads="1"/>
          </p:cNvSpPr>
          <p:nvPr/>
        </p:nvSpPr>
        <p:spPr bwMode="auto">
          <a:xfrm>
            <a:off x="533400" y="1219200"/>
            <a:ext cx="81534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u="sng">
                <a:solidFill>
                  <a:srgbClr val="0000FF"/>
                </a:solidFill>
                <a:latin typeface="Times New Roman" panose="02020603050405020304" pitchFamily="18" charset="0"/>
              </a:rPr>
              <a:t>V. Homework</a:t>
            </a:r>
            <a:r>
              <a:rPr lang="en-US" altLang="en-US" sz="3200">
                <a:solidFill>
                  <a:srgbClr val="0000CC"/>
                </a:solidFill>
                <a:latin typeface="Times New Roman" panose="02020603050405020304" pitchFamily="18" charset="0"/>
              </a:rPr>
              <a:t/>
            </a:r>
            <a:br>
              <a:rPr lang="en-US" altLang="en-US" sz="3200">
                <a:solidFill>
                  <a:srgbClr val="0000CC"/>
                </a:solidFill>
                <a:latin typeface="Times New Roman" panose="02020603050405020304" pitchFamily="18" charset="0"/>
              </a:rPr>
            </a:br>
            <a:r>
              <a:rPr lang="en-US" altLang="en-US" sz="3200">
                <a:solidFill>
                  <a:srgbClr val="0000FF"/>
                </a:solidFill>
                <a:latin typeface="Times New Roman" panose="02020603050405020304" pitchFamily="18" charset="0"/>
              </a:rPr>
              <a:t>- Learn by heart vocabulary.</a:t>
            </a:r>
          </a:p>
          <a:p>
            <a:pPr eaLnBrk="1" hangingPunct="1">
              <a:spcBef>
                <a:spcPct val="50000"/>
              </a:spcBef>
            </a:pPr>
            <a:r>
              <a:rPr lang="en-US" altLang="en-US" sz="3200">
                <a:solidFill>
                  <a:srgbClr val="0000FF"/>
                </a:solidFill>
                <a:latin typeface="Times New Roman" panose="02020603050405020304" pitchFamily="18" charset="0"/>
              </a:rPr>
              <a:t>- Rewrite the letters at home again</a:t>
            </a:r>
          </a:p>
          <a:p>
            <a:pPr eaLnBrk="1" hangingPunct="1">
              <a:spcBef>
                <a:spcPct val="50000"/>
              </a:spcBef>
              <a:buFontTx/>
              <a:buChar char="-"/>
            </a:pPr>
            <a:r>
              <a:rPr lang="en-US" altLang="en-US" sz="3200">
                <a:solidFill>
                  <a:srgbClr val="0000FF"/>
                </a:solidFill>
                <a:latin typeface="Times New Roman" panose="02020603050405020304" pitchFamily="18" charset="0"/>
              </a:rPr>
              <a:t>Do exercises in your exercise book( Unit 6 )</a:t>
            </a:r>
          </a:p>
          <a:p>
            <a:pPr eaLnBrk="1" hangingPunct="1">
              <a:spcBef>
                <a:spcPct val="50000"/>
              </a:spcBef>
              <a:buFontTx/>
              <a:buChar char="-"/>
            </a:pPr>
            <a:r>
              <a:rPr lang="en-US" altLang="en-US" sz="3200">
                <a:solidFill>
                  <a:srgbClr val="0000FF"/>
                </a:solidFill>
                <a:latin typeface="Times New Roman" panose="02020603050405020304" pitchFamily="18" charset="0"/>
              </a:rPr>
              <a:t>Prepare for Language Focus.</a:t>
            </a:r>
          </a:p>
          <a:p>
            <a:pPr eaLnBrk="1" hangingPunct="1">
              <a:spcBef>
                <a:spcPct val="50000"/>
              </a:spcBef>
            </a:pPr>
            <a:endParaRPr lang="en-US" altLang="en-US" sz="3200">
              <a:solidFill>
                <a:srgbClr val="FF3300"/>
              </a:solidFill>
              <a:latin typeface="Times New Roman" panose="02020603050405020304" pitchFamily="18" charset="0"/>
            </a:endParaRPr>
          </a:p>
        </p:txBody>
      </p:sp>
      <p:pic>
        <p:nvPicPr>
          <p:cNvPr id="30726" name="Picture 12" descr="nhom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5794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2" descr="nhom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539581" y="4747419"/>
            <a:ext cx="5794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2" descr="nhom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64563" y="1219200"/>
            <a:ext cx="5794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2" descr="nhom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64563" y="4038600"/>
            <a:ext cx="5794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0" descr="Cute_ange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609975"/>
            <a:ext cx="21653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BLB4CE~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0"/>
            <a:ext cx="3581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descr="nhom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581400"/>
            <a:ext cx="5794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2" descr="nhom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62981" y="4747419"/>
            <a:ext cx="5794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opy of KHUNG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2347913" y="2211388"/>
            <a:ext cx="33988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latin typeface="Verdana" panose="020B0604030504040204" pitchFamily="34" charset="0"/>
              <a:cs typeface="Arial" panose="020B0604020202020204" pitchFamily="34" charset="0"/>
            </a:endParaRPr>
          </a:p>
        </p:txBody>
      </p:sp>
      <p:pic>
        <p:nvPicPr>
          <p:cNvPr id="32772" name="Picture 4" descr="button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8" y="2133600"/>
            <a:ext cx="435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button1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600" y="3035300"/>
            <a:ext cx="424815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button1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0600" y="3860800"/>
            <a:ext cx="42481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button1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750" y="4737100"/>
            <a:ext cx="24384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Rectangle 8"/>
          <p:cNvSpPr>
            <a:spLocks noChangeArrowheads="1"/>
          </p:cNvSpPr>
          <p:nvPr/>
        </p:nvSpPr>
        <p:spPr bwMode="auto">
          <a:xfrm>
            <a:off x="2743200" y="22860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Verdana" panose="020B0604030504040204" pitchFamily="34" charset="0"/>
              </a:defRPr>
            </a:lvl1pPr>
            <a:lvl2pPr>
              <a:defRPr>
                <a:solidFill>
                  <a:schemeClr val="tx1"/>
                </a:solidFill>
                <a:latin typeface="Verdana" panose="020B0604030504040204" pitchFamily="34" charset="0"/>
              </a:defRPr>
            </a:lvl2pPr>
            <a:lvl3pPr>
              <a:defRPr>
                <a:solidFill>
                  <a:schemeClr val="tx1"/>
                </a:solidFill>
                <a:latin typeface="Verdana" panose="020B0604030504040204" pitchFamily="34" charset="0"/>
              </a:defRPr>
            </a:lvl3pPr>
            <a:lvl4pPr>
              <a:defRPr>
                <a:solidFill>
                  <a:schemeClr val="tx1"/>
                </a:solidFill>
                <a:latin typeface="Verdana" panose="020B0604030504040204" pitchFamily="34" charset="0"/>
              </a:defRPr>
            </a:lvl4pPr>
            <a:lvl5pPr>
              <a:defRPr>
                <a:solidFill>
                  <a:schemeClr val="tx1"/>
                </a:solidFill>
                <a:latin typeface="Verdana" panose="020B0604030504040204" pitchFamily="34" charset="0"/>
              </a:defRPr>
            </a:lvl5pPr>
            <a:lvl6pPr marL="457200" fontAlgn="base">
              <a:spcBef>
                <a:spcPct val="0"/>
              </a:spcBef>
              <a:spcAft>
                <a:spcPct val="0"/>
              </a:spcAft>
              <a:defRPr>
                <a:solidFill>
                  <a:schemeClr val="tx1"/>
                </a:solidFill>
                <a:latin typeface="Verdana" panose="020B0604030504040204" pitchFamily="34" charset="0"/>
              </a:defRPr>
            </a:lvl6pPr>
            <a:lvl7pPr marL="914400" fontAlgn="base">
              <a:spcBef>
                <a:spcPct val="0"/>
              </a:spcBef>
              <a:spcAft>
                <a:spcPct val="0"/>
              </a:spcAft>
              <a:defRPr>
                <a:solidFill>
                  <a:schemeClr val="tx1"/>
                </a:solidFill>
                <a:latin typeface="Verdana" panose="020B0604030504040204" pitchFamily="34" charset="0"/>
              </a:defRPr>
            </a:lvl7pPr>
            <a:lvl8pPr marL="1371600" fontAlgn="base">
              <a:spcBef>
                <a:spcPct val="0"/>
              </a:spcBef>
              <a:spcAft>
                <a:spcPct val="0"/>
              </a:spcAft>
              <a:defRPr>
                <a:solidFill>
                  <a:schemeClr val="tx1"/>
                </a:solidFill>
                <a:latin typeface="Verdana" panose="020B0604030504040204" pitchFamily="34" charset="0"/>
              </a:defRPr>
            </a:lvl8pPr>
            <a:lvl9pPr marL="1828800" fontAlgn="base">
              <a:spcBef>
                <a:spcPct val="0"/>
              </a:spcBef>
              <a:spcAft>
                <a:spcPct val="0"/>
              </a:spcAft>
              <a:defRPr>
                <a:solidFill>
                  <a:schemeClr val="tx1"/>
                </a:solidFill>
                <a:latin typeface="Verdana" panose="020B0604030504040204" pitchFamily="34" charset="0"/>
              </a:defRPr>
            </a:lvl9pPr>
          </a:lstStyle>
          <a:p>
            <a:pPr eaLnBrk="1" hangingPunct="1">
              <a:defRPr/>
            </a:pPr>
            <a:endParaRPr lang="en-US" altLang="en-US" sz="4400" b="1" smtClean="0">
              <a:solidFill>
                <a:schemeClr val="accent2"/>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sp>
        <p:nvSpPr>
          <p:cNvPr id="59401" name="Rectangle 9"/>
          <p:cNvSpPr>
            <a:spLocks noChangeArrowheads="1"/>
          </p:cNvSpPr>
          <p:nvPr/>
        </p:nvSpPr>
        <p:spPr bwMode="auto">
          <a:xfrm>
            <a:off x="2667000" y="3125788"/>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Verdana" panose="020B0604030504040204" pitchFamily="34" charset="0"/>
              </a:defRPr>
            </a:lvl1pPr>
            <a:lvl2pPr>
              <a:defRPr>
                <a:solidFill>
                  <a:schemeClr val="tx1"/>
                </a:solidFill>
                <a:latin typeface="Verdana" panose="020B0604030504040204" pitchFamily="34" charset="0"/>
              </a:defRPr>
            </a:lvl2pPr>
            <a:lvl3pPr>
              <a:defRPr>
                <a:solidFill>
                  <a:schemeClr val="tx1"/>
                </a:solidFill>
                <a:latin typeface="Verdana" panose="020B0604030504040204" pitchFamily="34" charset="0"/>
              </a:defRPr>
            </a:lvl3pPr>
            <a:lvl4pPr>
              <a:defRPr>
                <a:solidFill>
                  <a:schemeClr val="tx1"/>
                </a:solidFill>
                <a:latin typeface="Verdana" panose="020B0604030504040204" pitchFamily="34" charset="0"/>
              </a:defRPr>
            </a:lvl4pPr>
            <a:lvl5pPr>
              <a:defRPr>
                <a:solidFill>
                  <a:schemeClr val="tx1"/>
                </a:solidFill>
                <a:latin typeface="Verdana" panose="020B0604030504040204" pitchFamily="34" charset="0"/>
              </a:defRPr>
            </a:lvl5pPr>
            <a:lvl6pPr marL="457200" fontAlgn="base">
              <a:spcBef>
                <a:spcPct val="0"/>
              </a:spcBef>
              <a:spcAft>
                <a:spcPct val="0"/>
              </a:spcAft>
              <a:defRPr>
                <a:solidFill>
                  <a:schemeClr val="tx1"/>
                </a:solidFill>
                <a:latin typeface="Verdana" panose="020B0604030504040204" pitchFamily="34" charset="0"/>
              </a:defRPr>
            </a:lvl6pPr>
            <a:lvl7pPr marL="914400" fontAlgn="base">
              <a:spcBef>
                <a:spcPct val="0"/>
              </a:spcBef>
              <a:spcAft>
                <a:spcPct val="0"/>
              </a:spcAft>
              <a:defRPr>
                <a:solidFill>
                  <a:schemeClr val="tx1"/>
                </a:solidFill>
                <a:latin typeface="Verdana" panose="020B0604030504040204" pitchFamily="34" charset="0"/>
              </a:defRPr>
            </a:lvl7pPr>
            <a:lvl8pPr marL="1371600" fontAlgn="base">
              <a:spcBef>
                <a:spcPct val="0"/>
              </a:spcBef>
              <a:spcAft>
                <a:spcPct val="0"/>
              </a:spcAft>
              <a:defRPr>
                <a:solidFill>
                  <a:schemeClr val="tx1"/>
                </a:solidFill>
                <a:latin typeface="Verdana" panose="020B0604030504040204" pitchFamily="34" charset="0"/>
              </a:defRPr>
            </a:lvl8pPr>
            <a:lvl9pPr marL="1828800" fontAlgn="base">
              <a:spcBef>
                <a:spcPct val="0"/>
              </a:spcBef>
              <a:spcAft>
                <a:spcPct val="0"/>
              </a:spcAft>
              <a:defRPr>
                <a:solidFill>
                  <a:schemeClr val="tx1"/>
                </a:solidFill>
                <a:latin typeface="Verdana" panose="020B0604030504040204" pitchFamily="34" charset="0"/>
              </a:defRPr>
            </a:lvl9pPr>
          </a:lstStyle>
          <a:p>
            <a:pPr eaLnBrk="1" hangingPunct="1">
              <a:defRPr/>
            </a:pPr>
            <a:endParaRPr lang="en-US" altLang="en-US" sz="3600" b="1" smtClean="0">
              <a:solidFill>
                <a:schemeClr val="accent2"/>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32778" name="Picture 10" descr="tough_guy_drumming_h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505200"/>
            <a:ext cx="225425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1" descr="gypsy_woman_guitar_si_a_hc"/>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90913" y="2516188"/>
            <a:ext cx="1385887"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bassist_lights_hc"/>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3430588"/>
            <a:ext cx="1547813"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descr="Bemua"/>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4649788"/>
            <a:ext cx="20574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4" descr="Bemua"/>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48000" y="4649788"/>
            <a:ext cx="20574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5" descr="Orange_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4419600"/>
            <a:ext cx="17526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6" descr="A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66800" y="4192588"/>
            <a:ext cx="2427288"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9" name="WordArt 17"/>
          <p:cNvSpPr>
            <a:spLocks noChangeArrowheads="1" noChangeShapeType="1" noTextEdit="1"/>
          </p:cNvSpPr>
          <p:nvPr/>
        </p:nvSpPr>
        <p:spPr bwMode="auto">
          <a:xfrm>
            <a:off x="1295400" y="609600"/>
            <a:ext cx="6248400" cy="4114800"/>
          </a:xfrm>
          <a:prstGeom prst="rect">
            <a:avLst/>
          </a:prstGeom>
        </p:spPr>
        <p:txBody>
          <a:bodyPr spcFirstLastPara="1" wrap="none" fromWordArt="1">
            <a:prstTxWarp prst="textArchUp">
              <a:avLst>
                <a:gd name="adj" fmla="val 11616383"/>
              </a:avLst>
            </a:prstTxWarp>
          </a:bodyPr>
          <a:lstStyle/>
          <a:p>
            <a:pPr algn="ctr"/>
            <a:r>
              <a:rPr lang="en-US" sz="3600" b="1" kern="10">
                <a:ln w="9525">
                  <a:solidFill>
                    <a:srgbClr val="FF00FF"/>
                  </a:solidFill>
                  <a:round/>
                  <a:headEnd/>
                  <a:tailEnd/>
                </a:ln>
                <a:solidFill>
                  <a:srgbClr val="0000FF"/>
                </a:solidFill>
                <a:latin typeface="Arial Black" panose="020B0A04020102020204" pitchFamily="34" charset="0"/>
              </a:rPr>
              <a:t>THANK YOU FOR ATTENTION!</a:t>
            </a:r>
          </a:p>
        </p:txBody>
      </p:sp>
      <p:sp>
        <p:nvSpPr>
          <p:cNvPr id="59410" name="WordArt 18"/>
          <p:cNvSpPr>
            <a:spLocks noChangeArrowheads="1" noChangeShapeType="1" noTextEdit="1"/>
          </p:cNvSpPr>
          <p:nvPr/>
        </p:nvSpPr>
        <p:spPr bwMode="auto">
          <a:xfrm rot="5400000">
            <a:off x="-685800" y="3505200"/>
            <a:ext cx="33528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fontAlgn="auto"/>
            <a:r>
              <a:rPr lang="en-US" sz="3600" b="1" kern="10">
                <a:solidFill>
                  <a:srgbClr val="800080"/>
                </a:solidFill>
                <a:effectLst>
                  <a:outerShdw dist="99190" dir="7788334" algn="ctr" rotWithShape="0">
                    <a:srgbClr val="000080">
                      <a:alpha val="79999"/>
                    </a:srgbClr>
                  </a:outerShdw>
                </a:effectLst>
                <a:latin typeface=".VnArial"/>
              </a:rPr>
              <a:t>the end</a:t>
            </a:r>
          </a:p>
        </p:txBody>
      </p:sp>
      <p:sp>
        <p:nvSpPr>
          <p:cNvPr id="59411" name="WordArt 19"/>
          <p:cNvSpPr>
            <a:spLocks noChangeArrowheads="1" noChangeShapeType="1" noTextEdit="1"/>
          </p:cNvSpPr>
          <p:nvPr/>
        </p:nvSpPr>
        <p:spPr bwMode="auto">
          <a:xfrm rot="5400000">
            <a:off x="6442868" y="3091657"/>
            <a:ext cx="3459163" cy="1485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fontAlgn="auto"/>
            <a:r>
              <a:rPr lang="en-US" sz="3600" b="1" kern="10">
                <a:solidFill>
                  <a:srgbClr val="FF00FF"/>
                </a:solidFill>
                <a:effectLst>
                  <a:outerShdw dist="99190" dir="7788334" algn="ctr" rotWithShape="0">
                    <a:srgbClr val="000080">
                      <a:alpha val="79999"/>
                    </a:srgbClr>
                  </a:outerShdw>
                </a:effectLst>
                <a:latin typeface=".VnArial"/>
              </a:rPr>
              <a:t>GOOD BYE!</a:t>
            </a:r>
          </a:p>
        </p:txBody>
      </p:sp>
    </p:spTree>
  </p:cSld>
  <p:clrMapOvr>
    <a:masterClrMapping/>
  </p:clrMapOvr>
  <p:transition advTm="240000">
    <p:blinds dir="vert"/>
    <p:sndAc>
      <p:stSnd>
        <p:snd r:embed="rId2" name="goodbye_moi.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3000" fill="hold" nodeType="afterEffect">
                                  <p:stCondLst>
                                    <p:cond delay="1000"/>
                                  </p:stCondLst>
                                  <p:childTnLst>
                                    <p:set>
                                      <p:cBhvr>
                                        <p:cTn id="6" dur="1" fill="hold">
                                          <p:stCondLst>
                                            <p:cond delay="0"/>
                                          </p:stCondLst>
                                        </p:cTn>
                                        <p:tgtEl>
                                          <p:spTgt spid="59409"/>
                                        </p:tgtEl>
                                        <p:attrNameLst>
                                          <p:attrName>style.visibility</p:attrName>
                                        </p:attrNameLst>
                                      </p:cBhvr>
                                      <p:to>
                                        <p:strVal val="visible"/>
                                      </p:to>
                                    </p:set>
                                    <p:animEffect transition="in" filter="fade">
                                      <p:cBhvr>
                                        <p:cTn id="7" dur="2000"/>
                                        <p:tgtEl>
                                          <p:spTgt spid="59409"/>
                                        </p:tgtEl>
                                      </p:cBhvr>
                                    </p:animEffect>
                                  </p:childTnLst>
                                </p:cTn>
                              </p:par>
                            </p:childTnLst>
                          </p:cTn>
                        </p:par>
                        <p:par>
                          <p:cTn id="8" fill="hold" nodeType="afterGroup">
                            <p:stCondLst>
                              <p:cond delay="7000"/>
                            </p:stCondLst>
                            <p:childTnLst>
                              <p:par>
                                <p:cTn id="9" presetID="22" presetClass="entr" presetSubtype="1" fill="hold" nodeType="afterEffect">
                                  <p:stCondLst>
                                    <p:cond delay="1000"/>
                                  </p:stCondLst>
                                  <p:childTnLst>
                                    <p:set>
                                      <p:cBhvr>
                                        <p:cTn id="10" dur="1" fill="hold">
                                          <p:stCondLst>
                                            <p:cond delay="0"/>
                                          </p:stCondLst>
                                        </p:cTn>
                                        <p:tgtEl>
                                          <p:spTgt spid="59410"/>
                                        </p:tgtEl>
                                        <p:attrNameLst>
                                          <p:attrName>style.visibility</p:attrName>
                                        </p:attrNameLst>
                                      </p:cBhvr>
                                      <p:to>
                                        <p:strVal val="visible"/>
                                      </p:to>
                                    </p:set>
                                    <p:animEffect transition="in" filter="wipe(up)">
                                      <p:cBhvr>
                                        <p:cTn id="11" dur="3000"/>
                                        <p:tgtEl>
                                          <p:spTgt spid="59410"/>
                                        </p:tgtEl>
                                      </p:cBhvr>
                                    </p:animEffect>
                                  </p:childTnLst>
                                </p:cTn>
                              </p:par>
                            </p:childTnLst>
                          </p:cTn>
                        </p:par>
                        <p:par>
                          <p:cTn id="12" fill="hold" nodeType="afterGroup">
                            <p:stCondLst>
                              <p:cond delay="11000"/>
                            </p:stCondLst>
                            <p:childTnLst>
                              <p:par>
                                <p:cTn id="13" presetID="22" presetClass="entr" presetSubtype="1" fill="hold" nodeType="afterEffect">
                                  <p:stCondLst>
                                    <p:cond delay="1000"/>
                                  </p:stCondLst>
                                  <p:childTnLst>
                                    <p:set>
                                      <p:cBhvr>
                                        <p:cTn id="14" dur="1" fill="hold">
                                          <p:stCondLst>
                                            <p:cond delay="0"/>
                                          </p:stCondLst>
                                        </p:cTn>
                                        <p:tgtEl>
                                          <p:spTgt spid="59411"/>
                                        </p:tgtEl>
                                        <p:attrNameLst>
                                          <p:attrName>style.visibility</p:attrName>
                                        </p:attrNameLst>
                                      </p:cBhvr>
                                      <p:to>
                                        <p:strVal val="visible"/>
                                      </p:to>
                                    </p:set>
                                    <p:animEffect transition="in" filter="wipe(up)">
                                      <p:cBhvr>
                                        <p:cTn id="15" dur="3000"/>
                                        <p:tgtEl>
                                          <p:spTgt spid="59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218" name="Picture 3" descr="Rose-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1788" y="2286000"/>
            <a:ext cx="2057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8" descr="Rose-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724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Rose-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810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25153" y="2667000"/>
            <a:ext cx="5118710" cy="923330"/>
          </a:xfrm>
          <a:prstGeom prst="rect">
            <a:avLst/>
          </a:prstGeom>
          <a:noFill/>
        </p:spPr>
        <p:txBody>
          <a:bodyPr wrap="none">
            <a:spAutoFit/>
          </a:bodyPr>
          <a:lstStyle/>
          <a:p>
            <a:pPr algn="ctr" eaLnBrk="1" fontAlgn="auto" hangingPunct="1">
              <a:spcBef>
                <a:spcPts val="0"/>
              </a:spcBef>
              <a:spcAft>
                <a:spcPts val="0"/>
              </a:spcAft>
              <a:defRPr/>
            </a:pPr>
            <a:r>
              <a:rPr lang="en-US" sz="54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mn-lt"/>
              </a:rPr>
              <a:t>Lucky number</a:t>
            </a:r>
          </a:p>
        </p:txBody>
      </p:sp>
      <p:sp>
        <p:nvSpPr>
          <p:cNvPr id="3" name="Right Arrow 2">
            <a:hlinkClick r:id="rId5" action="ppaction://hlinksldjump"/>
          </p:cNvPr>
          <p:cNvSpPr/>
          <p:nvPr/>
        </p:nvSpPr>
        <p:spPr>
          <a:xfrm>
            <a:off x="6705600" y="5334000"/>
            <a:ext cx="18288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err="1"/>
              <a:t>tr</a:t>
            </a:r>
            <a:r>
              <a:rPr lang="vi-VN" dirty="0"/>
              <a:t>ở</a:t>
            </a:r>
            <a:r>
              <a:rPr lang="en-US" dirty="0"/>
              <a:t> </a:t>
            </a:r>
            <a:r>
              <a:rPr lang="en-US" dirty="0" err="1"/>
              <a:t>về</a:t>
            </a:r>
            <a:endParaRPr lang="en-US" dirty="0"/>
          </a:p>
        </p:txBody>
      </p:sp>
      <p:pic>
        <p:nvPicPr>
          <p:cNvPr id="9223" name="Picture 27"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7272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29"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1296988"/>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36"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1144588"/>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38"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735388"/>
            <a:ext cx="16764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39"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354388"/>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41"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954588"/>
            <a:ext cx="106680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33"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763588"/>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34"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34988"/>
            <a:ext cx="53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35"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1966913"/>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40"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 y="763588"/>
            <a:ext cx="68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34"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687388"/>
            <a:ext cx="53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41"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267200"/>
            <a:ext cx="1066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41"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057400"/>
            <a:ext cx="1066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41"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3581400"/>
            <a:ext cx="1066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29"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449388"/>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36"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296988"/>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33"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915988"/>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35"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119313"/>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29"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449388"/>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36"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96988"/>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Picture 33"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915988"/>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35" descr="Picture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119313"/>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4" descr="Rose-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724400"/>
            <a:ext cx="1828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6" descr="Rose-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13588" y="2590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5000" accel="50000" decel="50000" fill="hold" nodeType="withEffect">
                                  <p:stCondLst>
                                    <p:cond delay="0"/>
                                  </p:stCondLst>
                                  <p:childTnLst>
                                    <p:animMotion origin="layout" path="M 0 0  C 0.069 0  0.125 0.0746  0.125 0.16651  C 0.125 0.25843  0.069 0.33302  0 0.33302  C -0.069 0.33302  -0.125 0.25843  -0.125 0.16651  C -0.125 0.0746  -0.069 0  0 0  Z" pathEditMode="relative" ptsTypes="">
                                      <p:cBhvr>
                                        <p:cTn id="6" dur="2000" fill="hold"/>
                                        <p:tgtEl>
                                          <p:spTgt spid="2"/>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0242" name="TextBox 4"/>
          <p:cNvGrpSpPr>
            <a:grpSpLocks/>
          </p:cNvGrpSpPr>
          <p:nvPr/>
        </p:nvGrpSpPr>
        <p:grpSpPr bwMode="auto">
          <a:xfrm>
            <a:off x="609600" y="4114800"/>
            <a:ext cx="12693650" cy="1524000"/>
            <a:chOff x="660" y="2127"/>
            <a:chExt cx="6657" cy="615"/>
          </a:xfrm>
        </p:grpSpPr>
        <p:pic>
          <p:nvPicPr>
            <p:cNvPr id="10245" name="TextBox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 y="2127"/>
              <a:ext cx="405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4"/>
            <p:cNvSpPr txBox="1">
              <a:spLocks noChangeArrowheads="1"/>
            </p:cNvSpPr>
            <p:nvPr/>
          </p:nvSpPr>
          <p:spPr bwMode="auto">
            <a:xfrm>
              <a:off x="849" y="2224"/>
              <a:ext cx="6468"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solidFill>
                    <a:srgbClr val="FFFFFF"/>
                  </a:solidFill>
                  <a:latin typeface="Verdana" panose="020B0604030504040204" pitchFamily="34" charset="0"/>
                </a:rPr>
                <a:t>     What organization is this?</a:t>
              </a:r>
            </a:p>
          </p:txBody>
        </p:sp>
      </p:grpSp>
      <p:sp>
        <p:nvSpPr>
          <p:cNvPr id="7" name="Action Button: Beginning 6">
            <a:hlinkClick r:id="rId4" action="ppaction://hlinksldjump" highlightClick="1"/>
          </p:cNvPr>
          <p:cNvSpPr/>
          <p:nvPr/>
        </p:nvSpPr>
        <p:spPr>
          <a:xfrm>
            <a:off x="7467600" y="5715000"/>
            <a:ext cx="762000" cy="5334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24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572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1266" name="TextBox 2"/>
          <p:cNvGrpSpPr>
            <a:grpSpLocks/>
          </p:cNvGrpSpPr>
          <p:nvPr/>
        </p:nvGrpSpPr>
        <p:grpSpPr bwMode="auto">
          <a:xfrm>
            <a:off x="-228600" y="4343400"/>
            <a:ext cx="9372600" cy="1082675"/>
            <a:chOff x="1494" y="2642"/>
            <a:chExt cx="2669" cy="614"/>
          </a:xfrm>
        </p:grpSpPr>
        <p:pic>
          <p:nvPicPr>
            <p:cNvPr id="11269" name="TextBox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 y="2642"/>
              <a:ext cx="2669"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4"/>
            <p:cNvSpPr txBox="1">
              <a:spLocks noChangeArrowheads="1"/>
            </p:cNvSpPr>
            <p:nvPr/>
          </p:nvSpPr>
          <p:spPr bwMode="auto">
            <a:xfrm>
              <a:off x="1680" y="2736"/>
              <a:ext cx="2328"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FFFFFF"/>
                  </a:solidFill>
                  <a:latin typeface="Verdana" panose="020B0604030504040204" pitchFamily="34" charset="0"/>
                </a:rPr>
                <a:t>What is the complete name of the Youth Union ?</a:t>
              </a:r>
            </a:p>
          </p:txBody>
        </p:sp>
      </p:grpSp>
      <p:sp>
        <p:nvSpPr>
          <p:cNvPr id="5" name="Action Button: Beginning 4">
            <a:hlinkClick r:id="rId4" action="ppaction://hlinksldjump" highlightClick="1"/>
          </p:cNvPr>
          <p:cNvSpPr/>
          <p:nvPr/>
        </p:nvSpPr>
        <p:spPr>
          <a:xfrm>
            <a:off x="7772400" y="5791200"/>
            <a:ext cx="762000" cy="4572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26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914400"/>
            <a:ext cx="38100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33400" y="4419600"/>
            <a:ext cx="8130752" cy="707886"/>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r>
              <a:rPr lang="en-US" altLang="en-US" sz="3600" smtClean="0">
                <a:solidFill>
                  <a:srgbClr val="FFFFFF"/>
                </a:solidFill>
              </a:rPr>
              <a:t>What is the name of the activity</a:t>
            </a:r>
            <a:r>
              <a:rPr lang="en-US" altLang="en-US" sz="4000" smtClean="0">
                <a:solidFill>
                  <a:srgbClr val="FFFFFF"/>
                </a:solidFill>
              </a:rPr>
              <a:t>?</a:t>
            </a:r>
          </a:p>
        </p:txBody>
      </p:sp>
      <p:sp>
        <p:nvSpPr>
          <p:cNvPr id="5" name="Action Button: Beginning 4">
            <a:hlinkClick r:id="rId3" action="ppaction://hlinksldjump" highlightClick="1"/>
          </p:cNvPr>
          <p:cNvSpPr/>
          <p:nvPr/>
        </p:nvSpPr>
        <p:spPr>
          <a:xfrm>
            <a:off x="8077200" y="5867400"/>
            <a:ext cx="609600" cy="4572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29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685800"/>
            <a:ext cx="4800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trip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3314" name="TextBox 2"/>
          <p:cNvGrpSpPr>
            <a:grpSpLocks/>
          </p:cNvGrpSpPr>
          <p:nvPr/>
        </p:nvGrpSpPr>
        <p:grpSpPr bwMode="auto">
          <a:xfrm>
            <a:off x="228600" y="4191000"/>
            <a:ext cx="8763000" cy="1249363"/>
            <a:chOff x="1110" y="2258"/>
            <a:chExt cx="3479" cy="787"/>
          </a:xfrm>
        </p:grpSpPr>
        <p:pic>
          <p:nvPicPr>
            <p:cNvPr id="13317" name="TextBox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 y="2258"/>
              <a:ext cx="3479"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4"/>
            <p:cNvSpPr txBox="1">
              <a:spLocks noChangeArrowheads="1"/>
            </p:cNvSpPr>
            <p:nvPr/>
          </p:nvSpPr>
          <p:spPr bwMode="auto">
            <a:xfrm>
              <a:off x="1296" y="2352"/>
              <a:ext cx="29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FFFFFF"/>
                  </a:solidFill>
                  <a:latin typeface="Verdana" panose="020B0604030504040204" pitchFamily="34" charset="0"/>
                </a:rPr>
                <a:t>Who established the Youth Union?</a:t>
              </a:r>
            </a:p>
            <a:p>
              <a:pPr eaLnBrk="1" hangingPunct="1"/>
              <a:endParaRPr lang="en-US" altLang="en-US" sz="3200">
                <a:solidFill>
                  <a:srgbClr val="FFFFFF"/>
                </a:solidFill>
                <a:latin typeface="Verdana" panose="020B0604030504040204" pitchFamily="34" charset="0"/>
              </a:endParaRPr>
            </a:p>
          </p:txBody>
        </p:sp>
      </p:grpSp>
      <p:sp>
        <p:nvSpPr>
          <p:cNvPr id="5" name="Action Button: Beginning 4">
            <a:hlinkClick r:id="rId4" action="ppaction://hlinksldjump" highlightClick="1"/>
          </p:cNvPr>
          <p:cNvSpPr/>
          <p:nvPr/>
        </p:nvSpPr>
        <p:spPr>
          <a:xfrm>
            <a:off x="7924800" y="5638800"/>
            <a:ext cx="533400" cy="4572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31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57200"/>
            <a:ext cx="5715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4338" name="TextBox 2"/>
          <p:cNvGrpSpPr>
            <a:grpSpLocks/>
          </p:cNvGrpSpPr>
          <p:nvPr/>
        </p:nvGrpSpPr>
        <p:grpSpPr bwMode="auto">
          <a:xfrm>
            <a:off x="990600" y="3352800"/>
            <a:ext cx="8534400" cy="974725"/>
            <a:chOff x="1363" y="2112"/>
            <a:chExt cx="3687" cy="614"/>
          </a:xfrm>
        </p:grpSpPr>
        <p:pic>
          <p:nvPicPr>
            <p:cNvPr id="14341" name="TextBox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 y="2112"/>
              <a:ext cx="3015"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4"/>
            <p:cNvSpPr txBox="1">
              <a:spLocks noChangeArrowheads="1"/>
            </p:cNvSpPr>
            <p:nvPr/>
          </p:nvSpPr>
          <p:spPr bwMode="auto">
            <a:xfrm>
              <a:off x="1551" y="2208"/>
              <a:ext cx="349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solidFill>
                    <a:srgbClr val="FFFFFF"/>
                  </a:solidFill>
                  <a:latin typeface="Verdana" panose="020B0604030504040204" pitchFamily="34" charset="0"/>
                </a:rPr>
                <a:t>What are they doing?</a:t>
              </a:r>
            </a:p>
          </p:txBody>
        </p:sp>
      </p:grpSp>
      <p:sp>
        <p:nvSpPr>
          <p:cNvPr id="5" name="Action Button: Beginning 4">
            <a:hlinkClick r:id="rId4" action="ppaction://hlinksldjump" highlightClick="1"/>
          </p:cNvPr>
          <p:cNvSpPr/>
          <p:nvPr/>
        </p:nvSpPr>
        <p:spPr>
          <a:xfrm>
            <a:off x="8077200" y="5791200"/>
            <a:ext cx="609600" cy="3810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4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33400"/>
            <a:ext cx="4953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429000"/>
            <a:ext cx="3581400" cy="369888"/>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eaLnBrk="1" fontAlgn="auto" hangingPunct="1">
              <a:spcBef>
                <a:spcPts val="0"/>
              </a:spcBef>
              <a:spcAft>
                <a:spcPts val="0"/>
              </a:spcAft>
              <a:defRPr/>
            </a:pPr>
            <a:r>
              <a:rPr lang="en-US" dirty="0"/>
              <a:t>Which organization is this ? </a:t>
            </a:r>
          </a:p>
        </p:txBody>
      </p:sp>
      <p:sp>
        <p:nvSpPr>
          <p:cNvPr id="3" name="TextBox 2"/>
          <p:cNvSpPr txBox="1"/>
          <p:nvPr/>
        </p:nvSpPr>
        <p:spPr>
          <a:xfrm>
            <a:off x="4876800" y="3962400"/>
            <a:ext cx="3505200" cy="369888"/>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eaLnBrk="1" fontAlgn="auto" hangingPunct="1">
              <a:spcBef>
                <a:spcPts val="0"/>
              </a:spcBef>
              <a:spcAft>
                <a:spcPts val="0"/>
              </a:spcAft>
              <a:defRPr/>
            </a:pPr>
            <a:r>
              <a:rPr lang="en-US" dirty="0" err="1"/>
              <a:t>HoChiMinh</a:t>
            </a:r>
            <a:r>
              <a:rPr lang="en-US" dirty="0"/>
              <a:t> Young Pioneer</a:t>
            </a:r>
          </a:p>
        </p:txBody>
      </p:sp>
      <p:sp>
        <p:nvSpPr>
          <p:cNvPr id="4" name="TextBox 3"/>
          <p:cNvSpPr txBox="1"/>
          <p:nvPr/>
        </p:nvSpPr>
        <p:spPr>
          <a:xfrm>
            <a:off x="609600" y="3962400"/>
            <a:ext cx="2667000" cy="404813"/>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eaLnBrk="1" fontAlgn="auto" hangingPunct="1">
              <a:spcBef>
                <a:spcPts val="0"/>
              </a:spcBef>
              <a:spcAft>
                <a:spcPts val="0"/>
              </a:spcAft>
              <a:defRPr/>
            </a:pPr>
            <a:r>
              <a:rPr lang="en-US" dirty="0"/>
              <a:t>Youth Organization</a:t>
            </a:r>
          </a:p>
        </p:txBody>
      </p:sp>
      <p:sp>
        <p:nvSpPr>
          <p:cNvPr id="5" name="TextBox 4"/>
          <p:cNvSpPr txBox="1"/>
          <p:nvPr/>
        </p:nvSpPr>
        <p:spPr>
          <a:xfrm>
            <a:off x="381000" y="4598313"/>
            <a:ext cx="8382000" cy="430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fontAlgn="auto" hangingPunct="1">
              <a:spcBef>
                <a:spcPts val="0"/>
              </a:spcBef>
              <a:spcAft>
                <a:spcPts val="0"/>
              </a:spcAft>
              <a:defRPr/>
            </a:pPr>
            <a:r>
              <a:rPr lang="en-US" sz="2200" dirty="0" err="1"/>
              <a:t>HoChiMinh</a:t>
            </a:r>
            <a:r>
              <a:rPr lang="en-US" sz="2200" dirty="0"/>
              <a:t> Young Pioneer and Youth Organization (Y &amp; Y)</a:t>
            </a:r>
          </a:p>
        </p:txBody>
      </p:sp>
      <p:sp>
        <p:nvSpPr>
          <p:cNvPr id="6" name="TextBox 5"/>
          <p:cNvSpPr txBox="1"/>
          <p:nvPr/>
        </p:nvSpPr>
        <p:spPr>
          <a:xfrm>
            <a:off x="2038228" y="5181600"/>
            <a:ext cx="5124572" cy="1107996"/>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eaLnBrk="1" fontAlgn="auto" hangingPunct="1">
              <a:spcBef>
                <a:spcPts val="0"/>
              </a:spcBef>
              <a:spcAft>
                <a:spcPts val="0"/>
              </a:spcAft>
              <a:defRPr/>
            </a:pPr>
            <a:r>
              <a:rPr lang="en-US" sz="2400" dirty="0"/>
              <a:t>What do the Y &amp; Y often do ?</a:t>
            </a:r>
          </a:p>
          <a:p>
            <a:pPr eaLnBrk="1" fontAlgn="auto" hangingPunct="1">
              <a:spcBef>
                <a:spcPts val="0"/>
              </a:spcBef>
              <a:spcAft>
                <a:spcPts val="0"/>
              </a:spcAft>
              <a:defRPr/>
            </a:pPr>
            <a:r>
              <a:rPr lang="en-US" sz="2400" dirty="0"/>
              <a:t>Let’s begin our lesson today.</a:t>
            </a:r>
          </a:p>
          <a:p>
            <a:pPr eaLnBrk="1" fontAlgn="auto" hangingPunct="1">
              <a:spcBef>
                <a:spcPts val="0"/>
              </a:spcBef>
              <a:spcAft>
                <a:spcPts val="0"/>
              </a:spcAft>
              <a:defRPr/>
            </a:pPr>
            <a:endParaRPr lang="en-US" dirty="0"/>
          </a:p>
        </p:txBody>
      </p:sp>
      <p:pic>
        <p:nvPicPr>
          <p:cNvPr id="8" name="Picture 4" descr="Nghi%20thuc%20Hoi-3[1]"/>
          <p:cNvPicPr>
            <a:picLocks noChangeAspect="1" noChangeArrowheads="1"/>
          </p:cNvPicPr>
          <p:nvPr/>
        </p:nvPicPr>
        <p:blipFill>
          <a:blip r:embed="rId2"/>
          <a:srcRect/>
          <a:stretch>
            <a:fillRect/>
          </a:stretch>
        </p:blipFill>
        <p:spPr bwMode="auto">
          <a:xfrm>
            <a:off x="609600" y="457200"/>
            <a:ext cx="3200400" cy="2800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descr="H:\q5tdcnbh.jpg"/>
          <p:cNvPicPr>
            <a:picLocks noChangeAspect="1" noChangeArrowheads="1"/>
          </p:cNvPicPr>
          <p:nvPr/>
        </p:nvPicPr>
        <p:blipFill>
          <a:blip r:embed="rId3"/>
          <a:srcRect/>
          <a:stretch>
            <a:fillRect/>
          </a:stretch>
        </p:blipFill>
        <p:spPr bwMode="auto">
          <a:xfrm>
            <a:off x="4287297" y="457200"/>
            <a:ext cx="4399503"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p:cNvSpPr txBox="1"/>
          <p:nvPr/>
        </p:nvSpPr>
        <p:spPr>
          <a:xfrm>
            <a:off x="4876800" y="3429000"/>
            <a:ext cx="3581400" cy="369888"/>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eaLnBrk="1" fontAlgn="auto" hangingPunct="1">
              <a:spcBef>
                <a:spcPts val="0"/>
              </a:spcBef>
              <a:spcAft>
                <a:spcPts val="0"/>
              </a:spcAft>
              <a:defRPr/>
            </a:pPr>
            <a:r>
              <a:rPr lang="en-US" dirty="0"/>
              <a:t>Which organization is this ? </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plus(in)">
                                      <p:cBhvr>
                                        <p:cTn id="25" dur="2000"/>
                                        <p:tgtEl>
                                          <p:spTgt spid="409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edge">
                                      <p:cBhvr>
                                        <p:cTn id="37" dur="20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Aspect</Template>
  <TotalTime>1405</TotalTime>
  <Words>820</Words>
  <Application>Microsoft Office PowerPoint</Application>
  <PresentationFormat>On-screen Show (4:3)</PresentationFormat>
  <Paragraphs>145</Paragraphs>
  <Slides>25</Slides>
  <Notes>1</Notes>
  <HiddenSlides>6</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Arial</vt:lpstr>
      <vt:lpstr>Verdana</vt:lpstr>
      <vt:lpstr>Wingdings 2</vt:lpstr>
      <vt:lpstr>Calibri</vt:lpstr>
      <vt:lpstr>.VnArial</vt:lpstr>
      <vt:lpstr>.VnAristote</vt:lpstr>
      <vt:lpstr>VNI-Revue</vt:lpstr>
      <vt:lpstr>Times New Roman</vt:lpstr>
      <vt:lpstr>Arial Narrow</vt:lpstr>
      <vt:lpstr>VNI-Ariston</vt:lpstr>
      <vt:lpstr>DigifaceWide</vt:lpstr>
      <vt:lpstr>VNI-Thufap2</vt:lpstr>
      <vt:lpstr>Aspect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1.Read the passage and complete the letter</vt:lpstr>
      <vt:lpstr> </vt:lpstr>
      <vt:lpstr>PowerPoint Presentation</vt:lpstr>
      <vt:lpstr>PowerPoint Presentation</vt:lpstr>
      <vt:lpstr>Outline</vt:lpstr>
      <vt:lpstr>Writing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Dang cuong</dc:creator>
  <cp:lastModifiedBy>ADMIN</cp:lastModifiedBy>
  <cp:revision>27</cp:revision>
  <dcterms:created xsi:type="dcterms:W3CDTF">2008-11-11T12:59:44Z</dcterms:created>
  <dcterms:modified xsi:type="dcterms:W3CDTF">2022-08-02T03:11:50Z</dcterms:modified>
</cp:coreProperties>
</file>