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96" r:id="rId2"/>
    <p:sldId id="257" r:id="rId3"/>
    <p:sldId id="258" r:id="rId4"/>
    <p:sldId id="276" r:id="rId5"/>
    <p:sldId id="280" r:id="rId6"/>
    <p:sldId id="281" r:id="rId7"/>
    <p:sldId id="285" r:id="rId8"/>
    <p:sldId id="262" r:id="rId9"/>
    <p:sldId id="263" r:id="rId10"/>
    <p:sldId id="270" r:id="rId11"/>
    <p:sldId id="266" r:id="rId12"/>
    <p:sldId id="292" r:id="rId13"/>
    <p:sldId id="268" r:id="rId14"/>
    <p:sldId id="288" r:id="rId15"/>
    <p:sldId id="295" r:id="rId16"/>
    <p:sldId id="273" r:id="rId17"/>
    <p:sldId id="274" r:id="rId18"/>
    <p:sldId id="275" r:id="rId19"/>
    <p:sldId id="287" r:id="rId20"/>
    <p:sldId id="294" r:id="rId21"/>
    <p:sldId id="29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C408A9"/>
    <a:srgbClr val="DBF38D"/>
    <a:srgbClr val="EA16E0"/>
    <a:srgbClr val="FF0000"/>
    <a:srgbClr val="FF0066"/>
    <a:srgbClr val="9929D7"/>
    <a:srgbClr val="D26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376" autoAdjust="0"/>
  </p:normalViewPr>
  <p:slideViewPr>
    <p:cSldViewPr>
      <p:cViewPr varScale="1">
        <p:scale>
          <a:sx n="83" d="100"/>
          <a:sy n="83" d="100"/>
        </p:scale>
        <p:origin x="138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09:44.65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0,'0'0,"25"48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25.14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126 49,'0'0,"0"25,0 0,0-1,0 1,25-25,-25 25,25 0,-1-1,1 50,24-49,1 25,-25-26,-1 26,1-50,-25 0,0-25,0 0,0 25,0-49,0-1,-49-24,24 50,0-26,-24 1,49-1,-25 26,25-1,-25 25,25 0,-24 0,24 0,0 0,0 25,-25-1,0 26,25 24,-49 0,-1 50,26-75,24 50,0-25,0-49,0-25,0 0,0 49,0-49,24 0,26 25,147 98,-197-123,0 0,25 0,0 0,-25 0,74-24,0-26,-49 26,24-51,25 51,-74-26,50-49,-50-24,49 49,-24 0,-25-1,0 26,0 24,0-24,0 49,0 0,-25 0,-24 49,-25 25,-50 1,1 23,-1 1,50-25,24-24,1-25,49 24,0-49,0 0,25 0,-1-49,26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26.71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0,'0'0,"0"0,0 24,24 26,24 24,0 50,-24-50,49 50,-25-50,0-74,-24 25,-24 0,48-25,-48-25,0 0,24-24,24-1,-48 26,24-26,0 0,-24 26,0-1,0 25,0 0,0-25,-48-24,48 49,-24 0,0 0,24 0,0 0,-24 0,0 0,0 0,-24 24,48 1,-24 25,-24-1,48-24,0-25,-48 25,23 0,1 24,24-24,0 0,-24 24,24-24,0-25,0-25,0-49,0 49,0-49,0 49,0-25,0-49,-48 75,48 24,0-25,0 0,0 25,0 0,0 25,-24-25,24 25,-24-25,24 24,0 26,0-1,0 1,0-25,0 0,0 24,0 1,0-50,0 24,0-24,0-24,0-1,24 0,-24 0,48-49,-24 24,49-24,-49 49,-24 1,0-1,0 25,-24 0,24 0,-25 0,25 0,-24 0,24 0,-24 0,-24 25,24 24,24-49,0 25,-24 24,24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30.78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394 518,'0'0,"0"0,0 74,24-24,24-50,-48 0,24 24,49 1,0 0,-73 0,49-1,0-24,0 0,-49 0,48-24,-48-26,25-24,-25-25,0 50,0-1,0 26,-49-26,49 26,-24-1,-25 0,25 25,-1 0,-48 0,24 0,-24 0,25 25,-24 0,47-25,-24 24,-24 1,25 0,23-1,-48 51,49-26,0-24,24-1,0 1,-25 0,25-1,0 26,0-25,0-1,25 1,-1 0,0 24,25-24,0-25,-25 0,25 0,-25 0,0 0,1 0,24 0,23-50,-48-24,25 25,24-50,24 50,-48-25,-49 24,0-24,0-25,0 1,0-1,0 49,-49 50,25-24,24 24,0 0,0 0,-25 0,-48 74,73-25,-97 75,73-26,-24-24,48 1,-24 23,24 51,24-100,-24 0,72-49,-72 25,24 0,-24-25,25 0,-25 0,24 0,25-99,-1 50,-48 24,0-49,25 0,-25 49,0 0,-49 124,49-148,-24-25,-1 74,25-25,-48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29.07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100 966,'0'125,"0"-51,49 25,-49-49,49 49,0-74,50 75,-50-100,-24 0,-25 0,25-25,24-25,-49 25,49-99,-24 50,0-1,24-74,-49 99,0 1,0 24,0 0,0-25,0 25,-49 1,49-1,-25 25,25 0,-25 0,1 0,24 0,-50 49,50-49,-49 50,49-25,0 0,0 0,0-1,0 1,0 50,25-75,-1 25,1 0,0-1,24-24,0 0,50-49,-50-1,25-74,-24 49,-50 1,49-100,0 25,-49 99,-49-124,0 50,-1 75,50 24,-49 25,0 0,24 25,-24-1,-50 51,-24-1,73-24,1 0,-123 99,172-75,-99 50,74-74,1 25,24 24,-25-25,25-24,0-50,0 0,0 0,25 0,-1 0,-24 0,25 0,0 0,-25-25,24-24,1-1,-25 25,25-25,-25-24,0 74,24-75,-24 26,-24 49,24-25,0 25,0 50,0 24,24-49,1 99,24-99,-24 0,73 0,-48-25,-50 0,24 0,-24 0,0 0,50-25,-50 25,0-50,0 0,0 26,0-1,0 25,0-25,-25 25,25 0,-25 50,25-26,-49 26,0-25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32.38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136 0,'0'0,"0"49,0 50,51 0,24 25,-24-50,-26 25,0-25,50-49,-75 0,26 0,24 24,-25-24,76 24,-76-24,75-25,-49 0,-1 0,-25-25,0 25,-25-49,0-25,0 24,-25-24,25-25,0 25,0 24,-25 26,-25-100,-76 74,76 1,-26-1,51 50,-50 0,49 0,-24 0,50 0,-25 0,25 0,-50 25,24 0,-49 49,75-24,0-26,0 26,0-1,-25 1,25-25,0 24,0 1,0-26,50 26,-25-50,0 0,1 0,-1 24,25-24,26 0,-51 0,25-49,-50 24,0-24,0-1,-101-73,26 24,25 49,-26-49,51 99,-51 0,76-25,0 25,-25 0,0 0,-25 0,50 0,0 0,-25 0,25 0,-26 50,26-25,26 24,-1 1,0 24,50-49,26 24,0 25,-76-49,0-25,-25 0,0-49,-25-75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33.86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0 373,'0'0,"49"25,24 25,-48-1,49-49,-25 25,24 0,1-25,-50 0,26 0,-25 25,23-25,-23 0,-1 0,1 0,24-25,-25 25,-24 0,0-25,0 0,0-24,-49 24,49 0,0 0,-24 0,-25 25,24 0,25 0,-24 0,-25 0,24 0,0 0,-24 0,0 0,49 0,-24 0,0 0,24 25,0 25,0-25,0 24,0-24,0 25,0-25,0-25,0 50,73-50,0 49,-48-24,0-25,24 0,0 0,-25 0,50-25,-25 1,-25-26,50 0,-49-25,24 1,-25-26,-24 26,0-26,0 1,-24 99,24-50,-25 50,1 0,-1 25,25-25,-50 25,-23 25,49-1,-1-24,25 0,0 0,-24 0,-1 49,25-49,0-25,0 50,0-50,0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57.99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24 372,'0'0,"25"0,25 25,-26 49,1-49,0 0,0 0,-25-25,24 49,1-49,-25 0,50 0,-50 0,24 0,26 0,-25 0,-1-25,-24 25,0-49,0-1,0-74,-24 25,48 99,-24-49,-49-26,49 51,-25-26,-24 50,49-50,0 50,-25 0,25 0,-25 0,25 0,0 25,0-25,0 50,0-1,0 1,0-1,0 1,0 24,25 1,0-1,49 0,-49-24,24-1,1-49,-50 25,49 0,-49-25,0 0,25 0,-25-25,25-74,-25 25,0 24,0-74,-50 25,1 74,49-74,-25 99,0-24,-24 24,49 0,-25 0,25 0,-50 0,-49 24,50 26,-1-1,50-49,-49 50,49 0,-25-26,0 26,25-1,-24-24,24 0,0 25,0-26,0 1,24 25,-24-26,75 1,-51 0,26 24,-50-49,49 25,1-25,-25 0,-1-25,1-49,0 49,-25 1,0-51,0 26,-25-1,0 1,-24 49,49 0,0-25,-25 25,25 0,-74 0,24 49,1 1,24-25,25 0,0-1,0 1,25 0,0 0,24 24,25-24,-24 49,-1-74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2:00.124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646 84,'0'25,"0"0,0 25,0-50,0 26,0 24,0 51,0-76,25 51,25-76,-26 50,26-25,-25-25,-25 0,0-25,-25 25,-25-75,26 49,-1-24,-75-1,76 26,-1 25,25 0,0 0,-25 0,-50 25,26 26,-1-26,50 0,0 26,0-1,0-25,0 1,0 24,25-50,0 101,-25-101,74 50,-49-24,-25-1,25-25,-25 0,0 0,0-51,0-49,0-1,0 50,0-75,0 50,25 26,-25 0,0 75,0-50,0 25,0 0,0 0,0 0,-25 0,0 0,-50 0,51 0,-51 0,75 0,-25 0,25 0,-25 0,0 0,25 0,-24 0,24 25,-50 0,50 0,-25 26,-25-26,-24 25,74-24,-25-26,25 25,0-25,0 25,25 0,74-25,-24 101,-1-76,-49-25,25 0,0 26,-1-1,-24-25,25 0,24 0,51-76,-76 26,26-26,-1 0,-49 26,0-26,-25 26,0-1,0 26,0-25,0 25,0 25,0 0,0 0,-25 0,25 0,-25 0,1-26,24 26,-50-25,25 0,0 25,25 0,-50 0,26 0,-1 0,25 0,-25 0,0 0,-25 0,1 0,-26 50,-24-24,24 49,25-50,26 1,-1-26,0 25,25-25,-25 0,25 25,0-25,0 50,0-50,0 0,50 26,-25-1,24 0,1 0,0 26,-25-26,24-25,-49 25,25-25,0 25,0-25,-50 26,25-26,25 0,0-26,0 1,-25 25,0-25,0 0,0 0,0-1,-25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09:46.3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0 789,'25'0,"-25"0,0 0,25 0,-25 0,49 50,-24-25,-25 0,0-25,25 24,24-24,-49 25,0 1,124 48,-99-24,25-25,-26 25,-24-50,25 0,-25 0,25 0,-25 25,0-25,25 25,-25-25,24 75,-24-75,0 0,-24-26,24 1,0 1,49-26,-24 0,-25 50,0-49,25-51,-1 74,1-23,-25-26,50 1,-1-76,-24 125,-25-25,0-25,25 0,-25 51,0-1,0 0,24 25,-24-50,0-25,25 50,-25 1,0 24,0-25,0 0,0 25,0-26,0 2,0-1,0 25,0 0,0 0,0 25,0 25,-25-50,25 25,0 49,0-24,-24 25,24-25,0 25,0-26,0 1,0-50,0 0,49 0,1 0,-75 0,25 0,0 25,25 25,-25 0,0-25,0 50,0-75,-25 49,25-24,0 25,0-1,0-24,-25 25,25 0,0 0,-25-25,25 0,0 0,0 0,0 0,0 50,0-1,0-24,0-50,0 49,0-24,-24 50,24-75,24 51,-24-2,0-24,0-1,0 2,0-26,0 0,0 0,0 0,-24 0,-1-50,-25 50,1-50,24 50,25 0,-49-50,-174-149,149 149,24-25,50 1,0 49,0 0,0 25,0-25,0 0,-50-50,50 0,-24 50,-1 1,25-1,0 25,0 0,25 0,-25 0,24 0,1 25,99-50,0 125,0-51,-50 2,-49-2,49 1,-49-25,-25 0,24-25,-24 24,50 27,24-2,-49-49,0 50,-25-50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09:49.7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175 0,'-25'0,"1"25,-26 73,50-73,-24 49,-1-24,25-26,-25 50,25-49,0 0,0 0,0-25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0:27.19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819 294,'0'0,"-75"49,51-49,-26 25,-24-25,49 0,0 24,0-24,25 0,-24 25,-1-25,25 0,0 0,0 0,0 49,25-49,-1 49,1-49,-25 0,25 0,-25 0,0-24,0-26,25-23,-25 24,-25-49,0 24,-49 0,49 25,0 25,0 24,1 0,24 0,0 0,0 24,-50 1,50 24,-25 74,25 97,0-121,0-26,25 50,49-74,-49 0,74 25,-49-25,-25-49,24 0,-49 49,0-49,0 25,25-25,49 0,-49 0,0 0,-25 0,25-25,-25-49,25 25,-25-24,0-1,-25-24,25 73,-25 1,-25-1,26 1,-51-1,75 25,-74 0,-100 0,75-74,25 25,0 25,24 24,25 0,0 0,25 0,0 24,0 1,-24-1,24 26,0-50,0 24,0 99,74-25,0 25,-24-74,24-25,25 50,-49-25,0-49,-1 0,-49 0,74 0,-49-49,74 25,50-124,-99 99,49-74,0 1,-49 97,-1-49,-24 74,-25-24,-50-50,50 50,-24-25,-26 49,50 0,-50 0,50 0,-24 0,-1 0,-50 0,51 0,-51 0,1 0,0 24,24 25,-24-49,24 74,-24-74,74 24,-25 26,25 23,0 1,0-25,25 0,24-24,-49-1,25-24,0 0,0-49,-1 0,1-25,-25-24,0 24,0 25,-49 25,-1-50,25 50,-24-50,24 49,-25 1,-24-1,0 25,-1 0,51 0,-1 0,25 25,0-1,-25 1,0 24,0 0,-24-49,49 25,0 24,49 24,1 50,49-74,-25-24,1-1,74-24,-50 0,-50 0,1 0,24-24,-24-1,-25-24,24 0,1 0,-50 24,0 25,0-49,0 25,-25 24,0-25,25 1,-25 24,25 49,-49-49,49 0,0 24,0-24,0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0:30.10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542 547,'0'24,"0"0,0 26,25-26,-25 1,49-25,0 49,-49-49,49 25,-49-25,25 0,-25 0,24-50,0-23,-24 48,49-24,-49 25,0-25,0 49,0-24,0 24,0 0,0 0,-49 0,-73-50,98 50,-26 25,50-25,-73 49,48-49,0 73,-24-24,49-24,-49 24,49-49,0 24,25 26,24-50,0 0,0 0,-24 0,-25 24,24 1,1-25,0-25,-25-49,98 1,-98 48,0-24,73-73,-73 24,0 24,0 0,0 50,-49-26,49 26,0-25,-24 24,-1 0,1 25,-1 0,-49 0,1 0,-1 25,74 0,-49-25,24 24,1 25,24 1,-25 23,0 1,25 0,0 24,0-49,25 24,24-24,25-24,-50 24,50 0,-25-49,-49 25,25-1,0-24,-1 0,1 0,-1 0,25 0,0-49,24 25,-23-26,72-23,-23-1,-99 50,49-25,-24 25,-25-50,-50 25,1-1,-25 1,50 25,24-25,-25 49,1 0,-25-25,-1 25,-48-25,1 25,48 0,-25 50,-74-1,25 0,74 0,-98 25,98 0,24-1,0-49,25 50,0-1,222 198,-149-197,99-74,-122 49,-1-49,-49 0,24 0,-24 0,50 0,-1-25,24-73,-49 98,1-49,24 24,0-73,0 73,-49 1,0-1,0 0,0-48,-49 23,0 26,49 0,0 24,0 0,0 0,0 24,0 25,0 0,0-24,0 73,49-73,0-1,49 1,1-25,-25 0,-74-25,122-48,-72 48,48-73,-74 48,-24 2,0-50,0 24,-49 25,25 49,-148-74,172 74,-25 0,1 0,24 0,-74 74,0 0,-24-25,49 25,-50-2,2 27,72-75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35.51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465 181,'0'0,"-25"0,25 0,0 49,0-25,0 25,25-25,-25 0,24 25,-24-25,25 0,-25-24,0 0,0 0,24 0,1 0,-25 0,24-24,-24 24,25-49,-1 25,-24-24,0 23,0-23,0 48,0-49,-24 49,-1 0,1 0,24-49,-49 49,24-24,-24 0,25-1,-1 1,1 24,-1 0,25 0,-49 0,24 0,1 24,-25 1,24 23,-73 1,74 0,-26-25,50 25,25 23,24 1,-49-24,49-25,-24 25,-1 0,1-49,-25 0,0 0,24 24,25-24,-49 0,49 0,-73 0,48 0,-24-24,25-25,24-97,-24 73,-25-48,0 48,0 48,0-23,-25 23,1 1,24 0,-25 24,25 0,-25 0,25 0,0 0,-49 0,49 0,0 0,0 24,0-24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38.644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99 0,'0'0,"0"25,0-25,0 25,25 0,-25 0,50-1,-25 26,24-25,-24 24,0-24,0 25,-1-50,1 0,0 0,-25-25,25 149,-25-149,0 0,0 1,-25-1,0 0,25 25,0 0,-25 0,25-25,-24 25,24 0,-25 0,25 0,-25 0,0 0,-24 0,49 25,0-25,0 0,0 0,0 0,99 99,-74-49,49 24,-49-74,0 25,-1-25,-24 0,25 0,-25 0,25 0,-25 0,25 0,-25 0,0 0,0-50,0 26,0-26,-25-24,0 24,0 25,25-49,-49 49,49 25,-25-25,0 0,25 25,0 0,0-24,-49-1,49 25,-25 25,0-1,25-24,-25 25,0 0,25-25,0 25,0-25,0 25,0-1,0-24,0 0,0 0,0 25,0-25,25 25,0 0,25-25,-50 0,0 0,0 0,0 0,0 0,-25-25,-50 0,51-24,-26-1,25 25,0 25,25 0,0 0,0 25,0 25,0-1,25 1,-25-25,0 24,75-24,-75-25,0 25,0-25,24 0,-24 0,25 0,0 0,-25 25,0-25,0 0,0 0,0 0,-25 0,0-50,1 25,-1-24,-25-1,0 25,26-49,24 49,-25 0,0 25,25 0,0 0,0 0,0 25,25 25,24-50,-24 49,25-24,-25 25,49-50,-74 0,0 0,0 0,0-50,-49 25,-51 0,75 25,25 0,0 0,0 0,25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0:35.7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497 498,'0'49,"-25"-49,0 0,25 25,0-25,-24-25,-26 0,0-24,-24-51,-51 50,101 26,-1 24,25 0,0 0,0 0,-25 0,-25 0,50 0,0 49,0 51,0-1,50 75,-100 25,150-99,-26-51,1-24,-1 0,26 25,-76 0,26-50,-50 24,25-24,-25 0,50 0,-25-99,24 49,1 1,0-26,49 0,-24 26,-75 49,25-50,-25 50,0-25,-25 0,25-25,-50 26,25 24,-25-25,1 0,24 25,25 0,0 0,0 25,0 0,0-25,25 49,0 1,24 0,-49 24,50-49,-25 25,0-25,-25-25,0-75,0 25,-25 26,25-1,0 0,0 0,-25-25,0 1,-49-26,24 25,0 50,50 0,0 0,0 75,0-25,0-1,0 1,0-25,0 0,0 0,0 24,0-74,0-24,25-1,-25-49,-25-1,-99-99,74 125,0 49,1 25,49-25,-25 25,0 0,0 0,25 0,-25 25,25 0,0-1,-24 1,24 50,0 0,0-1,0-24,24 24,1-24,0-25,25-25,-50 25,25-25,-25 0,24 0,-24 0,0 25,25-25,-25 0,25-25,-25-99,0 74,0-25,0-74,0 74,0 26,-50-51,-49-24,74 74,25 50,-25 0,1 0,-1 0,25 0,-25 0,0 25,25-25,0 75,-25-50,25 49,0 1,0 74,0-99,100 74,-100-99,0 0,49 24,-49-24,50 50,24-25,26 24,-50-49,49-25,-49 0,-50 50,25-50,-1 0,-24-25,0-25,0 25,0-49,0 24,0 0,-24 1,24 24,-25-50,-25 50,0-24,-24 24,-1-25,75 50,-25 0,25 0,0 0,0 25,0 25,0 49,0 0,25-49,25 25,-25-26,-25 1,0-50,25 0,-25 25,24-25,-24 25,50 0,0 0,-25-25,0 25,-1-25,26 0,-50 0,25 0,-25 0,25-50,0-25,24 1,-49 24,25-74,0-1,-25 51,25 74,-25-25,0 25,-50-50,25 50,1 0,-1 0,0 0,0 0,25 0,-50 50,1 0,24-26,25 1,-25 0,0 0,25 0,0 25,0-1,0-24,0 0,0-25,25 25,0-25,-25 50,0-50,25 0,-1 0,-24-50,50 0,-25-24,25-1,-50-24,0 24,0 25,-25 0,-75-74,76 99,-76 0,50 1,26 24,-51 0,50 0,0 0,25 0,-25 49,1-49,-1 25,25-25,-25 25,25 25,0-25,0-1,0 26,-50 50,150-1,-100-49,24-50,-24 50,25-26,0 26,-25-25,25 0,-25 0,0 0,0-25,0 0,50-25,24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0:33.27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13 801,'0'0,"0"0,0 24,-25 50,25-74,25 49,0 50,25-50,-25 50,24-1,26-49,-25 1,-25-26,-25 1,25-25,-25 0,0 0,0 0,25-49,0-1,-25-23,0 23,50 1,-50 24,25-73,-25-1,0 50,0 0,-50 0,0 24,50 0,0 25,-25 25,0 0,-50 48,50 26,-25-25,26-50,24-24,0 50,49 48,1-24,50-25,0 50,-50-25,-25-50,25 1,-25-25,0 0,0 0,0 0,-25-49,100-74,-75 0,25-25,75 0,-125 25,25-25,25-24,-50 48,-75 26,-50 24,25-49,25 98,-25-49,75 74,-50 0,0 0,25 0,50 0,-50 0,25 25,0 0,-50 24,75-25,-24 26,-1-1,0-24,0 49,0-25,25-25,0 1,25 0,-25-25,25 24,0-24,-25 50,25-50,-25 0,24 0,1 0,-25 0,25 0,0-25,0 25,25 0,-50 0,25 0,0 25,0-25,-25 0,0 49,0-49,0 49,0-24,0 24,0-49,0 0,0 0,0 0,0 0,-25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0:40.2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0 224,'0'0,"0"0,0 0,24 24,26 1,-50 24,50-49,-26 25,1-1,0 25,0-24,49 25,-49-1,-25 1,49-50,-24 24,25 1,-50-1,49 26,1-50,-26 0,-24 24,0-24,0 0,0 0,0-24,25-50,0 49,-25 1,0 24,0-25,0 0,0 1,-25-25,0 49,-49-75,0 50,24 1,-49-25,74 24,1 0,24 25,24 0,-24 0,0 25,-24-25,-1 49,25 25,0-25,0 1,-25-1,25 1,25-26,0 25,49-24,0 73,25-73,-74-1,25 1,-1 0,1-25,-1 0,-24 0,0-50,24 1,26-49,-1-50,-74 148,0 0,0-49,25 49,-25-50,0 25,-25 25,0-24,0 24,-24-25,-1 25,1 0,-1 0,-24 0,0 0,-50 25,49-1,51-24,-26 25,-24 1,74-26,-74 49,49-25,0-24,0 25,25-25,0 0,25 25,25-1,24 25,-25 1,26-1,-1 0,0-25,50 26,-99-50,24 0,-24 0,50-25,-26 25,1-49,-50-25,0 0,-50 25,1-74,24 73,25-24,0 25,25 0,-25 49,24-25,-24-24,0 49,0-24,0 24,0 0,0 0,0 24,-24 25,-1-24,25 24,0 25,0-50,0 125,74-51,50 1,-50-50,25 0,-74 0,74-49,-74 0,24 0,-24-49,25-25,-50 1,25 23,-25-23,0-1,-50-26,0 76,26-50,-75-24,99 49,-25 49,25 0,-50 0,1 24,-1 1,-74-1,50 26,-25-1,74-25,0 1,1-1,24-24,0 25,0-25,49 50,199-100,-124 76,-124-2,0 25,0 50,49-50,50 0,-49-49,-1 25,-24-25,0 0,-25 0,-25 0,-24-99,-1 50,-24-49,-25-2,49 27,1 24,49 24,-25 25,0 0,0 0,1 0,-51 25,75-25,-49 24,49-24,-25 25,50-25,-50 73,25-48,0 1,0 23,25-49,0 24,49-24,-49 25,49 24,0-24,-24-1,-25 26,-1-50,26-25,-50 25,74-25,-49 25,24-24,-24 24,0 0,0 0,-25 0,0 0,0 0,0 0,25-49,-25 24,-50-49,-49 24,-25-48,0-1,25 26,25 23,24 1,26 25,-1-1,0 25,-25 0,26 0,-1 0,-25-25,26 25,24 0,-25 25,-25 0,26-1,-51 25,50-24,1-25,-1 0,0 49,25-24,0 24,0 0,-25 0,1-24,24 24,0 1,0-50,0 0,0 25,24-1,51 1,-51 0,1-1,74 25,-24-24,-1 0,-25-1,1-24,-25 0,-25 0,25-24,-25-1,24 0,-24-48,0-26,-74 75,24-76,-98 51,74-49,49 49,0 49,0 0,25 0,-25 0,25 0,0 0,0 0,0 0,-24 0,-1 0,0 0,25 49,0-49,25 49,49 25,-49-50,25 25,-26-49,1 25,49 1,1-26,-1 0,0 0,1 0,-26 0,-24 0,24 0,-24 0,25-26,-25-23,-25 0,0 0,-50 24,25 0,0 25,25 0,0-24,-49 24,-1 0,1-25,24 25,-49 0,24 0,75 0,0 0,-124 74,99-49,0 24,0-49,0 24,24-24,51 49,24 26,-50-75,-24 49,49-49,-49 0,25-24,-50-1,25-25,-25 1,-100 0,51-25,24 74,-24 0,49 0,0 0,-25 0,25 0,-124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16.78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574 595,'24'25,"1"0,-25 0,75 0,-75-25,24 25,-24-25,25 24,0-24,-25 0,0 0,25 0,0-24,-1-1,-24-25,0 0,0-24,0 49,0-49,-24-26,-1 76,0-1,0 0,25 25,-25-25,1 25,24 0,-25 0,0 0,0 50,0-1,-24 26,-26 49,75-74,0-1,0 1,0 0,0-26,0 76,0-76,0 1,0 0,0-25,0-74,0-50,0 49,-24-24,-51-25,75 74,-49 0,49 1,-25 49,0 0,25 0,0 0,0 49,-50 125,26-75,-26 1,25-26,25-49,0 0,0 0,25 24,0-24,0 0,49 0,-49 0,0-25,-25 0,24 0,26 0,0 0,-1 0,-49 0,25-25,49-25,-24-49,0 0,-1-1,-24 1,-25 0,0-1,0 26,0-50,-25 99,25-25,0 50,-25-49,1 49,24 0,-25 0,25 0,-75 74,-24 1,25 49,49-50,0 1,-49 49,74-25,0-24,0-1,0 50,25-49,24-51,-24 26,0-50,-25 0,0 0,0-50,0-49,0 25,0-1,-25 26,25-26,0-24,-25 0,25-1,-25 51,-24-1,49 50,0-25,0 25,-25 25,25 74,-99 100,49-75,25 25,-49 99,74 0,-25-49,25-1,0-49,0-49</inkml:trace>
  <inkml:trace contextRef="#ctx0" brushRef="#br0" timeOffset="1913">350 2035,'0'0,"0"25,0 25,25-26,0 26,-25-25,25 25,24 24,51-74,-76 0,51 50,-26-26,-24 1,50-25,-75 25,24-25,-24 0,0 0,0 0,0 0,75-25,-50 0,-25 1,24-1,-24-25,0 1,0 24,-49-25,24 50,0-25,-24 25,49-25,-25 25,25 0,0 0,-25 0,0 0,-24 50,24 0,25-25,-25 24,0 26,25-75,-25 49,25 1,0 0,0-50,0 24,0-24,25 0,-25 0,25 0,-25 0,0 0,25-49,24-26,1-49,-50-25,0 75,0-50,-25 0,25 49,-49-24,24 74,25-49,0 74,-25 0,0-25,25 25,-25 0,1 25,-26 24,0 1,26-1,24 1,-75 74,26-49,24-1,25 1,0-26,0-24,49 74,-24-74,0 0,-25-25,50 25,-26-25,1 25,-25-25,-74 0,24-100,1 76,49-1,-25 25,25 0,0 0,0 0,-25 0,25 0,-50 74,-24 50,74-74,0 0,0 49,0-74,0 0,0-25,25 24,74 26,0-25,-49-25,-1 0,1-25,24-25,-24 1,49-51,-49 51,-25-26,24-24,1 49,24-49,-24 49,-1-24,-49 49,25-49,-25 74,0-25,0 25,-25 0,1 0,-26 25,50-75,-124 50,74 25,26 0,-1-25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20.73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345 344,'0'25,"0"-25,0 0,0 100,0-25,0-49,0-26,0 50,24-25,-24 0,25-25,-25 0,25 0,-25 0,0 0,0 0,0-75,-25-1,25 76,-25 0,-49-75,1 25,48 0,0 50,25 0,-24 0,-1 0,1 75,-1-75,25 50,-25 25,25 1,0 24,-24 50,24-100,-25-25,25 76,0-76,0-25,0-25,49 25,-49 0,0 0,50 0,23 0,100 0,24-25,49-25,-123 24,74-74,-74 25,0-25,-99 75,-24-25,0-51,0 26,-24 50,-75-50,25 25,-49-76,-24 51,73 25,74 50,-25-25,1 25,24 0,-25 25,0 0,-98 25,99-25,-75 51,1-1,24 25,25-25,24-25,1 26,-1-1,25-75,0 25,0-25,0 0,0 0,49 50,-49-50,25 0,-25 0,24-25,-48-25,24 0,-25 50,1-76,-26 51,-73-50,99 75,24 0,0 0,24 25,26 50,97-50,-98-25,124 0,48-25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22.15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25 369,'0'74,"26"0,-26-25,0 0,25-24,-25-1,0 1,25-25,-25 0,51 49,-51-49,0 0,51 0,-51 0,0-25,0-73,0 24,0 0,0 50,0-25,0-1,0 26,-25-50,-1 74,1-25,25 25,0 0,-26 0,1 50,0-50,-1 98,1-24,25-25,0 25,0-50,0 50,0-49,76 73,-25-49,0-24,0 0,-1 24,1-25,0-24,-51 0,26 0,25 0,-1-24,52-50,-76 25,24-74,52 0,-51-25,-51 74,26-24,-128 73,76-49,1-24,-26 49,51 49,-76 49,-51 25,76 24,0-24,-51-25,26 99,50-74,26-25,0-24,0-1,26-24,25 49,-26-49,0 0,26-49,26 25,50-99,0-50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0-11-08T09:11:23.404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199 100,'0'0,"0"0,25 50,0 50,25-25,-1-25,-24 0,25-25,50 25,-50-1,-26-24,51 0,-75-25,25 0,-25 0,25 0,-25-50,0 25,0 1,0-26,-25 50,50-75,-50 25,0 25,-25-75,25 50,-24 25,-1-25,25 0,-25 25,50 25,0 50,0-50,0 25,75 100,-75-125,-50 100,50-50,-25 0,25-25,25-25,0 25,-25-25,25 0,-25 0,25-25,-25-25,0 0,0-25,0 75,0-25,0 0,-50 0,25 0,0 0,25 25,-25 0,25 0,-25 0,0 0,25 0,-25 0,-24 0,-1 25,0-25,0 0,25 25,0-25,25 0,-25 0,25 0,0 0,-49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5960-1A96-490C-9E22-01D38CB11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24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04EB3-3F6F-4B60-BA18-C4B72C8C8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5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027F-E59C-4368-87E7-709BE1EC6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0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BF2A-AFAC-490B-9314-5366832F4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01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2B89-4F49-422C-AD50-61388C369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EC87-0DD2-4861-A6FE-58BA56733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3FBA-430C-47C7-9204-9239E0093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81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6014-5CCF-4E08-A3D9-39868F2D6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20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B779-BCE6-4A54-B179-A88F0D516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05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9605-EA2B-431B-AC18-CD244B6E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2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EF5B-03CB-479A-A83E-0701171C1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6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1E0B-98F6-4FD4-8230-47601B39A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64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225F-A2DC-4BC7-84C6-7871F50FF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828B15-225F-4474-8E2A-696EA81B6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9.emf"/><Relationship Id="rId21" Type="http://schemas.openxmlformats.org/officeDocument/2006/relationships/image" Target="../media/image2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1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8.emf"/><Relationship Id="rId40" Type="http://schemas.openxmlformats.org/officeDocument/2006/relationships/customXml" Target="../ink/ink20.xml"/><Relationship Id="rId45" Type="http://schemas.openxmlformats.org/officeDocument/2006/relationships/image" Target="../media/image32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9.emf"/><Relationship Id="rId31" Type="http://schemas.openxmlformats.org/officeDocument/2006/relationships/image" Target="../media/image25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1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3.emf"/><Relationship Id="rId30" Type="http://schemas.openxmlformats.org/officeDocument/2006/relationships/customXml" Target="../ink/ink15.xml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8" Type="http://schemas.openxmlformats.org/officeDocument/2006/relationships/customXml" Target="../ink/ink4.xml"/><Relationship Id="rId3" Type="http://schemas.openxmlformats.org/officeDocument/2006/relationships/image" Target="../media/image11.emf"/><Relationship Id="rId12" Type="http://schemas.openxmlformats.org/officeDocument/2006/relationships/customXml" Target="../ink/ink6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customXml" Target="../ink/ink19.xml"/><Relationship Id="rId20" Type="http://schemas.openxmlformats.org/officeDocument/2006/relationships/customXml" Target="../ink/ink10.xml"/><Relationship Id="rId41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song%203%20.wma" TargetMode="External"/><Relationship Id="rId2" Type="http://schemas.openxmlformats.org/officeDocument/2006/relationships/audio" Target="file:///D:\New%20folder\Dang%20cap%20nhat%20-%20Hanh%20Khuc%20Doi%20Thieu%20Nien%20Tien%20Phong%20(Phong%20Nha).mp3" TargetMode="External"/><Relationship Id="rId1" Type="http://schemas.openxmlformats.org/officeDocument/2006/relationships/audio" Target="file:///D:\New%20folder\Mua%20he%20xanh.mp3" TargetMode="External"/><Relationship Id="rId6" Type="http://schemas.openxmlformats.org/officeDocument/2006/relationships/hyperlink" Target="song4.wma" TargetMode="External"/><Relationship Id="rId5" Type="http://schemas.openxmlformats.org/officeDocument/2006/relationships/hyperlink" Target="song%201.wma" TargetMode="External"/><Relationship Id="rId4" Type="http://schemas.openxmlformats.org/officeDocument/2006/relationships/hyperlink" Target="song%202.wm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gif"/><Relationship Id="rId5" Type="http://schemas.openxmlformats.org/officeDocument/2006/relationships/image" Target="../media/image37.jpeg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38663"/>
            <a:ext cx="2057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635125" y="1182688"/>
            <a:ext cx="5299075" cy="569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55" r="16727" b="2908"/>
          <a:stretch>
            <a:fillRect/>
          </a:stretch>
        </p:blipFill>
        <p:spPr bwMode="auto">
          <a:xfrm>
            <a:off x="3251200" y="4324350"/>
            <a:ext cx="1930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3810000"/>
            <a:ext cx="762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</a:rPr>
              <a:t>Gerunds 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914400"/>
            <a:ext cx="59070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Ex: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Garamond" panose="02020404030301010803" pitchFamily="18" charset="0"/>
              </a:rPr>
              <a:t>1. Ba loves playing</a:t>
            </a: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 soccer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2. </a:t>
            </a: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Lan </a:t>
            </a:r>
            <a:r>
              <a:rPr lang="en-US" altLang="en-US" sz="2800">
                <a:latin typeface=".VnArial" pitchFamily="34" charset="0"/>
              </a:rPr>
              <a:t>likes</a:t>
            </a:r>
            <a:r>
              <a:rPr lang="en-US" altLang="en-US" sz="2800" b="1">
                <a:latin typeface=".VnArial" pitchFamily="34" charset="0"/>
              </a:rPr>
              <a:t> </a:t>
            </a:r>
            <a:r>
              <a:rPr lang="en-US" altLang="en-US" sz="2800">
                <a:latin typeface=".VnArial" pitchFamily="34" charset="0"/>
              </a:rPr>
              <a:t>cooking </a:t>
            </a: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meals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3. I</a:t>
            </a:r>
            <a:r>
              <a:rPr lang="en-US" altLang="en-US" sz="2800">
                <a:latin typeface=".VnArial" pitchFamily="34" charset="0"/>
              </a:rPr>
              <a:t> hate playing </a:t>
            </a: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soccer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4. They </a:t>
            </a:r>
            <a:r>
              <a:rPr lang="en-US" altLang="en-US" sz="2800">
                <a:latin typeface=".VnArial" pitchFamily="34" charset="0"/>
              </a:rPr>
              <a:t>don’t  like watching</a:t>
            </a: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 TV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5. She </a:t>
            </a:r>
            <a:r>
              <a:rPr lang="en-US" altLang="en-US" sz="2800">
                <a:latin typeface=".VnArial" pitchFamily="34" charset="0"/>
              </a:rPr>
              <a:t>doesn’t  like doing</a:t>
            </a: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 homework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6765925" y="1344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1965325" y="4849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1295400" y="3733800"/>
            <a:ext cx="4876800" cy="2819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7663">
              <a:spcBef>
                <a:spcPct val="20000"/>
              </a:spcBef>
              <a:buChar char="•"/>
              <a:tabLst>
                <a:tab pos="290513" algn="l"/>
                <a:tab pos="465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7663">
              <a:spcBef>
                <a:spcPct val="20000"/>
              </a:spcBef>
              <a:buChar char="–"/>
              <a:tabLst>
                <a:tab pos="290513" algn="l"/>
                <a:tab pos="465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7663">
              <a:spcBef>
                <a:spcPct val="20000"/>
              </a:spcBef>
              <a:buChar char="•"/>
              <a:tabLst>
                <a:tab pos="290513" algn="l"/>
                <a:tab pos="465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7663">
              <a:spcBef>
                <a:spcPct val="20000"/>
              </a:spcBef>
              <a:buChar char="–"/>
              <a:tabLst>
                <a:tab pos="290513" algn="l"/>
                <a:tab pos="465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7663">
              <a:spcBef>
                <a:spcPct val="20000"/>
              </a:spcBef>
              <a:buChar char="»"/>
              <a:tabLst>
                <a:tab pos="290513" algn="l"/>
                <a:tab pos="465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7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  <a:tab pos="465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7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  <a:tab pos="465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7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  <a:tab pos="465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7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  <a:tab pos="465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408A9"/>
                </a:solidFill>
                <a:latin typeface=".VnArial" pitchFamily="34" charset="0"/>
              </a:rPr>
              <a:t>Form: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408A9"/>
                </a:solidFill>
                <a:latin typeface=".VnArial" pitchFamily="34" charset="0"/>
              </a:rPr>
              <a:t>          hate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408A9"/>
                </a:solidFill>
                <a:latin typeface=".VnArial" pitchFamily="34" charset="0"/>
              </a:rPr>
              <a:t>  S +   like  + V-ing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408A9"/>
                </a:solidFill>
                <a:latin typeface=".VnArial" pitchFamily="34" charset="0"/>
              </a:rPr>
              <a:t>          love</a:t>
            </a: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5181600" y="685800"/>
            <a:ext cx="3657600" cy="2590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.VnArial" pitchFamily="34" charset="0"/>
              </a:rPr>
              <a:t>Note: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.VnArial" pitchFamily="34" charset="0"/>
              </a:rPr>
              <a:t>V + ing  = Gerunds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14" grpId="0" animBg="1"/>
      <p:bldP spid="768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20" name="Group 340"/>
          <p:cNvGraphicFramePr>
            <a:graphicFrameLocks noGrp="1"/>
          </p:cNvGraphicFramePr>
          <p:nvPr>
            <p:ph/>
          </p:nvPr>
        </p:nvGraphicFramePr>
        <p:xfrm>
          <a:off x="457200" y="685800"/>
          <a:ext cx="8382000" cy="5675313"/>
        </p:xfrm>
        <a:graphic>
          <a:graphicData uri="http://schemas.openxmlformats.org/drawingml/2006/table">
            <a:tbl>
              <a:tblPr/>
              <a:tblGrid>
                <a:gridCol w="2379663">
                  <a:extLst>
                    <a:ext uri="{9D8B030D-6E8A-4147-A177-3AD203B41FA5}">
                      <a16:colId xmlns:a16="http://schemas.microsoft.com/office/drawing/2014/main" val="151942669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89417458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val="1206829503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1103878135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15272149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53562268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08223776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68568585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635306756"/>
                    </a:ext>
                  </a:extLst>
                </a:gridCol>
              </a:tblGrid>
              <a:tr h="311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LAN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25771"/>
                  </a:ext>
                </a:extLst>
              </a:tr>
              <a:tr h="765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love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like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Don’t</a:t>
                      </a:r>
                      <a:b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like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hate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love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like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Don’t</a:t>
                      </a:r>
                      <a:b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like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hate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98158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Playing soccer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66240"/>
                  </a:ext>
                </a:extLst>
              </a:tr>
              <a:tr h="428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Washing up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18597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Cooking meals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42455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Performing music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36101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gardening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90926"/>
                  </a:ext>
                </a:extLst>
              </a:tr>
              <a:tr h="597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Gathering broken glasses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87701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Watching TV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3448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Camping 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06806"/>
                  </a:ext>
                </a:extLst>
              </a:tr>
              <a:tr h="595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Playing badminton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48456"/>
                  </a:ext>
                </a:extLst>
              </a:tr>
              <a:tr h="425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Doing homework</a:t>
                      </a:r>
                    </a:p>
                  </a:txBody>
                  <a:tcPr marT="42523" marB="42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T="42523" marB="42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7332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024" name="Ink 3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5313" y="6170613"/>
              <a:ext cx="9525" cy="17462"/>
            </p14:xfrm>
          </p:contentPart>
        </mc:Choice>
        <mc:Fallback>
          <p:pic>
            <p:nvPicPr>
              <p:cNvPr id="72024" name="Ink 3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7362" y="6153151"/>
                <a:ext cx="45427" cy="52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2025" name="Ink 3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5965825"/>
              <a:ext cx="455613" cy="384175"/>
            </p14:xfrm>
          </p:contentPart>
        </mc:Choice>
        <mc:Fallback>
          <p:pic>
            <p:nvPicPr>
              <p:cNvPr id="72025" name="Ink 3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5341" y="5948182"/>
                <a:ext cx="490882" cy="41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026" name="Ink 3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5018088"/>
              <a:ext cx="376237" cy="447675"/>
            </p14:xfrm>
          </p:contentPart>
        </mc:Choice>
        <mc:Fallback>
          <p:pic>
            <p:nvPicPr>
              <p:cNvPr id="72026" name="Ink 3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771" y="5000454"/>
                <a:ext cx="411520" cy="482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2027" name="Ink 3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1338" y="1535113"/>
              <a:ext cx="374650" cy="563562"/>
            </p14:xfrm>
          </p:contentPart>
        </mc:Choice>
        <mc:Fallback>
          <p:pic>
            <p:nvPicPr>
              <p:cNvPr id="72027" name="Ink 3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686" y="1517468"/>
                <a:ext cx="409954" cy="598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2028" name="Ink 3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5054600"/>
              <a:ext cx="509587" cy="330200"/>
            </p14:xfrm>
          </p:contentPart>
        </mc:Choice>
        <mc:Fallback>
          <p:pic>
            <p:nvPicPr>
              <p:cNvPr id="72028" name="Ink 3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1604" y="5036956"/>
                <a:ext cx="544855" cy="365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029" name="Ink 3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990975"/>
              <a:ext cx="403225" cy="1001713"/>
            </p14:xfrm>
          </p:contentPart>
        </mc:Choice>
        <mc:Fallback>
          <p:pic>
            <p:nvPicPr>
              <p:cNvPr id="72029" name="Ink 3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4709" y="3973338"/>
                <a:ext cx="438507" cy="103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2030" name="Ink 3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4562475"/>
              <a:ext cx="500062" cy="385763"/>
            </p14:xfrm>
          </p:contentPart>
        </mc:Choice>
        <mc:Fallback>
          <p:pic>
            <p:nvPicPr>
              <p:cNvPr id="72030" name="Ink 3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5647" y="4544842"/>
                <a:ext cx="535344" cy="42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2031" name="Ink 3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3983038"/>
              <a:ext cx="304800" cy="347662"/>
            </p14:xfrm>
          </p:contentPart>
        </mc:Choice>
        <mc:Fallback>
          <p:pic>
            <p:nvPicPr>
              <p:cNvPr id="72031" name="Ink 3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0505" y="3965403"/>
                <a:ext cx="340066" cy="382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2032" name="Ink 3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5525" y="3606800"/>
              <a:ext cx="260350" cy="215900"/>
            </p14:xfrm>
          </p:contentPart>
        </mc:Choice>
        <mc:Fallback>
          <p:pic>
            <p:nvPicPr>
              <p:cNvPr id="72032" name="Ink 3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57880" y="3589168"/>
                <a:ext cx="295639" cy="251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2033" name="Ink 3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3688" y="3116263"/>
              <a:ext cx="268287" cy="295275"/>
            </p14:xfrm>
          </p:contentPart>
        </mc:Choice>
        <mc:Fallback>
          <p:pic>
            <p:nvPicPr>
              <p:cNvPr id="72033" name="Ink 3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26042" y="3098619"/>
                <a:ext cx="303578" cy="33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034" name="Ink 3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2625725"/>
              <a:ext cx="187325" cy="214313"/>
            </p14:xfrm>
          </p:contentPart>
        </mc:Choice>
        <mc:Fallback>
          <p:pic>
            <p:nvPicPr>
              <p:cNvPr id="72034" name="Ink 3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0045" y="2608076"/>
                <a:ext cx="222561" cy="249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2035" name="Ink 3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150" y="2071688"/>
              <a:ext cx="312738" cy="322262"/>
            </p14:xfrm>
          </p:contentPart>
        </mc:Choice>
        <mc:Fallback>
          <p:pic>
            <p:nvPicPr>
              <p:cNvPr id="72035" name="Ink 3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516" y="2054045"/>
                <a:ext cx="348006" cy="35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036" name="Ink 3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2438400"/>
              <a:ext cx="357187" cy="554038"/>
            </p14:xfrm>
          </p:contentPart>
        </mc:Choice>
        <mc:Fallback>
          <p:pic>
            <p:nvPicPr>
              <p:cNvPr id="72036" name="Ink 3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7295" y="2420749"/>
                <a:ext cx="392474" cy="58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2037" name="Ink 3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7688" y="3527425"/>
              <a:ext cx="330200" cy="303213"/>
            </p14:xfrm>
          </p:contentPart>
        </mc:Choice>
        <mc:Fallback>
          <p:pic>
            <p:nvPicPr>
              <p:cNvPr id="72037" name="Ink 3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0063" y="3509780"/>
                <a:ext cx="365450" cy="338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2038" name="Ink 3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8863" y="3062288"/>
              <a:ext cx="339725" cy="260350"/>
            </p14:xfrm>
          </p:contentPart>
        </mc:Choice>
        <mc:Fallback>
          <p:pic>
            <p:nvPicPr>
              <p:cNvPr id="72038" name="Ink 3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81229" y="3044619"/>
                <a:ext cx="374993" cy="295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039" name="Ink 3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5510213"/>
              <a:ext cx="214313" cy="285750"/>
            </p14:xfrm>
          </p:contentPart>
        </mc:Choice>
        <mc:Fallback>
          <p:pic>
            <p:nvPicPr>
              <p:cNvPr id="72039" name="Ink 3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70301" y="5492579"/>
                <a:ext cx="249612" cy="321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040" name="Ink 3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7100" y="5589588"/>
              <a:ext cx="349250" cy="285750"/>
            </p14:xfrm>
          </p:contentPart>
        </mc:Choice>
        <mc:Fallback>
          <p:pic>
            <p:nvPicPr>
              <p:cNvPr id="72040" name="Ink 3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59457" y="5571954"/>
                <a:ext cx="384535" cy="321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2041" name="Ink 3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6888" y="5759450"/>
              <a:ext cx="357187" cy="625475"/>
            </p14:xfrm>
          </p:contentPart>
        </mc:Choice>
        <mc:Fallback>
          <p:pic>
            <p:nvPicPr>
              <p:cNvPr id="72041" name="Ink 3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99245" y="5741806"/>
                <a:ext cx="392474" cy="660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2042" name="Ink 3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4213" y="6126163"/>
              <a:ext cx="63500" cy="160337"/>
            </p14:xfrm>
          </p:contentPart>
        </mc:Choice>
        <mc:Fallback>
          <p:pic>
            <p:nvPicPr>
              <p:cNvPr id="72042" name="Ink 3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86534" y="6108547"/>
                <a:ext cx="98858" cy="195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043" name="Ink 3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6888" y="5919788"/>
              <a:ext cx="554037" cy="403225"/>
            </p14:xfrm>
          </p:contentPart>
        </mc:Choice>
        <mc:Fallback>
          <p:pic>
            <p:nvPicPr>
              <p:cNvPr id="72043" name="Ink 3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99248" y="5902147"/>
                <a:ext cx="589317" cy="438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2044" name="Ink 3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6150" y="2241550"/>
              <a:ext cx="231775" cy="231775"/>
            </p14:xfrm>
          </p:contentPart>
        </mc:Choice>
        <mc:Fallback>
          <p:pic>
            <p:nvPicPr>
              <p:cNvPr id="72044" name="Ink 3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8515" y="2223888"/>
                <a:ext cx="267045" cy="267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2045" name="Ink 3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1768475"/>
              <a:ext cx="196850" cy="196850"/>
            </p14:xfrm>
          </p:contentPart>
        </mc:Choice>
        <mc:Fallback>
          <p:pic>
            <p:nvPicPr>
              <p:cNvPr id="72045" name="Ink 3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84879" y="1750841"/>
                <a:ext cx="232117" cy="2321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7526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0066"/>
                </a:solidFill>
                <a:latin typeface="Consolas" panose="020B0609020204030204" pitchFamily="49" charset="0"/>
              </a:rPr>
              <a:t>Work with a partner.Look at the table. Talk about our friends’hobbies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8001000" cy="34591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Ba </a:t>
            </a:r>
            <a:r>
              <a:rPr lang="en-US" altLang="en-US" b="1" smtClean="0"/>
              <a:t>loves playing</a:t>
            </a:r>
            <a:r>
              <a:rPr lang="en-US" altLang="en-US" b="1" smtClean="0">
                <a:solidFill>
                  <a:srgbClr val="FF0000"/>
                </a:solidFill>
              </a:rPr>
              <a:t> soccer, </a:t>
            </a:r>
            <a:r>
              <a:rPr lang="en-US" altLang="en-US" b="1" smtClean="0"/>
              <a:t>but</a:t>
            </a:r>
            <a:r>
              <a:rPr lang="en-US" altLang="en-US" b="1" smtClean="0">
                <a:solidFill>
                  <a:srgbClr val="FF0000"/>
                </a:solidFill>
              </a:rPr>
              <a:t> he </a:t>
            </a:r>
            <a:r>
              <a:rPr lang="en-US" altLang="en-US" b="1" smtClean="0"/>
              <a:t>doesn’t like washing</a:t>
            </a:r>
            <a:r>
              <a:rPr lang="en-US" altLang="en-US" b="1" smtClean="0">
                <a:solidFill>
                  <a:srgbClr val="FF0000"/>
                </a:solidFill>
              </a:rPr>
              <a:t> up.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Lan </a:t>
            </a:r>
            <a:r>
              <a:rPr lang="en-US" altLang="en-US" b="1" smtClean="0"/>
              <a:t>doesn’t like playing</a:t>
            </a:r>
            <a:r>
              <a:rPr lang="en-US" altLang="en-US" b="1" smtClean="0">
                <a:solidFill>
                  <a:srgbClr val="FF0000"/>
                </a:solidFill>
              </a:rPr>
              <a:t> soccer </a:t>
            </a:r>
            <a:r>
              <a:rPr lang="en-US" altLang="en-US" b="1" smtClean="0"/>
              <a:t>and</a:t>
            </a:r>
            <a:r>
              <a:rPr lang="en-US" altLang="en-US" b="1" smtClean="0">
                <a:solidFill>
                  <a:srgbClr val="FF0000"/>
                </a:solidFill>
              </a:rPr>
              <a:t> she </a:t>
            </a:r>
            <a:r>
              <a:rPr lang="en-US" altLang="en-US" b="1" smtClean="0"/>
              <a:t>doesn’t like washi</a:t>
            </a:r>
            <a:r>
              <a:rPr lang="en-US" altLang="en-US" b="1" smtClean="0">
                <a:solidFill>
                  <a:srgbClr val="FFFFFF"/>
                </a:solidFill>
              </a:rPr>
              <a:t>n</a:t>
            </a:r>
            <a:r>
              <a:rPr lang="en-US" altLang="en-US" b="1" smtClean="0"/>
              <a:t>g</a:t>
            </a:r>
            <a:r>
              <a:rPr lang="en-US" altLang="en-US" b="1" smtClean="0">
                <a:solidFill>
                  <a:srgbClr val="FF0000"/>
                </a:solidFill>
              </a:rPr>
              <a:t> up, either</a:t>
            </a:r>
            <a:r>
              <a:rPr lang="en-US" altLang="en-US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381000" y="5105400"/>
            <a:ext cx="3810000" cy="1309688"/>
          </a:xfrm>
          <a:prstGeom prst="wedgeEllipseCallout">
            <a:avLst>
              <a:gd name="adj1" fmla="val 44542"/>
              <a:gd name="adj2" fmla="val -136907"/>
            </a:avLst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Comic Sans MS" panose="030F0702030302020204" pitchFamily="66" charset="0"/>
              </a:rPr>
              <a:t>A: Yes. I love playing soccer</a:t>
            </a:r>
          </a:p>
        </p:txBody>
      </p:sp>
      <p:sp>
        <p:nvSpPr>
          <p:cNvPr id="74762" name="PubOvalCallout"/>
          <p:cNvSpPr>
            <a:spLocks noEditPoints="1" noChangeArrowheads="1"/>
          </p:cNvSpPr>
          <p:nvPr/>
        </p:nvSpPr>
        <p:spPr bwMode="auto">
          <a:xfrm>
            <a:off x="685800" y="1295400"/>
            <a:ext cx="3810000" cy="1711325"/>
          </a:xfrm>
          <a:custGeom>
            <a:avLst/>
            <a:gdLst>
              <a:gd name="T0" fmla="*/ 336020833 w 21600"/>
              <a:gd name="T1" fmla="*/ 0 h 21600"/>
              <a:gd name="T2" fmla="*/ 0 w 21600"/>
              <a:gd name="T3" fmla="*/ 50875712 h 21600"/>
              <a:gd name="T4" fmla="*/ 365422744 w 21600"/>
              <a:gd name="T5" fmla="*/ 135584873 h 21600"/>
              <a:gd name="T6" fmla="*/ 336020833 w 21600"/>
              <a:gd name="T7" fmla="*/ 101751423 h 21600"/>
              <a:gd name="T8" fmla="*/ 672041667 w 21600"/>
              <a:gd name="T9" fmla="*/ 50875712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1745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0" y="10568"/>
                  <a:pt x="1493" y="12898"/>
                  <a:pt x="4057" y="14436"/>
                </a:cubicBezTo>
                <a:lnTo>
                  <a:pt x="11745" y="21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Comic Sans MS" panose="030F0702030302020204" pitchFamily="66" charset="0"/>
              </a:rPr>
              <a:t>A: Do you like playing soccer?</a:t>
            </a:r>
          </a:p>
        </p:txBody>
      </p:sp>
      <p:sp>
        <p:nvSpPr>
          <p:cNvPr id="74763" name="PubOvalCallout"/>
          <p:cNvSpPr>
            <a:spLocks noEditPoints="1" noChangeArrowheads="1"/>
          </p:cNvSpPr>
          <p:nvPr/>
        </p:nvSpPr>
        <p:spPr bwMode="auto">
          <a:xfrm>
            <a:off x="4800600" y="2068513"/>
            <a:ext cx="4037013" cy="2516187"/>
          </a:xfrm>
          <a:custGeom>
            <a:avLst/>
            <a:gdLst>
              <a:gd name="T0" fmla="*/ 377256435 w 21600"/>
              <a:gd name="T1" fmla="*/ 0 h 21600"/>
              <a:gd name="T2" fmla="*/ 0 w 21600"/>
              <a:gd name="T3" fmla="*/ 109984514 h 21600"/>
              <a:gd name="T4" fmla="*/ 0 w 21600"/>
              <a:gd name="T5" fmla="*/ 293110973 h 21600"/>
              <a:gd name="T6" fmla="*/ 377256435 w 21600"/>
              <a:gd name="T7" fmla="*/ 219968912 h 21600"/>
              <a:gd name="T8" fmla="*/ 754512683 w 21600"/>
              <a:gd name="T9" fmla="*/ 109984514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0" y="10568"/>
                  <a:pt x="1493" y="12898"/>
                  <a:pt x="4057" y="14436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Comic Sans MS" panose="030F0702030302020204" pitchFamily="66" charset="0"/>
              </a:rPr>
              <a:t>B: No. I hate it.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Comic Sans MS" panose="030F0702030302020204" pitchFamily="66" charset="0"/>
              </a:rPr>
              <a:t>What about you?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rial" pitchFamily="34" charset="0"/>
              </a:rPr>
              <a:t>Ask and answer question with your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/>
      <p:bldP spid="74762" grpId="0" animBg="1"/>
      <p:bldP spid="747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C408A9"/>
                </a:solidFill>
              </a:rPr>
              <a:t> *  Put the correct form of the verbs in banks :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57200" y="1862138"/>
            <a:ext cx="81534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1. She likes ……………… (plant) flowers in the garden.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2. They hate ……………… (do) housework.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3. My mother loves ……………… (play) football.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4. I like ……………… (get) up late on Sunday mornings. 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14600" y="1828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planting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429000" y="236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doing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581400" y="2895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playing 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133600" y="3429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getting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5" grpId="0"/>
      <p:bldP spid="109576" grpId="0"/>
      <p:bldP spid="1095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MODALS : </a:t>
            </a:r>
            <a:r>
              <a:rPr lang="en-US" altLang="en-US" sz="3200" smtClean="0"/>
              <a:t>CAN, COULD, MAY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077200" cy="3124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Structure:</a:t>
            </a:r>
          </a:p>
          <a:p>
            <a:pPr eaLnBrk="1" hangingPunct="1">
              <a:buFontTx/>
              <a:buNone/>
            </a:pPr>
            <a:r>
              <a:rPr lang="en-US" altLang="en-US" sz="4000" b="1" smtClean="0"/>
              <a:t>    (+)  S + Modals + V-infi</a:t>
            </a:r>
          </a:p>
          <a:p>
            <a:pPr eaLnBrk="1" hangingPunct="1">
              <a:buFontTx/>
              <a:buNone/>
            </a:pPr>
            <a:r>
              <a:rPr lang="en-US" altLang="en-US" sz="4000" b="1" smtClean="0"/>
              <a:t>    (-)    S + Modals + not + V-infi</a:t>
            </a:r>
          </a:p>
          <a:p>
            <a:pPr eaLnBrk="1" hangingPunct="1">
              <a:buFontTx/>
              <a:buNone/>
            </a:pPr>
            <a:r>
              <a:rPr lang="en-US" altLang="en-US" sz="4000" b="1" smtClean="0"/>
              <a:t>    (?)   Modals + S + V-infi…?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6390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EX: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      She can cook meals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      She could cook meals when she was 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      I can’t play soccer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      Can/ Could you help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870700" cy="18288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rgbClr val="FF0000"/>
                </a:solidFill>
              </a:rPr>
              <a:t>3. Work with a partner.</a:t>
            </a:r>
            <a:br>
              <a:rPr lang="en-US" altLang="en-US" sz="3200" smtClean="0">
                <a:solidFill>
                  <a:srgbClr val="FF0000"/>
                </a:solidFill>
              </a:rPr>
            </a:br>
            <a:r>
              <a:rPr lang="en-US" altLang="en-US" sz="2800" smtClean="0">
                <a:solidFill>
                  <a:schemeClr val="tx1"/>
                </a:solidFill>
              </a:rPr>
              <a:t>a. Use the expressions in the box to ask for a favor. The practice the dialogues with a partner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382000" cy="3048000"/>
          </a:xfrm>
          <a:gradFill rotWithShape="1">
            <a:gsLst>
              <a:gs pos="0">
                <a:srgbClr val="5CEF3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indent="120650" eaLnBrk="1" hangingPunct="1">
              <a:lnSpc>
                <a:spcPct val="80000"/>
              </a:lnSpc>
              <a:buFontTx/>
              <a:buNone/>
            </a:pPr>
            <a:endParaRPr lang="en-US" altLang="en-US" i="1" smtClean="0"/>
          </a:p>
          <a:p>
            <a:pPr indent="120650" eaLnBrk="1" hangingPunct="1">
              <a:lnSpc>
                <a:spcPct val="80000"/>
              </a:lnSpc>
              <a:buFontTx/>
              <a:buNone/>
            </a:pPr>
            <a:r>
              <a:rPr lang="en-US" altLang="en-US" smtClean="0">
                <a:solidFill>
                  <a:srgbClr val="C408A9"/>
                </a:solidFill>
              </a:rPr>
              <a:t>help me with this math problem</a:t>
            </a:r>
            <a:br>
              <a:rPr lang="en-US" altLang="en-US" smtClean="0">
                <a:solidFill>
                  <a:srgbClr val="C408A9"/>
                </a:solidFill>
              </a:rPr>
            </a:br>
            <a:r>
              <a:rPr lang="en-US" altLang="en-US" smtClean="0">
                <a:solidFill>
                  <a:srgbClr val="C408A9"/>
                </a:solidFill>
              </a:rPr>
              <a:t> buy a ticket</a:t>
            </a:r>
            <a:br>
              <a:rPr lang="en-US" altLang="en-US" smtClean="0">
                <a:solidFill>
                  <a:srgbClr val="C408A9"/>
                </a:solidFill>
              </a:rPr>
            </a:br>
            <a:r>
              <a:rPr lang="en-US" altLang="en-US" smtClean="0">
                <a:solidFill>
                  <a:srgbClr val="C408A9"/>
                </a:solidFill>
              </a:rPr>
              <a:t> water the flower in the garden</a:t>
            </a:r>
            <a:br>
              <a:rPr lang="en-US" altLang="en-US" smtClean="0">
                <a:solidFill>
                  <a:srgbClr val="C408A9"/>
                </a:solidFill>
              </a:rPr>
            </a:br>
            <a:r>
              <a:rPr lang="en-US" altLang="en-US" smtClean="0">
                <a:solidFill>
                  <a:srgbClr val="C408A9"/>
                </a:solidFill>
              </a:rPr>
              <a:t> take me across the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90800" y="381000"/>
            <a:ext cx="63246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1C0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A</a:t>
            </a:r>
            <a:r>
              <a:rPr lang="en-US" altLang="en-US" sz="2000">
                <a:latin typeface=".VnArial" pitchFamily="34" charset="0"/>
              </a:rPr>
              <a:t>. Woman: Can /Could you help me ,please?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      Man:     Yes, certainly.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      Woman:  Can you_____________________?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590800" y="1600200"/>
            <a:ext cx="63246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08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B. </a:t>
            </a:r>
            <a:r>
              <a:rPr lang="en-US" altLang="en-US" sz="2000">
                <a:latin typeface="Comic Sans MS" panose="030F0702030302020204" pitchFamily="66" charset="0"/>
              </a:rPr>
              <a:t>Old woman: Could you do me a favor?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    Boy: What can I do for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    Old woman: Can you______________________?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590800" y="3048000"/>
            <a:ext cx="63246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C. Boy:  I need a favor.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    Girl: How can I help?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    Boy: Could you_____________________________?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590800" y="4724400"/>
            <a:ext cx="63246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BA1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D. Grandpa: Can you help me ,please?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    Niece: Yes, Of course.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Arial" pitchFamily="34" charset="0"/>
              </a:rPr>
              <a:t>    Grandpa: Can you___________________________?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562600" y="9906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.VnArial" pitchFamily="34" charset="0"/>
              </a:rPr>
              <a:t>buy a ticket (for me)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5638800" y="243840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" pitchFamily="34" charset="0"/>
              </a:rPr>
              <a:t>take me across the road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953000" y="3810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" pitchFamily="34" charset="0"/>
              </a:rPr>
              <a:t>help me with t</a:t>
            </a:r>
            <a:r>
              <a:rPr lang="en-US" altLang="en-US" sz="1800" b="1">
                <a:latin typeface=".VnArial" pitchFamily="34" charset="0"/>
              </a:rPr>
              <a:t>h</a:t>
            </a:r>
            <a:r>
              <a:rPr lang="en-US" altLang="en-US" sz="2000" b="1">
                <a:latin typeface=".VnArial" pitchFamily="34" charset="0"/>
              </a:rPr>
              <a:t>is math problem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029200" y="55626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" pitchFamily="34" charset="0"/>
              </a:rPr>
              <a:t>water the flowers in the garden</a:t>
            </a:r>
          </a:p>
        </p:txBody>
      </p:sp>
      <p:sp>
        <p:nvSpPr>
          <p:cNvPr id="8398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2209800" cy="5257800"/>
          </a:xfrm>
          <a:gradFill rotWithShape="1">
            <a:gsLst>
              <a:gs pos="0">
                <a:srgbClr val="9929D7"/>
              </a:gs>
              <a:gs pos="100000">
                <a:schemeClr val="bg1"/>
              </a:gs>
            </a:gsLst>
            <a:lin ang="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1588" eaLnBrk="1" hangingPunct="1">
              <a:buFontTx/>
              <a:buNone/>
            </a:pPr>
            <a:r>
              <a:rPr lang="en-US" altLang="en-US" sz="2400" smtClean="0"/>
              <a:t>-  </a:t>
            </a:r>
            <a:r>
              <a:rPr lang="en-US" altLang="en-US" sz="2400" smtClean="0">
                <a:latin typeface=".VnArial" pitchFamily="34" charset="0"/>
              </a:rPr>
              <a:t>help me with this math problem</a:t>
            </a:r>
            <a:r>
              <a:rPr lang="en-US" altLang="en-US" sz="2400" smtClean="0">
                <a:solidFill>
                  <a:schemeClr val="bg2"/>
                </a:solidFill>
                <a:latin typeface=".VnArial" pitchFamily="34" charset="0"/>
              </a:rPr>
              <a:t/>
            </a:r>
            <a:br>
              <a:rPr lang="en-US" altLang="en-US" sz="2400" smtClean="0">
                <a:solidFill>
                  <a:schemeClr val="bg2"/>
                </a:solidFill>
                <a:latin typeface=".VnArial" pitchFamily="34" charset="0"/>
              </a:rPr>
            </a:br>
            <a:r>
              <a:rPr lang="en-US" altLang="en-US" sz="2400" smtClean="0">
                <a:latin typeface=".VnArial" pitchFamily="34" charset="0"/>
              </a:rPr>
              <a:t/>
            </a:r>
            <a:br>
              <a:rPr lang="en-US" altLang="en-US" sz="2400" smtClean="0">
                <a:latin typeface=".VnArial" pitchFamily="34" charset="0"/>
              </a:rPr>
            </a:br>
            <a:r>
              <a:rPr lang="en-US" altLang="en-US" sz="2400" smtClean="0">
                <a:latin typeface=".VnArial" pitchFamily="34" charset="0"/>
              </a:rPr>
              <a:t> -  buy a ticket</a:t>
            </a:r>
            <a:br>
              <a:rPr lang="en-US" altLang="en-US" sz="2400" smtClean="0">
                <a:latin typeface=".VnArial" pitchFamily="34" charset="0"/>
              </a:rPr>
            </a:br>
            <a:r>
              <a:rPr lang="en-US" altLang="en-US" sz="2400" smtClean="0">
                <a:latin typeface=".VnArial" pitchFamily="34" charset="0"/>
              </a:rPr>
              <a:t/>
            </a:r>
            <a:br>
              <a:rPr lang="en-US" altLang="en-US" sz="2400" smtClean="0">
                <a:latin typeface=".VnArial" pitchFamily="34" charset="0"/>
              </a:rPr>
            </a:br>
            <a:r>
              <a:rPr lang="en-US" altLang="en-US" sz="2400" smtClean="0">
                <a:latin typeface=".VnArial" pitchFamily="34" charset="0"/>
              </a:rPr>
              <a:t> -  water the flower in the garden</a:t>
            </a:r>
            <a:br>
              <a:rPr lang="en-US" altLang="en-US" sz="2400" smtClean="0">
                <a:latin typeface=".VnArial" pitchFamily="34" charset="0"/>
              </a:rPr>
            </a:br>
            <a:r>
              <a:rPr lang="en-US" altLang="en-US" sz="2400" smtClean="0">
                <a:latin typeface=".VnArial" pitchFamily="34" charset="0"/>
              </a:rPr>
              <a:t/>
            </a:r>
            <a:br>
              <a:rPr lang="en-US" altLang="en-US" sz="2400" smtClean="0">
                <a:latin typeface=".VnArial" pitchFamily="34" charset="0"/>
              </a:rPr>
            </a:br>
            <a:r>
              <a:rPr lang="en-US" altLang="en-US" sz="2400" smtClean="0">
                <a:latin typeface=".VnArial" pitchFamily="34" charset="0"/>
              </a:rPr>
              <a:t> -  take me across the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  <p:bldP spid="83975" grpId="0" animBg="1"/>
      <p:bldP spid="83976" grpId="0"/>
      <p:bldP spid="83977" grpId="0"/>
      <p:bldP spid="83978" grpId="0"/>
      <p:bldP spid="83979" grpId="0"/>
      <p:bldP spid="8398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tx1"/>
                </a:solidFill>
              </a:rPr>
              <a:t>b. Use useful expressions in the boxes to complete the dialogues. Then practice the dialogue with a partner.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6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.VnArial" pitchFamily="34" charset="0"/>
              </a:rPr>
              <a:t>A: _____________help you?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.VnArial" pitchFamily="34" charset="0"/>
              </a:rPr>
              <a:t>B: Yes. Thank you. Could you fill in this form for me?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838200" y="2819400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 _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___________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____any help?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B: No. Thank you. I’m fine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38200" y="3733800"/>
            <a:ext cx="6705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 Oh. This bag is heavy.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B: Let_______________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 Yes. That’s ___________________of you.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990600" y="1905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May I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295400" y="2895600"/>
            <a:ext cx="228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Do you need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905000" y="4343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me help you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352800" y="46482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very kind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uiExpand="1" build="p"/>
      <p:bldP spid="84996" grpId="0"/>
      <p:bldP spid="84997" grpId="0"/>
      <p:bldP spid="84998" grpId="0"/>
      <p:bldP spid="84999" grpId="0"/>
      <p:bldP spid="85000" grpId="0"/>
      <p:bldP spid="850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Mom </a:t>
            </a:r>
            <a:r>
              <a:rPr lang="en-US" altLang="en-US" sz="2400"/>
              <a:t>: ………………………….. me , Nam 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Nam</a:t>
            </a:r>
            <a:r>
              <a:rPr lang="en-US" altLang="en-US" sz="2400"/>
              <a:t> : Sure, Mom. ……………………….. for you 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Mom</a:t>
            </a:r>
            <a:r>
              <a:rPr lang="en-US" altLang="en-US" sz="2400"/>
              <a:t> : I want some potatoes. ……………………… buy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       them for me?.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Nam</a:t>
            </a:r>
            <a:r>
              <a:rPr lang="en-US" altLang="en-US" sz="2400"/>
              <a:t> : ………………….. I’ll go and buy soon. </a:t>
            </a:r>
            <a:r>
              <a:rPr lang="en-US" altLang="en-US" sz="1600"/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A)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209800" y="457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Can you help</a:t>
            </a:r>
            <a:r>
              <a:rPr lang="en-US" altLang="en-US" sz="2400"/>
              <a:t> </a:t>
            </a:r>
            <a:endParaRPr lang="en-US" altLang="en-US" sz="180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505200" y="990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What can I do </a:t>
            </a:r>
            <a:endParaRPr lang="en-US" altLang="en-US" sz="1800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876800" y="156527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Can you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676400" y="2667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 Certainly</a:t>
            </a:r>
            <a:r>
              <a:rPr lang="en-US" altLang="en-US" sz="2400"/>
              <a:t> </a:t>
            </a:r>
            <a:endParaRPr lang="en-US" altLang="en-US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763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Minh </a:t>
            </a:r>
            <a:r>
              <a:rPr lang="en-US" altLang="en-US" sz="2400"/>
              <a:t>: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/>
              <a:t>Oh ! It’s too high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Lan  </a:t>
            </a:r>
            <a:r>
              <a:rPr lang="en-US" altLang="en-US" sz="2400"/>
              <a:t>:  Do  …………………….……?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Minh :</a:t>
            </a:r>
            <a:r>
              <a:rPr lang="en-US" altLang="en-US" sz="2400"/>
              <a:t> Yes, . ……………………  get that book? It’s too high.</a:t>
            </a:r>
            <a:r>
              <a:rPr lang="en-US" altLang="en-US" sz="1800"/>
              <a:t> 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Lan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/>
              <a:t> :  ………………. Here you are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Minh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/>
              <a:t>: Thanks. …………………………… of you. </a:t>
            </a:r>
            <a:endParaRPr lang="en-US" altLang="en-US" sz="16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524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B)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209800" y="3962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You need any help </a:t>
            </a:r>
            <a:r>
              <a:rPr lang="en-US" altLang="en-US" sz="2400"/>
              <a:t> </a:t>
            </a:r>
            <a:endParaRPr lang="en-US" altLang="en-US" sz="1800"/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Could you help me </a:t>
            </a:r>
            <a:r>
              <a:rPr lang="en-US" altLang="en-US" sz="2400"/>
              <a:t> </a:t>
            </a:r>
            <a:endParaRPr lang="en-US" altLang="en-US" sz="1800"/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219200" y="5105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 No problem</a:t>
            </a:r>
            <a:endParaRPr lang="en-US" altLang="en-US" sz="1800"/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667000" y="5638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B1C05"/>
                </a:solidFill>
              </a:rPr>
              <a:t> That’s very kind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/>
      <p:bldP spid="108550" grpId="0"/>
      <p:bldP spid="108551" grpId="0"/>
      <p:bldP spid="108554" grpId="0"/>
      <p:bldP spid="108555" grpId="0"/>
      <p:bldP spid="108556" grpId="0"/>
      <p:bldP spid="108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5410200" y="381000"/>
            <a:ext cx="3457575" cy="2016125"/>
          </a:xfrm>
          <a:prstGeom prst="cloudCallout">
            <a:avLst>
              <a:gd name="adj1" fmla="val -66069"/>
              <a:gd name="adj2" fmla="val 65671"/>
            </a:avLst>
          </a:prstGeom>
          <a:solidFill>
            <a:srgbClr val="E5F6A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VnGatineau2" pitchFamily="2" charset="0"/>
              </a:rPr>
              <a:t> 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listen and say the names of the songs</a:t>
            </a:r>
            <a:r>
              <a:rPr lang="en-US" altLang="en-US" sz="2800">
                <a:solidFill>
                  <a:srgbClr val="FB1C05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>
              <a:solidFill>
                <a:srgbClr val="FB1C05"/>
              </a:solidFill>
              <a:latin typeface="VnGatineau2" pitchFamily="2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0" y="2033588"/>
            <a:ext cx="6842125" cy="4824412"/>
          </a:xfrm>
          <a:prstGeom prst="irregularSeal1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B1C05"/>
                </a:solidFill>
                <a:latin typeface="VNI-Lithos" pitchFamily="2" charset="0"/>
              </a:rPr>
              <a:t>Song guessing</a:t>
            </a:r>
          </a:p>
        </p:txBody>
      </p:sp>
      <p:sp>
        <p:nvSpPr>
          <p:cNvPr id="3123" name="AutoShape 5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477000" y="5257800"/>
            <a:ext cx="914400" cy="609600"/>
          </a:xfrm>
          <a:prstGeom prst="star5">
            <a:avLst/>
          </a:prstGeom>
          <a:solidFill>
            <a:srgbClr val="5CEF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24" name="AutoShape 5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7543800" y="4038600"/>
            <a:ext cx="914400" cy="609600"/>
          </a:xfrm>
          <a:prstGeom prst="star5">
            <a:avLst/>
          </a:prstGeom>
          <a:solidFill>
            <a:srgbClr val="FB1C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25" name="AutoShape 53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7162800" y="6248400"/>
            <a:ext cx="914400" cy="609600"/>
          </a:xfrm>
          <a:prstGeom prst="star5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26" name="AutoShape 54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8229600" y="5486400"/>
            <a:ext cx="914400" cy="609600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27" name="Mua he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Dang cap nhat - Hanh Khuc Doi Thieu Nien Tien Phong (Phong Nha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2769" fill="hold"/>
                                        <p:tgtEl>
                                          <p:spTgt spid="3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4769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6352" fill="hold"/>
                                        <p:tgtEl>
                                          <p:spTgt spid="3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7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8"/>
                </p:tgtEl>
              </p:cMediaNode>
            </p:audio>
          </p:childTnLst>
        </p:cTn>
      </p:par>
    </p:tnLst>
    <p:bldLst>
      <p:bldP spid="3101" grpId="0" animBg="1"/>
      <p:bldP spid="3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8600" y="0"/>
            <a:ext cx="8915400" cy="3505200"/>
            <a:chOff x="2208" y="720"/>
            <a:chExt cx="1584" cy="689"/>
          </a:xfrm>
        </p:grpSpPr>
        <p:sp>
          <p:nvSpPr>
            <p:cNvPr id="21512" name="Oval 3"/>
            <p:cNvSpPr>
              <a:spLocks noChangeArrowheads="1"/>
            </p:cNvSpPr>
            <p:nvPr/>
          </p:nvSpPr>
          <p:spPr bwMode="auto">
            <a:xfrm>
              <a:off x="2208" y="720"/>
              <a:ext cx="1584" cy="68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1513" name="Picture 4" descr="BOOK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823"/>
              <a:ext cx="6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2380" y="906"/>
              <a:ext cx="1247" cy="331"/>
              <a:chOff x="1968" y="864"/>
              <a:chExt cx="1738" cy="461"/>
            </a:xfrm>
          </p:grpSpPr>
          <p:pic>
            <p:nvPicPr>
              <p:cNvPr id="21515" name="Picture 6" descr="CANDLA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864"/>
                <a:ext cx="34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7" descr="CANDLA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864"/>
                <a:ext cx="34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0056" name="WordArt 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43434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66FF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latin typeface="VNI-Bodon-Poster"/>
              </a:rPr>
              <a:t>HOMEWORK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4403725" y="483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1508125" y="605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Text Box 16"/>
          <p:cNvSpPr txBox="1">
            <a:spLocks noChangeArrowheads="1"/>
          </p:cNvSpPr>
          <p:nvPr/>
        </p:nvSpPr>
        <p:spPr bwMode="auto">
          <a:xfrm>
            <a:off x="1203325" y="5751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68" name="AutoShape 20"/>
          <p:cNvSpPr>
            <a:spLocks noChangeArrowheads="1"/>
          </p:cNvSpPr>
          <p:nvPr/>
        </p:nvSpPr>
        <p:spPr bwMode="auto">
          <a:xfrm>
            <a:off x="1600200" y="3505200"/>
            <a:ext cx="6248400" cy="3352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-Talk about your friends’ hobbies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- Prepare the new lesson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py of KHUN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347913" y="2211388"/>
            <a:ext cx="3398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2532" name="Picture 4" descr="button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button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248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button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button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737100"/>
            <a:ext cx="2438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2667000" y="3125788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2538" name="Picture 10" descr="tough_guy_drumming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254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gypsy_woman_guitar_si_a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3858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bassist_lights_h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5478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Orange_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752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A5-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2588"/>
            <a:ext cx="24272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THANK YOU FOR ATTENTION!</a:t>
            </a:r>
          </a:p>
        </p:txBody>
      </p:sp>
      <p:sp>
        <p:nvSpPr>
          <p:cNvPr id="12904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12904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2868" y="3091657"/>
            <a:ext cx="3459163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</p:spTree>
  </p:cSld>
  <p:clrMapOvr>
    <a:masterClrMapping/>
  </p:clrMapOvr>
  <p:transition advTm="240000">
    <p:blinds dir="vert"/>
    <p:sndAc>
      <p:stSnd>
        <p:snd r:embed="rId2" name="goodbye_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0" y="0"/>
            <a:ext cx="3048000" cy="30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latin typeface=".VnArial" pitchFamily="34" charset="0"/>
              </a:rPr>
              <a:t>2. Mua he xanh</a:t>
            </a:r>
          </a:p>
        </p:txBody>
      </p:sp>
      <p:pic>
        <p:nvPicPr>
          <p:cNvPr id="4106" name="Picture 10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95650"/>
            <a:ext cx="3657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Arial" pitchFamily="34" charset="0"/>
              </a:rPr>
              <a:t>1. Hanh khuc doi thieu nien tien phong</a:t>
            </a:r>
          </a:p>
        </p:txBody>
      </p:sp>
      <p:pic>
        <p:nvPicPr>
          <p:cNvPr id="4116" name="Picture 20" descr="NVT-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5410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f_1000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2647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hhdt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5161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28600" y="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Young Pioneer</a:t>
            </a:r>
            <a:r>
              <a:rPr lang="en-US" altLang="en-US" sz="3600" b="1"/>
              <a:t> and </a:t>
            </a:r>
            <a:r>
              <a:rPr lang="en-US" altLang="en-US" sz="3600" b="1">
                <a:solidFill>
                  <a:srgbClr val="FF0000"/>
                </a:solidFill>
              </a:rPr>
              <a:t>Youth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/>
      <p:bldP spid="4104" grpId="1" build="p"/>
      <p:bldP spid="4115" grpId="0"/>
      <p:bldP spid="4115" grpId="1"/>
      <p:bldP spid="4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2286000" cy="990600"/>
          </a:xfrm>
          <a:gradFill rotWithShape="1">
            <a:gsLst>
              <a:gs pos="0">
                <a:srgbClr val="EF89CD"/>
              </a:gs>
              <a:gs pos="50000">
                <a:schemeClr val="bg1"/>
              </a:gs>
              <a:gs pos="100000">
                <a:srgbClr val="EF89CD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FF66FF"/>
                </a:solidFill>
                <a:latin typeface="Blackadder ITC" panose="04020505051007020D02" pitchFamily="82" charset="0"/>
              </a:rPr>
              <a:t>Unit 6:</a:t>
            </a:r>
            <a:endParaRPr lang="en-US" altLang="en-US" sz="4000" smtClean="0">
              <a:solidFill>
                <a:srgbClr val="009900"/>
              </a:solidFill>
            </a:endParaRP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1905000" y="2119313"/>
            <a:ext cx="6934200" cy="71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B1C05"/>
                </a:solidFill>
                <a:latin typeface="Tahoma" panose="020B0604030504040204" pitchFamily="34" charset="0"/>
              </a:rPr>
              <a:t>THE YOUNG PIONEERS CLUB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1600200" y="3235325"/>
            <a:ext cx="65532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Lesson 6: </a:t>
            </a:r>
            <a:r>
              <a:rPr lang="en-US" altLang="en-US" sz="3600">
                <a:solidFill>
                  <a:srgbClr val="FB1C05"/>
                </a:solidFill>
              </a:rPr>
              <a:t>Language focus</a:t>
            </a:r>
            <a:r>
              <a:rPr lang="en-US" altLang="en-US" sz="1800"/>
              <a:t> 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1295400" y="4572000"/>
            <a:ext cx="6483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Present tense with future meaning</a:t>
            </a:r>
          </a:p>
          <a:p>
            <a:pPr>
              <a:spcBef>
                <a:spcPct val="0"/>
              </a:spcBef>
            </a:pPr>
            <a:r>
              <a:rPr lang="en-US" altLang="en-US"/>
              <a:t> Gerunds</a:t>
            </a:r>
          </a:p>
          <a:p>
            <a:pPr>
              <a:spcBef>
                <a:spcPct val="0"/>
              </a:spcBef>
            </a:pPr>
            <a:r>
              <a:rPr lang="en-US" altLang="en-US"/>
              <a:t> Modals: may, can, could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6" grpId="0" animBg="1"/>
      <p:bldP spid="90138" grpId="0" animBg="1"/>
      <p:bldP spid="9013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2286000" y="304800"/>
            <a:ext cx="3124200" cy="1524000"/>
          </a:xfrm>
          <a:prstGeom prst="wedgeEllipseCallout">
            <a:avLst>
              <a:gd name="adj1" fmla="val -29523"/>
              <a:gd name="adj2" fmla="val 544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This is Ba </a:t>
            </a:r>
            <a:r>
              <a:rPr lang="en-US" altLang="en-US" sz="5400"/>
              <a:t> 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3886200" y="2971800"/>
            <a:ext cx="3124200" cy="1447800"/>
          </a:xfrm>
          <a:prstGeom prst="wedgeEllipseCallout">
            <a:avLst>
              <a:gd name="adj1" fmla="val 20120"/>
              <a:gd name="adj2" fmla="val -73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This is Lan  </a:t>
            </a:r>
            <a:r>
              <a:rPr lang="en-US" altLang="en-US" sz="5400"/>
              <a:t> 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Lan and Ba are member of Y &amp; Y organization. They are talking about the Spring activity program</a:t>
            </a:r>
            <a:r>
              <a:rPr lang="en-US" alt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B1C0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B1C05"/>
                </a:solidFill>
                <a:sym typeface="Wingdings 2" panose="05020102010507070707" pitchFamily="18" charset="2"/>
              </a:rPr>
              <a:t> </a:t>
            </a:r>
            <a:r>
              <a:rPr lang="en-US" altLang="en-US" sz="2800" u="sng">
                <a:solidFill>
                  <a:srgbClr val="FB1C05"/>
                </a:solidFill>
              </a:rPr>
              <a:t>Complete the dialogue between Ba and Lan</a:t>
            </a:r>
            <a:r>
              <a:rPr lang="en-US" altLang="en-US" sz="2800"/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382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Ba :</a:t>
            </a:r>
            <a:r>
              <a:rPr lang="en-US" altLang="en-US" sz="2000" b="1"/>
              <a:t> ……… (1)  do we collect and empty garbage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Lan :</a:t>
            </a:r>
            <a:r>
              <a:rPr lang="en-US" altLang="en-US" sz="2000" b="1"/>
              <a:t> At Dong Xuan Market.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Ba :</a:t>
            </a:r>
            <a:r>
              <a:rPr lang="en-US" altLang="en-US" sz="2000" b="1"/>
              <a:t> ……… (2) do  we collect and …..…………….  (3)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Lan :</a:t>
            </a:r>
            <a:r>
              <a:rPr lang="en-US" altLang="en-US" sz="2000" b="1"/>
              <a:t> On January 9.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Ba :</a:t>
            </a:r>
            <a:r>
              <a:rPr lang="en-US" altLang="en-US" sz="2000" b="1"/>
              <a:t> ………….. (4) do we start and ……… (5)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Lan :</a:t>
            </a:r>
            <a:r>
              <a:rPr lang="en-US" altLang="en-US" sz="2000" b="1"/>
              <a:t> We ……... (6) at 8 am and finish  at 5 pm. 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B1C05"/>
                </a:solidFill>
              </a:rPr>
              <a:t>Where</a:t>
            </a:r>
            <a:r>
              <a:rPr lang="en-US" altLang="en-US" sz="2800"/>
              <a:t> 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914400" y="1371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B1C05"/>
                </a:solidFill>
              </a:rPr>
              <a:t>When</a:t>
            </a:r>
            <a:r>
              <a:rPr lang="en-US" altLang="en-US" sz="2800">
                <a:solidFill>
                  <a:srgbClr val="FB1C05"/>
                </a:solidFill>
              </a:rPr>
              <a:t>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343400" y="1447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B1C05"/>
                </a:solidFill>
              </a:rPr>
              <a:t>empty garbage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09600" y="2286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B1C05"/>
                </a:solidFill>
              </a:rPr>
              <a:t>  </a:t>
            </a:r>
            <a:r>
              <a:rPr lang="en-US" altLang="en-US" sz="2000">
                <a:solidFill>
                  <a:srgbClr val="FB1C05"/>
                </a:solidFill>
              </a:rPr>
              <a:t>What time 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419600" y="23622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B1C05"/>
                </a:solidFill>
              </a:rPr>
              <a:t>finish 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5240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B1C05"/>
                </a:solidFill>
              </a:rPr>
              <a:t>start  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457200" y="3429000"/>
            <a:ext cx="407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When do we use “</a:t>
            </a:r>
            <a:r>
              <a:rPr lang="en-US" altLang="en-US" sz="2400" b="1"/>
              <a:t>Where</a:t>
            </a:r>
            <a:r>
              <a:rPr lang="en-US" altLang="en-US" sz="2400" b="1">
                <a:solidFill>
                  <a:srgbClr val="FF0000"/>
                </a:solidFill>
              </a:rPr>
              <a:t>”?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4876800" y="34290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- To ask for</a:t>
            </a:r>
            <a:r>
              <a:rPr lang="en-US" altLang="en-US" sz="2400" b="1">
                <a:solidFill>
                  <a:srgbClr val="003399"/>
                </a:solidFill>
              </a:rPr>
              <a:t> </a:t>
            </a:r>
            <a:r>
              <a:rPr lang="en-US" altLang="en-US" sz="2400" b="1">
                <a:solidFill>
                  <a:schemeClr val="tx2"/>
                </a:solidFill>
              </a:rPr>
              <a:t>the place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457200" y="3962400"/>
            <a:ext cx="370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When do we use “</a:t>
            </a:r>
            <a:r>
              <a:rPr lang="en-US" altLang="en-US" sz="2400"/>
              <a:t>When</a:t>
            </a:r>
            <a:r>
              <a:rPr lang="en-US" altLang="en-US" sz="2400">
                <a:solidFill>
                  <a:srgbClr val="FF0000"/>
                </a:solidFill>
              </a:rPr>
              <a:t>”?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5257800" y="3962400"/>
            <a:ext cx="307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- To ask for </a:t>
            </a:r>
            <a:r>
              <a:rPr lang="en-US" altLang="en-US" sz="2400" b="1"/>
              <a:t>the date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533400" y="4495800"/>
            <a:ext cx="459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When do we use “</a:t>
            </a:r>
            <a:r>
              <a:rPr lang="en-US" altLang="en-US" sz="2400" b="1"/>
              <a:t>What time</a:t>
            </a:r>
            <a:r>
              <a:rPr lang="en-US" altLang="en-US" sz="2400" b="1">
                <a:solidFill>
                  <a:srgbClr val="FF0000"/>
                </a:solidFill>
              </a:rPr>
              <a:t>”?</a:t>
            </a: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5334000" y="4495800"/>
            <a:ext cx="307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- To ask for</a:t>
            </a:r>
            <a:r>
              <a:rPr lang="en-US" altLang="en-US" sz="2400" b="1"/>
              <a:t> the time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1371600" y="4953000"/>
            <a:ext cx="564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Is the date</a:t>
            </a:r>
            <a:r>
              <a:rPr lang="en-US" altLang="en-US" sz="2400" b="1"/>
              <a:t> at present </a:t>
            </a:r>
            <a:r>
              <a:rPr lang="en-US" altLang="en-US" sz="2400" b="1">
                <a:solidFill>
                  <a:srgbClr val="FF0000"/>
                </a:solidFill>
              </a:rPr>
              <a:t>or</a:t>
            </a:r>
            <a:r>
              <a:rPr lang="en-US" altLang="en-US" sz="2400" b="1"/>
              <a:t> in the future</a:t>
            </a:r>
            <a:r>
              <a:rPr lang="en-US" alt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2819400" y="6248400"/>
            <a:ext cx="324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Simple present tense</a:t>
            </a:r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2819400" y="5410200"/>
            <a:ext cx="212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- In the future</a:t>
            </a: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762000" y="57912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What tense do we use in the dialogue?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9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9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9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99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9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6" grpId="0"/>
      <p:bldP spid="99337" grpId="0"/>
      <p:bldP spid="99338" grpId="0"/>
      <p:bldP spid="99339" grpId="0"/>
      <p:bldP spid="99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457200" y="533400"/>
            <a:ext cx="7923213" cy="4945063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408A9"/>
                </a:solidFill>
                <a:latin typeface="Comic Sans MS" panose="030F0702030302020204" pitchFamily="66" charset="0"/>
              </a:rPr>
              <a:t>Notes</a:t>
            </a:r>
            <a:r>
              <a:rPr lang="en-US" altLang="en-US" sz="2800">
                <a:solidFill>
                  <a:srgbClr val="C408A9"/>
                </a:solidFill>
                <a:latin typeface="Comic Sans MS" panose="030F0702030302020204" pitchFamily="66" charset="0"/>
              </a:rPr>
              <a:t>: We use simple present tense to express an action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408A9"/>
                </a:solidFill>
                <a:latin typeface="Comic Sans MS" panose="030F0702030302020204" pitchFamily="66" charset="0"/>
              </a:rPr>
              <a:t>that happen in the future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33400" y="5943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     </a:t>
            </a:r>
            <a:r>
              <a:rPr lang="en-US" altLang="en-US">
                <a:solidFill>
                  <a:srgbClr val="FF0000"/>
                </a:solidFill>
              </a:rPr>
              <a:t>Simple tense with future meaning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31" name="Group 67"/>
          <p:cNvGraphicFramePr>
            <a:graphicFrameLocks noGrp="1"/>
          </p:cNvGraphicFramePr>
          <p:nvPr>
            <p:ph idx="1"/>
          </p:nvPr>
        </p:nvGraphicFramePr>
        <p:xfrm>
          <a:off x="304800" y="2667000"/>
          <a:ext cx="8610600" cy="2438400"/>
        </p:xfrm>
        <a:graphic>
          <a:graphicData uri="http://schemas.openxmlformats.org/drawingml/2006/table">
            <a:tbl>
              <a:tblPr/>
              <a:tblGrid>
                <a:gridCol w="3228975">
                  <a:extLst>
                    <a:ext uri="{9D8B030D-6E8A-4147-A177-3AD203B41FA5}">
                      <a16:colId xmlns:a16="http://schemas.microsoft.com/office/drawing/2014/main" val="71633225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51872534"/>
                    </a:ext>
                  </a:extLst>
                </a:gridCol>
                <a:gridCol w="1579563">
                  <a:extLst>
                    <a:ext uri="{9D8B030D-6E8A-4147-A177-3AD203B41FA5}">
                      <a16:colId xmlns:a16="http://schemas.microsoft.com/office/drawing/2014/main" val="1441530234"/>
                    </a:ext>
                  </a:extLst>
                </a:gridCol>
                <a:gridCol w="1865312">
                  <a:extLst>
                    <a:ext uri="{9D8B030D-6E8A-4147-A177-3AD203B41FA5}">
                      <a16:colId xmlns:a16="http://schemas.microsoft.com/office/drawing/2014/main" val="1496985576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99909"/>
                  </a:ext>
                </a:extLst>
              </a:tr>
              <a:tr h="1922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Collect and empty garbage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Dong Xuan Market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Jan.9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  <a:cs typeface="Arial" panose="020B0604020202020204" pitchFamily="34" charset="0"/>
                        </a:rPr>
                        <a:t>8 am-5 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15632"/>
                  </a:ext>
                </a:extLst>
              </a:tr>
            </a:tbl>
          </a:graphicData>
        </a:graphic>
      </p:graphicFrame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2819400" y="0"/>
            <a:ext cx="3581400" cy="1905000"/>
          </a:xfrm>
          <a:prstGeom prst="cloudCallout">
            <a:avLst>
              <a:gd name="adj1" fmla="val 32667"/>
              <a:gd name="adj2" fmla="val 99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8A9"/>
                </a:solidFill>
                <a:latin typeface="Tahoma" panose="020B0604030504040204" pitchFamily="34" charset="0"/>
              </a:rPr>
              <a:t>When</a:t>
            </a:r>
            <a:r>
              <a:rPr lang="en-US" altLang="en-US" sz="2400">
                <a:latin typeface="Tahoma" panose="020B0604030504040204" pitchFamily="34" charset="0"/>
              </a:rPr>
              <a:t> do they collect and empty garbage?</a:t>
            </a: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228600" y="0"/>
            <a:ext cx="2362200" cy="2286000"/>
          </a:xfrm>
          <a:prstGeom prst="wedgeEllipseCallout">
            <a:avLst>
              <a:gd name="adj1" fmla="val 108065"/>
              <a:gd name="adj2" fmla="val 78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8A9"/>
                </a:solidFill>
                <a:latin typeface="Tahoma" panose="020B0604030504040204" pitchFamily="34" charset="0"/>
              </a:rPr>
              <a:t>Where </a:t>
            </a:r>
            <a:r>
              <a:rPr lang="en-US" altLang="en-US" sz="2400">
                <a:latin typeface="Tahoma" panose="020B0604030504040204" pitchFamily="34" charset="0"/>
              </a:rPr>
              <a:t>do they collect and empty garbage</a:t>
            </a:r>
          </a:p>
        </p:txBody>
      </p:sp>
      <p:sp>
        <p:nvSpPr>
          <p:cNvPr id="36899" name="AutoShape 35"/>
          <p:cNvSpPr>
            <a:spLocks/>
          </p:cNvSpPr>
          <p:nvPr/>
        </p:nvSpPr>
        <p:spPr bwMode="auto">
          <a:xfrm>
            <a:off x="1066800" y="5257800"/>
            <a:ext cx="1524000" cy="1371600"/>
          </a:xfrm>
          <a:prstGeom prst="borderCallout1">
            <a:avLst>
              <a:gd name="adj1" fmla="val 8333"/>
              <a:gd name="adj2" fmla="val 105000"/>
              <a:gd name="adj3" fmla="val -77778"/>
              <a:gd name="adj4" fmla="val 21166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At Dong Xuan Market</a:t>
            </a:r>
          </a:p>
        </p:txBody>
      </p:sp>
      <p:sp>
        <p:nvSpPr>
          <p:cNvPr id="36902" name="AutoShape 38"/>
          <p:cNvSpPr>
            <a:spLocks/>
          </p:cNvSpPr>
          <p:nvPr/>
        </p:nvSpPr>
        <p:spPr bwMode="auto">
          <a:xfrm>
            <a:off x="3124200" y="5715000"/>
            <a:ext cx="2438400" cy="485775"/>
          </a:xfrm>
          <a:prstGeom prst="borderCallout2">
            <a:avLst>
              <a:gd name="adj1" fmla="val 23528"/>
              <a:gd name="adj2" fmla="val 103125"/>
              <a:gd name="adj3" fmla="val 23528"/>
              <a:gd name="adj4" fmla="val 112176"/>
              <a:gd name="adj5" fmla="val -379412"/>
              <a:gd name="adj6" fmla="val 12122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On January 9</a:t>
            </a: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6477000" y="0"/>
            <a:ext cx="2667000" cy="1676400"/>
          </a:xfrm>
          <a:prstGeom prst="wedgeRoundRectCallout">
            <a:avLst>
              <a:gd name="adj1" fmla="val 22796"/>
              <a:gd name="adj2" fmla="val 120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8A9"/>
                </a:solidFill>
                <a:latin typeface="Comic Sans MS" panose="030F0702030302020204" pitchFamily="66" charset="0"/>
              </a:rPr>
              <a:t>What time</a:t>
            </a:r>
            <a:r>
              <a:rPr lang="en-US" altLang="en-US" sz="2400">
                <a:latin typeface="Comic Sans MS" panose="030F0702030302020204" pitchFamily="66" charset="0"/>
              </a:rPr>
              <a:t> do they  start and finish work?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 flipH="1">
            <a:off x="7620000" y="3810000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6248400" y="5410200"/>
            <a:ext cx="243840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.VnArial" pitchFamily="34" charset="0"/>
              </a:rPr>
              <a:t>They start at 8 am and finish at 5 pm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69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1" grpId="0" animBg="1"/>
      <p:bldP spid="36894" grpId="0" animBg="1"/>
      <p:bldP spid="36899" grpId="0" animBg="1"/>
      <p:bldP spid="36902" grpId="0" animBg="1"/>
      <p:bldP spid="36907" grpId="0" animBg="1"/>
      <p:bldP spid="36926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9" name="Group 47"/>
          <p:cNvGraphicFramePr>
            <a:graphicFrameLocks noGrp="1"/>
          </p:cNvGraphicFramePr>
          <p:nvPr>
            <p:ph/>
          </p:nvPr>
        </p:nvGraphicFramePr>
        <p:xfrm>
          <a:off x="381000" y="457200"/>
          <a:ext cx="8305800" cy="4133850"/>
        </p:xfrm>
        <a:graphic>
          <a:graphicData uri="http://schemas.openxmlformats.org/drawingml/2006/table">
            <a:tbl>
              <a:tblPr/>
              <a:tblGrid>
                <a:gridCol w="3519488">
                  <a:extLst>
                    <a:ext uri="{9D8B030D-6E8A-4147-A177-3AD203B41FA5}">
                      <a16:colId xmlns:a16="http://schemas.microsoft.com/office/drawing/2014/main" val="3744375547"/>
                    </a:ext>
                  </a:extLst>
                </a:gridCol>
                <a:gridCol w="1760537">
                  <a:extLst>
                    <a:ext uri="{9D8B030D-6E8A-4147-A177-3AD203B41FA5}">
                      <a16:colId xmlns:a16="http://schemas.microsoft.com/office/drawing/2014/main" val="3375916772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1036784461"/>
                    </a:ext>
                  </a:extLst>
                </a:gridCol>
                <a:gridCol w="1887537">
                  <a:extLst>
                    <a:ext uri="{9D8B030D-6E8A-4147-A177-3AD203B41FA5}">
                      <a16:colId xmlns:a16="http://schemas.microsoft.com/office/drawing/2014/main" val="3254444862"/>
                    </a:ext>
                  </a:extLst>
                </a:gridCol>
              </a:tblGrid>
              <a:tr h="45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79879"/>
                  </a:ext>
                </a:extLst>
              </a:tr>
              <a:tr h="3676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and water trees along streets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the elderly and street children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big gathering to support cultural- sport programs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centre street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rest home and orphanage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stadium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Apr.15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7am-10am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7am-4pm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5pm-9pm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77223"/>
                  </a:ext>
                </a:extLst>
              </a:tr>
            </a:tbl>
          </a:graphicData>
        </a:graphic>
      </p:graphicFrame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381000" y="48006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chemeClr val="tx2"/>
                </a:solidFill>
                <a:latin typeface="VnAmherst" pitchFamily="2" charset="0"/>
              </a:rPr>
              <a:t>Model: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Tahoma" panose="020B0604030504040204" pitchFamily="34" charset="0"/>
              </a:rPr>
              <a:t>When do they ………….?       - On 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Tahoma" panose="020B0604030504040204" pitchFamily="34" charset="0"/>
              </a:rPr>
              <a:t>Where do they………….?       - At……………………….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Tahoma" panose="020B0604030504040204" pitchFamily="34" charset="0"/>
              </a:rPr>
              <a:t>What time do they start and finish work?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Tahoma" panose="020B0604030504040204" pitchFamily="34" charset="0"/>
              </a:rPr>
              <a:t> - They start at  ……    and  finish at 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1065</Words>
  <Application>Microsoft Office PowerPoint</Application>
  <PresentationFormat>On-screen Show (4:3)</PresentationFormat>
  <Paragraphs>227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VnGatineau2</vt:lpstr>
      <vt:lpstr>Times New Roman</vt:lpstr>
      <vt:lpstr>VNI-Lithos</vt:lpstr>
      <vt:lpstr>.VnArial</vt:lpstr>
      <vt:lpstr>Blackadder ITC</vt:lpstr>
      <vt:lpstr>Tahoma</vt:lpstr>
      <vt:lpstr>Wingdings 2</vt:lpstr>
      <vt:lpstr>Comic Sans MS</vt:lpstr>
      <vt:lpstr>Wingdings</vt:lpstr>
      <vt:lpstr>VnAmherst</vt:lpstr>
      <vt:lpstr>Garamond</vt:lpstr>
      <vt:lpstr>Consolas</vt:lpstr>
      <vt:lpstr>Verdana</vt:lpstr>
      <vt:lpstr>Default Design</vt:lpstr>
      <vt:lpstr>PowerPoint Presentation</vt:lpstr>
      <vt:lpstr>PowerPoint Presentation</vt:lpstr>
      <vt:lpstr>PowerPoint Presentation</vt:lpstr>
      <vt:lpstr>Unit 6: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with a partner.Look at the table. Talk about our friends’hobbies</vt:lpstr>
      <vt:lpstr>PowerPoint Presentation</vt:lpstr>
      <vt:lpstr>PowerPoint Presentation</vt:lpstr>
      <vt:lpstr>MODALS : CAN, COULD, MAY</vt:lpstr>
      <vt:lpstr>3. Work with a partner. a. Use the expressions in the box to ask for a favor. The practice the dialogues with a partner</vt:lpstr>
      <vt:lpstr>PowerPoint Presentation</vt:lpstr>
      <vt:lpstr>b. Use useful expressions in the boxes to complete the dialogues. Then practice the dialogue with a partner.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ADMIN</cp:lastModifiedBy>
  <cp:revision>70</cp:revision>
  <dcterms:created xsi:type="dcterms:W3CDTF">2007-11-12T16:09:19Z</dcterms:created>
  <dcterms:modified xsi:type="dcterms:W3CDTF">2022-08-02T03:11:12Z</dcterms:modified>
</cp:coreProperties>
</file>