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35" r:id="rId1"/>
    <p:sldMasterId id="2147483843" r:id="rId2"/>
    <p:sldMasterId id="2147483845" r:id="rId3"/>
    <p:sldMasterId id="2147483848" r:id="rId4"/>
    <p:sldMasterId id="2147483851" r:id="rId5"/>
    <p:sldMasterId id="2147483853" r:id="rId6"/>
    <p:sldMasterId id="2147483856" r:id="rId7"/>
    <p:sldMasterId id="2147483859" r:id="rId8"/>
    <p:sldMasterId id="2147483862" r:id="rId9"/>
  </p:sldMasterIdLst>
  <p:notesMasterIdLst>
    <p:notesMasterId r:id="rId49"/>
  </p:notesMasterIdLst>
  <p:handoutMasterIdLst>
    <p:handoutMasterId r:id="rId50"/>
  </p:handoutMasterIdLst>
  <p:sldIdLst>
    <p:sldId id="589" r:id="rId10"/>
    <p:sldId id="612" r:id="rId11"/>
    <p:sldId id="590" r:id="rId12"/>
    <p:sldId id="504" r:id="rId13"/>
    <p:sldId id="257" r:id="rId14"/>
    <p:sldId id="591" r:id="rId15"/>
    <p:sldId id="592" r:id="rId16"/>
    <p:sldId id="611" r:id="rId17"/>
    <p:sldId id="595" r:id="rId18"/>
    <p:sldId id="409" r:id="rId19"/>
    <p:sldId id="601" r:id="rId20"/>
    <p:sldId id="602" r:id="rId21"/>
    <p:sldId id="603" r:id="rId22"/>
    <p:sldId id="604" r:id="rId23"/>
    <p:sldId id="605" r:id="rId24"/>
    <p:sldId id="596" r:id="rId25"/>
    <p:sldId id="597" r:id="rId26"/>
    <p:sldId id="405" r:id="rId27"/>
    <p:sldId id="598" r:id="rId28"/>
    <p:sldId id="600" r:id="rId29"/>
    <p:sldId id="606" r:id="rId30"/>
    <p:sldId id="609" r:id="rId31"/>
    <p:sldId id="608" r:id="rId32"/>
    <p:sldId id="610" r:id="rId33"/>
    <p:sldId id="599" r:id="rId34"/>
    <p:sldId id="404" r:id="rId35"/>
    <p:sldId id="410" r:id="rId36"/>
    <p:sldId id="413" r:id="rId37"/>
    <p:sldId id="414" r:id="rId38"/>
    <p:sldId id="549" r:id="rId39"/>
    <p:sldId id="550" r:id="rId40"/>
    <p:sldId id="551" r:id="rId41"/>
    <p:sldId id="552" r:id="rId42"/>
    <p:sldId id="553" r:id="rId43"/>
    <p:sldId id="511" r:id="rId44"/>
    <p:sldId id="416" r:id="rId45"/>
    <p:sldId id="607" r:id="rId46"/>
    <p:sldId id="613" r:id="rId47"/>
    <p:sldId id="521" r:id="rId4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E6E6E6"/>
    <a:srgbClr val="FF3300"/>
    <a:srgbClr val="000099"/>
    <a:srgbClr val="F9B327"/>
    <a:srgbClr val="2AF64C"/>
    <a:srgbClr val="669900"/>
    <a:srgbClr val="FF9900"/>
    <a:srgbClr val="F8F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2" autoAdjust="0"/>
    <p:restoredTop sz="91222" autoAdjust="0"/>
  </p:normalViewPr>
  <p:slideViewPr>
    <p:cSldViewPr>
      <p:cViewPr varScale="1">
        <p:scale>
          <a:sx n="83" d="100"/>
          <a:sy n="83" d="100"/>
        </p:scale>
        <p:origin x="103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FDEA8A-B453-45C7-A7D8-AE0FCD944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ECF495-11E7-4E04-A54D-D9FC66AF1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ECF495-11E7-4E04-A54D-D9FC66AF176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6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7B503AE0-BC35-4AD0-9F81-2810038E9956}" type="datetimeFigureOut">
              <a:rPr lang="fr-FR" altLang="en-US"/>
              <a:pPr>
                <a:defRPr/>
              </a:pPr>
              <a:t>20/09/2022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1B180A0D-EF62-4961-9AED-7CCBA9D28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5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550400" y="6507166"/>
            <a:ext cx="2438400" cy="274637"/>
          </a:xfrm>
          <a:prstGeom prst="rect">
            <a:avLst/>
          </a:prstGeom>
        </p:spPr>
        <p:txBody>
          <a:bodyPr/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29501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BBB04594-CA7C-4837-A9AA-F294044B7991}" type="datetimeFigureOut">
              <a:rPr lang="en-US"/>
              <a:pPr>
                <a:defRPr/>
              </a:pPr>
              <a:t>20/09/2022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D3D2F617-53A8-4A5F-A2A6-D9D38DA71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22E412C1-2F47-4F78-89D8-8E52E806776B}" type="datetimeFigureOut">
              <a:rPr lang="en-US"/>
              <a:pPr>
                <a:defRPr/>
              </a:pPr>
              <a:t>20/09/2022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27EFE384-D913-4339-82E9-85FDF7F82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7B503AE0-BC35-4AD0-9F81-2810038E9956}" type="datetimeFigureOut">
              <a:rPr lang="fr-FR" altLang="en-US"/>
              <a:pPr>
                <a:defRPr/>
              </a:pPr>
              <a:t>20/09/2022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1B180A0D-EF62-4961-9AED-7CCBA9D28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9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43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7B503AE0-BC35-4AD0-9F81-2810038E9956}" type="datetimeFigureOut">
              <a:rPr lang="fr-FR" altLang="en-US"/>
              <a:pPr>
                <a:defRPr/>
              </a:pPr>
              <a:t>20/09/2022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1B180A0D-EF62-4961-9AED-7CCBA9D28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0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8F7A4415-DA00-4E4E-A8ED-BE426E28625C}" type="datetimeFigureOut">
              <a:rPr lang="en-US"/>
              <a:pPr>
                <a:defRPr/>
              </a:pPr>
              <a:t>20/09/2022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AB48FDAC-F58C-4B92-8EC6-ABD1F1ED8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2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3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774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550400" y="6507166"/>
            <a:ext cx="2438400" cy="274637"/>
          </a:xfrm>
          <a:prstGeom prst="rect">
            <a:avLst/>
          </a:prstGeom>
        </p:spPr>
        <p:txBody>
          <a:bodyPr/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708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65044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Võ Nhật Trường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Võ Nhật Trường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Võ Nhật Trường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6241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94521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Võ Nhật Trường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14809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3692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7041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550400" y="6507166"/>
            <a:ext cx="2438400" cy="274637"/>
          </a:xfrm>
          <a:prstGeom prst="rect">
            <a:avLst/>
          </a:prstGeom>
        </p:spPr>
        <p:txBody>
          <a:bodyPr/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93568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47472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7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550400" y="6507166"/>
            <a:ext cx="2438400" cy="274637"/>
          </a:xfrm>
          <a:prstGeom prst="rect">
            <a:avLst/>
          </a:prstGeom>
        </p:spPr>
        <p:txBody>
          <a:bodyPr/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32103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550400" y="6507166"/>
            <a:ext cx="2438400" cy="274637"/>
          </a:xfrm>
          <a:prstGeom prst="rect">
            <a:avLst/>
          </a:prstGeom>
        </p:spPr>
        <p:txBody>
          <a:bodyPr/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40886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21638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128000" y="6301218"/>
            <a:ext cx="4064000" cy="383314"/>
          </a:xfrm>
        </p:spPr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GV: PHẠM QUANG HÒA</a:t>
            </a:r>
          </a:p>
        </p:txBody>
      </p:sp>
    </p:spTree>
    <p:extLst>
      <p:ext uri="{BB962C8B-B14F-4D97-AF65-F5344CB8AC3E}">
        <p14:creationId xmlns:p14="http://schemas.microsoft.com/office/powerpoint/2010/main" val="32610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773C-A81C-41CE-A8EF-4F805925418D}" type="datetimeFigureOut">
              <a:rPr lang="vi-VN"/>
              <a:pPr>
                <a:defRPr/>
              </a:pPr>
              <a:t>20/09/2022</a:t>
            </a:fld>
            <a:endParaRPr 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927A-6862-4B71-9A46-C99252230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2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gif"/><Relationship Id="rId7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0.wmf"/><Relationship Id="rId4" Type="http://schemas.openxmlformats.org/officeDocument/2006/relationships/hyperlink" Target="../User/My%20Documents/132%20-%20Bong%20dien%20dien%20-%20Phi%20Nhung.mp3" TargetMode="Externa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heme" Target="../theme/them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-33338"/>
            <a:ext cx="12192000" cy="736320"/>
            <a:chOff x="0" y="-21"/>
            <a:chExt cx="5760" cy="838"/>
          </a:xfrm>
        </p:grpSpPr>
        <p:grpSp>
          <p:nvGrpSpPr>
            <p:cNvPr id="1034" name="Group 3"/>
            <p:cNvGrpSpPr>
              <a:grpSpLocks/>
            </p:cNvGrpSpPr>
            <p:nvPr userDrawn="1"/>
          </p:nvGrpSpPr>
          <p:grpSpPr bwMode="auto">
            <a:xfrm>
              <a:off x="0" y="-21"/>
              <a:ext cx="5760" cy="713"/>
              <a:chOff x="0" y="-21"/>
              <a:chExt cx="5760" cy="713"/>
            </a:xfrm>
          </p:grpSpPr>
          <p:pic>
            <p:nvPicPr>
              <p:cNvPr id="1042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3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70" y="-21"/>
                <a:ext cx="540" cy="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sz="12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T.HÒA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sz="12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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sz="12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Tin 9</a:t>
                </a:r>
              </a:p>
            </p:txBody>
          </p:sp>
        </p:grpSp>
        <p:grpSp>
          <p:nvGrpSpPr>
            <p:cNvPr id="1035" name="Group 6"/>
            <p:cNvGrpSpPr>
              <a:grpSpLocks/>
            </p:cNvGrpSpPr>
            <p:nvPr userDrawn="1"/>
          </p:nvGrpSpPr>
          <p:grpSpPr bwMode="auto">
            <a:xfrm>
              <a:off x="0" y="70"/>
              <a:ext cx="628" cy="747"/>
              <a:chOff x="0" y="69"/>
              <a:chExt cx="639" cy="712"/>
            </a:xfrm>
          </p:grpSpPr>
          <p:sp>
            <p:nvSpPr>
              <p:cNvPr id="1036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213"/>
                <a:ext cx="639" cy="568"/>
              </a:xfrm>
              <a:prstGeom prst="rect">
                <a:avLst/>
              </a:prstGeom>
              <a:blipFill dpi="0" rotWithShape="0">
                <a:blip r:embed="rId10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1037" name="Group 8"/>
              <p:cNvGrpSpPr>
                <a:grpSpLocks/>
              </p:cNvGrpSpPr>
              <p:nvPr userDrawn="1"/>
            </p:nvGrpSpPr>
            <p:grpSpPr bwMode="auto">
              <a:xfrm>
                <a:off x="36" y="69"/>
                <a:ext cx="549" cy="548"/>
                <a:chOff x="36" y="69"/>
                <a:chExt cx="549" cy="548"/>
              </a:xfrm>
            </p:grpSpPr>
            <p:pic>
              <p:nvPicPr>
                <p:cNvPr id="1038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11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" y="91"/>
                  <a:ext cx="488" cy="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39" name="Group 10"/>
                <p:cNvGrpSpPr>
                  <a:grpSpLocks/>
                </p:cNvGrpSpPr>
                <p:nvPr userDrawn="1"/>
              </p:nvGrpSpPr>
              <p:grpSpPr bwMode="auto">
                <a:xfrm>
                  <a:off x="36" y="69"/>
                  <a:ext cx="549" cy="548"/>
                  <a:chOff x="36" y="69"/>
                  <a:chExt cx="549" cy="548"/>
                </a:xfrm>
              </p:grpSpPr>
              <p:sp>
                <p:nvSpPr>
                  <p:cNvPr id="1040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42" y="69"/>
                    <a:ext cx="543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7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THCS NGÔ THỜI NHIỆM</a:t>
                    </a:r>
                  </a:p>
                </p:txBody>
              </p:sp>
              <p:sp>
                <p:nvSpPr>
                  <p:cNvPr id="1041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36" y="400"/>
                    <a:ext cx="549" cy="217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32216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16"/>
          <p:cNvGrpSpPr>
            <a:grpSpLocks/>
          </p:cNvGrpSpPr>
          <p:nvPr userDrawn="1"/>
        </p:nvGrpSpPr>
        <p:grpSpPr bwMode="auto">
          <a:xfrm>
            <a:off x="35984" y="1314450"/>
            <a:ext cx="12192000" cy="5494338"/>
            <a:chOff x="0" y="625"/>
            <a:chExt cx="5760" cy="3461"/>
          </a:xfrm>
        </p:grpSpPr>
        <p:pic>
          <p:nvPicPr>
            <p:cNvPr id="2058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9" descr="hinh_dep093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6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 sz="18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3A8959-3DD4-4E17-9B9A-64927AF2E211}" type="datetimeFigureOut">
              <a:rPr lang="vi-VN"/>
              <a:pPr>
                <a:defRPr/>
              </a:pPr>
              <a:t>20/09/2022</a:t>
            </a:fld>
            <a:endParaRPr lang="en-US"/>
          </a:p>
        </p:txBody>
      </p:sp>
      <p:sp>
        <p:nvSpPr>
          <p:cNvPr id="6146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70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3366CC"/>
              </a:buClr>
              <a:defRPr b="1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D21E510F-3191-42B7-B362-AA4DBC4E8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46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2" y="6477000"/>
            <a:ext cx="5342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 sz="1800">
                <a:solidFill>
                  <a:srgbClr val="FFABAB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5" name="Picture 24" descr="hinhdonghay"/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33" y="6511928"/>
            <a:ext cx="298026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5" descr="hinhdonghay"/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6511928"/>
            <a:ext cx="4078816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"/>
          <p:cNvGrpSpPr>
            <a:grpSpLocks/>
          </p:cNvGrpSpPr>
          <p:nvPr userDrawn="1"/>
        </p:nvGrpSpPr>
        <p:grpSpPr bwMode="auto">
          <a:xfrm>
            <a:off x="0" y="0"/>
            <a:ext cx="12192000" cy="1035050"/>
            <a:chOff x="0" y="0"/>
            <a:chExt cx="5760" cy="652"/>
          </a:xfrm>
        </p:grpSpPr>
        <p:grpSp>
          <p:nvGrpSpPr>
            <p:cNvPr id="2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24"/>
              <a:chOff x="0" y="0"/>
              <a:chExt cx="5760" cy="624"/>
            </a:xfrm>
          </p:grpSpPr>
          <p:pic>
            <p:nvPicPr>
              <p:cNvPr id="33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36" y="95"/>
                <a:ext cx="597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36000" tIns="36000" rIns="36000" bIns="3600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sz="12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BÀI GIẢNG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sz="14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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sz="14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Tin 6</a:t>
                </a:r>
              </a:p>
            </p:txBody>
          </p:sp>
        </p:grpSp>
        <p:grpSp>
          <p:nvGrpSpPr>
            <p:cNvPr id="26" name="Group 6"/>
            <p:cNvGrpSpPr>
              <a:grpSpLocks/>
            </p:cNvGrpSpPr>
            <p:nvPr userDrawn="1"/>
          </p:nvGrpSpPr>
          <p:grpSpPr bwMode="auto">
            <a:xfrm>
              <a:off x="0" y="39"/>
              <a:ext cx="802" cy="613"/>
              <a:chOff x="0" y="39"/>
              <a:chExt cx="816" cy="584"/>
            </a:xfrm>
          </p:grpSpPr>
          <p:sp>
            <p:nvSpPr>
              <p:cNvPr id="27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09"/>
                <a:ext cx="816" cy="314"/>
              </a:xfrm>
              <a:prstGeom prst="rect">
                <a:avLst/>
              </a:prstGeom>
              <a:blipFill dpi="0" rotWithShape="0">
                <a:blip r:embed="rId8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28" name="Group 8"/>
              <p:cNvGrpSpPr>
                <a:grpSpLocks/>
              </p:cNvGrpSpPr>
              <p:nvPr userDrawn="1"/>
            </p:nvGrpSpPr>
            <p:grpSpPr bwMode="auto">
              <a:xfrm>
                <a:off x="37" y="39"/>
                <a:ext cx="724" cy="537"/>
                <a:chOff x="37" y="39"/>
                <a:chExt cx="724" cy="537"/>
              </a:xfrm>
            </p:grpSpPr>
            <p:pic>
              <p:nvPicPr>
                <p:cNvPr id="29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0" name="Group 10"/>
                <p:cNvGrpSpPr>
                  <a:grpSpLocks/>
                </p:cNvGrpSpPr>
                <p:nvPr userDrawn="1"/>
              </p:nvGrpSpPr>
              <p:grpSpPr bwMode="auto">
                <a:xfrm>
                  <a:off x="37" y="39"/>
                  <a:ext cx="724" cy="537"/>
                  <a:chOff x="37" y="39"/>
                  <a:chExt cx="724" cy="537"/>
                </a:xfrm>
              </p:grpSpPr>
              <p:sp>
                <p:nvSpPr>
                  <p:cNvPr id="31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37" y="39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7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THCS NGÔ THỜI NHIỆM</a:t>
                    </a:r>
                  </a:p>
                </p:txBody>
              </p:sp>
              <p:sp>
                <p:nvSpPr>
                  <p:cNvPr id="32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36" name="Text Box 15"/>
          <p:cNvSpPr txBox="1">
            <a:spLocks noChangeArrowheads="1"/>
          </p:cNvSpPr>
          <p:nvPr userDrawn="1"/>
        </p:nvSpPr>
        <p:spPr bwMode="auto">
          <a:xfrm>
            <a:off x="1930400" y="76200"/>
            <a:ext cx="8940800" cy="838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/>
          </a:p>
        </p:txBody>
      </p:sp>
      <p:sp>
        <p:nvSpPr>
          <p:cNvPr id="37" name="WordArt 16"/>
          <p:cNvSpPr>
            <a:spLocks noChangeArrowheads="1" noChangeShapeType="1" noTextEdit="1"/>
          </p:cNvSpPr>
          <p:nvPr userDrawn="1"/>
        </p:nvSpPr>
        <p:spPr bwMode="auto">
          <a:xfrm>
            <a:off x="3352800" y="0"/>
            <a:ext cx="74168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Times New Roman" panose="02020603050405020304" pitchFamily="18" charset="0"/>
              </a:rPr>
              <a:t>CHỈNH</a:t>
            </a:r>
            <a:r>
              <a:rPr lang="en-US" sz="3200" kern="10" baseline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Times New Roman" panose="02020603050405020304" pitchFamily="18" charset="0"/>
              </a:rPr>
              <a:t> SỬA VĂN BẢN</a:t>
            </a:r>
            <a:endParaRPr lang="en-US" sz="3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8" name="Group 17"/>
          <p:cNvGrpSpPr>
            <a:grpSpLocks/>
          </p:cNvGrpSpPr>
          <p:nvPr userDrawn="1"/>
        </p:nvGrpSpPr>
        <p:grpSpPr bwMode="auto">
          <a:xfrm>
            <a:off x="1917702" y="79377"/>
            <a:ext cx="1536700" cy="760413"/>
            <a:chOff x="839" y="194"/>
            <a:chExt cx="726" cy="390"/>
          </a:xfrm>
        </p:grpSpPr>
        <p:pic>
          <p:nvPicPr>
            <p:cNvPr id="39" name="Picture 7" descr="014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9"/>
            <p:cNvSpPr txBox="1">
              <a:spLocks noChangeArrowheads="1"/>
            </p:cNvSpPr>
            <p:nvPr userDrawn="1"/>
          </p:nvSpPr>
          <p:spPr bwMode="auto">
            <a:xfrm rot="19701635">
              <a:off x="839" y="300"/>
              <a:ext cx="35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Bài</a:t>
              </a:r>
              <a:endParaRPr lang="en-US" altLang="en-US" sz="14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 userDrawn="1"/>
          </p:nvSpPr>
          <p:spPr bwMode="auto">
            <a:xfrm rot="-1852108">
              <a:off x="1143" y="194"/>
              <a:ext cx="3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08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WordArt 3"/>
          <p:cNvSpPr>
            <a:spLocks noChangeArrowheads="1" noChangeShapeType="1" noTextEdit="1"/>
          </p:cNvSpPr>
          <p:nvPr userDrawn="1"/>
        </p:nvSpPr>
        <p:spPr bwMode="auto">
          <a:xfrm>
            <a:off x="1" y="15875"/>
            <a:ext cx="5251451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Kiểm tra bài cũ </a:t>
            </a:r>
          </a:p>
        </p:txBody>
      </p:sp>
    </p:spTree>
    <p:extLst>
      <p:ext uri="{BB962C8B-B14F-4D97-AF65-F5344CB8AC3E}">
        <p14:creationId xmlns:p14="http://schemas.microsoft.com/office/powerpoint/2010/main" val="45894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7 -0.00069 C 0.5967 -0.00046 -0.00695 0.00139 -0.00764 0.00347 C -0.00764 0.00555 0.5967 -0.00069 0.5967 -0.00046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21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88917" y="6507163"/>
            <a:ext cx="3299883" cy="34925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1016000" y="609600"/>
            <a:ext cx="1016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0" lon="20999970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</a:endParaRPr>
          </a:p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</a:rPr>
              <a:t>CHÚC CÁC EM HỌC TỐT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4165600" y="2819400"/>
            <a:ext cx="4064000" cy="28956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>
              <a:cs typeface="+mn-cs"/>
            </a:endParaRPr>
          </a:p>
        </p:txBody>
      </p:sp>
      <p:pic>
        <p:nvPicPr>
          <p:cNvPr id="4101" name="Picture 4" descr="SO00828_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2" y="4419600"/>
            <a:ext cx="247014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2" y="5335588"/>
            <a:ext cx="145203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2" y="5715000"/>
            <a:ext cx="10900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8" y="4114800"/>
            <a:ext cx="2324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2" y="5029203"/>
            <a:ext cx="174201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1" y="5562603"/>
            <a:ext cx="12319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"/>
          <p:cNvGrpSpPr>
            <a:grpSpLocks/>
          </p:cNvGrpSpPr>
          <p:nvPr userDrawn="1"/>
        </p:nvGrpSpPr>
        <p:grpSpPr bwMode="auto">
          <a:xfrm>
            <a:off x="0" y="3"/>
            <a:ext cx="12192000" cy="1033463"/>
            <a:chOff x="0" y="0"/>
            <a:chExt cx="5760" cy="651"/>
          </a:xfrm>
        </p:grpSpPr>
        <p:grpSp>
          <p:nvGrpSpPr>
            <p:cNvPr id="2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30"/>
              <a:chOff x="0" y="0"/>
              <a:chExt cx="5760" cy="630"/>
            </a:xfrm>
          </p:grpSpPr>
          <p:pic>
            <p:nvPicPr>
              <p:cNvPr id="35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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Tin 6</a:t>
                </a:r>
              </a:p>
            </p:txBody>
          </p:sp>
        </p:grpSp>
        <p:grpSp>
          <p:nvGrpSpPr>
            <p:cNvPr id="27" name="Group 6"/>
            <p:cNvGrpSpPr>
              <a:grpSpLocks/>
            </p:cNvGrpSpPr>
            <p:nvPr userDrawn="1"/>
          </p:nvGrpSpPr>
          <p:grpSpPr bwMode="auto">
            <a:xfrm>
              <a:off x="0" y="35"/>
              <a:ext cx="801" cy="616"/>
              <a:chOff x="0" y="36"/>
              <a:chExt cx="816" cy="587"/>
            </a:xfrm>
          </p:grpSpPr>
          <p:sp>
            <p:nvSpPr>
              <p:cNvPr id="29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09"/>
                <a:ext cx="816" cy="314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30" name="Group 8"/>
              <p:cNvGrpSpPr>
                <a:grpSpLocks/>
              </p:cNvGrpSpPr>
              <p:nvPr userDrawn="1"/>
            </p:nvGrpSpPr>
            <p:grpSpPr bwMode="auto">
              <a:xfrm>
                <a:off x="25" y="36"/>
                <a:ext cx="766" cy="550"/>
                <a:chOff x="25" y="36"/>
                <a:chExt cx="766" cy="550"/>
              </a:xfrm>
            </p:grpSpPr>
            <p:pic>
              <p:nvPicPr>
                <p:cNvPr id="31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8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2" name="Group 10"/>
                <p:cNvGrpSpPr>
                  <a:grpSpLocks/>
                </p:cNvGrpSpPr>
                <p:nvPr userDrawn="1"/>
              </p:nvGrpSpPr>
              <p:grpSpPr bwMode="auto">
                <a:xfrm>
                  <a:off x="25" y="36"/>
                  <a:ext cx="766" cy="550"/>
                  <a:chOff x="25" y="36"/>
                  <a:chExt cx="766" cy="550"/>
                </a:xfrm>
              </p:grpSpPr>
              <p:sp>
                <p:nvSpPr>
                  <p:cNvPr id="33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25" y="36"/>
                    <a:ext cx="766" cy="550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7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</a:t>
                    </a:r>
                    <a:r>
                      <a:rPr lang="vi-VN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Ư</a:t>
                    </a:r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ỜNG THCS NGÔ THỜI NHIỆM</a:t>
                    </a:r>
                  </a:p>
                </p:txBody>
              </p:sp>
              <p:sp>
                <p:nvSpPr>
                  <p:cNvPr id="34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37" name="WordArt 13"/>
          <p:cNvSpPr>
            <a:spLocks noChangeArrowheads="1" noChangeShapeType="1" noTextEdit="1"/>
          </p:cNvSpPr>
          <p:nvPr userDrawn="1"/>
        </p:nvSpPr>
        <p:spPr bwMode="auto">
          <a:xfrm>
            <a:off x="11123084" y="158750"/>
            <a:ext cx="914400" cy="31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800" kern="1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</a:rPr>
              <a:t>Tiết</a:t>
            </a:r>
            <a:r>
              <a:rPr lang="en-US" sz="18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</a:rPr>
              <a:t> 44-45</a:t>
            </a:r>
          </a:p>
        </p:txBody>
      </p:sp>
      <p:sp>
        <p:nvSpPr>
          <p:cNvPr id="38" name="Text Box 15"/>
          <p:cNvSpPr txBox="1">
            <a:spLocks noChangeArrowheads="1"/>
          </p:cNvSpPr>
          <p:nvPr userDrawn="1"/>
        </p:nvSpPr>
        <p:spPr bwMode="auto">
          <a:xfrm>
            <a:off x="1930400" y="76200"/>
            <a:ext cx="8940800" cy="838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/>
          </a:p>
        </p:txBody>
      </p:sp>
      <p:sp>
        <p:nvSpPr>
          <p:cNvPr id="39" name="WordArt 16"/>
          <p:cNvSpPr>
            <a:spLocks noChangeArrowheads="1" noChangeShapeType="1" noTextEdit="1"/>
          </p:cNvSpPr>
          <p:nvPr userDrawn="1"/>
        </p:nvSpPr>
        <p:spPr bwMode="auto">
          <a:xfrm>
            <a:off x="3352800" y="0"/>
            <a:ext cx="74168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Times New Roman" panose="02020603050405020304" pitchFamily="18" charset="0"/>
              </a:rPr>
              <a:t>CHỈNH</a:t>
            </a:r>
            <a:r>
              <a:rPr lang="en-US" sz="3200" kern="10" baseline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Times New Roman" panose="02020603050405020304" pitchFamily="18" charset="0"/>
              </a:rPr>
              <a:t> SỬA VĂN BẢN</a:t>
            </a:r>
            <a:endParaRPr lang="en-US" sz="3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0" name="Group 17"/>
          <p:cNvGrpSpPr>
            <a:grpSpLocks/>
          </p:cNvGrpSpPr>
          <p:nvPr userDrawn="1"/>
        </p:nvGrpSpPr>
        <p:grpSpPr bwMode="auto">
          <a:xfrm>
            <a:off x="1917702" y="79377"/>
            <a:ext cx="1536700" cy="760413"/>
            <a:chOff x="839" y="194"/>
            <a:chExt cx="726" cy="390"/>
          </a:xfrm>
        </p:grpSpPr>
        <p:pic>
          <p:nvPicPr>
            <p:cNvPr id="41" name="Picture 7" descr="014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9"/>
            <p:cNvSpPr txBox="1">
              <a:spLocks noChangeArrowheads="1"/>
            </p:cNvSpPr>
            <p:nvPr userDrawn="1"/>
          </p:nvSpPr>
          <p:spPr bwMode="auto">
            <a:xfrm rot="19701635">
              <a:off x="839" y="300"/>
              <a:ext cx="35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Bài</a:t>
              </a:r>
              <a:endParaRPr lang="en-US" altLang="en-US" sz="14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 userDrawn="1"/>
          </p:nvSpPr>
          <p:spPr bwMode="auto">
            <a:xfrm rot="-1852108">
              <a:off x="1143" y="194"/>
              <a:ext cx="3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75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852488"/>
            <a:ext cx="12192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 userDrawn="1"/>
        </p:nvSpPr>
        <p:spPr bwMode="auto">
          <a:xfrm>
            <a:off x="609600" y="2057400"/>
            <a:ext cx="1320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Nhóm 1</a:t>
            </a:r>
          </a:p>
        </p:txBody>
      </p:sp>
      <p:sp>
        <p:nvSpPr>
          <p:cNvPr id="11" name="AutoShape 6"/>
          <p:cNvSpPr>
            <a:spLocks noChangeArrowheads="1"/>
          </p:cNvSpPr>
          <p:nvPr userDrawn="1"/>
        </p:nvSpPr>
        <p:spPr bwMode="auto">
          <a:xfrm>
            <a:off x="2870200" y="17526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12" name="AutoShape 7"/>
          <p:cNvSpPr>
            <a:spLocks noChangeArrowheads="1"/>
          </p:cNvSpPr>
          <p:nvPr userDrawn="1"/>
        </p:nvSpPr>
        <p:spPr bwMode="auto">
          <a:xfrm>
            <a:off x="2870200" y="27432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13" name="AutoShape 8"/>
          <p:cNvSpPr>
            <a:spLocks noChangeArrowheads="1"/>
          </p:cNvSpPr>
          <p:nvPr userDrawn="1"/>
        </p:nvSpPr>
        <p:spPr bwMode="auto">
          <a:xfrm>
            <a:off x="2853268" y="37465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14" name="AutoShape 9"/>
          <p:cNvSpPr>
            <a:spLocks noChangeArrowheads="1"/>
          </p:cNvSpPr>
          <p:nvPr userDrawn="1"/>
        </p:nvSpPr>
        <p:spPr bwMode="auto">
          <a:xfrm>
            <a:off x="2836335" y="47371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16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Thảo luận nhóm</a:t>
            </a: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2844800" y="57277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5135" name="WordArt 13"/>
          <p:cNvSpPr>
            <a:spLocks noChangeArrowheads="1" noChangeShapeType="1" noTextEdit="1"/>
          </p:cNvSpPr>
          <p:nvPr userDrawn="1"/>
        </p:nvSpPr>
        <p:spPr bwMode="auto">
          <a:xfrm>
            <a:off x="609600" y="2971800"/>
            <a:ext cx="1320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Nhóm 2</a:t>
            </a:r>
          </a:p>
        </p:txBody>
      </p:sp>
      <p:sp>
        <p:nvSpPr>
          <p:cNvPr id="5136" name="WordArt 14"/>
          <p:cNvSpPr>
            <a:spLocks noChangeArrowheads="1" noChangeShapeType="1" noTextEdit="1"/>
          </p:cNvSpPr>
          <p:nvPr userDrawn="1"/>
        </p:nvSpPr>
        <p:spPr bwMode="auto">
          <a:xfrm>
            <a:off x="609600" y="4038600"/>
            <a:ext cx="1320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Nhóm 3</a:t>
            </a:r>
          </a:p>
        </p:txBody>
      </p:sp>
      <p:sp>
        <p:nvSpPr>
          <p:cNvPr id="5137" name="WordArt 15"/>
          <p:cNvSpPr>
            <a:spLocks noChangeArrowheads="1" noChangeShapeType="1" noTextEdit="1"/>
          </p:cNvSpPr>
          <p:nvPr userDrawn="1"/>
        </p:nvSpPr>
        <p:spPr bwMode="auto">
          <a:xfrm>
            <a:off x="609600" y="4953000"/>
            <a:ext cx="1320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</a:rPr>
              <a:t>Nhóm 4</a:t>
            </a:r>
          </a:p>
        </p:txBody>
      </p:sp>
      <p:sp>
        <p:nvSpPr>
          <p:cNvPr id="5138" name="WordArt 16"/>
          <p:cNvSpPr>
            <a:spLocks noChangeArrowheads="1" noChangeShapeType="1" noTextEdit="1"/>
          </p:cNvSpPr>
          <p:nvPr userDrawn="1"/>
        </p:nvSpPr>
        <p:spPr bwMode="auto">
          <a:xfrm>
            <a:off x="609600" y="5867400"/>
            <a:ext cx="1320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</a:rPr>
              <a:t>Nhóm 5</a:t>
            </a:r>
          </a:p>
        </p:txBody>
      </p:sp>
      <p:pic>
        <p:nvPicPr>
          <p:cNvPr id="5139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876428"/>
            <a:ext cx="1066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032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19" descr="h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0"/>
            <a:ext cx="1219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0" descr="h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72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 userDrawn="1"/>
        </p:nvSpPr>
        <p:spPr bwMode="auto">
          <a:xfrm>
            <a:off x="1007535" y="2484441"/>
            <a:ext cx="687917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 userDrawn="1"/>
        </p:nvSpPr>
        <p:spPr bwMode="auto">
          <a:xfrm>
            <a:off x="2300817" y="2544763"/>
            <a:ext cx="50588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 userDrawn="1"/>
        </p:nvSpPr>
        <p:spPr bwMode="auto">
          <a:xfrm>
            <a:off x="2315635" y="3494088"/>
            <a:ext cx="505884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 userDrawn="1"/>
        </p:nvSpPr>
        <p:spPr bwMode="auto">
          <a:xfrm>
            <a:off x="2300817" y="4516438"/>
            <a:ext cx="50588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 userDrawn="1"/>
        </p:nvSpPr>
        <p:spPr bwMode="auto">
          <a:xfrm>
            <a:off x="2300817" y="5489575"/>
            <a:ext cx="50588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2" name="Oval 7"/>
          <p:cNvSpPr>
            <a:spLocks noChangeArrowheads="1"/>
          </p:cNvSpPr>
          <p:nvPr userDrawn="1"/>
        </p:nvSpPr>
        <p:spPr bwMode="auto">
          <a:xfrm>
            <a:off x="1181101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6152" name="AutoShape 8"/>
          <p:cNvSpPr>
            <a:spLocks noChangeArrowheads="1"/>
          </p:cNvSpPr>
          <p:nvPr userDrawn="1"/>
        </p:nvSpPr>
        <p:spPr bwMode="auto">
          <a:xfrm>
            <a:off x="1007535" y="3424241"/>
            <a:ext cx="687917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auto">
          <a:xfrm>
            <a:off x="1181101" y="35544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1007535" y="4405316"/>
            <a:ext cx="687917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6" name="Oval 11"/>
          <p:cNvSpPr>
            <a:spLocks noChangeArrowheads="1"/>
          </p:cNvSpPr>
          <p:nvPr userDrawn="1"/>
        </p:nvSpPr>
        <p:spPr bwMode="auto">
          <a:xfrm>
            <a:off x="1181101" y="4537075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6156" name="AutoShape 12"/>
          <p:cNvSpPr>
            <a:spLocks noChangeArrowheads="1"/>
          </p:cNvSpPr>
          <p:nvPr userDrawn="1"/>
        </p:nvSpPr>
        <p:spPr bwMode="auto">
          <a:xfrm>
            <a:off x="1007535" y="5365750"/>
            <a:ext cx="687917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8" name="Oval 13"/>
          <p:cNvSpPr>
            <a:spLocks noChangeArrowheads="1"/>
          </p:cNvSpPr>
          <p:nvPr userDrawn="1"/>
        </p:nvSpPr>
        <p:spPr bwMode="auto">
          <a:xfrm>
            <a:off x="1181101" y="54975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19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188200" y="6235700"/>
            <a:ext cx="1864784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 sz="3200"/>
              <a:t>Bài kế</a:t>
            </a:r>
          </a:p>
        </p:txBody>
      </p:sp>
      <p:sp>
        <p:nvSpPr>
          <p:cNvPr id="20" name="AutoShape 15"/>
          <p:cNvSpPr>
            <a:spLocks noChangeArrowheads="1"/>
          </p:cNvSpPr>
          <p:nvPr userDrawn="1"/>
        </p:nvSpPr>
        <p:spPr bwMode="auto">
          <a:xfrm>
            <a:off x="3369733" y="22098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21" name="AutoShape 16"/>
          <p:cNvSpPr>
            <a:spLocks noChangeArrowheads="1"/>
          </p:cNvSpPr>
          <p:nvPr userDrawn="1"/>
        </p:nvSpPr>
        <p:spPr bwMode="auto">
          <a:xfrm>
            <a:off x="3369733" y="32004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22" name="AutoShape 17"/>
          <p:cNvSpPr>
            <a:spLocks noChangeArrowheads="1"/>
          </p:cNvSpPr>
          <p:nvPr userDrawn="1"/>
        </p:nvSpPr>
        <p:spPr bwMode="auto">
          <a:xfrm>
            <a:off x="3352800" y="42037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23" name="AutoShape 18"/>
          <p:cNvSpPr>
            <a:spLocks noChangeArrowheads="1"/>
          </p:cNvSpPr>
          <p:nvPr userDrawn="1"/>
        </p:nvSpPr>
        <p:spPr bwMode="auto">
          <a:xfrm>
            <a:off x="3335868" y="51943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auto">
          <a:xfrm>
            <a:off x="2218268" y="889000"/>
            <a:ext cx="9211733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616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19" y="984250"/>
            <a:ext cx="1765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Câu hỏi</a:t>
            </a:r>
          </a:p>
        </p:txBody>
      </p:sp>
      <p:sp>
        <p:nvSpPr>
          <p:cNvPr id="26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10784419" y="6286500"/>
            <a:ext cx="950383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27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sz="3600" kern="1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Kiểm</a:t>
            </a:r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 </a:t>
            </a:r>
            <a:r>
              <a:rPr lang="en-US" sz="3600" kern="1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tra</a:t>
            </a:r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 </a:t>
            </a:r>
            <a:r>
              <a:rPr lang="en-US" sz="3600" kern="1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bài</a:t>
            </a:r>
            <a:endParaRPr lang="en-US" sz="3600" kern="1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67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 userDrawn="1"/>
        </p:nvSpPr>
        <p:spPr bwMode="auto">
          <a:xfrm>
            <a:off x="1007535" y="2484441"/>
            <a:ext cx="687917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 userDrawn="1"/>
        </p:nvSpPr>
        <p:spPr bwMode="auto">
          <a:xfrm>
            <a:off x="2300817" y="2544763"/>
            <a:ext cx="50588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 userDrawn="1"/>
        </p:nvSpPr>
        <p:spPr bwMode="auto">
          <a:xfrm>
            <a:off x="2315635" y="3494088"/>
            <a:ext cx="505884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 userDrawn="1"/>
        </p:nvSpPr>
        <p:spPr bwMode="auto">
          <a:xfrm>
            <a:off x="2300817" y="4516438"/>
            <a:ext cx="50588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 userDrawn="1"/>
        </p:nvSpPr>
        <p:spPr bwMode="auto">
          <a:xfrm>
            <a:off x="2300817" y="5489575"/>
            <a:ext cx="50588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2" name="Oval 7"/>
          <p:cNvSpPr>
            <a:spLocks noChangeArrowheads="1"/>
          </p:cNvSpPr>
          <p:nvPr userDrawn="1"/>
        </p:nvSpPr>
        <p:spPr bwMode="auto">
          <a:xfrm>
            <a:off x="1181101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7176" name="AutoShape 8"/>
          <p:cNvSpPr>
            <a:spLocks noChangeArrowheads="1"/>
          </p:cNvSpPr>
          <p:nvPr userDrawn="1"/>
        </p:nvSpPr>
        <p:spPr bwMode="auto">
          <a:xfrm>
            <a:off x="1007535" y="3424241"/>
            <a:ext cx="687917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auto">
          <a:xfrm>
            <a:off x="1181101" y="35544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7178" name="AutoShape 10"/>
          <p:cNvSpPr>
            <a:spLocks noChangeArrowheads="1"/>
          </p:cNvSpPr>
          <p:nvPr userDrawn="1"/>
        </p:nvSpPr>
        <p:spPr bwMode="auto">
          <a:xfrm>
            <a:off x="1007535" y="4405316"/>
            <a:ext cx="687917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6" name="Oval 11"/>
          <p:cNvSpPr>
            <a:spLocks noChangeArrowheads="1"/>
          </p:cNvSpPr>
          <p:nvPr userDrawn="1"/>
        </p:nvSpPr>
        <p:spPr bwMode="auto">
          <a:xfrm>
            <a:off x="1181101" y="4537075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7180" name="AutoShape 12"/>
          <p:cNvSpPr>
            <a:spLocks noChangeArrowheads="1"/>
          </p:cNvSpPr>
          <p:nvPr userDrawn="1"/>
        </p:nvSpPr>
        <p:spPr bwMode="auto">
          <a:xfrm>
            <a:off x="1007535" y="5365750"/>
            <a:ext cx="687917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8" name="Oval 13"/>
          <p:cNvSpPr>
            <a:spLocks noChangeArrowheads="1"/>
          </p:cNvSpPr>
          <p:nvPr userDrawn="1"/>
        </p:nvSpPr>
        <p:spPr bwMode="auto">
          <a:xfrm>
            <a:off x="1181101" y="54975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19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188200" y="6235700"/>
            <a:ext cx="1864784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 sz="3200"/>
              <a:t>Bài kế</a:t>
            </a:r>
          </a:p>
        </p:txBody>
      </p:sp>
      <p:sp>
        <p:nvSpPr>
          <p:cNvPr id="20" name="AutoShape 15"/>
          <p:cNvSpPr>
            <a:spLocks noChangeArrowheads="1"/>
          </p:cNvSpPr>
          <p:nvPr userDrawn="1"/>
        </p:nvSpPr>
        <p:spPr bwMode="auto">
          <a:xfrm>
            <a:off x="3369733" y="22098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21" name="AutoShape 16"/>
          <p:cNvSpPr>
            <a:spLocks noChangeArrowheads="1"/>
          </p:cNvSpPr>
          <p:nvPr userDrawn="1"/>
        </p:nvSpPr>
        <p:spPr bwMode="auto">
          <a:xfrm>
            <a:off x="3369733" y="32004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22" name="AutoShape 17"/>
          <p:cNvSpPr>
            <a:spLocks noChangeArrowheads="1"/>
          </p:cNvSpPr>
          <p:nvPr userDrawn="1"/>
        </p:nvSpPr>
        <p:spPr bwMode="auto">
          <a:xfrm>
            <a:off x="3352800" y="42037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23" name="AutoShape 18"/>
          <p:cNvSpPr>
            <a:spLocks noChangeArrowheads="1"/>
          </p:cNvSpPr>
          <p:nvPr userDrawn="1"/>
        </p:nvSpPr>
        <p:spPr bwMode="auto">
          <a:xfrm>
            <a:off x="3335868" y="519430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auto">
          <a:xfrm>
            <a:off x="2218268" y="889000"/>
            <a:ext cx="9211733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z="3200"/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19" y="984250"/>
            <a:ext cx="1765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Câu hỏi</a:t>
            </a:r>
          </a:p>
        </p:txBody>
      </p:sp>
      <p:sp>
        <p:nvSpPr>
          <p:cNvPr id="26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10784419" y="6286500"/>
            <a:ext cx="950383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27" name="WordArt 22"/>
          <p:cNvSpPr>
            <a:spLocks noChangeArrowheads="1" noChangeShapeType="1" noTextEdit="1"/>
          </p:cNvSpPr>
          <p:nvPr userDrawn="1"/>
        </p:nvSpPr>
        <p:spPr bwMode="auto">
          <a:xfrm>
            <a:off x="711200" y="76202"/>
            <a:ext cx="4064000" cy="749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sz="3600" kern="1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Bài</a:t>
            </a:r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 </a:t>
            </a:r>
            <a:r>
              <a:rPr lang="en-US" sz="3600" kern="1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tập</a:t>
            </a:r>
            <a:endParaRPr lang="en-US" sz="3600" kern="1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56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20/09/2022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F8DA108-AC81-4DDD-8840-BD5DC3113C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-33338"/>
            <a:ext cx="12192000" cy="736320"/>
            <a:chOff x="0" y="-21"/>
            <a:chExt cx="5760" cy="838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AF916C7C-23B0-453D-8E33-5893B86C810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-21"/>
              <a:ext cx="5760" cy="713"/>
              <a:chOff x="0" y="-21"/>
              <a:chExt cx="5760" cy="713"/>
            </a:xfrm>
          </p:grpSpPr>
          <p:pic>
            <p:nvPicPr>
              <p:cNvPr id="16" name="Picture 4" descr="3">
                <a:extLst>
                  <a:ext uri="{FF2B5EF4-FFF2-40B4-BE49-F238E27FC236}">
                    <a16:creationId xmlns:a16="http://schemas.microsoft.com/office/drawing/2014/main" id="{931C7116-8B83-4D25-8394-C8ECF3311EF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5">
                <a:extLst>
                  <a:ext uri="{FF2B5EF4-FFF2-40B4-BE49-F238E27FC236}">
                    <a16:creationId xmlns:a16="http://schemas.microsoft.com/office/drawing/2014/main" id="{8C1C4A8C-74CF-4EE1-8327-08E8BF574730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5170" y="-21"/>
                <a:ext cx="540" cy="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sz="12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T.HÒA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sz="12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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sz="12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Tin 9</a:t>
                </a:r>
              </a:p>
            </p:txBody>
          </p:sp>
        </p:grp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0E8248CC-C631-4409-871B-F9918CC02C9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70"/>
              <a:ext cx="628" cy="747"/>
              <a:chOff x="0" y="69"/>
              <a:chExt cx="639" cy="712"/>
            </a:xfrm>
          </p:grpSpPr>
          <p:sp>
            <p:nvSpPr>
              <p:cNvPr id="10" name="Rectangle 7" descr="Horizontal brick">
                <a:extLst>
                  <a:ext uri="{FF2B5EF4-FFF2-40B4-BE49-F238E27FC236}">
                    <a16:creationId xmlns:a16="http://schemas.microsoft.com/office/drawing/2014/main" id="{943E6E2A-2F76-4067-AB94-4EEA190F76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213"/>
                <a:ext cx="639" cy="568"/>
              </a:xfrm>
              <a:prstGeom prst="rect">
                <a:avLst/>
              </a:prstGeom>
              <a:blipFill dpi="0" rotWithShape="0">
                <a:blip r:embed="rId15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11" name="Group 8">
                <a:extLst>
                  <a:ext uri="{FF2B5EF4-FFF2-40B4-BE49-F238E27FC236}">
                    <a16:creationId xmlns:a16="http://schemas.microsoft.com/office/drawing/2014/main" id="{1310F270-173D-4F50-8E54-0AB71528125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6" y="69"/>
                <a:ext cx="549" cy="548"/>
                <a:chOff x="36" y="69"/>
                <a:chExt cx="549" cy="548"/>
              </a:xfrm>
            </p:grpSpPr>
            <p:pic>
              <p:nvPicPr>
                <p:cNvPr id="12" name="Picture 9" descr="Untitled-4 copy">
                  <a:extLst>
                    <a:ext uri="{FF2B5EF4-FFF2-40B4-BE49-F238E27FC236}">
                      <a16:creationId xmlns:a16="http://schemas.microsoft.com/office/drawing/2014/main" id="{B3B17F27-E9DF-4E2F-A4D2-65EE2856908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" y="91"/>
                  <a:ext cx="488" cy="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3" name="Group 10">
                  <a:extLst>
                    <a:ext uri="{FF2B5EF4-FFF2-40B4-BE49-F238E27FC236}">
                      <a16:creationId xmlns:a16="http://schemas.microsoft.com/office/drawing/2014/main" id="{A5A4222F-101F-482E-B0D0-5E4AAFF9B7A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36" y="69"/>
                  <a:ext cx="549" cy="548"/>
                  <a:chOff x="36" y="69"/>
                  <a:chExt cx="549" cy="548"/>
                </a:xfrm>
              </p:grpSpPr>
              <p:sp>
                <p:nvSpPr>
                  <p:cNvPr id="14" name="WordArt 11">
                    <a:extLst>
                      <a:ext uri="{FF2B5EF4-FFF2-40B4-BE49-F238E27FC236}">
                        <a16:creationId xmlns:a16="http://schemas.microsoft.com/office/drawing/2014/main" id="{111D1ADB-1FA1-4027-A8ED-0E488DC18EA5}"/>
                      </a:ext>
                    </a:extLst>
                  </p:cNvPr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42" y="69"/>
                    <a:ext cx="543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7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THCS NGÔ THỜI NHIỆM</a:t>
                    </a:r>
                  </a:p>
                </p:txBody>
              </p:sp>
              <p:sp>
                <p:nvSpPr>
                  <p:cNvPr id="15" name="WordArt 12">
                    <a:extLst>
                      <a:ext uri="{FF2B5EF4-FFF2-40B4-BE49-F238E27FC236}">
                        <a16:creationId xmlns:a16="http://schemas.microsoft.com/office/drawing/2014/main" id="{58E4AE57-D147-4F9C-8353-996BAFC5DD53}"/>
                      </a:ext>
                    </a:extLst>
                  </p:cNvPr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36" y="400"/>
                    <a:ext cx="549" cy="217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2588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" Target="slide1.xml"/><Relationship Id="rId7" Type="http://schemas.openxmlformats.org/officeDocument/2006/relationships/image" Target="../media/image4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7.png"/><Relationship Id="rId7" Type="http://schemas.openxmlformats.org/officeDocument/2006/relationships/image" Target="../media/image4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slide" Target="slide1.xml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1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slide" Target="slide1.xml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2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28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58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3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../../User/My%20Documents/132%20-%20Bong%20dien%20dien%20-%20Phi%20Nhung.mp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6.png"/><Relationship Id="rId7" Type="http://schemas.openxmlformats.org/officeDocument/2006/relationships/slide" Target="slide20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Relationship Id="rId6" Type="http://schemas.openxmlformats.org/officeDocument/2006/relationships/slide" Target="slide26.xml"/><Relationship Id="rId5" Type="http://schemas.openxmlformats.org/officeDocument/2006/relationships/slide" Target="slide5.xml"/><Relationship Id="rId10" Type="http://schemas.openxmlformats.org/officeDocument/2006/relationships/image" Target="../media/image28.png"/><Relationship Id="rId4" Type="http://schemas.openxmlformats.org/officeDocument/2006/relationships/slide" Target="slide9.xml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11" Type="http://schemas.openxmlformats.org/officeDocument/2006/relationships/image" Target="../media/image27.png"/><Relationship Id="rId5" Type="http://schemas.openxmlformats.org/officeDocument/2006/relationships/image" Target="../media/image32.png"/><Relationship Id="rId10" Type="http://schemas.openxmlformats.org/officeDocument/2006/relationships/slide" Target="slide1.xml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BD15035_">
            <a:extLst>
              <a:ext uri="{FF2B5EF4-FFF2-40B4-BE49-F238E27FC236}">
                <a16:creationId xmlns:a16="http://schemas.microsoft.com/office/drawing/2014/main" id="{A4C1B598-378C-4F0B-8011-AE220F88F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6" y="6537040"/>
            <a:ext cx="1150698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" descr="blumen-pflanzen051">
            <a:extLst>
              <a:ext uri="{FF2B5EF4-FFF2-40B4-BE49-F238E27FC236}">
                <a16:creationId xmlns:a16="http://schemas.microsoft.com/office/drawing/2014/main" id="{4882FF93-7100-4CCD-842B-3DB200B738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455" y="5014686"/>
            <a:ext cx="12001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blumen-pflanzen051">
            <a:extLst>
              <a:ext uri="{FF2B5EF4-FFF2-40B4-BE49-F238E27FC236}">
                <a16:creationId xmlns:a16="http://schemas.microsoft.com/office/drawing/2014/main" id="{0E0588E0-F23F-441B-8C21-8BBDC38C9B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32" y="5770962"/>
            <a:ext cx="857250" cy="7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 descr="blumen-pflanzen051">
            <a:extLst>
              <a:ext uri="{FF2B5EF4-FFF2-40B4-BE49-F238E27FC236}">
                <a16:creationId xmlns:a16="http://schemas.microsoft.com/office/drawing/2014/main" id="{33142A27-B7F5-41F7-8216-B919016B92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38" y="5639055"/>
            <a:ext cx="1028700" cy="88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blumen-pflanzen051">
            <a:extLst>
              <a:ext uri="{FF2B5EF4-FFF2-40B4-BE49-F238E27FC236}">
                <a16:creationId xmlns:a16="http://schemas.microsoft.com/office/drawing/2014/main" id="{1F7E586C-CEAF-432C-B570-9A9DC36EB9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24" y="5977280"/>
            <a:ext cx="514350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C:\Users\Administrator\Desktop\foresee.png">
            <a:extLst>
              <a:ext uri="{FF2B5EF4-FFF2-40B4-BE49-F238E27FC236}">
                <a16:creationId xmlns:a16="http://schemas.microsoft.com/office/drawing/2014/main" id="{18591003-036F-402A-AEAA-C1472A7D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33" y="3490168"/>
            <a:ext cx="1293019" cy="12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WordArt 26">
            <a:extLst>
              <a:ext uri="{FF2B5EF4-FFF2-40B4-BE49-F238E27FC236}">
                <a16:creationId xmlns:a16="http://schemas.microsoft.com/office/drawing/2014/main" id="{D8EB78F6-E365-4F29-86A7-585300006E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45732" y="1332571"/>
            <a:ext cx="4993622" cy="828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 </a:t>
            </a:r>
            <a:r>
              <a:rPr lang="en-UM" sz="27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7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WordArt 26">
            <a:extLst>
              <a:ext uri="{FF2B5EF4-FFF2-40B4-BE49-F238E27FC236}">
                <a16:creationId xmlns:a16="http://schemas.microsoft.com/office/drawing/2014/main" id="{1E0C2025-51E3-4763-8BE4-DF11D7E2A4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2578501"/>
            <a:ext cx="3365598" cy="525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7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M" sz="27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7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7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7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7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sz="27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B7B27C7F-7428-49FF-85DD-F3124E3B65A2}"/>
              </a:ext>
            </a:extLst>
          </p:cNvPr>
          <p:cNvSpPr txBox="1">
            <a:spLocks/>
          </p:cNvSpPr>
          <p:nvPr/>
        </p:nvSpPr>
        <p:spPr>
          <a:xfrm>
            <a:off x="0" y="-38239"/>
            <a:ext cx="12192000" cy="74047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M" dirty="0"/>
          </a:p>
        </p:txBody>
      </p:sp>
      <p:pic>
        <p:nvPicPr>
          <p:cNvPr id="30" name="Picture 3" descr="BD15035_">
            <a:extLst>
              <a:ext uri="{FF2B5EF4-FFF2-40B4-BE49-F238E27FC236}">
                <a16:creationId xmlns:a16="http://schemas.microsoft.com/office/drawing/2014/main" id="{F208CD09-8B0F-4AA5-9EC1-E16E1DB80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58" y="-25683"/>
            <a:ext cx="412544" cy="68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BD15035_">
            <a:extLst>
              <a:ext uri="{FF2B5EF4-FFF2-40B4-BE49-F238E27FC236}">
                <a16:creationId xmlns:a16="http://schemas.microsoft.com/office/drawing/2014/main" id="{28C2BDCC-553D-4F70-B3E7-55C398934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0" y="-207344"/>
            <a:ext cx="11825180" cy="3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BD15035_">
            <a:extLst>
              <a:ext uri="{FF2B5EF4-FFF2-40B4-BE49-F238E27FC236}">
                <a16:creationId xmlns:a16="http://schemas.microsoft.com/office/drawing/2014/main" id="{1A5A6688-23DB-45C6-A53D-E4C5BE5E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561" y="32548"/>
            <a:ext cx="412544" cy="68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3">
            <a:extLst>
              <a:ext uri="{FF2B5EF4-FFF2-40B4-BE49-F238E27FC236}">
                <a16:creationId xmlns:a16="http://schemas.microsoft.com/office/drawing/2014/main" id="{5C834275-1232-4C7F-8933-31D32748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009" y="525377"/>
            <a:ext cx="580310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TRƯỜNG </a:t>
            </a:r>
            <a:r>
              <a:rPr lang="en-US" altLang="en-US" sz="21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THCS </a:t>
            </a:r>
            <a:r>
              <a:rPr lang="en-US" altLang="en-US" sz="21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BÌNH </a:t>
            </a:r>
            <a:r>
              <a:rPr lang="en-US" altLang="en-US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KHÁNH</a:t>
            </a:r>
            <a:endParaRPr lang="en-US" altLang="en-US" sz="195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3" name="Text Box 3">
            <a:extLst>
              <a:ext uri="{FF2B5EF4-FFF2-40B4-BE49-F238E27FC236}">
                <a16:creationId xmlns:a16="http://schemas.microsoft.com/office/drawing/2014/main" id="{9A14786C-EAEE-46BE-8311-26C3B1CBB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226" y="179588"/>
            <a:ext cx="580310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                  </a:t>
            </a:r>
            <a:r>
              <a:rPr lang="en-US" altLang="en-US" sz="195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PHÒNG GD &amp; </a:t>
            </a:r>
            <a:r>
              <a:rPr lang="en-US" altLang="en-US" sz="19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ĐT </a:t>
            </a:r>
            <a:r>
              <a:rPr lang="en-US" altLang="en-US" sz="195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CẦN GIỜ</a:t>
            </a:r>
            <a:endParaRPr lang="en-US" altLang="en-US" sz="195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10" descr="Bellcoll">
            <a:extLst>
              <a:ext uri="{FF2B5EF4-FFF2-40B4-BE49-F238E27FC236}">
                <a16:creationId xmlns:a16="http://schemas.microsoft.com/office/drawing/2014/main" id="{AB0E0F6E-FC82-44CB-9796-E75DA120A7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2" y="128272"/>
            <a:ext cx="1226344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 descr="Bellcoll">
            <a:extLst>
              <a:ext uri="{FF2B5EF4-FFF2-40B4-BE49-F238E27FC236}">
                <a16:creationId xmlns:a16="http://schemas.microsoft.com/office/drawing/2014/main" id="{E7C7C01F-6412-4061-B2DB-57F70835F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926" y="159854"/>
            <a:ext cx="1226344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WordArt 26">
            <a:extLst>
              <a:ext uri="{FF2B5EF4-FFF2-40B4-BE49-F238E27FC236}">
                <a16:creationId xmlns:a16="http://schemas.microsoft.com/office/drawing/2014/main" id="{C4559666-A76F-4110-993F-83C0FC6E5F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3201" y="5357036"/>
            <a:ext cx="3365598" cy="320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M" sz="27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M" sz="27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700" kern="1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M" sz="27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7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7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M" sz="27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27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7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0BD65E1-C09A-427D-827D-4B20145BC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22737"/>
              </p:ext>
            </p:extLst>
          </p:nvPr>
        </p:nvGraphicFramePr>
        <p:xfrm>
          <a:off x="1752600" y="4572000"/>
          <a:ext cx="890625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256">
                  <a:extLst>
                    <a:ext uri="{9D8B030D-6E8A-4147-A177-3AD203B41FA5}">
                      <a16:colId xmlns:a16="http://schemas.microsoft.com/office/drawing/2014/main" val="2261413471"/>
                    </a:ext>
                  </a:extLst>
                </a:gridCol>
                <a:gridCol w="3127248">
                  <a:extLst>
                    <a:ext uri="{9D8B030D-6E8A-4147-A177-3AD203B41FA5}">
                      <a16:colId xmlns:a16="http://schemas.microsoft.com/office/drawing/2014/main" val="1106347396"/>
                    </a:ext>
                  </a:extLst>
                </a:gridCol>
                <a:gridCol w="2968752">
                  <a:extLst>
                    <a:ext uri="{9D8B030D-6E8A-4147-A177-3AD203B41FA5}">
                      <a16:colId xmlns:a16="http://schemas.microsoft.com/office/drawing/2014/main" val="3556624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75627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F4B1462A-1214-4EC5-9653-C356758E6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283124"/>
              </p:ext>
            </p:extLst>
          </p:nvPr>
        </p:nvGraphicFramePr>
        <p:xfrm>
          <a:off x="1761744" y="1464868"/>
          <a:ext cx="890625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256">
                  <a:extLst>
                    <a:ext uri="{9D8B030D-6E8A-4147-A177-3AD203B41FA5}">
                      <a16:colId xmlns:a16="http://schemas.microsoft.com/office/drawing/2014/main" val="2261413471"/>
                    </a:ext>
                  </a:extLst>
                </a:gridCol>
                <a:gridCol w="3127248">
                  <a:extLst>
                    <a:ext uri="{9D8B030D-6E8A-4147-A177-3AD203B41FA5}">
                      <a16:colId xmlns:a16="http://schemas.microsoft.com/office/drawing/2014/main" val="1106347396"/>
                    </a:ext>
                  </a:extLst>
                </a:gridCol>
                <a:gridCol w="2968752">
                  <a:extLst>
                    <a:ext uri="{9D8B030D-6E8A-4147-A177-3AD203B41FA5}">
                      <a16:colId xmlns:a16="http://schemas.microsoft.com/office/drawing/2014/main" val="3556624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7562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03B4FF-A6F8-4C8F-BED5-7F0C0F146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3730"/>
              </p:ext>
            </p:extLst>
          </p:nvPr>
        </p:nvGraphicFramePr>
        <p:xfrm>
          <a:off x="1761744" y="1922068"/>
          <a:ext cx="890625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256">
                  <a:extLst>
                    <a:ext uri="{9D8B030D-6E8A-4147-A177-3AD203B41FA5}">
                      <a16:colId xmlns:a16="http://schemas.microsoft.com/office/drawing/2014/main" val="2261413471"/>
                    </a:ext>
                  </a:extLst>
                </a:gridCol>
                <a:gridCol w="3127248">
                  <a:extLst>
                    <a:ext uri="{9D8B030D-6E8A-4147-A177-3AD203B41FA5}">
                      <a16:colId xmlns:a16="http://schemas.microsoft.com/office/drawing/2014/main" val="1106347396"/>
                    </a:ext>
                  </a:extLst>
                </a:gridCol>
                <a:gridCol w="2968752">
                  <a:extLst>
                    <a:ext uri="{9D8B030D-6E8A-4147-A177-3AD203B41FA5}">
                      <a16:colId xmlns:a16="http://schemas.microsoft.com/office/drawing/2014/main" val="3556624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75627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3151B62-AE39-432B-9F3B-A7D3F760CD6E}"/>
              </a:ext>
            </a:extLst>
          </p:cNvPr>
          <p:cNvGrpSpPr/>
          <p:nvPr/>
        </p:nvGrpSpPr>
        <p:grpSpPr>
          <a:xfrm>
            <a:off x="8695313" y="1804409"/>
            <a:ext cx="2049063" cy="1310640"/>
            <a:chOff x="838200" y="1439351"/>
            <a:chExt cx="3672375" cy="17582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4A96F5-B741-423D-BC0D-009847916AA5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032386"/>
              <a:ext cx="2464719" cy="1165225"/>
            </a:xfrm>
            <a:prstGeom prst="rect">
              <a:avLst/>
            </a:prstGeom>
            <a:noFill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494FF3-9647-477D-966E-AEAD6C222348}"/>
                </a:ext>
              </a:extLst>
            </p:cNvPr>
            <p:cNvSpPr/>
            <p:nvPr/>
          </p:nvSpPr>
          <p:spPr>
            <a:xfrm>
              <a:off x="2815868" y="1439351"/>
              <a:ext cx="1694707" cy="557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146" algn="just">
                <a:lnSpc>
                  <a:spcPts val="1200"/>
                </a:lnSpc>
                <a:spcAft>
                  <a:spcPts val="300"/>
                </a:spcAft>
              </a:pPr>
              <a:r>
                <a:rPr lang="en-US" sz="2400" b="1" dirty="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</a:t>
              </a:r>
              <a:r>
                <a:rPr lang="en-US" sz="1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Server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8CFB40A-EF34-4EDF-A421-57200BFDB70E}"/>
              </a:ext>
            </a:extLst>
          </p:cNvPr>
          <p:cNvSpPr/>
          <p:nvPr/>
        </p:nvSpPr>
        <p:spPr>
          <a:xfrm>
            <a:off x="8112592" y="2075105"/>
            <a:ext cx="1273860" cy="124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" algn="just">
              <a:lnSpc>
                <a:spcPts val="1200"/>
              </a:lnSpc>
              <a:spcAft>
                <a:spcPts val="300"/>
              </a:spcAft>
            </a:pPr>
            <a:r>
              <a:rPr lang="en-US" sz="2400" b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</a:t>
            </a:r>
          </a:p>
          <a:p>
            <a:pPr marL="27146" algn="just">
              <a:lnSpc>
                <a:spcPts val="1200"/>
              </a:lnSpc>
              <a:spcAft>
                <a:spcPts val="300"/>
              </a:spcAft>
            </a:pPr>
            <a:endParaRPr lang="en-US" sz="2400" b="1" dirty="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" algn="just">
              <a:lnSpc>
                <a:spcPts val="1200"/>
              </a:lnSpc>
              <a:spcAft>
                <a:spcPts val="300"/>
              </a:spcAft>
            </a:pPr>
            <a:endParaRPr lang="en-US" sz="2400" b="1" dirty="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" algn="just">
              <a:lnSpc>
                <a:spcPts val="1200"/>
              </a:lnSpc>
              <a:spcAft>
                <a:spcPts val="300"/>
              </a:spcAft>
            </a:pPr>
            <a:endParaRPr lang="en-US" sz="2400" b="1" dirty="0">
              <a:latin typeface="UTM Times" panose="02040603050506020204" pitchFamily="18" charset="0"/>
              <a:cs typeface="Times New Roman" panose="02020603050405020304" pitchFamily="18" charset="0"/>
            </a:endParaRPr>
          </a:p>
          <a:p>
            <a:pPr marL="27146" algn="just">
              <a:lnSpc>
                <a:spcPts val="1200"/>
              </a:lnSpc>
              <a:spcAft>
                <a:spcPts val="300"/>
              </a:spcAft>
            </a:pPr>
            <a:endParaRPr lang="en-US" sz="2400" b="1" dirty="0">
              <a:latin typeface="UTM Times" panose="02040603050506020204" pitchFamily="18" charset="0"/>
              <a:cs typeface="Times New Roman" panose="02020603050405020304" pitchFamily="18" charset="0"/>
            </a:endParaRPr>
          </a:p>
          <a:p>
            <a:pPr marL="27146" algn="just">
              <a:lnSpc>
                <a:spcPts val="1200"/>
              </a:lnSpc>
              <a:spcAft>
                <a:spcPts val="300"/>
              </a:spcAft>
            </a:pPr>
            <a:r>
              <a:rPr lang="en-US" sz="2400" b="1" dirty="0">
                <a:latin typeface="UTM Times" panose="02040603050506020204" pitchFamily="18" charset="0"/>
                <a:cs typeface="Times New Roman" panose="02020603050405020304" pitchFamily="18" charset="0"/>
              </a:rPr>
              <a:t>PC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94DEB01-B330-4F45-9695-B6AA2C2DF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96975"/>
              </p:ext>
            </p:extLst>
          </p:nvPr>
        </p:nvGraphicFramePr>
        <p:xfrm>
          <a:off x="1761744" y="3248866"/>
          <a:ext cx="89062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256">
                  <a:extLst>
                    <a:ext uri="{9D8B030D-6E8A-4147-A177-3AD203B41FA5}">
                      <a16:colId xmlns:a16="http://schemas.microsoft.com/office/drawing/2014/main" val="2261413471"/>
                    </a:ext>
                  </a:extLst>
                </a:gridCol>
                <a:gridCol w="3127248">
                  <a:extLst>
                    <a:ext uri="{9D8B030D-6E8A-4147-A177-3AD203B41FA5}">
                      <a16:colId xmlns:a16="http://schemas.microsoft.com/office/drawing/2014/main" val="1106347396"/>
                    </a:ext>
                  </a:extLst>
                </a:gridCol>
                <a:gridCol w="2968752">
                  <a:extLst>
                    <a:ext uri="{9D8B030D-6E8A-4147-A177-3AD203B41FA5}">
                      <a16:colId xmlns:a16="http://schemas.microsoft.com/office/drawing/2014/main" val="3556624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75627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79A6AFDC-6537-4139-91D5-5E6A699713B7}"/>
              </a:ext>
            </a:extLst>
          </p:cNvPr>
          <p:cNvGrpSpPr/>
          <p:nvPr/>
        </p:nvGrpSpPr>
        <p:grpSpPr>
          <a:xfrm>
            <a:off x="8640205" y="3402956"/>
            <a:ext cx="2719920" cy="1239158"/>
            <a:chOff x="7814519" y="1131264"/>
            <a:chExt cx="3047843" cy="105675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FCEC44-968E-4800-98C8-F106F6DCE416}"/>
                </a:ext>
              </a:extLst>
            </p:cNvPr>
            <p:cNvSpPr/>
            <p:nvPr/>
          </p:nvSpPr>
          <p:spPr>
            <a:xfrm>
              <a:off x="8200604" y="1144692"/>
              <a:ext cx="2661758" cy="1043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146" algn="ctr">
                <a:lnSpc>
                  <a:spcPts val="1200"/>
                </a:lnSpc>
                <a:spcAft>
                  <a:spcPts val="300"/>
                </a:spcAft>
              </a:pPr>
              <a:r>
                <a:rPr lang="en-US" sz="1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Server </a:t>
              </a:r>
            </a:p>
            <a:p>
              <a:pPr marL="27146" algn="ctr">
                <a:lnSpc>
                  <a:spcPts val="1200"/>
                </a:lnSpc>
                <a:spcAft>
                  <a:spcPts val="300"/>
                </a:spcAft>
              </a:pPr>
              <a:r>
                <a:rPr lang="en-US" sz="1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 </a:t>
              </a:r>
              <a:endPara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1200"/>
                </a:lnSpc>
                <a:spcAft>
                  <a:spcPts val="300"/>
                </a:spcAft>
              </a:pPr>
              <a:r>
                <a:rPr lang="en-US" sz="1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endPara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     PC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EA3F23-7338-4DBD-B01A-5C3EE25EC57A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4519" y="1131264"/>
              <a:ext cx="1554246" cy="855574"/>
            </a:xfrm>
            <a:prstGeom prst="rect">
              <a:avLst/>
            </a:prstGeom>
            <a:noFill/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650736A-3ABF-4416-8535-AF8E05880B6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617" y="4755996"/>
            <a:ext cx="1229351" cy="1017768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D1F7D10-980A-494C-8595-AD061B8AD86D}"/>
              </a:ext>
            </a:extLst>
          </p:cNvPr>
          <p:cNvSpPr/>
          <p:nvPr/>
        </p:nvSpPr>
        <p:spPr>
          <a:xfrm>
            <a:off x="8202805" y="4806460"/>
            <a:ext cx="2617960" cy="1056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  <a:spcAft>
                <a:spcPts val="300"/>
              </a:spcAft>
            </a:pPr>
            <a:r>
              <a:rPr lang="en-US" sz="2400" b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PC</a:t>
            </a:r>
            <a:r>
              <a:rPr lang="en-US" sz="2400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endParaRPr lang="en-US" sz="2400" dirty="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300"/>
              </a:spcAft>
            </a:pPr>
            <a:r>
              <a:rPr lang="en-US" sz="2400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1200"/>
              </a:lnSpc>
              <a:spcAft>
                <a:spcPts val="300"/>
              </a:spcAft>
            </a:pPr>
            <a:r>
              <a:rPr lang="en-US" sz="2400" b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en-US" sz="2400" b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Hub </a:t>
            </a:r>
          </a:p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en-US" sz="2400" b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Server                                                    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380769-07AC-465E-8169-82AF10BA2C83}"/>
              </a:ext>
            </a:extLst>
          </p:cNvPr>
          <p:cNvSpPr txBox="1"/>
          <p:nvPr/>
        </p:nvSpPr>
        <p:spPr>
          <a:xfrm>
            <a:off x="1790703" y="3701865"/>
            <a:ext cx="2622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BC19E2-08D4-4F26-84D9-A2ACC70E2484}"/>
              </a:ext>
            </a:extLst>
          </p:cNvPr>
          <p:cNvSpPr txBox="1"/>
          <p:nvPr/>
        </p:nvSpPr>
        <p:spPr>
          <a:xfrm>
            <a:off x="1837947" y="4996490"/>
            <a:ext cx="2622465" cy="46166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A92960-DF48-4C8F-B527-DCFD5ED8297F}"/>
              </a:ext>
            </a:extLst>
          </p:cNvPr>
          <p:cNvSpPr txBox="1"/>
          <p:nvPr/>
        </p:nvSpPr>
        <p:spPr>
          <a:xfrm>
            <a:off x="1837947" y="2295402"/>
            <a:ext cx="2622465" cy="46166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444B77-A2CB-48E5-BF2A-660F48B2DEEB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DFDDBEB9-B467-4BF8-B340-0B60F8E7AB75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59A03F1-001A-4F98-8541-9D2788924B80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8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81115-2F23-4FD9-A76D-639F6B1C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Võ Nhật Trường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5060FC-A9C4-4BC8-A9CC-84E849E0B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98EF34C-97F8-452A-9971-8BCE9C8756E8}"/>
              </a:ext>
            </a:extLst>
          </p:cNvPr>
          <p:cNvSpPr txBox="1">
            <a:spLocks/>
          </p:cNvSpPr>
          <p:nvPr/>
        </p:nvSpPr>
        <p:spPr>
          <a:xfrm>
            <a:off x="495300" y="533400"/>
            <a:ext cx="865929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Khái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niệm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endParaRPr kumimoji="0" lang="en-UM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5C71D3-69C0-4630-A558-8E98076BBDFF}"/>
              </a:ext>
            </a:extLst>
          </p:cNvPr>
          <p:cNvSpPr txBox="1">
            <a:spLocks/>
          </p:cNvSpPr>
          <p:nvPr/>
        </p:nvSpPr>
        <p:spPr>
          <a:xfrm>
            <a:off x="707570" y="1333500"/>
            <a:ext cx="9808029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phần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endParaRPr kumimoji="0" lang="en-UM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6EB09CF-A228-4A39-B6AA-33F443E8FB8D}"/>
              </a:ext>
            </a:extLst>
          </p:cNvPr>
          <p:cNvSpPr/>
          <p:nvPr/>
        </p:nvSpPr>
        <p:spPr>
          <a:xfrm>
            <a:off x="2776003" y="2324100"/>
            <a:ext cx="6639994" cy="2209800"/>
          </a:xfrm>
          <a:prstGeom prst="wedgeEllipseCallou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Kể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tên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phần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mạng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813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1548384" y="838200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62F1F361-9896-49E9-AFA8-098F167F4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280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9B2F7-1E58-4EF8-96F7-292FB05E0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003" y="7549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ED5C90F-5A6A-4F37-9A74-8B7AEB681F0F}"/>
              </a:ext>
            </a:extLst>
          </p:cNvPr>
          <p:cNvGrpSpPr/>
          <p:nvPr/>
        </p:nvGrpSpPr>
        <p:grpSpPr>
          <a:xfrm>
            <a:off x="1" y="-51412"/>
            <a:ext cx="12191999" cy="730711"/>
            <a:chOff x="-16744" y="-9141"/>
            <a:chExt cx="9160743" cy="589713"/>
          </a:xfrm>
        </p:grpSpPr>
        <p:sp>
          <p:nvSpPr>
            <p:cNvPr id="67" name="Subtitle 2">
              <a:extLst>
                <a:ext uri="{FF2B5EF4-FFF2-40B4-BE49-F238E27FC236}">
                  <a16:creationId xmlns:a16="http://schemas.microsoft.com/office/drawing/2014/main" id="{6F23A66E-8737-43D3-83A6-935137FAC11E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E54C1611-BD2B-47A6-97FF-A06A7E5EA39E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M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1: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  <p:sp>
        <p:nvSpPr>
          <p:cNvPr id="69" name="Title 1">
            <a:extLst>
              <a:ext uri="{FF2B5EF4-FFF2-40B4-BE49-F238E27FC236}">
                <a16:creationId xmlns:a16="http://schemas.microsoft.com/office/drawing/2014/main" id="{F1D367D2-6C2F-460F-80AC-46AA6574959A}"/>
              </a:ext>
            </a:extLst>
          </p:cNvPr>
          <p:cNvSpPr txBox="1">
            <a:spLocks/>
          </p:cNvSpPr>
          <p:nvPr/>
        </p:nvSpPr>
        <p:spPr>
          <a:xfrm>
            <a:off x="707570" y="2124529"/>
            <a:ext cx="11049000" cy="99967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M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B906431-8260-49DE-BF02-791C82CFB0E2}"/>
              </a:ext>
            </a:extLst>
          </p:cNvPr>
          <p:cNvSpPr txBox="1">
            <a:spLocks/>
          </p:cNvSpPr>
          <p:nvPr/>
        </p:nvSpPr>
        <p:spPr>
          <a:xfrm>
            <a:off x="707570" y="1333500"/>
            <a:ext cx="9808029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phần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endParaRPr kumimoji="0" lang="en-UM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Máy tính All in One HP AIO EliteOne 800G5 8GC98PA">
            <a:extLst>
              <a:ext uri="{FF2B5EF4-FFF2-40B4-BE49-F238E27FC236}">
                <a16:creationId xmlns:a16="http://schemas.microsoft.com/office/drawing/2014/main" id="{C61AB198-AEE3-4E4D-AC9B-5AA717E13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9" y="3155797"/>
            <a:ext cx="3702203" cy="370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áy tính All in one Dell Inspiron 3280A">
            <a:extLst>
              <a:ext uri="{FF2B5EF4-FFF2-40B4-BE49-F238E27FC236}">
                <a16:creationId xmlns:a16="http://schemas.microsoft.com/office/drawing/2014/main" id="{E9F8F948-D3C8-489A-9260-880999775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170" y="3092219"/>
            <a:ext cx="3806371" cy="38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ơi bán Máy in laser đen trắng Canon LBP2900 (LBP-2900) - A4 giá rẻ nhất  tháng 09/2021">
            <a:extLst>
              <a:ext uri="{FF2B5EF4-FFF2-40B4-BE49-F238E27FC236}">
                <a16:creationId xmlns:a16="http://schemas.microsoft.com/office/drawing/2014/main" id="{79059C90-37AC-4E15-87ED-78F770A28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63" y="3429000"/>
            <a:ext cx="3363840" cy="29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62F1F361-9896-49E9-AFA8-098F167F4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80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9B2F7-1E58-4EF8-96F7-292FB05E0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7003" y="7549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ED5C90F-5A6A-4F37-9A74-8B7AEB681F0F}"/>
              </a:ext>
            </a:extLst>
          </p:cNvPr>
          <p:cNvGrpSpPr/>
          <p:nvPr/>
        </p:nvGrpSpPr>
        <p:grpSpPr>
          <a:xfrm>
            <a:off x="1" y="-51412"/>
            <a:ext cx="12191999" cy="730711"/>
            <a:chOff x="-16744" y="-9141"/>
            <a:chExt cx="9160743" cy="589713"/>
          </a:xfrm>
        </p:grpSpPr>
        <p:sp>
          <p:nvSpPr>
            <p:cNvPr id="67" name="Subtitle 2">
              <a:extLst>
                <a:ext uri="{FF2B5EF4-FFF2-40B4-BE49-F238E27FC236}">
                  <a16:creationId xmlns:a16="http://schemas.microsoft.com/office/drawing/2014/main" id="{6F23A66E-8737-43D3-83A6-935137FAC11E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E54C1611-BD2B-47A6-97FF-A06A7E5EA39E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M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1: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  <p:sp>
        <p:nvSpPr>
          <p:cNvPr id="69" name="Title 1">
            <a:extLst>
              <a:ext uri="{FF2B5EF4-FFF2-40B4-BE49-F238E27FC236}">
                <a16:creationId xmlns:a16="http://schemas.microsoft.com/office/drawing/2014/main" id="{F1D367D2-6C2F-460F-80AC-46AA6574959A}"/>
              </a:ext>
            </a:extLst>
          </p:cNvPr>
          <p:cNvSpPr txBox="1">
            <a:spLocks/>
          </p:cNvSpPr>
          <p:nvPr/>
        </p:nvSpPr>
        <p:spPr>
          <a:xfrm>
            <a:off x="696686" y="1763451"/>
            <a:ext cx="11524343" cy="99967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M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B906431-8260-49DE-BF02-791C82CFB0E2}"/>
              </a:ext>
            </a:extLst>
          </p:cNvPr>
          <p:cNvSpPr txBox="1">
            <a:spLocks/>
          </p:cNvSpPr>
          <p:nvPr/>
        </p:nvSpPr>
        <p:spPr>
          <a:xfrm>
            <a:off x="696686" y="852168"/>
            <a:ext cx="9808029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phần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endParaRPr kumimoji="0" lang="en-UM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áp đồng trục có những đặc điểm gì?">
            <a:extLst>
              <a:ext uri="{FF2B5EF4-FFF2-40B4-BE49-F238E27FC236}">
                <a16:creationId xmlns:a16="http://schemas.microsoft.com/office/drawing/2014/main" id="{3B253FD8-CAC1-4717-9140-8DFC9FA0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05765"/>
            <a:ext cx="2922794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ại Sao Cáp Quang Viettel Thông Báo Không Có Hạ Tầng Lắp Đặt ?">
            <a:extLst>
              <a:ext uri="{FF2B5EF4-FFF2-40B4-BE49-F238E27FC236}">
                <a16:creationId xmlns:a16="http://schemas.microsoft.com/office/drawing/2014/main" id="{680B0272-E3DC-4874-9D0D-554DD7410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23" y="4294052"/>
            <a:ext cx="2134321" cy="135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ải Bài Tập Vật Lí 12 - Bài 22: Sóng điện từ">
            <a:extLst>
              <a:ext uri="{FF2B5EF4-FFF2-40B4-BE49-F238E27FC236}">
                <a16:creationId xmlns:a16="http://schemas.microsoft.com/office/drawing/2014/main" id="{C2833A14-0121-4EB0-848D-6B899049D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87" y="4369492"/>
            <a:ext cx="2813741" cy="135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ìm hiểu công nghệ truyền hình kỹ thuật số vệ tinh">
            <a:extLst>
              <a:ext uri="{FF2B5EF4-FFF2-40B4-BE49-F238E27FC236}">
                <a16:creationId xmlns:a16="http://schemas.microsoft.com/office/drawing/2014/main" id="{35DBB127-BB32-4406-9454-0E6904E73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815" y="4199909"/>
            <a:ext cx="2971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32D1B29-BACB-4556-9126-8D4F1D4DFB92}"/>
              </a:ext>
            </a:extLst>
          </p:cNvPr>
          <p:cNvSpPr txBox="1">
            <a:spLocks/>
          </p:cNvSpPr>
          <p:nvPr/>
        </p:nvSpPr>
        <p:spPr>
          <a:xfrm>
            <a:off x="-83310" y="5648816"/>
            <a:ext cx="2215048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Cáp</a:t>
            </a:r>
            <a:r>
              <a:rPr kumimoji="0" lang="en-UM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đồng</a:t>
            </a:r>
            <a:r>
              <a:rPr kumimoji="0" lang="en-UM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trục</a:t>
            </a:r>
            <a:endParaRPr kumimoji="0" lang="en-U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ACD0C6E-F396-4AF9-A92F-0A4DB2B749E0}"/>
              </a:ext>
            </a:extLst>
          </p:cNvPr>
          <p:cNvSpPr txBox="1">
            <a:spLocks/>
          </p:cNvSpPr>
          <p:nvPr/>
        </p:nvSpPr>
        <p:spPr>
          <a:xfrm>
            <a:off x="3019996" y="5648816"/>
            <a:ext cx="2215048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Cáp</a:t>
            </a:r>
            <a:r>
              <a:rPr kumimoji="0" lang="en-UM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quang</a:t>
            </a:r>
            <a:endParaRPr kumimoji="0" lang="en-U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F1A240B-8957-4AF0-AEC3-505B1FABFEB6}"/>
              </a:ext>
            </a:extLst>
          </p:cNvPr>
          <p:cNvSpPr txBox="1">
            <a:spLocks/>
          </p:cNvSpPr>
          <p:nvPr/>
        </p:nvSpPr>
        <p:spPr>
          <a:xfrm>
            <a:off x="5829326" y="5648816"/>
            <a:ext cx="2215048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Sóng</a:t>
            </a:r>
            <a:r>
              <a:rPr kumimoji="0" lang="en-UM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r>
              <a:rPr kumimoji="0" lang="en-UM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endParaRPr kumimoji="0" lang="en-U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4A2D74E-6632-48C5-8A10-4D25BAFF3594}"/>
              </a:ext>
            </a:extLst>
          </p:cNvPr>
          <p:cNvSpPr txBox="1">
            <a:spLocks/>
          </p:cNvSpPr>
          <p:nvPr/>
        </p:nvSpPr>
        <p:spPr>
          <a:xfrm>
            <a:off x="9411955" y="5648816"/>
            <a:ext cx="2215048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Sóng</a:t>
            </a:r>
            <a:r>
              <a:rPr kumimoji="0" lang="en-UM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truyền</a:t>
            </a:r>
            <a:r>
              <a:rPr kumimoji="0" lang="en-UM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qua </a:t>
            </a:r>
            <a:r>
              <a:rPr kumimoji="0" lang="en-UM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vệ</a:t>
            </a:r>
            <a:r>
              <a:rPr kumimoji="0" lang="en-UM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tinh</a:t>
            </a:r>
            <a:endParaRPr kumimoji="0" lang="en-U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62F1F361-9896-49E9-AFA8-098F167F4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280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9B2F7-1E58-4EF8-96F7-292FB05E0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003" y="7549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ED5C90F-5A6A-4F37-9A74-8B7AEB681F0F}"/>
              </a:ext>
            </a:extLst>
          </p:cNvPr>
          <p:cNvGrpSpPr/>
          <p:nvPr/>
        </p:nvGrpSpPr>
        <p:grpSpPr>
          <a:xfrm>
            <a:off x="1" y="-51412"/>
            <a:ext cx="12191999" cy="730711"/>
            <a:chOff x="-16744" y="-9141"/>
            <a:chExt cx="9160743" cy="589713"/>
          </a:xfrm>
        </p:grpSpPr>
        <p:sp>
          <p:nvSpPr>
            <p:cNvPr id="67" name="Subtitle 2">
              <a:extLst>
                <a:ext uri="{FF2B5EF4-FFF2-40B4-BE49-F238E27FC236}">
                  <a16:creationId xmlns:a16="http://schemas.microsoft.com/office/drawing/2014/main" id="{6F23A66E-8737-43D3-83A6-935137FAC11E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E54C1611-BD2B-47A6-97FF-A06A7E5EA39E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M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1: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  <p:sp>
        <p:nvSpPr>
          <p:cNvPr id="69" name="Title 1">
            <a:extLst>
              <a:ext uri="{FF2B5EF4-FFF2-40B4-BE49-F238E27FC236}">
                <a16:creationId xmlns:a16="http://schemas.microsoft.com/office/drawing/2014/main" id="{F1D367D2-6C2F-460F-80AC-46AA6574959A}"/>
              </a:ext>
            </a:extLst>
          </p:cNvPr>
          <p:cNvSpPr txBox="1">
            <a:spLocks/>
          </p:cNvSpPr>
          <p:nvPr/>
        </p:nvSpPr>
        <p:spPr>
          <a:xfrm>
            <a:off x="696686" y="1763451"/>
            <a:ext cx="11524343" cy="99967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Hub, Swich, modem, router,....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B906431-8260-49DE-BF02-791C82CFB0E2}"/>
              </a:ext>
            </a:extLst>
          </p:cNvPr>
          <p:cNvSpPr txBox="1">
            <a:spLocks/>
          </p:cNvSpPr>
          <p:nvPr/>
        </p:nvSpPr>
        <p:spPr>
          <a:xfrm>
            <a:off x="696686" y="852168"/>
            <a:ext cx="9808029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phần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endParaRPr kumimoji="0" lang="en-UM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Card Mạng Có Dây PCI Giga DLink DGE-528T | ducchinhpc">
            <a:extLst>
              <a:ext uri="{FF2B5EF4-FFF2-40B4-BE49-F238E27FC236}">
                <a16:creationId xmlns:a16="http://schemas.microsoft.com/office/drawing/2014/main" id="{990DE3A9-3D49-470B-AD1C-E892F416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7" y="32766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ub là gì? Cách Phân Biệt Hub Và Swith Đơn Giản Nhất">
            <a:extLst>
              <a:ext uri="{FF2B5EF4-FFF2-40B4-BE49-F238E27FC236}">
                <a16:creationId xmlns:a16="http://schemas.microsoft.com/office/drawing/2014/main" id="{B5A2E5B1-C6F2-4E62-ACB7-DD908D67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051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witch là gì? Công dụng của thiết bị chuyển mạch! - TOTOLINK Việt Nam">
            <a:extLst>
              <a:ext uri="{FF2B5EF4-FFF2-40B4-BE49-F238E27FC236}">
                <a16:creationId xmlns:a16="http://schemas.microsoft.com/office/drawing/2014/main" id="{A7F8C71C-77D0-43EF-B8A2-392E67C70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97" y="3429000"/>
            <a:ext cx="366572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odem ADSL Wifi Dual Band TP-LINK TD-W8980">
            <a:extLst>
              <a:ext uri="{FF2B5EF4-FFF2-40B4-BE49-F238E27FC236}">
                <a16:creationId xmlns:a16="http://schemas.microsoft.com/office/drawing/2014/main" id="{0F5144AB-040A-4D3D-A2C9-156FE74B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7" y="3219450"/>
            <a:ext cx="22574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C841E1B-5314-4A22-B690-848803764D3E}"/>
              </a:ext>
            </a:extLst>
          </p:cNvPr>
          <p:cNvSpPr txBox="1">
            <a:spLocks/>
          </p:cNvSpPr>
          <p:nvPr/>
        </p:nvSpPr>
        <p:spPr>
          <a:xfrm>
            <a:off x="-83310" y="5648816"/>
            <a:ext cx="2215048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Vỉ</a:t>
            </a:r>
            <a:r>
              <a:rPr kumimoji="0" lang="en-UM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endParaRPr kumimoji="0" lang="en-U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E23DE70-41FA-48B6-8CC5-2644471FA63F}"/>
              </a:ext>
            </a:extLst>
          </p:cNvPr>
          <p:cNvSpPr txBox="1">
            <a:spLocks/>
          </p:cNvSpPr>
          <p:nvPr/>
        </p:nvSpPr>
        <p:spPr>
          <a:xfrm>
            <a:off x="3019996" y="5648816"/>
            <a:ext cx="2215048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endParaRPr kumimoji="0" lang="en-U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C672A8F-28BB-4904-9031-26593C5341F8}"/>
              </a:ext>
            </a:extLst>
          </p:cNvPr>
          <p:cNvSpPr txBox="1">
            <a:spLocks/>
          </p:cNvSpPr>
          <p:nvPr/>
        </p:nvSpPr>
        <p:spPr>
          <a:xfrm>
            <a:off x="5829326" y="5648816"/>
            <a:ext cx="2215048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Swich</a:t>
            </a:r>
            <a:endParaRPr kumimoji="0" lang="en-U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AC9905B-1E39-4A28-AA37-4DC2D679FD56}"/>
              </a:ext>
            </a:extLst>
          </p:cNvPr>
          <p:cNvSpPr txBox="1">
            <a:spLocks/>
          </p:cNvSpPr>
          <p:nvPr/>
        </p:nvSpPr>
        <p:spPr>
          <a:xfrm>
            <a:off x="8638656" y="5654712"/>
            <a:ext cx="310452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Modem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router </a:t>
            </a:r>
            <a:endParaRPr kumimoji="0" lang="en-U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62F1F361-9896-49E9-AFA8-098F167F4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80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9B2F7-1E58-4EF8-96F7-292FB05E0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7003" y="7549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ED5C90F-5A6A-4F37-9A74-8B7AEB681F0F}"/>
              </a:ext>
            </a:extLst>
          </p:cNvPr>
          <p:cNvGrpSpPr/>
          <p:nvPr/>
        </p:nvGrpSpPr>
        <p:grpSpPr>
          <a:xfrm>
            <a:off x="1" y="-51412"/>
            <a:ext cx="12191999" cy="730711"/>
            <a:chOff x="-16744" y="-9141"/>
            <a:chExt cx="9160743" cy="589713"/>
          </a:xfrm>
        </p:grpSpPr>
        <p:sp>
          <p:nvSpPr>
            <p:cNvPr id="67" name="Subtitle 2">
              <a:extLst>
                <a:ext uri="{FF2B5EF4-FFF2-40B4-BE49-F238E27FC236}">
                  <a16:creationId xmlns:a16="http://schemas.microsoft.com/office/drawing/2014/main" id="{6F23A66E-8737-43D3-83A6-935137FAC11E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E54C1611-BD2B-47A6-97FF-A06A7E5EA39E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M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1: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  <p:sp>
        <p:nvSpPr>
          <p:cNvPr id="69" name="Title 1">
            <a:extLst>
              <a:ext uri="{FF2B5EF4-FFF2-40B4-BE49-F238E27FC236}">
                <a16:creationId xmlns:a16="http://schemas.microsoft.com/office/drawing/2014/main" id="{F1D367D2-6C2F-460F-80AC-46AA6574959A}"/>
              </a:ext>
            </a:extLst>
          </p:cNvPr>
          <p:cNvSpPr txBox="1">
            <a:spLocks/>
          </p:cNvSpPr>
          <p:nvPr/>
        </p:nvSpPr>
        <p:spPr>
          <a:xfrm>
            <a:off x="781088" y="1607536"/>
            <a:ext cx="11524343" cy="23513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(protocol):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M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B906431-8260-49DE-BF02-791C82CFB0E2}"/>
              </a:ext>
            </a:extLst>
          </p:cNvPr>
          <p:cNvSpPr txBox="1">
            <a:spLocks/>
          </p:cNvSpPr>
          <p:nvPr/>
        </p:nvSpPr>
        <p:spPr>
          <a:xfrm>
            <a:off x="696686" y="852168"/>
            <a:ext cx="9808029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phần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endParaRPr kumimoji="0" lang="en-UM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098" name="Picture 2" descr="TCP/IP là gì? Tìm hiểu từ A đến Z về giao thức mạng TCP/IP -  Thegioididong.com">
            <a:extLst>
              <a:ext uri="{FF2B5EF4-FFF2-40B4-BE49-F238E27FC236}">
                <a16:creationId xmlns:a16="http://schemas.microsoft.com/office/drawing/2014/main" id="{27E56F66-F41B-433A-BF2D-309FAEDF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91616"/>
            <a:ext cx="6248400" cy="35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81115-2F23-4FD9-A76D-639F6B1C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Võ Nhật Trường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5060FC-A9C4-4BC8-A9CC-84E849E0B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98EF34C-97F8-452A-9971-8BCE9C8756E8}"/>
              </a:ext>
            </a:extLst>
          </p:cNvPr>
          <p:cNvSpPr txBox="1">
            <a:spLocks/>
          </p:cNvSpPr>
          <p:nvPr/>
        </p:nvSpPr>
        <p:spPr>
          <a:xfrm>
            <a:off x="495300" y="533400"/>
            <a:ext cx="865929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Khái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niệm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endParaRPr kumimoji="0" lang="en-UM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5C71D3-69C0-4630-A558-8E98076BBDFF}"/>
              </a:ext>
            </a:extLst>
          </p:cNvPr>
          <p:cNvSpPr txBox="1">
            <a:spLocks/>
          </p:cNvSpPr>
          <p:nvPr/>
        </p:nvSpPr>
        <p:spPr>
          <a:xfrm>
            <a:off x="707570" y="1333500"/>
            <a:ext cx="9808029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phần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endParaRPr kumimoji="0" lang="en-UM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165FEA-2B7D-4883-8545-6DF3C2E069B4}"/>
              </a:ext>
            </a:extLst>
          </p:cNvPr>
          <p:cNvSpPr txBox="1">
            <a:spLocks/>
          </p:cNvSpPr>
          <p:nvPr/>
        </p:nvSpPr>
        <p:spPr>
          <a:xfrm>
            <a:off x="495300" y="2273640"/>
            <a:ext cx="11261270" cy="223451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l">
              <a:buFontTx/>
              <a:buChar char="-"/>
            </a:pP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M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Tx/>
              <a:buChar char="-"/>
            </a:pP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M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Tx/>
              <a:buChar char="-"/>
            </a:pP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D127E3-08D1-4A06-BF49-A923A8A0BF1F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1828800"/>
          <a:ext cx="8401050" cy="629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3638761106"/>
                    </a:ext>
                  </a:extLst>
                </a:gridCol>
                <a:gridCol w="5124450">
                  <a:extLst>
                    <a:ext uri="{9D8B030D-6E8A-4147-A177-3AD203B41FA5}">
                      <a16:colId xmlns:a16="http://schemas.microsoft.com/office/drawing/2014/main" val="3468207157"/>
                    </a:ext>
                  </a:extLst>
                </a:gridCol>
              </a:tblGrid>
              <a:tr h="62980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14421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5800E653-C708-4B7A-BD1C-33A024316EF3}"/>
              </a:ext>
            </a:extLst>
          </p:cNvPr>
          <p:cNvGraphicFramePr>
            <a:graphicFrameLocks noGrp="1"/>
          </p:cNvGraphicFramePr>
          <p:nvPr/>
        </p:nvGraphicFramePr>
        <p:xfrm>
          <a:off x="1809750" y="2362200"/>
          <a:ext cx="84201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2564987168"/>
                    </a:ext>
                  </a:extLst>
                </a:gridCol>
                <a:gridCol w="5124450">
                  <a:extLst>
                    <a:ext uri="{9D8B030D-6E8A-4147-A177-3AD203B41FA5}">
                      <a16:colId xmlns:a16="http://schemas.microsoft.com/office/drawing/2014/main" val="2411099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12422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523B7D53-B3E5-472C-867A-B0FBF947627B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3558065"/>
          <a:ext cx="84201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394">
                  <a:extLst>
                    <a:ext uri="{9D8B030D-6E8A-4147-A177-3AD203B41FA5}">
                      <a16:colId xmlns:a16="http://schemas.microsoft.com/office/drawing/2014/main" val="4102283816"/>
                    </a:ext>
                  </a:extLst>
                </a:gridCol>
                <a:gridCol w="5160706">
                  <a:extLst>
                    <a:ext uri="{9D8B030D-6E8A-4147-A177-3AD203B41FA5}">
                      <a16:colId xmlns:a16="http://schemas.microsoft.com/office/drawing/2014/main" val="215197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564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8C79AE27-61B5-415C-9DFF-4B36288E555B}"/>
              </a:ext>
            </a:extLst>
          </p:cNvPr>
          <p:cNvGraphicFramePr>
            <a:graphicFrameLocks noGrp="1"/>
          </p:cNvGraphicFramePr>
          <p:nvPr/>
        </p:nvGraphicFramePr>
        <p:xfrm>
          <a:off x="1809750" y="4753930"/>
          <a:ext cx="84201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399">
                  <a:extLst>
                    <a:ext uri="{9D8B030D-6E8A-4147-A177-3AD203B41FA5}">
                      <a16:colId xmlns:a16="http://schemas.microsoft.com/office/drawing/2014/main" val="1517578828"/>
                    </a:ext>
                  </a:extLst>
                </a:gridCol>
                <a:gridCol w="5063701">
                  <a:extLst>
                    <a:ext uri="{9D8B030D-6E8A-4147-A177-3AD203B41FA5}">
                      <a16:colId xmlns:a16="http://schemas.microsoft.com/office/drawing/2014/main" val="809179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117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0E5320-FE70-40E0-85C8-0E7FFCD973D7}"/>
              </a:ext>
            </a:extLst>
          </p:cNvPr>
          <p:cNvSpPr txBox="1"/>
          <p:nvPr/>
        </p:nvSpPr>
        <p:spPr>
          <a:xfrm>
            <a:off x="5867400" y="3599769"/>
            <a:ext cx="3733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6654BF-1346-4976-A3AE-138A2F4AACAF}"/>
              </a:ext>
            </a:extLst>
          </p:cNvPr>
          <p:cNvGrpSpPr/>
          <p:nvPr/>
        </p:nvGrpSpPr>
        <p:grpSpPr>
          <a:xfrm>
            <a:off x="1548384" y="838200"/>
            <a:ext cx="2895600" cy="533400"/>
            <a:chOff x="24384" y="1066800"/>
            <a:chExt cx="2895600" cy="5334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E9C63C7-27FB-474E-8AB1-3734BC57E04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15" name="Picture 1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EFEF2E66-440F-452C-8D61-815990569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8E7498D7-F7AD-4973-A09D-2F6120DCA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7" y="79795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66087C-4E80-4EF9-9185-581D3CDC1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0300" y="744207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7D59-1826-4226-933B-ED62742972F6}"/>
              </a:ext>
            </a:extLst>
          </p:cNvPr>
          <p:cNvGrpSpPr/>
          <p:nvPr/>
        </p:nvGrpSpPr>
        <p:grpSpPr>
          <a:xfrm>
            <a:off x="1" y="-51412"/>
            <a:ext cx="12191999" cy="730711"/>
            <a:chOff x="-16744" y="-9141"/>
            <a:chExt cx="9160743" cy="589713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3315E8AA-B167-4510-B7EA-EF99F3E215E7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7A940A-B526-4044-A90F-FCCCA5D7ADDA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B4438F0-5E1D-4F7D-B848-3396A1C816BD}"/>
              </a:ext>
            </a:extLst>
          </p:cNvPr>
          <p:cNvSpPr txBox="1">
            <a:spLocks/>
          </p:cNvSpPr>
          <p:nvPr/>
        </p:nvSpPr>
        <p:spPr>
          <a:xfrm>
            <a:off x="55336" y="2622478"/>
            <a:ext cx="177346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9A1,9A2</a:t>
            </a:r>
            <a:endParaRPr kumimoji="0" lang="en-U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8BF74B4-4F1D-432E-A7E5-9FA8852C58BE}"/>
              </a:ext>
            </a:extLst>
          </p:cNvPr>
          <p:cNvSpPr txBox="1">
            <a:spLocks/>
          </p:cNvSpPr>
          <p:nvPr/>
        </p:nvSpPr>
        <p:spPr>
          <a:xfrm>
            <a:off x="55336" y="3759072"/>
            <a:ext cx="177346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9A3,9A4</a:t>
            </a:r>
            <a:endParaRPr kumimoji="0" lang="en-U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1F08F11-4CE0-4CE7-A050-5C6C0A5CDE47}"/>
              </a:ext>
            </a:extLst>
          </p:cNvPr>
          <p:cNvSpPr txBox="1">
            <a:spLocks/>
          </p:cNvSpPr>
          <p:nvPr/>
        </p:nvSpPr>
        <p:spPr>
          <a:xfrm>
            <a:off x="0" y="5169220"/>
            <a:ext cx="177346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M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9A5,9A6</a:t>
            </a:r>
            <a:endParaRPr kumimoji="0" lang="en-U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D127E3-08D1-4A06-BF49-A923A8A0B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740657"/>
              </p:ext>
            </p:extLst>
          </p:nvPr>
        </p:nvGraphicFramePr>
        <p:xfrm>
          <a:off x="1082203" y="2057400"/>
          <a:ext cx="10027594" cy="629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235">
                  <a:extLst>
                    <a:ext uri="{9D8B030D-6E8A-4147-A177-3AD203B41FA5}">
                      <a16:colId xmlns:a16="http://schemas.microsoft.com/office/drawing/2014/main" val="3638761106"/>
                    </a:ext>
                  </a:extLst>
                </a:gridCol>
                <a:gridCol w="5250359">
                  <a:extLst>
                    <a:ext uri="{9D8B030D-6E8A-4147-A177-3AD203B41FA5}">
                      <a16:colId xmlns:a16="http://schemas.microsoft.com/office/drawing/2014/main" val="3468207157"/>
                    </a:ext>
                  </a:extLst>
                </a:gridCol>
              </a:tblGrid>
              <a:tr h="62980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14421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5800E653-C708-4B7A-BD1C-33A024316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22294"/>
              </p:ext>
            </p:extLst>
          </p:nvPr>
        </p:nvGraphicFramePr>
        <p:xfrm>
          <a:off x="1082203" y="2590800"/>
          <a:ext cx="1002759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235">
                  <a:extLst>
                    <a:ext uri="{9D8B030D-6E8A-4147-A177-3AD203B41FA5}">
                      <a16:colId xmlns:a16="http://schemas.microsoft.com/office/drawing/2014/main" val="2564987168"/>
                    </a:ext>
                  </a:extLst>
                </a:gridCol>
                <a:gridCol w="5250358">
                  <a:extLst>
                    <a:ext uri="{9D8B030D-6E8A-4147-A177-3AD203B41FA5}">
                      <a16:colId xmlns:a16="http://schemas.microsoft.com/office/drawing/2014/main" val="2411099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12422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523B7D53-B3E5-472C-867A-B0FBF9476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713478"/>
              </p:ext>
            </p:extLst>
          </p:nvPr>
        </p:nvGraphicFramePr>
        <p:xfrm>
          <a:off x="1075842" y="3786665"/>
          <a:ext cx="1005300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486">
                  <a:extLst>
                    <a:ext uri="{9D8B030D-6E8A-4147-A177-3AD203B41FA5}">
                      <a16:colId xmlns:a16="http://schemas.microsoft.com/office/drawing/2014/main" val="4102283816"/>
                    </a:ext>
                  </a:extLst>
                </a:gridCol>
                <a:gridCol w="6161519">
                  <a:extLst>
                    <a:ext uri="{9D8B030D-6E8A-4147-A177-3AD203B41FA5}">
                      <a16:colId xmlns:a16="http://schemas.microsoft.com/office/drawing/2014/main" val="215197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564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8C79AE27-61B5-415C-9DFF-4B36288E5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784950"/>
              </p:ext>
            </p:extLst>
          </p:nvPr>
        </p:nvGraphicFramePr>
        <p:xfrm>
          <a:off x="1082201" y="4982530"/>
          <a:ext cx="1002759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238">
                  <a:extLst>
                    <a:ext uri="{9D8B030D-6E8A-4147-A177-3AD203B41FA5}">
                      <a16:colId xmlns:a16="http://schemas.microsoft.com/office/drawing/2014/main" val="1517578828"/>
                    </a:ext>
                  </a:extLst>
                </a:gridCol>
                <a:gridCol w="5250358">
                  <a:extLst>
                    <a:ext uri="{9D8B030D-6E8A-4147-A177-3AD203B41FA5}">
                      <a16:colId xmlns:a16="http://schemas.microsoft.com/office/drawing/2014/main" val="809179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1178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7EC91A9-518A-4D6C-8EF3-B0C071E830F4}"/>
              </a:ext>
            </a:extLst>
          </p:cNvPr>
          <p:cNvSpPr txBox="1"/>
          <p:nvPr/>
        </p:nvSpPr>
        <p:spPr>
          <a:xfrm>
            <a:off x="6180295" y="2687211"/>
            <a:ext cx="4881797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TV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E5320-FE70-40E0-85C8-0E7FFCD973D7}"/>
              </a:ext>
            </a:extLst>
          </p:cNvPr>
          <p:cNvSpPr txBox="1"/>
          <p:nvPr/>
        </p:nvSpPr>
        <p:spPr>
          <a:xfrm>
            <a:off x="6866886" y="3974460"/>
            <a:ext cx="42619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C50C4-A370-4F72-85DB-8E0EBE658E01}"/>
              </a:ext>
            </a:extLst>
          </p:cNvPr>
          <p:cNvSpPr txBox="1"/>
          <p:nvPr/>
        </p:nvSpPr>
        <p:spPr>
          <a:xfrm>
            <a:off x="6081572" y="5163180"/>
            <a:ext cx="498052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Hub,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6654BF-1346-4976-A3AE-138A2F4AACAF}"/>
              </a:ext>
            </a:extLst>
          </p:cNvPr>
          <p:cNvGrpSpPr/>
          <p:nvPr/>
        </p:nvGrpSpPr>
        <p:grpSpPr>
          <a:xfrm>
            <a:off x="1548384" y="838200"/>
            <a:ext cx="2895600" cy="533400"/>
            <a:chOff x="24384" y="1066800"/>
            <a:chExt cx="2895600" cy="5334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E9C63C7-27FB-474E-8AB1-3734BC57E04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15" name="Picture 1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EFEF2E66-440F-452C-8D61-815990569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8E7498D7-F7AD-4973-A09D-2F6120DCA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9171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66087C-4E80-4EF9-9185-581D3CDC1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003" y="661623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9093EC7-845D-4196-8E3A-96B6846731F3}"/>
              </a:ext>
            </a:extLst>
          </p:cNvPr>
          <p:cNvGrpSpPr/>
          <p:nvPr/>
        </p:nvGrpSpPr>
        <p:grpSpPr>
          <a:xfrm>
            <a:off x="1" y="-51412"/>
            <a:ext cx="12191999" cy="730711"/>
            <a:chOff x="-16744" y="-9141"/>
            <a:chExt cx="9160743" cy="589713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25517074-DE74-4441-9890-96C31972DF1B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2E365AD-FA6B-4643-99DA-8687B1B1E6E3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80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81115-2F23-4FD9-A76D-639F6B1C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Võ Nhật Trường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5060FC-A9C4-4BC8-A9CC-84E849E0B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98EF34C-97F8-452A-9971-8BCE9C8756E8}"/>
              </a:ext>
            </a:extLst>
          </p:cNvPr>
          <p:cNvSpPr txBox="1">
            <a:spLocks/>
          </p:cNvSpPr>
          <p:nvPr/>
        </p:nvSpPr>
        <p:spPr>
          <a:xfrm>
            <a:off x="495300" y="533400"/>
            <a:ext cx="865929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Phân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endParaRPr kumimoji="0" lang="en-UM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5C71D3-69C0-4630-A558-8E98076BBDFF}"/>
              </a:ext>
            </a:extLst>
          </p:cNvPr>
          <p:cNvSpPr txBox="1">
            <a:spLocks/>
          </p:cNvSpPr>
          <p:nvPr/>
        </p:nvSpPr>
        <p:spPr>
          <a:xfrm>
            <a:off x="1143000" y="1328057"/>
            <a:ext cx="865929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en-UM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Xem</a:t>
            </a:r>
            <a:r>
              <a:rPr kumimoji="0" lang="en-UM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SGK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17FC466-E7E6-437C-8C1C-35A3B199F726}"/>
              </a:ext>
            </a:extLst>
          </p:cNvPr>
          <p:cNvSpPr txBox="1">
            <a:spLocks/>
          </p:cNvSpPr>
          <p:nvPr/>
        </p:nvSpPr>
        <p:spPr>
          <a:xfrm>
            <a:off x="520700" y="2122714"/>
            <a:ext cx="9994900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Vai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endParaRPr kumimoji="0" lang="en-UM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66AAA8-4BF2-4A84-88C6-388D171FDA8A}"/>
              </a:ext>
            </a:extLst>
          </p:cNvPr>
          <p:cNvSpPr txBox="1">
            <a:spLocks/>
          </p:cNvSpPr>
          <p:nvPr/>
        </p:nvSpPr>
        <p:spPr>
          <a:xfrm>
            <a:off x="1132114" y="2973615"/>
            <a:ext cx="865929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Xem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SGK</a:t>
            </a:r>
          </a:p>
        </p:txBody>
      </p:sp>
    </p:spTree>
    <p:extLst>
      <p:ext uri="{BB962C8B-B14F-4D97-AF65-F5344CB8AC3E}">
        <p14:creationId xmlns:p14="http://schemas.microsoft.com/office/powerpoint/2010/main" val="16454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490">
            <a:extLst>
              <a:ext uri="{FF2B5EF4-FFF2-40B4-BE49-F238E27FC236}">
                <a16:creationId xmlns:a16="http://schemas.microsoft.com/office/drawing/2014/main" id="{5AC9979B-BC87-410C-B0E8-07797D3F477B}"/>
              </a:ext>
            </a:extLst>
          </p:cNvPr>
          <p:cNvSpPr txBox="1"/>
          <p:nvPr/>
        </p:nvSpPr>
        <p:spPr>
          <a:xfrm>
            <a:off x="25400" y="829627"/>
            <a:ext cx="6241143" cy="2362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M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M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M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M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Tin </a:t>
            </a:r>
            <a:r>
              <a:rPr lang="en-UM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M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(</a:t>
            </a:r>
            <a:r>
              <a:rPr lang="en-UM" sz="3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M" sz="3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4). </a:t>
            </a: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M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kumimoji="0" lang="en-UM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M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M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M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kumimoji="0" lang="en-UM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M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M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6" name="Subtitle 2">
            <a:extLst>
              <a:ext uri="{FF2B5EF4-FFF2-40B4-BE49-F238E27FC236}">
                <a16:creationId xmlns:a16="http://schemas.microsoft.com/office/drawing/2014/main" id="{200E99D6-E1D0-4BDA-B2CE-EE0F381D5C67}"/>
              </a:ext>
            </a:extLst>
          </p:cNvPr>
          <p:cNvSpPr txBox="1">
            <a:spLocks/>
          </p:cNvSpPr>
          <p:nvPr/>
        </p:nvSpPr>
        <p:spPr>
          <a:xfrm>
            <a:off x="1" y="-9141"/>
            <a:ext cx="12192000" cy="69186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M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80EEF89-8459-4E9B-8D69-F565414C46DF}"/>
              </a:ext>
            </a:extLst>
          </p:cNvPr>
          <p:cNvGrpSpPr/>
          <p:nvPr/>
        </p:nvGrpSpPr>
        <p:grpSpPr>
          <a:xfrm>
            <a:off x="188405" y="137766"/>
            <a:ext cx="3328416" cy="533400"/>
            <a:chOff x="33528" y="872567"/>
            <a:chExt cx="3328416" cy="533400"/>
          </a:xfrm>
        </p:grpSpPr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470A3CF4-85C5-4DC4-9304-79A0D37C79C0}"/>
                </a:ext>
              </a:extLst>
            </p:cNvPr>
            <p:cNvSpPr/>
            <p:nvPr/>
          </p:nvSpPr>
          <p:spPr bwMode="auto">
            <a:xfrm>
              <a:off x="33528" y="872567"/>
              <a:ext cx="3328416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M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M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M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0" name="Picture 159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EF8852F3-9322-4CA8-A965-D5A76B3E7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40" y="955151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026" name="Picture 2" descr="Tin học 9 - Giải bài tập SGK Tin học lớp 9 - Đầy đủ chi tiết nhất">
            <a:extLst>
              <a:ext uri="{FF2B5EF4-FFF2-40B4-BE49-F238E27FC236}">
                <a16:creationId xmlns:a16="http://schemas.microsoft.com/office/drawing/2014/main" id="{7C2B60B6-7AE7-4B69-91C3-0E018438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12770"/>
            <a:ext cx="482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DA486D6-4FAD-439C-A03B-01AEEADE5ED8}"/>
              </a:ext>
            </a:extLst>
          </p:cNvPr>
          <p:cNvGrpSpPr/>
          <p:nvPr/>
        </p:nvGrpSpPr>
        <p:grpSpPr>
          <a:xfrm>
            <a:off x="29029" y="2925127"/>
            <a:ext cx="3328416" cy="533400"/>
            <a:chOff x="33528" y="872567"/>
            <a:chExt cx="3328416" cy="533400"/>
          </a:xfrm>
        </p:grpSpPr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D4F6C65E-7FB1-4DB0-A34C-A4EBB63C613D}"/>
                </a:ext>
              </a:extLst>
            </p:cNvPr>
            <p:cNvSpPr/>
            <p:nvPr/>
          </p:nvSpPr>
          <p:spPr bwMode="auto">
            <a:xfrm>
              <a:off x="33528" y="872567"/>
              <a:ext cx="3328416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M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M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4" name="Picture 163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27D148B6-E750-4345-A1F0-96F3AFD0F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40" y="955151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CF1EA22-9254-4F8C-81CB-8233AF011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41" y="1724120"/>
            <a:ext cx="8111001" cy="5090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282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445"/>
    </mc:Choice>
    <mc:Fallback xmlns="">
      <p:transition advTm="24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81115-2F23-4FD9-A76D-639F6B1C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Võ Nhật Trường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5060FC-A9C4-4BC8-A9CC-84E849E0B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98EF34C-97F8-452A-9971-8BCE9C8756E8}"/>
              </a:ext>
            </a:extLst>
          </p:cNvPr>
          <p:cNvSpPr txBox="1">
            <a:spLocks/>
          </p:cNvSpPr>
          <p:nvPr/>
        </p:nvSpPr>
        <p:spPr>
          <a:xfrm>
            <a:off x="533400" y="609600"/>
            <a:ext cx="865929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ích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endParaRPr kumimoji="0" lang="en-UM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94C4613-7EDA-45F5-AE62-47AE91FF5903}"/>
              </a:ext>
            </a:extLst>
          </p:cNvPr>
          <p:cNvSpPr/>
          <p:nvPr/>
        </p:nvSpPr>
        <p:spPr>
          <a:xfrm>
            <a:off x="2552700" y="1752600"/>
            <a:ext cx="6639994" cy="2209800"/>
          </a:xfrm>
          <a:prstGeom prst="wedgeEllipseCallou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lợi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ích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mạng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M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4128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0214CAC-3761-4287-AD45-8ADC2B149585}"/>
              </a:ext>
            </a:extLst>
          </p:cNvPr>
          <p:cNvGrpSpPr/>
          <p:nvPr/>
        </p:nvGrpSpPr>
        <p:grpSpPr>
          <a:xfrm>
            <a:off x="1524000" y="984394"/>
            <a:ext cx="3480816" cy="533400"/>
            <a:chOff x="24384" y="1066800"/>
            <a:chExt cx="2895600" cy="5334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D52AEFD-D829-44F2-9BC0-9965981B5E6F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TRẢI NGHIỆM</a:t>
              </a:r>
            </a:p>
          </p:txBody>
        </p:sp>
        <p:pic>
          <p:nvPicPr>
            <p:cNvPr id="34" name="Picture 33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F58B1763-DB64-4A77-992E-E671F268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FCDAC7-920A-41BD-B10F-B181805590F2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30" name="Subtitle 2">
              <a:extLst>
                <a:ext uri="{FF2B5EF4-FFF2-40B4-BE49-F238E27FC236}">
                  <a16:creationId xmlns:a16="http://schemas.microsoft.com/office/drawing/2014/main" id="{7427BF60-EE1E-41C5-A00D-E5ACEFEDE48F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749A751-F743-4E84-A261-3024F9BC67AE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  <p:pic>
        <p:nvPicPr>
          <p:cNvPr id="5122" name="Picture 2" descr="7 cách chuyển dữ liệu giữa 2 máy tính với nhau nhanh chóng, hiệu quả -  Thegioididong.com">
            <a:extLst>
              <a:ext uri="{FF2B5EF4-FFF2-40B4-BE49-F238E27FC236}">
                <a16:creationId xmlns:a16="http://schemas.microsoft.com/office/drawing/2014/main" id="{18DCBB39-A44C-47B7-A79C-39621C32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99" y="1676222"/>
            <a:ext cx="78994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78CFFED-8D8D-4E0F-951A-3C6F6094CA48}"/>
              </a:ext>
            </a:extLst>
          </p:cNvPr>
          <p:cNvSpPr txBox="1">
            <a:spLocks/>
          </p:cNvSpPr>
          <p:nvPr/>
        </p:nvSpPr>
        <p:spPr>
          <a:xfrm>
            <a:off x="4191000" y="6051842"/>
            <a:ext cx="4343400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kumimoji="0" lang="en-U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0214CAC-3761-4287-AD45-8ADC2B149585}"/>
              </a:ext>
            </a:extLst>
          </p:cNvPr>
          <p:cNvGrpSpPr/>
          <p:nvPr/>
        </p:nvGrpSpPr>
        <p:grpSpPr>
          <a:xfrm>
            <a:off x="1524000" y="984394"/>
            <a:ext cx="3480816" cy="533400"/>
            <a:chOff x="24384" y="1066800"/>
            <a:chExt cx="2895600" cy="5334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D52AEFD-D829-44F2-9BC0-9965981B5E6F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TRẢI NGHIỆM</a:t>
              </a:r>
            </a:p>
          </p:txBody>
        </p:sp>
        <p:pic>
          <p:nvPicPr>
            <p:cNvPr id="34" name="Picture 33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F58B1763-DB64-4A77-992E-E671F268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FCDAC7-920A-41BD-B10F-B181805590F2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30" name="Subtitle 2">
              <a:extLst>
                <a:ext uri="{FF2B5EF4-FFF2-40B4-BE49-F238E27FC236}">
                  <a16:creationId xmlns:a16="http://schemas.microsoft.com/office/drawing/2014/main" id="{7427BF60-EE1E-41C5-A00D-E5ACEFEDE48F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749A751-F743-4E84-A261-3024F9BC67AE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  <p:pic>
        <p:nvPicPr>
          <p:cNvPr id="1026" name="Picture 2" descr="Blog kiến thức Máy in - Mực in: Những lưu ý khi thiết lập máy in dùng chung">
            <a:extLst>
              <a:ext uri="{FF2B5EF4-FFF2-40B4-BE49-F238E27FC236}">
                <a16:creationId xmlns:a16="http://schemas.microsoft.com/office/drawing/2014/main" id="{B5ADB505-B223-4A5D-A473-5DF966CF7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86" y="1683479"/>
            <a:ext cx="9627027" cy="419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AF8D5DD-67B7-4EBC-968E-838A5074C819}"/>
              </a:ext>
            </a:extLst>
          </p:cNvPr>
          <p:cNvSpPr txBox="1">
            <a:spLocks/>
          </p:cNvSpPr>
          <p:nvPr/>
        </p:nvSpPr>
        <p:spPr>
          <a:xfrm>
            <a:off x="4114800" y="5841611"/>
            <a:ext cx="6324600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kumimoji="0" lang="en-U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0214CAC-3761-4287-AD45-8ADC2B149585}"/>
              </a:ext>
            </a:extLst>
          </p:cNvPr>
          <p:cNvGrpSpPr/>
          <p:nvPr/>
        </p:nvGrpSpPr>
        <p:grpSpPr>
          <a:xfrm>
            <a:off x="1524000" y="984394"/>
            <a:ext cx="3480816" cy="533400"/>
            <a:chOff x="24384" y="1066800"/>
            <a:chExt cx="2895600" cy="5334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D52AEFD-D829-44F2-9BC0-9965981B5E6F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TRẢI NGHIỆM</a:t>
              </a:r>
            </a:p>
          </p:txBody>
        </p:sp>
        <p:pic>
          <p:nvPicPr>
            <p:cNvPr id="34" name="Picture 33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F58B1763-DB64-4A77-992E-E671F268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FCDAC7-920A-41BD-B10F-B181805590F2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30" name="Subtitle 2">
              <a:extLst>
                <a:ext uri="{FF2B5EF4-FFF2-40B4-BE49-F238E27FC236}">
                  <a16:creationId xmlns:a16="http://schemas.microsoft.com/office/drawing/2014/main" id="{7427BF60-EE1E-41C5-A00D-E5ACEFEDE48F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749A751-F743-4E84-A261-3024F9BC67AE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  <p:pic>
        <p:nvPicPr>
          <p:cNvPr id="5126" name="Picture 6" descr="Mô hình Client-Server là gì và cách hoạt động Client-Server - Tân Hồng IT">
            <a:extLst>
              <a:ext uri="{FF2B5EF4-FFF2-40B4-BE49-F238E27FC236}">
                <a16:creationId xmlns:a16="http://schemas.microsoft.com/office/drawing/2014/main" id="{08662D52-CE3C-4877-9507-7F0006572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6828164" cy="38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5325960-108C-4B42-82A0-0C1AD57EECE8}"/>
              </a:ext>
            </a:extLst>
          </p:cNvPr>
          <p:cNvSpPr txBox="1">
            <a:spLocks/>
          </p:cNvSpPr>
          <p:nvPr/>
        </p:nvSpPr>
        <p:spPr>
          <a:xfrm>
            <a:off x="4114800" y="5841611"/>
            <a:ext cx="4343400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kumimoji="0" lang="en-U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0214CAC-3761-4287-AD45-8ADC2B149585}"/>
              </a:ext>
            </a:extLst>
          </p:cNvPr>
          <p:cNvGrpSpPr/>
          <p:nvPr/>
        </p:nvGrpSpPr>
        <p:grpSpPr>
          <a:xfrm>
            <a:off x="1524000" y="984394"/>
            <a:ext cx="3480816" cy="533400"/>
            <a:chOff x="24384" y="1066800"/>
            <a:chExt cx="2895600" cy="5334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D52AEFD-D829-44F2-9BC0-9965981B5E6F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TRẢI NGHIỆM</a:t>
              </a:r>
            </a:p>
          </p:txBody>
        </p:sp>
        <p:pic>
          <p:nvPicPr>
            <p:cNvPr id="34" name="Picture 33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F58B1763-DB64-4A77-992E-E671F268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FCDAC7-920A-41BD-B10F-B181805590F2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30" name="Subtitle 2">
              <a:extLst>
                <a:ext uri="{FF2B5EF4-FFF2-40B4-BE49-F238E27FC236}">
                  <a16:creationId xmlns:a16="http://schemas.microsoft.com/office/drawing/2014/main" id="{7427BF60-EE1E-41C5-A00D-E5ACEFEDE48F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749A751-F743-4E84-A261-3024F9BC67AE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  <p:pic>
        <p:nvPicPr>
          <p:cNvPr id="5128" name="Picture 8" descr="Cổng thông tin điện tử | Công ty cổ phần phần mềm Quảng Ích">
            <a:extLst>
              <a:ext uri="{FF2B5EF4-FFF2-40B4-BE49-F238E27FC236}">
                <a16:creationId xmlns:a16="http://schemas.microsoft.com/office/drawing/2014/main" id="{96ACB06C-CB59-4309-9F45-7947899A7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2703"/>
            <a:ext cx="6259286" cy="36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EC0684A-58B7-4E3C-9CA7-E3FB37E29E90}"/>
              </a:ext>
            </a:extLst>
          </p:cNvPr>
          <p:cNvSpPr txBox="1">
            <a:spLocks/>
          </p:cNvSpPr>
          <p:nvPr/>
        </p:nvSpPr>
        <p:spPr>
          <a:xfrm>
            <a:off x="4267200" y="5794576"/>
            <a:ext cx="4343400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M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kumimoji="0" lang="en-UM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81115-2F23-4FD9-A76D-639F6B1C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Võ Nhật Trường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5060FC-A9C4-4BC8-A9CC-84E849E0B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98EF34C-97F8-452A-9971-8BCE9C8756E8}"/>
              </a:ext>
            </a:extLst>
          </p:cNvPr>
          <p:cNvSpPr txBox="1">
            <a:spLocks/>
          </p:cNvSpPr>
          <p:nvPr/>
        </p:nvSpPr>
        <p:spPr>
          <a:xfrm>
            <a:off x="533400" y="609600"/>
            <a:ext cx="865929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ích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endParaRPr kumimoji="0" lang="en-UM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5C71D3-69C0-4630-A558-8E98076BBDFF}"/>
              </a:ext>
            </a:extLst>
          </p:cNvPr>
          <p:cNvSpPr txBox="1">
            <a:spLocks/>
          </p:cNvSpPr>
          <p:nvPr/>
        </p:nvSpPr>
        <p:spPr>
          <a:xfrm>
            <a:off x="1066800" y="1676400"/>
            <a:ext cx="10363200" cy="256177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kumimoji="0" lang="en-UM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B58864-C3BC-4A81-A686-038D256B0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121" y="1499234"/>
            <a:ext cx="8076707" cy="824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868E03-CDCC-488B-A459-73022A936EBC}"/>
              </a:ext>
            </a:extLst>
          </p:cNvPr>
          <p:cNvGrpSpPr/>
          <p:nvPr/>
        </p:nvGrpSpPr>
        <p:grpSpPr>
          <a:xfrm>
            <a:off x="1905492" y="2185643"/>
            <a:ext cx="8381016" cy="4519956"/>
            <a:chOff x="0" y="-416747"/>
            <a:chExt cx="15102602" cy="101640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4CFFB47-201D-4A85-87EB-7962AE024030}"/>
                </a:ext>
              </a:extLst>
            </p:cNvPr>
            <p:cNvGrpSpPr/>
            <p:nvPr/>
          </p:nvGrpSpPr>
          <p:grpSpPr>
            <a:xfrm>
              <a:off x="9762121" y="0"/>
              <a:ext cx="4928235" cy="2205035"/>
              <a:chOff x="9762123" y="0"/>
              <a:chExt cx="4928237" cy="2205036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D2D7CEE-0538-479C-B11E-FBAF903681C7}"/>
                  </a:ext>
                </a:extLst>
              </p:cNvPr>
              <p:cNvSpPr/>
              <p:nvPr/>
            </p:nvSpPr>
            <p:spPr>
              <a:xfrm>
                <a:off x="9762123" y="0"/>
                <a:ext cx="2205036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E371C67-57B1-4716-8118-1B7EB71BA8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67159" y="1102519"/>
                <a:ext cx="213677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112">
                <a:extLst>
                  <a:ext uri="{FF2B5EF4-FFF2-40B4-BE49-F238E27FC236}">
                    <a16:creationId xmlns:a16="http://schemas.microsoft.com/office/drawing/2014/main" id="{1EFA5236-F714-40DD-B663-D5B8B5E38A4B}"/>
                  </a:ext>
                </a:extLst>
              </p:cNvPr>
              <p:cNvSpPr txBox="1"/>
              <p:nvPr/>
            </p:nvSpPr>
            <p:spPr>
              <a:xfrm>
                <a:off x="12041362" y="266295"/>
                <a:ext cx="2648998" cy="830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cáp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2" name="Picture 61" descr="A picture containing cable, connector, thing&#10;&#10;Description generated with high confidence">
                <a:extLst>
                  <a:ext uri="{FF2B5EF4-FFF2-40B4-BE49-F238E27FC236}">
                    <a16:creationId xmlns:a16="http://schemas.microsoft.com/office/drawing/2014/main" id="{AFAE25FF-F991-4391-9968-3AABE400E5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37" b="14579"/>
              <a:stretch/>
            </p:blipFill>
            <p:spPr>
              <a:xfrm>
                <a:off x="9776764" y="479304"/>
                <a:ext cx="2209230" cy="1270465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B9ACDE-111E-4673-9433-9CF8D23D5C9A}"/>
                </a:ext>
              </a:extLst>
            </p:cNvPr>
            <p:cNvGrpSpPr/>
            <p:nvPr/>
          </p:nvGrpSpPr>
          <p:grpSpPr>
            <a:xfrm>
              <a:off x="4570840" y="1939406"/>
              <a:ext cx="5481644" cy="2677336"/>
              <a:chOff x="4570838" y="1939407"/>
              <a:chExt cx="5481644" cy="2677334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9654727-B4CB-40D5-9475-A195FE7B3C81}"/>
                  </a:ext>
                </a:extLst>
              </p:cNvPr>
              <p:cNvSpPr/>
              <p:nvPr/>
            </p:nvSpPr>
            <p:spPr>
              <a:xfrm>
                <a:off x="4570838" y="2411705"/>
                <a:ext cx="2205036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9E775E7-6D2E-4243-A0D6-EA0CA286C1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80" t="12281" r="5423" b="18282"/>
              <a:stretch/>
            </p:blipFill>
            <p:spPr>
              <a:xfrm>
                <a:off x="4891866" y="2787944"/>
                <a:ext cx="1806220" cy="1523998"/>
              </a:xfrm>
              <a:prstGeom prst="rect">
                <a:avLst/>
              </a:prstGeom>
            </p:spPr>
          </p:pic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AD38D08-8806-48E1-892D-116C7B83022C}"/>
                  </a:ext>
                </a:extLst>
              </p:cNvPr>
              <p:cNvCxnSpPr/>
              <p:nvPr/>
            </p:nvCxnSpPr>
            <p:spPr>
              <a:xfrm flipV="1">
                <a:off x="6775874" y="3473742"/>
                <a:ext cx="2062164" cy="404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62">
                <a:extLst>
                  <a:ext uri="{FF2B5EF4-FFF2-40B4-BE49-F238E27FC236}">
                    <a16:creationId xmlns:a16="http://schemas.microsoft.com/office/drawing/2014/main" id="{B3064CA2-C7B7-45CA-8025-A0205F46BD3C}"/>
                  </a:ext>
                </a:extLst>
              </p:cNvPr>
              <p:cNvSpPr txBox="1"/>
              <p:nvPr/>
            </p:nvSpPr>
            <p:spPr>
              <a:xfrm>
                <a:off x="6842905" y="1939407"/>
                <a:ext cx="3209577" cy="1453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E91C6C0-D2C5-4CE1-8A04-09CAFCA0894C}"/>
                </a:ext>
              </a:extLst>
            </p:cNvPr>
            <p:cNvGrpSpPr/>
            <p:nvPr/>
          </p:nvGrpSpPr>
          <p:grpSpPr>
            <a:xfrm>
              <a:off x="4463686" y="-416747"/>
              <a:ext cx="5498181" cy="2625192"/>
              <a:chOff x="4463688" y="-416747"/>
              <a:chExt cx="5498181" cy="262519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669632E-89B5-4B40-BC3F-0833D290B861}"/>
                  </a:ext>
                </a:extLst>
              </p:cNvPr>
              <p:cNvSpPr/>
              <p:nvPr/>
            </p:nvSpPr>
            <p:spPr>
              <a:xfrm>
                <a:off x="4463688" y="3407"/>
                <a:ext cx="2205037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68010A7-DB4F-46E6-9CA6-E648E0E6E8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8725" y="1105925"/>
                <a:ext cx="2701993" cy="116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66">
                <a:extLst>
                  <a:ext uri="{FF2B5EF4-FFF2-40B4-BE49-F238E27FC236}">
                    <a16:creationId xmlns:a16="http://schemas.microsoft.com/office/drawing/2014/main" id="{FE27A6BB-8A25-403A-92DB-2E344ECF62D4}"/>
                  </a:ext>
                </a:extLst>
              </p:cNvPr>
              <p:cNvSpPr txBox="1"/>
              <p:nvPr/>
            </p:nvSpPr>
            <p:spPr>
              <a:xfrm>
                <a:off x="6752292" y="-416747"/>
                <a:ext cx="3209577" cy="1453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b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Hub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32F0DAE-1B12-4280-92B8-DA04528C35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89" t="11070" r="14963" b="8846"/>
              <a:stretch/>
            </p:blipFill>
            <p:spPr>
              <a:xfrm>
                <a:off x="4570783" y="510186"/>
                <a:ext cx="2028810" cy="1315985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824C04C-7271-4129-B6C3-C2E9E88EFB8B}"/>
                </a:ext>
              </a:extLst>
            </p:cNvPr>
            <p:cNvGrpSpPr/>
            <p:nvPr/>
          </p:nvGrpSpPr>
          <p:grpSpPr>
            <a:xfrm>
              <a:off x="1945831" y="4542026"/>
              <a:ext cx="5920114" cy="2591889"/>
              <a:chOff x="1945832" y="4542024"/>
              <a:chExt cx="5920114" cy="259189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E961238-A551-409C-8942-F3EEC99A2D06}"/>
                  </a:ext>
                </a:extLst>
              </p:cNvPr>
              <p:cNvSpPr/>
              <p:nvPr/>
            </p:nvSpPr>
            <p:spPr>
              <a:xfrm>
                <a:off x="1945832" y="4928878"/>
                <a:ext cx="2205038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47DD010-EDB7-47DD-8F14-ED8D058559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0870" y="6031395"/>
                <a:ext cx="31190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73">
                <a:extLst>
                  <a:ext uri="{FF2B5EF4-FFF2-40B4-BE49-F238E27FC236}">
                    <a16:creationId xmlns:a16="http://schemas.microsoft.com/office/drawing/2014/main" id="{9F331372-CF0C-483B-8628-33E627A5A22B}"/>
                  </a:ext>
                </a:extLst>
              </p:cNvPr>
              <p:cNvSpPr txBox="1"/>
              <p:nvPr/>
            </p:nvSpPr>
            <p:spPr>
              <a:xfrm>
                <a:off x="4278197" y="4542024"/>
                <a:ext cx="3587749" cy="1453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mạch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0" name="Picture 49" descr="A close up of a circuit board&#10;&#10;Description generated with high confidence">
                <a:extLst>
                  <a:ext uri="{FF2B5EF4-FFF2-40B4-BE49-F238E27FC236}">
                    <a16:creationId xmlns:a16="http://schemas.microsoft.com/office/drawing/2014/main" id="{14BF5B2E-42EE-4F7F-94CF-6AB13EAEF9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003" b="18121"/>
              <a:stretch/>
            </p:blipFill>
            <p:spPr>
              <a:xfrm>
                <a:off x="1968792" y="5533714"/>
                <a:ext cx="2119088" cy="92158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38F68E7-1251-4FCD-B937-821B3860A241}"/>
                </a:ext>
              </a:extLst>
            </p:cNvPr>
            <p:cNvGrpSpPr/>
            <p:nvPr/>
          </p:nvGrpSpPr>
          <p:grpSpPr>
            <a:xfrm>
              <a:off x="8570520" y="7495972"/>
              <a:ext cx="6532082" cy="2205037"/>
              <a:chOff x="8570521" y="7495975"/>
              <a:chExt cx="6532082" cy="2205036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A3B8A3A-D137-4A6C-B6FB-15267D3F684E}"/>
                  </a:ext>
                </a:extLst>
              </p:cNvPr>
              <p:cNvSpPr/>
              <p:nvPr/>
            </p:nvSpPr>
            <p:spPr>
              <a:xfrm>
                <a:off x="8570521" y="7495975"/>
                <a:ext cx="2205038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C454DD0-CB90-4BDB-8849-1F47CD3772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75259" y="8568972"/>
                <a:ext cx="2748525" cy="295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81">
                <a:extLst>
                  <a:ext uri="{FF2B5EF4-FFF2-40B4-BE49-F238E27FC236}">
                    <a16:creationId xmlns:a16="http://schemas.microsoft.com/office/drawing/2014/main" id="{4C14BCA7-AA65-45ED-8243-AAB97ABE8543}"/>
                  </a:ext>
                </a:extLst>
              </p:cNvPr>
              <p:cNvSpPr txBox="1"/>
              <p:nvPr/>
            </p:nvSpPr>
            <p:spPr>
              <a:xfrm>
                <a:off x="10800245" y="7702356"/>
                <a:ext cx="4302358" cy="830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TV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 descr="A close up of a computer&#10;&#10;Description generated with high confidence">
                <a:extLst>
                  <a:ext uri="{FF2B5EF4-FFF2-40B4-BE49-F238E27FC236}">
                    <a16:creationId xmlns:a16="http://schemas.microsoft.com/office/drawing/2014/main" id="{0696593E-DB7E-449B-BBAC-46B7570A3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7747" y="8100812"/>
                <a:ext cx="1828804" cy="1219201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1253875-7C11-49CA-B509-395CF58E212A}"/>
                </a:ext>
              </a:extLst>
            </p:cNvPr>
            <p:cNvGrpSpPr/>
            <p:nvPr/>
          </p:nvGrpSpPr>
          <p:grpSpPr>
            <a:xfrm>
              <a:off x="8570520" y="4542027"/>
              <a:ext cx="5518981" cy="2750322"/>
              <a:chOff x="8570521" y="4542026"/>
              <a:chExt cx="5518979" cy="2750323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1F19B9F-A6ED-4A0D-A18E-C12169A13F78}"/>
                  </a:ext>
                </a:extLst>
              </p:cNvPr>
              <p:cNvSpPr/>
              <p:nvPr/>
            </p:nvSpPr>
            <p:spPr>
              <a:xfrm>
                <a:off x="8570521" y="5087313"/>
                <a:ext cx="2205037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22BA702-D3AD-4173-ABF5-538AA865C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75558" y="6019802"/>
                <a:ext cx="2791925" cy="231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90">
                <a:extLst>
                  <a:ext uri="{FF2B5EF4-FFF2-40B4-BE49-F238E27FC236}">
                    <a16:creationId xmlns:a16="http://schemas.microsoft.com/office/drawing/2014/main" id="{98AD88A5-B8DF-4E97-9541-85BBFD92F66E}"/>
                  </a:ext>
                </a:extLst>
              </p:cNvPr>
              <p:cNvSpPr txBox="1"/>
              <p:nvPr/>
            </p:nvSpPr>
            <p:spPr>
              <a:xfrm>
                <a:off x="10851002" y="4542026"/>
                <a:ext cx="3238498" cy="1453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thoại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2" name="Picture 41" descr="A picture containing electronics, monitor, display, computer&#10;&#10;Description generated with very high confidence">
                <a:extLst>
                  <a:ext uri="{FF2B5EF4-FFF2-40B4-BE49-F238E27FC236}">
                    <a16:creationId xmlns:a16="http://schemas.microsoft.com/office/drawing/2014/main" id="{D7BBAA16-DB98-47C4-985A-1E219B286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5489">
                <a:off x="9147873" y="5204138"/>
                <a:ext cx="990742" cy="2021114"/>
              </a:xfrm>
              <a:prstGeom prst="rect">
                <a:avLst/>
              </a:prstGeom>
            </p:spPr>
          </p:pic>
        </p:grpSp>
        <p:sp>
          <p:nvSpPr>
            <p:cNvPr id="19" name="TextBox 98">
              <a:extLst>
                <a:ext uri="{FF2B5EF4-FFF2-40B4-BE49-F238E27FC236}">
                  <a16:creationId xmlns:a16="http://schemas.microsoft.com/office/drawing/2014/main" id="{561A8A10-E2D3-4D78-911D-D9AAE2E1B409}"/>
                </a:ext>
              </a:extLst>
            </p:cNvPr>
            <p:cNvSpPr txBox="1"/>
            <p:nvPr/>
          </p:nvSpPr>
          <p:spPr>
            <a:xfrm>
              <a:off x="12169589" y="2497112"/>
              <a:ext cx="2520767" cy="83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0033C93-CD5C-4DAB-B767-3750A1998EC6}"/>
                </a:ext>
              </a:extLst>
            </p:cNvPr>
            <p:cNvGrpSpPr/>
            <p:nvPr/>
          </p:nvGrpSpPr>
          <p:grpSpPr>
            <a:xfrm>
              <a:off x="9789024" y="2408686"/>
              <a:ext cx="4300476" cy="2205038"/>
              <a:chOff x="9789023" y="2408687"/>
              <a:chExt cx="4300474" cy="2205036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BA189CA-C72C-4B7E-BC79-A1B643604F83}"/>
                  </a:ext>
                </a:extLst>
              </p:cNvPr>
              <p:cNvSpPr/>
              <p:nvPr/>
            </p:nvSpPr>
            <p:spPr>
              <a:xfrm>
                <a:off x="9789023" y="2408687"/>
                <a:ext cx="2205037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53897CB-7BCD-40BE-B652-408DC9E690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94060" y="3493981"/>
                <a:ext cx="2095437" cy="172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37" descr="A silver computer&#10;&#10;Description generated with very high confidence">
                <a:extLst>
                  <a:ext uri="{FF2B5EF4-FFF2-40B4-BE49-F238E27FC236}">
                    <a16:creationId xmlns:a16="http://schemas.microsoft.com/office/drawing/2014/main" id="{43871555-0D46-4B51-AB88-03E37F4C78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2" t="3332" r="4061" b="3332"/>
              <a:stretch/>
            </p:blipFill>
            <p:spPr>
              <a:xfrm>
                <a:off x="10052485" y="2857828"/>
                <a:ext cx="1711387" cy="1293647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AD83940-CC73-43F4-9FC1-CBFA14D914E6}"/>
                </a:ext>
              </a:extLst>
            </p:cNvPr>
            <p:cNvGrpSpPr/>
            <p:nvPr/>
          </p:nvGrpSpPr>
          <p:grpSpPr>
            <a:xfrm>
              <a:off x="0" y="18655"/>
              <a:ext cx="4403829" cy="2205038"/>
              <a:chOff x="0" y="18655"/>
              <a:chExt cx="4403829" cy="220503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0778AA8-C7CD-44C9-84E1-A48726313BB9}"/>
                  </a:ext>
                </a:extLst>
              </p:cNvPr>
              <p:cNvSpPr/>
              <p:nvPr/>
            </p:nvSpPr>
            <p:spPr>
              <a:xfrm>
                <a:off x="0" y="18655"/>
                <a:ext cx="2205035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202A748-C3F2-4F66-8DAE-57BBE6AF33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5036" y="1121174"/>
                <a:ext cx="1882842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105">
                <a:extLst>
                  <a:ext uri="{FF2B5EF4-FFF2-40B4-BE49-F238E27FC236}">
                    <a16:creationId xmlns:a16="http://schemas.microsoft.com/office/drawing/2014/main" id="{6FAD9633-5494-4E3F-B1B2-95C639C8A971}"/>
                  </a:ext>
                </a:extLst>
              </p:cNvPr>
              <p:cNvSpPr txBox="1"/>
              <p:nvPr/>
            </p:nvSpPr>
            <p:spPr>
              <a:xfrm>
                <a:off x="2341251" y="266295"/>
                <a:ext cx="2062578" cy="830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5" name="Picture 34" descr="A close up of a printer&#10;&#10;Description generated with very high confidence">
                <a:extLst>
                  <a:ext uri="{FF2B5EF4-FFF2-40B4-BE49-F238E27FC236}">
                    <a16:creationId xmlns:a16="http://schemas.microsoft.com/office/drawing/2014/main" id="{6F4DEEEA-7CE4-4E98-99EE-E99D4354B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72" t="12070" r="7457" b="12461"/>
              <a:stretch/>
            </p:blipFill>
            <p:spPr>
              <a:xfrm>
                <a:off x="248883" y="391594"/>
                <a:ext cx="1801068" cy="1597782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74C7FA-B756-4AB8-9558-CCC2151C7F00}"/>
                </a:ext>
              </a:extLst>
            </p:cNvPr>
            <p:cNvGrpSpPr/>
            <p:nvPr/>
          </p:nvGrpSpPr>
          <p:grpSpPr>
            <a:xfrm>
              <a:off x="51354" y="2429432"/>
              <a:ext cx="4762731" cy="2205039"/>
              <a:chOff x="51353" y="2429431"/>
              <a:chExt cx="4762731" cy="2205036"/>
            </a:xfrm>
          </p:grpSpPr>
          <p:sp>
            <p:nvSpPr>
              <p:cNvPr id="28" name="TextBox 119">
                <a:extLst>
                  <a:ext uri="{FF2B5EF4-FFF2-40B4-BE49-F238E27FC236}">
                    <a16:creationId xmlns:a16="http://schemas.microsoft.com/office/drawing/2014/main" id="{0005A96E-4E9D-4EE9-AC0F-6075713FE6D2}"/>
                  </a:ext>
                </a:extLst>
              </p:cNvPr>
              <p:cNvSpPr txBox="1"/>
              <p:nvPr/>
            </p:nvSpPr>
            <p:spPr>
              <a:xfrm>
                <a:off x="2401103" y="2497110"/>
                <a:ext cx="2412981" cy="830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Vỉ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mạng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ABAB261-724A-47D7-93B3-CE6ACEF5330B}"/>
                  </a:ext>
                </a:extLst>
              </p:cNvPr>
              <p:cNvSpPr/>
              <p:nvPr/>
            </p:nvSpPr>
            <p:spPr>
              <a:xfrm>
                <a:off x="51353" y="2429431"/>
                <a:ext cx="2205036" cy="220503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7D17B02-6457-48AC-9EA6-F8AF14652D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1435" y="3515191"/>
                <a:ext cx="2004262" cy="456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Picture 30" descr="A close up of a circuit board&#10;&#10;Description generated with very high confidence">
                <a:extLst>
                  <a:ext uri="{FF2B5EF4-FFF2-40B4-BE49-F238E27FC236}">
                    <a16:creationId xmlns:a16="http://schemas.microsoft.com/office/drawing/2014/main" id="{D5F34457-FBB9-45CA-A3BC-87B679F72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564" y="2995719"/>
                <a:ext cx="1833874" cy="1271207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AB8754B-A92D-4773-B3E9-555D3325F8C8}"/>
                </a:ext>
              </a:extLst>
            </p:cNvPr>
            <p:cNvGrpSpPr/>
            <p:nvPr/>
          </p:nvGrpSpPr>
          <p:grpSpPr>
            <a:xfrm>
              <a:off x="2038438" y="7144648"/>
              <a:ext cx="6799601" cy="2602617"/>
              <a:chOff x="2038439" y="7144648"/>
              <a:chExt cx="6799601" cy="260261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961CB2A-0EA1-4289-8B97-596461448268}"/>
                  </a:ext>
                </a:extLst>
              </p:cNvPr>
              <p:cNvSpPr/>
              <p:nvPr/>
            </p:nvSpPr>
            <p:spPr>
              <a:xfrm>
                <a:off x="2038439" y="7494121"/>
                <a:ext cx="2205038" cy="2205038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80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5DA83E5-0FC4-4761-BD09-3317CA069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3477" y="8596640"/>
                <a:ext cx="36224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126">
                <a:extLst>
                  <a:ext uri="{FF2B5EF4-FFF2-40B4-BE49-F238E27FC236}">
                    <a16:creationId xmlns:a16="http://schemas.microsoft.com/office/drawing/2014/main" id="{31BABE81-9C27-49CC-8B31-BE53A5853C13}"/>
                  </a:ext>
                </a:extLst>
              </p:cNvPr>
              <p:cNvSpPr txBox="1"/>
              <p:nvPr/>
            </p:nvSpPr>
            <p:spPr>
              <a:xfrm>
                <a:off x="4277856" y="7144648"/>
                <a:ext cx="4560184" cy="1453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truy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cập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C7A189B-25B8-4D43-B3D1-F91556ED9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3038" y="7722094"/>
                <a:ext cx="1876449" cy="2025171"/>
              </a:xfrm>
              <a:prstGeom prst="rect">
                <a:avLst/>
              </a:prstGeom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1548384" y="838200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6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id="{62F1F361-9896-49E9-AFA8-098F167F40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9280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9B2F7-1E58-4EF8-96F7-292FB05E09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27003" y="7549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ED5C90F-5A6A-4F37-9A74-8B7AEB681F0F}"/>
              </a:ext>
            </a:extLst>
          </p:cNvPr>
          <p:cNvGrpSpPr/>
          <p:nvPr/>
        </p:nvGrpSpPr>
        <p:grpSpPr>
          <a:xfrm>
            <a:off x="1" y="-51412"/>
            <a:ext cx="12191999" cy="730711"/>
            <a:chOff x="-16744" y="-9141"/>
            <a:chExt cx="9160743" cy="589713"/>
          </a:xfrm>
        </p:grpSpPr>
        <p:sp>
          <p:nvSpPr>
            <p:cNvPr id="67" name="Subtitle 2">
              <a:extLst>
                <a:ext uri="{FF2B5EF4-FFF2-40B4-BE49-F238E27FC236}">
                  <a16:creationId xmlns:a16="http://schemas.microsoft.com/office/drawing/2014/main" id="{6F23A66E-8737-43D3-83A6-935137FAC11E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E54C1611-BD2B-47A6-97FF-A06A7E5EA39E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780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0BD65E1-C09A-427D-827D-4B20145BC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474644"/>
              </p:ext>
            </p:extLst>
          </p:nvPr>
        </p:nvGraphicFramePr>
        <p:xfrm>
          <a:off x="1642872" y="4495800"/>
          <a:ext cx="890625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256">
                  <a:extLst>
                    <a:ext uri="{9D8B030D-6E8A-4147-A177-3AD203B41FA5}">
                      <a16:colId xmlns:a16="http://schemas.microsoft.com/office/drawing/2014/main" val="2261413471"/>
                    </a:ext>
                  </a:extLst>
                </a:gridCol>
                <a:gridCol w="3361944">
                  <a:extLst>
                    <a:ext uri="{9D8B030D-6E8A-4147-A177-3AD203B41FA5}">
                      <a16:colId xmlns:a16="http://schemas.microsoft.com/office/drawing/2014/main" val="1106347396"/>
                    </a:ext>
                  </a:extLst>
                </a:gridCol>
                <a:gridCol w="2734056">
                  <a:extLst>
                    <a:ext uri="{9D8B030D-6E8A-4147-A177-3AD203B41FA5}">
                      <a16:colId xmlns:a16="http://schemas.microsoft.com/office/drawing/2014/main" val="3556624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LAN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75627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F4B1462A-1214-4EC5-9653-C356758E6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86557"/>
              </p:ext>
            </p:extLst>
          </p:nvPr>
        </p:nvGraphicFramePr>
        <p:xfrm>
          <a:off x="1652016" y="1388668"/>
          <a:ext cx="890625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256">
                  <a:extLst>
                    <a:ext uri="{9D8B030D-6E8A-4147-A177-3AD203B41FA5}">
                      <a16:colId xmlns:a16="http://schemas.microsoft.com/office/drawing/2014/main" val="226141347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10634739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56624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7562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03B4FF-A6F8-4C8F-BED5-7F0C0F146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896507"/>
              </p:ext>
            </p:extLst>
          </p:nvPr>
        </p:nvGraphicFramePr>
        <p:xfrm>
          <a:off x="1652016" y="1845868"/>
          <a:ext cx="890625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256">
                  <a:extLst>
                    <a:ext uri="{9D8B030D-6E8A-4147-A177-3AD203B41FA5}">
                      <a16:colId xmlns:a16="http://schemas.microsoft.com/office/drawing/2014/main" val="226141347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10634739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56624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tòa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A,B,C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tòa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7562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94DEB01-B330-4F45-9695-B6AA2C2DF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026486"/>
              </p:ext>
            </p:extLst>
          </p:nvPr>
        </p:nvGraphicFramePr>
        <p:xfrm>
          <a:off x="1652016" y="3172666"/>
          <a:ext cx="890625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256">
                  <a:extLst>
                    <a:ext uri="{9D8B030D-6E8A-4147-A177-3AD203B41FA5}">
                      <a16:colId xmlns:a16="http://schemas.microsoft.com/office/drawing/2014/main" val="226141347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10634739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56624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tivi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Wifi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75627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2B380769-07AC-465E-8169-82AF10BA2C83}"/>
              </a:ext>
            </a:extLst>
          </p:cNvPr>
          <p:cNvSpPr txBox="1"/>
          <p:nvPr/>
        </p:nvSpPr>
        <p:spPr>
          <a:xfrm>
            <a:off x="7913966" y="3597156"/>
            <a:ext cx="2622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BC19E2-08D4-4F26-84D9-A2ACC70E2484}"/>
              </a:ext>
            </a:extLst>
          </p:cNvPr>
          <p:cNvSpPr txBox="1"/>
          <p:nvPr/>
        </p:nvSpPr>
        <p:spPr>
          <a:xfrm>
            <a:off x="7913965" y="5080640"/>
            <a:ext cx="2422411" cy="46166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A92960-DF48-4C8F-B527-DCFD5ED8297F}"/>
              </a:ext>
            </a:extLst>
          </p:cNvPr>
          <p:cNvSpPr txBox="1"/>
          <p:nvPr/>
        </p:nvSpPr>
        <p:spPr>
          <a:xfrm>
            <a:off x="7859610" y="2081037"/>
            <a:ext cx="2622465" cy="830997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4FB37D-56FF-4F08-B334-5B51309082BA}"/>
              </a:ext>
            </a:extLst>
          </p:cNvPr>
          <p:cNvGrpSpPr>
            <a:grpSpLocks noChangeAspect="1"/>
          </p:cNvGrpSpPr>
          <p:nvPr/>
        </p:nvGrpSpPr>
        <p:grpSpPr>
          <a:xfrm>
            <a:off x="2101105" y="1845868"/>
            <a:ext cx="1875502" cy="1239904"/>
            <a:chOff x="-71682" y="292796"/>
            <a:chExt cx="4812871" cy="3315823"/>
          </a:xfrm>
        </p:grpSpPr>
        <p:pic>
          <p:nvPicPr>
            <p:cNvPr id="23" name="Picture 22" descr="A tall building&#10;&#10;Description generated with high confidence">
              <a:extLst>
                <a:ext uri="{FF2B5EF4-FFF2-40B4-BE49-F238E27FC236}">
                  <a16:creationId xmlns:a16="http://schemas.microsoft.com/office/drawing/2014/main" id="{DBFFADAE-3A28-4DCC-96AC-782C4520C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821" y="792135"/>
              <a:ext cx="2488368" cy="1537086"/>
            </a:xfrm>
            <a:prstGeom prst="rect">
              <a:avLst/>
            </a:prstGeom>
          </p:spPr>
        </p:pic>
        <p:pic>
          <p:nvPicPr>
            <p:cNvPr id="24" name="Picture 23" descr="A close up of a brick building&#10;&#10;Description generated with very high confidence">
              <a:extLst>
                <a:ext uri="{FF2B5EF4-FFF2-40B4-BE49-F238E27FC236}">
                  <a16:creationId xmlns:a16="http://schemas.microsoft.com/office/drawing/2014/main" id="{8B7B89D6-A90D-4925-8935-D9B1266EC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2" b="6538"/>
            <a:stretch/>
          </p:blipFill>
          <p:spPr>
            <a:xfrm>
              <a:off x="705637" y="2073809"/>
              <a:ext cx="2842581" cy="1534810"/>
            </a:xfrm>
            <a:prstGeom prst="rect">
              <a:avLst/>
            </a:prstGeom>
          </p:spPr>
        </p:pic>
        <p:pic>
          <p:nvPicPr>
            <p:cNvPr id="25" name="Picture 24" descr="A picture containing building&#10;&#10;Description generated with high confidence">
              <a:extLst>
                <a:ext uri="{FF2B5EF4-FFF2-40B4-BE49-F238E27FC236}">
                  <a16:creationId xmlns:a16="http://schemas.microsoft.com/office/drawing/2014/main" id="{7B88E122-0FE1-43D2-A5F2-340BF7F77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682" y="976710"/>
              <a:ext cx="1358266" cy="1709519"/>
            </a:xfrm>
            <a:prstGeom prst="rect">
              <a:avLst/>
            </a:prstGeom>
          </p:spPr>
        </p:pic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12FE8126-F662-4B54-AA97-63E33C4B7451}"/>
                </a:ext>
              </a:extLst>
            </p:cNvPr>
            <p:cNvSpPr txBox="1"/>
            <p:nvPr/>
          </p:nvSpPr>
          <p:spPr>
            <a:xfrm>
              <a:off x="2888501" y="292796"/>
              <a:ext cx="1358378" cy="864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UTM Times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9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525DC4BC-FE72-4883-8486-F1CC6A21A522}"/>
                </a:ext>
              </a:extLst>
            </p:cNvPr>
            <p:cNvSpPr txBox="1"/>
            <p:nvPr/>
          </p:nvSpPr>
          <p:spPr>
            <a:xfrm>
              <a:off x="-62700" y="292828"/>
              <a:ext cx="1355991" cy="864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UTM Times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9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D77309CD-C8B6-4BFC-A20A-9A59EE1A10FD}"/>
                </a:ext>
              </a:extLst>
            </p:cNvPr>
            <p:cNvSpPr txBox="1"/>
            <p:nvPr/>
          </p:nvSpPr>
          <p:spPr>
            <a:xfrm>
              <a:off x="1112483" y="1507658"/>
              <a:ext cx="1358378" cy="864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500">
                  <a:solidFill>
                    <a:srgbClr val="000000"/>
                  </a:solidFill>
                  <a:latin typeface="UTM Times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9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4" name="Picture 3" descr="A picture containing indoor, ceiling&#10;&#10;Description generated with very high confidence">
            <a:extLst>
              <a:ext uri="{FF2B5EF4-FFF2-40B4-BE49-F238E27FC236}">
                <a16:creationId xmlns:a16="http://schemas.microsoft.com/office/drawing/2014/main" id="{C90CC913-8CF3-46E6-8830-34DBDC86F9A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74" y="3143297"/>
            <a:ext cx="2055713" cy="133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B026A3-6CC3-4CA4-8B45-60E372B9814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71" y="4625988"/>
            <a:ext cx="2035636" cy="1104806"/>
          </a:xfrm>
          <a:prstGeom prst="rect">
            <a:avLst/>
          </a:prstGeom>
          <a:noFill/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0B218F8-E66A-4A1B-BB13-07F7439AED29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id="{9F6B4101-6885-4F82-BB2B-01FE082798AB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BF8BFF1-BDE6-43EB-9887-428585E443A6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4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B380769-07AC-465E-8169-82AF10BA2C83}"/>
              </a:ext>
            </a:extLst>
          </p:cNvPr>
          <p:cNvSpPr txBox="1"/>
          <p:nvPr/>
        </p:nvSpPr>
        <p:spPr>
          <a:xfrm>
            <a:off x="1718775" y="2612517"/>
            <a:ext cx="87544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9A7F0C-3950-451F-A98A-8E8544652650}"/>
              </a:ext>
            </a:extLst>
          </p:cNvPr>
          <p:cNvGrpSpPr/>
          <p:nvPr/>
        </p:nvGrpSpPr>
        <p:grpSpPr>
          <a:xfrm>
            <a:off x="1672276" y="1849908"/>
            <a:ext cx="5257800" cy="590637"/>
            <a:chOff x="76200" y="1447799"/>
            <a:chExt cx="5257800" cy="59063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5EEFE57-6134-48C8-ADD3-F9AB70E41B64}"/>
                </a:ext>
              </a:extLst>
            </p:cNvPr>
            <p:cNvSpPr/>
            <p:nvPr/>
          </p:nvSpPr>
          <p:spPr bwMode="auto">
            <a:xfrm>
              <a:off x="76200" y="1447799"/>
              <a:ext cx="5257800" cy="590637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FF296A7-7493-415F-8289-5A45DD45B0EF}"/>
                </a:ext>
              </a:extLst>
            </p:cNvPr>
            <p:cNvSpPr/>
            <p:nvPr/>
          </p:nvSpPr>
          <p:spPr bwMode="auto">
            <a:xfrm>
              <a:off x="76200" y="1473545"/>
              <a:ext cx="609600" cy="55811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78D0F2-2D61-40C0-AAA1-CC3842EF00BF}"/>
              </a:ext>
            </a:extLst>
          </p:cNvPr>
          <p:cNvGrpSpPr/>
          <p:nvPr/>
        </p:nvGrpSpPr>
        <p:grpSpPr>
          <a:xfrm>
            <a:off x="1620460" y="1240306"/>
            <a:ext cx="2895600" cy="533400"/>
            <a:chOff x="24384" y="1066800"/>
            <a:chExt cx="2895600" cy="5334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38EDA48-BE66-43EA-9457-CE68DADC209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16" name="Picture 15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656FCB4-73F3-47FE-B3DB-DEDD93DCA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5EF57F-35D0-4FF8-A74D-A9C7B3EAAA2F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482B3012-3FBD-4FB1-9476-8552F01DE72F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5FDE187-ED6D-4EF3-BCC9-B6FB2B929A09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3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0">
            <a:extLst>
              <a:ext uri="{FF2B5EF4-FFF2-40B4-BE49-F238E27FC236}">
                <a16:creationId xmlns:a16="http://schemas.microsoft.com/office/drawing/2014/main" id="{899BC84F-22EC-434F-9B6E-C69C8D979E01}"/>
              </a:ext>
            </a:extLst>
          </p:cNvPr>
          <p:cNvSpPr txBox="1"/>
          <p:nvPr/>
        </p:nvSpPr>
        <p:spPr>
          <a:xfrm>
            <a:off x="2514603" y="2021346"/>
            <a:ext cx="2015947" cy="5300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algn="just">
              <a:lnSpc>
                <a:spcPts val="1200"/>
              </a:lnSpc>
              <a:spcAft>
                <a:spcPts val="300"/>
              </a:spcAft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>
              <a:lnSpc>
                <a:spcPts val="1200"/>
              </a:lnSpc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551">
            <a:extLst>
              <a:ext uri="{FF2B5EF4-FFF2-40B4-BE49-F238E27FC236}">
                <a16:creationId xmlns:a16="http://schemas.microsoft.com/office/drawing/2014/main" id="{AC12F0AC-E08C-4C11-9316-074CAF882092}"/>
              </a:ext>
            </a:extLst>
          </p:cNvPr>
          <p:cNvSpPr txBox="1"/>
          <p:nvPr/>
        </p:nvSpPr>
        <p:spPr>
          <a:xfrm>
            <a:off x="2514603" y="3078894"/>
            <a:ext cx="2207621" cy="48492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algn="just">
              <a:lnSpc>
                <a:spcPts val="1200"/>
              </a:lnSpc>
              <a:spcAft>
                <a:spcPts val="300"/>
              </a:spcAft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just">
              <a:lnSpc>
                <a:spcPts val="1200"/>
              </a:lnSpc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endParaRPr lang="en-US" sz="2800" dirty="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552">
            <a:extLst>
              <a:ext uri="{FF2B5EF4-FFF2-40B4-BE49-F238E27FC236}">
                <a16:creationId xmlns:a16="http://schemas.microsoft.com/office/drawing/2014/main" id="{B2E69014-3DB8-4EDE-8BBB-F05A389FCE88}"/>
              </a:ext>
            </a:extLst>
          </p:cNvPr>
          <p:cNvSpPr txBox="1"/>
          <p:nvPr/>
        </p:nvSpPr>
        <p:spPr>
          <a:xfrm>
            <a:off x="2604649" y="4088908"/>
            <a:ext cx="1925901" cy="9344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>
              <a:lnSpc>
                <a:spcPts val="1200"/>
              </a:lnSpc>
              <a:spcAft>
                <a:spcPts val="300"/>
              </a:spcAft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ts val="1200"/>
              </a:lnSpc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>
              <a:lnSpc>
                <a:spcPts val="1200"/>
              </a:lnSpc>
              <a:spcAft>
                <a:spcPts val="300"/>
              </a:spcAft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ts val="1200"/>
              </a:lnSpc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5EC828E7-5B5B-451C-BCE2-B36EEBB17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07" y="1656304"/>
            <a:ext cx="679493" cy="1016065"/>
          </a:xfrm>
          <a:prstGeom prst="rect">
            <a:avLst/>
          </a:prstGeom>
        </p:spPr>
      </p:pic>
      <p:pic>
        <p:nvPicPr>
          <p:cNvPr id="13" name="Picture 12" descr="A computer monitor and keyboard&#10;&#10;Description generated with very high confidence">
            <a:extLst>
              <a:ext uri="{FF2B5EF4-FFF2-40B4-BE49-F238E27FC236}">
                <a16:creationId xmlns:a16="http://schemas.microsoft.com/office/drawing/2014/main" id="{8862F772-F171-4936-937B-3A2FEAC7C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8" y="2793387"/>
            <a:ext cx="1043934" cy="853089"/>
          </a:xfrm>
          <a:prstGeom prst="rect">
            <a:avLst/>
          </a:prstGeom>
        </p:spPr>
      </p:pic>
      <p:pic>
        <p:nvPicPr>
          <p:cNvPr id="19" name="Picture 18" descr="A close up of a printer&#10;&#10;Description generated with very high confidence">
            <a:extLst>
              <a:ext uri="{FF2B5EF4-FFF2-40B4-BE49-F238E27FC236}">
                <a16:creationId xmlns:a16="http://schemas.microsoft.com/office/drawing/2014/main" id="{D9F2402B-42E5-4071-9734-8F945FB077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9146" r="6248" b="10980"/>
          <a:stretch/>
        </p:blipFill>
        <p:spPr>
          <a:xfrm>
            <a:off x="1711578" y="4071528"/>
            <a:ext cx="1034146" cy="9344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4E8CD8-8550-4467-A222-CCEAD86D96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11070" r="14963" b="8846"/>
          <a:stretch/>
        </p:blipFill>
        <p:spPr>
          <a:xfrm>
            <a:off x="1711578" y="5443003"/>
            <a:ext cx="1107822" cy="12747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94198B-036C-427E-8CBF-41D53F0AFF36}"/>
              </a:ext>
            </a:extLst>
          </p:cNvPr>
          <p:cNvSpPr txBox="1"/>
          <p:nvPr/>
        </p:nvSpPr>
        <p:spPr>
          <a:xfrm>
            <a:off x="5312950" y="1910130"/>
            <a:ext cx="527885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2E89E7-3268-4771-9A59-7FFB08C7A405}"/>
              </a:ext>
            </a:extLst>
          </p:cNvPr>
          <p:cNvSpPr txBox="1"/>
          <p:nvPr/>
        </p:nvSpPr>
        <p:spPr>
          <a:xfrm>
            <a:off x="5276758" y="2861623"/>
            <a:ext cx="527885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C573E8-BDE6-484B-9BB4-48FB12AF0A9F}"/>
              </a:ext>
            </a:extLst>
          </p:cNvPr>
          <p:cNvSpPr txBox="1"/>
          <p:nvPr/>
        </p:nvSpPr>
        <p:spPr>
          <a:xfrm>
            <a:off x="5257803" y="3827273"/>
            <a:ext cx="529780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AE1BFB-8AA7-41FB-B029-6229318226AC}"/>
              </a:ext>
            </a:extLst>
          </p:cNvPr>
          <p:cNvSpPr txBox="1"/>
          <p:nvPr/>
        </p:nvSpPr>
        <p:spPr>
          <a:xfrm>
            <a:off x="5257803" y="5148095"/>
            <a:ext cx="5297807" cy="156966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550">
            <a:extLst>
              <a:ext uri="{FF2B5EF4-FFF2-40B4-BE49-F238E27FC236}">
                <a16:creationId xmlns:a16="http://schemas.microsoft.com/office/drawing/2014/main" id="{21287DC6-CB17-4DD2-ABCE-C1154EB953CA}"/>
              </a:ext>
            </a:extLst>
          </p:cNvPr>
          <p:cNvSpPr txBox="1"/>
          <p:nvPr/>
        </p:nvSpPr>
        <p:spPr>
          <a:xfrm>
            <a:off x="2604649" y="5613148"/>
            <a:ext cx="2343245" cy="9344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1A99B01-9874-4E5E-85D2-6FE5C4381115}"/>
              </a:ext>
            </a:extLst>
          </p:cNvPr>
          <p:cNvCxnSpPr>
            <a:endCxn id="26" idx="1"/>
          </p:cNvCxnSpPr>
          <p:nvPr/>
        </p:nvCxnSpPr>
        <p:spPr bwMode="auto">
          <a:xfrm>
            <a:off x="4172046" y="2286003"/>
            <a:ext cx="1085757" cy="2141435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76BD2D6-5067-49F2-95DA-F8D0BB2E43A5}"/>
              </a:ext>
            </a:extLst>
          </p:cNvPr>
          <p:cNvCxnSpPr/>
          <p:nvPr/>
        </p:nvCxnSpPr>
        <p:spPr bwMode="auto">
          <a:xfrm>
            <a:off x="4419600" y="3429003"/>
            <a:ext cx="815702" cy="2184145"/>
          </a:xfrm>
          <a:prstGeom prst="straightConnector1">
            <a:avLst/>
          </a:prstGeom>
          <a:ln w="38100">
            <a:solidFill>
              <a:srgbClr val="00FF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075DCE2-CE8D-4C28-8B65-FDA8292C98F7}"/>
              </a:ext>
            </a:extLst>
          </p:cNvPr>
          <p:cNvCxnSpPr>
            <a:cxnSpLocks/>
            <a:endCxn id="22" idx="1"/>
          </p:cNvCxnSpPr>
          <p:nvPr/>
        </p:nvCxnSpPr>
        <p:spPr bwMode="auto">
          <a:xfrm flipV="1">
            <a:off x="4455792" y="2325626"/>
            <a:ext cx="857158" cy="210181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FD9ACCD-B803-46D7-8A9E-2132D8A07191}"/>
              </a:ext>
            </a:extLst>
          </p:cNvPr>
          <p:cNvCxnSpPr/>
          <p:nvPr/>
        </p:nvCxnSpPr>
        <p:spPr bwMode="auto">
          <a:xfrm flipV="1">
            <a:off x="4530547" y="3429000"/>
            <a:ext cx="746210" cy="259080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D26567-E475-45D3-BFB4-D01CC7BF9259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8A9972A7-DECF-411F-BF52-D2A5D0368019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2C6DBD-34C0-4725-84D0-79C27B939581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D3DF8C-19B6-4A6D-AB58-4FA346892735}"/>
              </a:ext>
            </a:extLst>
          </p:cNvPr>
          <p:cNvGrpSpPr/>
          <p:nvPr/>
        </p:nvGrpSpPr>
        <p:grpSpPr>
          <a:xfrm>
            <a:off x="1580195" y="940383"/>
            <a:ext cx="2895600" cy="533400"/>
            <a:chOff x="24384" y="1066800"/>
            <a:chExt cx="2895600" cy="5334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096F061-324D-4DE0-A13D-7E9A468ED573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38" name="Picture 37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4D1054FE-609F-428F-958F-9ADADFE02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0224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81115-2F23-4FD9-A76D-639F6B1C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Võ Nhật Trường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5060FC-A9C4-4BC8-A9CC-84E849E0B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6B845EC-EEBE-4207-96AB-A2B1E1AA07D3}"/>
              </a:ext>
            </a:extLst>
          </p:cNvPr>
          <p:cNvSpPr txBox="1">
            <a:spLocks/>
          </p:cNvSpPr>
          <p:nvPr/>
        </p:nvSpPr>
        <p:spPr>
          <a:xfrm>
            <a:off x="266700" y="809625"/>
            <a:ext cx="11658600" cy="1447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M" sz="5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I: </a:t>
            </a:r>
          </a:p>
          <a:p>
            <a:r>
              <a:rPr lang="en-UM" sz="5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 MÁY TÍNH VÀ INTERNET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8EF34C-97F8-452A-9971-8BCE9C8756E8}"/>
              </a:ext>
            </a:extLst>
          </p:cNvPr>
          <p:cNvSpPr txBox="1">
            <a:spLocks/>
          </p:cNvSpPr>
          <p:nvPr/>
        </p:nvSpPr>
        <p:spPr>
          <a:xfrm>
            <a:off x="1981200" y="2705100"/>
            <a:ext cx="865929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M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TỪ MÁY TÍNH ĐẾN MẠNG MÁY TÍNH</a:t>
            </a:r>
          </a:p>
        </p:txBody>
      </p:sp>
    </p:spTree>
    <p:extLst>
      <p:ext uri="{BB962C8B-B14F-4D97-AF65-F5344CB8AC3E}">
        <p14:creationId xmlns:p14="http://schemas.microsoft.com/office/powerpoint/2010/main" val="28595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:a16="http://schemas.microsoft.com/office/drawing/2014/main" id="{2AEFB6E7-2B07-43CC-92D5-928EA5002BF8}"/>
              </a:ext>
            </a:extLst>
          </p:cNvPr>
          <p:cNvSpPr/>
          <p:nvPr/>
        </p:nvSpPr>
        <p:spPr>
          <a:xfrm>
            <a:off x="3757550" y="2238674"/>
            <a:ext cx="1286540" cy="988943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ectangle: Rounded Corners 11">
            <a:hlinkClick r:id="rId4" action="ppaction://hlinksldjump"/>
            <a:extLst>
              <a:ext uri="{FF2B5EF4-FFF2-40B4-BE49-F238E27FC236}">
                <a16:creationId xmlns:a16="http://schemas.microsoft.com/office/drawing/2014/main" id="{07268E1A-AD78-4D1D-AC72-857FC680EE0B}"/>
              </a:ext>
            </a:extLst>
          </p:cNvPr>
          <p:cNvSpPr/>
          <p:nvPr/>
        </p:nvSpPr>
        <p:spPr>
          <a:xfrm>
            <a:off x="5726875" y="2238673"/>
            <a:ext cx="1286540" cy="988943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hlinkClick r:id="rId5" action="ppaction://hlinksldjump"/>
            <a:extLst>
              <a:ext uri="{FF2B5EF4-FFF2-40B4-BE49-F238E27FC236}">
                <a16:creationId xmlns:a16="http://schemas.microsoft.com/office/drawing/2014/main" id="{617876D9-349F-438C-9F97-9B9CF233A8C5}"/>
              </a:ext>
            </a:extLst>
          </p:cNvPr>
          <p:cNvSpPr/>
          <p:nvPr/>
        </p:nvSpPr>
        <p:spPr>
          <a:xfrm>
            <a:off x="7696200" y="2238673"/>
            <a:ext cx="1286540" cy="988943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hlinkClick r:id="rId6" action="ppaction://hlinksldjump"/>
            <a:extLst>
              <a:ext uri="{FF2B5EF4-FFF2-40B4-BE49-F238E27FC236}">
                <a16:creationId xmlns:a16="http://schemas.microsoft.com/office/drawing/2014/main" id="{C3FB02C5-6AAF-4C5D-9DF4-A9429631A83D}"/>
              </a:ext>
            </a:extLst>
          </p:cNvPr>
          <p:cNvSpPr/>
          <p:nvPr/>
        </p:nvSpPr>
        <p:spPr>
          <a:xfrm>
            <a:off x="3757550" y="3998760"/>
            <a:ext cx="1286540" cy="988943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Rectangle: Rounded Corners 17">
            <a:hlinkClick r:id="rId6" action="ppaction://hlinksldjump"/>
            <a:extLst>
              <a:ext uri="{FF2B5EF4-FFF2-40B4-BE49-F238E27FC236}">
                <a16:creationId xmlns:a16="http://schemas.microsoft.com/office/drawing/2014/main" id="{5F6F61EF-F80D-46FB-9E7C-CFD879BDD197}"/>
              </a:ext>
            </a:extLst>
          </p:cNvPr>
          <p:cNvSpPr/>
          <p:nvPr/>
        </p:nvSpPr>
        <p:spPr>
          <a:xfrm>
            <a:off x="5760403" y="3962399"/>
            <a:ext cx="1286540" cy="988943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hlinkClick r:id="rId7" action="ppaction://hlinksldjump"/>
            <a:extLst>
              <a:ext uri="{FF2B5EF4-FFF2-40B4-BE49-F238E27FC236}">
                <a16:creationId xmlns:a16="http://schemas.microsoft.com/office/drawing/2014/main" id="{976550B9-32F6-4EB4-83A2-C8DB846A77E4}"/>
              </a:ext>
            </a:extLst>
          </p:cNvPr>
          <p:cNvSpPr/>
          <p:nvPr/>
        </p:nvSpPr>
        <p:spPr>
          <a:xfrm>
            <a:off x="7696200" y="3962400"/>
            <a:ext cx="1286540" cy="988943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F72162-932E-45F8-AF9D-BA61FDED92FD}"/>
              </a:ext>
            </a:extLst>
          </p:cNvPr>
          <p:cNvSpPr/>
          <p:nvPr/>
        </p:nvSpPr>
        <p:spPr bwMode="auto">
          <a:xfrm>
            <a:off x="3474545" y="1077749"/>
            <a:ext cx="5791200" cy="51206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22D13E-D6DF-4F1E-81F5-32BAFBECC75E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07D17B3-26D5-4FCB-9E5C-8F1D213B9AB9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A5C8061-D9F6-46FC-9E4A-13C803F7BBDB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230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445"/>
    </mc:Choice>
    <mc:Fallback xmlns="">
      <p:transition advTm="244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C94FB6F3-90AD-4C72-BEE7-8533AF584DC9}"/>
              </a:ext>
            </a:extLst>
          </p:cNvPr>
          <p:cNvSpPr/>
          <p:nvPr/>
        </p:nvSpPr>
        <p:spPr bwMode="auto">
          <a:xfrm>
            <a:off x="3498911" y="4495796"/>
            <a:ext cx="519684" cy="69408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4E606-DAB9-43B0-B921-5BD73DE1A5E7}"/>
              </a:ext>
            </a:extLst>
          </p:cNvPr>
          <p:cNvSpPr txBox="1"/>
          <p:nvPr/>
        </p:nvSpPr>
        <p:spPr>
          <a:xfrm>
            <a:off x="3498911" y="1994558"/>
            <a:ext cx="649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của mạng máy tính là: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C7D92E-688B-4E0A-AB70-546ACD5B5A9C}"/>
              </a:ext>
            </a:extLst>
          </p:cNvPr>
          <p:cNvSpPr/>
          <p:nvPr/>
        </p:nvSpPr>
        <p:spPr bwMode="auto">
          <a:xfrm>
            <a:off x="2113595" y="2041078"/>
            <a:ext cx="1295400" cy="53825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154A5C-3D42-4E85-9C60-9BC3667E851F}"/>
              </a:ext>
            </a:extLst>
          </p:cNvPr>
          <p:cNvSpPr txBox="1"/>
          <p:nvPr/>
        </p:nvSpPr>
        <p:spPr>
          <a:xfrm>
            <a:off x="3520247" y="2720139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Thiết bị đầu cuối.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D68805-BE05-49E9-A881-CE02092ACA5E}"/>
              </a:ext>
            </a:extLst>
          </p:cNvPr>
          <p:cNvSpPr txBox="1"/>
          <p:nvPr/>
        </p:nvSpPr>
        <p:spPr>
          <a:xfrm>
            <a:off x="3544631" y="3326250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Môi trường truyền dẫn.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7A05E7-6121-4297-83E9-7E55B5E7F9F6}"/>
              </a:ext>
            </a:extLst>
          </p:cNvPr>
          <p:cNvSpPr txBox="1"/>
          <p:nvPr/>
        </p:nvSpPr>
        <p:spPr>
          <a:xfrm>
            <a:off x="3544631" y="3911025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c) Các thiết bị kết nối mạng.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95A3C-B025-4CAB-BA2F-7FB0CEA153C6}"/>
              </a:ext>
            </a:extLst>
          </p:cNvPr>
          <p:cNvSpPr txBox="1"/>
          <p:nvPr/>
        </p:nvSpPr>
        <p:spPr>
          <a:xfrm>
            <a:off x="3544631" y="4495800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d) Tất cả các ý trên.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A30CFA2-80E7-46E2-9D90-54337FFFB69A}"/>
              </a:ext>
            </a:extLst>
          </p:cNvPr>
          <p:cNvSpPr/>
          <p:nvPr/>
        </p:nvSpPr>
        <p:spPr bwMode="auto">
          <a:xfrm>
            <a:off x="3474545" y="1077749"/>
            <a:ext cx="5791200" cy="51206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84DB1E-685C-40B4-A27A-5C924481E4C6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1F0B90F9-0247-48FB-B020-2073040B55A6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55C81C7-09DD-4B6A-8A6B-A998D57CBD19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11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8223EDE-5A80-48DC-8B78-28BA1487858D}"/>
              </a:ext>
            </a:extLst>
          </p:cNvPr>
          <p:cNvSpPr/>
          <p:nvPr/>
        </p:nvSpPr>
        <p:spPr bwMode="auto">
          <a:xfrm>
            <a:off x="3383280" y="3000114"/>
            <a:ext cx="519684" cy="69408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AADD9-487D-49FE-80A1-50919468EEBF}"/>
              </a:ext>
            </a:extLst>
          </p:cNvPr>
          <p:cNvSpPr txBox="1"/>
          <p:nvPr/>
        </p:nvSpPr>
        <p:spPr>
          <a:xfrm>
            <a:off x="3383280" y="2274536"/>
            <a:ext cx="730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cách phân loại mạng máy tính?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65BFA1-FC26-4E47-870F-99700117BCF4}"/>
              </a:ext>
            </a:extLst>
          </p:cNvPr>
          <p:cNvSpPr/>
          <p:nvPr/>
        </p:nvSpPr>
        <p:spPr bwMode="auto">
          <a:xfrm>
            <a:off x="1997964" y="2321053"/>
            <a:ext cx="1295400" cy="53825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999907-A09E-499F-AFB4-16088460537B}"/>
              </a:ext>
            </a:extLst>
          </p:cNvPr>
          <p:cNvSpPr txBox="1"/>
          <p:nvPr/>
        </p:nvSpPr>
        <p:spPr>
          <a:xfrm>
            <a:off x="3404616" y="3000114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2 cách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5F940-66B4-476F-ABF8-327421970DE7}"/>
              </a:ext>
            </a:extLst>
          </p:cNvPr>
          <p:cNvSpPr txBox="1"/>
          <p:nvPr/>
        </p:nvSpPr>
        <p:spPr>
          <a:xfrm>
            <a:off x="3429000" y="3606225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322BD-2BD5-436B-97E7-2EC9C9FBADD5}"/>
              </a:ext>
            </a:extLst>
          </p:cNvPr>
          <p:cNvSpPr txBox="1"/>
          <p:nvPr/>
        </p:nvSpPr>
        <p:spPr>
          <a:xfrm>
            <a:off x="3429000" y="4191000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c) 4 cách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D5900-B5AD-47F2-B94D-61E5D3FA2FBB}"/>
              </a:ext>
            </a:extLst>
          </p:cNvPr>
          <p:cNvSpPr txBox="1"/>
          <p:nvPr/>
        </p:nvSpPr>
        <p:spPr>
          <a:xfrm>
            <a:off x="3429000" y="4775775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d) 5 cách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FBCC53-AB6D-4409-BBF7-75236CB8A765}"/>
              </a:ext>
            </a:extLst>
          </p:cNvPr>
          <p:cNvSpPr/>
          <p:nvPr/>
        </p:nvSpPr>
        <p:spPr bwMode="auto">
          <a:xfrm>
            <a:off x="3474545" y="1077749"/>
            <a:ext cx="5791200" cy="51206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532930-A957-4099-A975-8ED68FB4EC52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6324CEA8-9AA4-4AF8-B60C-2A2815611A60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7EEB9DF-84C4-4873-9C9B-CA646F024AA3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0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3F3F5CA-1E21-4AE0-8032-5543E5A0610B}"/>
              </a:ext>
            </a:extLst>
          </p:cNvPr>
          <p:cNvSpPr/>
          <p:nvPr/>
        </p:nvSpPr>
        <p:spPr bwMode="auto">
          <a:xfrm>
            <a:off x="3383280" y="4267196"/>
            <a:ext cx="519684" cy="69408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3DD3D1-3F70-45AD-908A-B8E31BE1925C}"/>
              </a:ext>
            </a:extLst>
          </p:cNvPr>
          <p:cNvSpPr txBox="1"/>
          <p:nvPr/>
        </p:nvSpPr>
        <p:spPr>
          <a:xfrm>
            <a:off x="3383280" y="1765961"/>
            <a:ext cx="545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mạng máy tính là: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E09261-C79F-4493-A8BA-4ABE24999B28}"/>
              </a:ext>
            </a:extLst>
          </p:cNvPr>
          <p:cNvSpPr/>
          <p:nvPr/>
        </p:nvSpPr>
        <p:spPr bwMode="auto">
          <a:xfrm>
            <a:off x="1997964" y="1812478"/>
            <a:ext cx="1295400" cy="53825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A009EB-8B2E-4790-AD90-A1F95BDDFF23}"/>
              </a:ext>
            </a:extLst>
          </p:cNvPr>
          <p:cNvSpPr txBox="1"/>
          <p:nvPr/>
        </p:nvSpPr>
        <p:spPr>
          <a:xfrm>
            <a:off x="3404616" y="2491539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Chia sẻ dữ liệu, trao đổi thông tin.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6244D-F516-433A-8845-1F64AEEEEE25}"/>
              </a:ext>
            </a:extLst>
          </p:cNvPr>
          <p:cNvSpPr txBox="1"/>
          <p:nvPr/>
        </p:nvSpPr>
        <p:spPr>
          <a:xfrm>
            <a:off x="3429000" y="3097650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Dùng chung các thiết bị phần cứng.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66884-DCB6-405E-B1A5-C098A36E15E9}"/>
              </a:ext>
            </a:extLst>
          </p:cNvPr>
          <p:cNvSpPr txBox="1"/>
          <p:nvPr/>
        </p:nvSpPr>
        <p:spPr>
          <a:xfrm>
            <a:off x="3429000" y="3682425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c) Dùng chung các phần mềm.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2D4FEB-2D71-431D-AD43-D0F262F92FD2}"/>
              </a:ext>
            </a:extLst>
          </p:cNvPr>
          <p:cNvSpPr txBox="1"/>
          <p:nvPr/>
        </p:nvSpPr>
        <p:spPr>
          <a:xfrm>
            <a:off x="3429000" y="4267200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d) Tất cả các ý trên.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EE60B0-20BA-441E-99E6-0A7AA0CDBC3F}"/>
              </a:ext>
            </a:extLst>
          </p:cNvPr>
          <p:cNvSpPr/>
          <p:nvPr/>
        </p:nvSpPr>
        <p:spPr bwMode="auto">
          <a:xfrm>
            <a:off x="3474545" y="1077749"/>
            <a:ext cx="5791200" cy="51206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988FA-C5CD-4750-A09E-92D459956DB6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8C86332E-A6A2-410C-A33D-6E74424860B1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1714973-A236-491D-9247-026824FE88A5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2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A122BF8C-66C9-404F-9D63-45C0385B19AE}"/>
              </a:ext>
            </a:extLst>
          </p:cNvPr>
          <p:cNvSpPr/>
          <p:nvPr/>
        </p:nvSpPr>
        <p:spPr bwMode="auto">
          <a:xfrm>
            <a:off x="6361717" y="2905045"/>
            <a:ext cx="1760799" cy="19812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5AA7AB-96C4-4726-873C-BFD8B3157418}"/>
              </a:ext>
            </a:extLst>
          </p:cNvPr>
          <p:cNvGrpSpPr/>
          <p:nvPr/>
        </p:nvGrpSpPr>
        <p:grpSpPr>
          <a:xfrm>
            <a:off x="2895600" y="2971800"/>
            <a:ext cx="6815625" cy="1535830"/>
            <a:chOff x="933198" y="2664594"/>
            <a:chExt cx="9257548" cy="14381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EC5177-D25B-4357-ACDE-F1B3A708CB63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253" y="2664594"/>
              <a:ext cx="1367962" cy="1438173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8F8CA65-13A4-42D6-9EF7-BC1AF00D8C1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210" y="2664594"/>
              <a:ext cx="1579017" cy="1438173"/>
            </a:xfrm>
            <a:prstGeom prst="rect">
              <a:avLst/>
            </a:prstGeom>
            <a:noFill/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FDA3B-A17C-43C4-A81F-E7B52BF01B3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2433" y="2664594"/>
              <a:ext cx="1738313" cy="1356677"/>
            </a:xfrm>
            <a:prstGeom prst="rect">
              <a:avLst/>
            </a:prstGeom>
            <a:noFill/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580159-D640-4EA6-9E1F-AAC9D801EB60}"/>
                </a:ext>
              </a:extLst>
            </p:cNvPr>
            <p:cNvGrpSpPr/>
            <p:nvPr/>
          </p:nvGrpSpPr>
          <p:grpSpPr>
            <a:xfrm>
              <a:off x="933198" y="2664594"/>
              <a:ext cx="1412959" cy="1438173"/>
              <a:chOff x="0" y="0"/>
              <a:chExt cx="5600700" cy="5089230"/>
            </a:xfrm>
          </p:grpSpPr>
          <p:pic>
            <p:nvPicPr>
              <p:cNvPr id="12" name="Picture 11" descr="A desktop computer monitor sitting next to a computer&#10;&#10;Description generated with high confidence">
                <a:extLst>
                  <a:ext uri="{FF2B5EF4-FFF2-40B4-BE49-F238E27FC236}">
                    <a16:creationId xmlns:a16="http://schemas.microsoft.com/office/drawing/2014/main" id="{1E6631F8-F72A-480D-A46A-B6A1608799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847521"/>
                <a:ext cx="2743200" cy="2241709"/>
              </a:xfrm>
              <a:prstGeom prst="rect">
                <a:avLst/>
              </a:prstGeom>
            </p:spPr>
          </p:pic>
          <p:pic>
            <p:nvPicPr>
              <p:cNvPr id="13" name="Picture 12" descr="A close up of a sign&#10;&#10;Description generated with high confidence">
                <a:extLst>
                  <a:ext uri="{FF2B5EF4-FFF2-40B4-BE49-F238E27FC236}">
                    <a16:creationId xmlns:a16="http://schemas.microsoft.com/office/drawing/2014/main" id="{A5C03FB3-71CC-4F93-94A2-1671E6A7E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6344" y="0"/>
                <a:ext cx="2362198" cy="1509879"/>
              </a:xfrm>
              <a:prstGeom prst="rect">
                <a:avLst/>
              </a:prstGeom>
            </p:spPr>
          </p:pic>
          <p:pic>
            <p:nvPicPr>
              <p:cNvPr id="14" name="Picture 13" descr="A silver computer&#10;&#10;Description generated with very high confidence">
                <a:extLst>
                  <a:ext uri="{FF2B5EF4-FFF2-40B4-BE49-F238E27FC236}">
                    <a16:creationId xmlns:a16="http://schemas.microsoft.com/office/drawing/2014/main" id="{B4BD388F-1DE2-409C-9797-EB638BCA5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8500" y="3095629"/>
                <a:ext cx="2362200" cy="1705213"/>
              </a:xfrm>
              <a:prstGeom prst="rect">
                <a:avLst/>
              </a:prstGeom>
            </p:spPr>
          </p:pic>
          <p:sp>
            <p:nvSpPr>
              <p:cNvPr id="15" name="Arrow: Curved Right 14">
                <a:extLst>
                  <a:ext uri="{FF2B5EF4-FFF2-40B4-BE49-F238E27FC236}">
                    <a16:creationId xmlns:a16="http://schemas.microsoft.com/office/drawing/2014/main" id="{A2F8F690-DA51-45F8-8953-F88FED515E0F}"/>
                  </a:ext>
                </a:extLst>
              </p:cNvPr>
              <p:cNvSpPr/>
              <p:nvPr/>
            </p:nvSpPr>
            <p:spPr>
              <a:xfrm>
                <a:off x="965312" y="713920"/>
                <a:ext cx="812576" cy="2133601"/>
              </a:xfrm>
              <a:prstGeom prst="curved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16" name="Arrow: Curved Right 15">
                <a:extLst>
                  <a:ext uri="{FF2B5EF4-FFF2-40B4-BE49-F238E27FC236}">
                    <a16:creationId xmlns:a16="http://schemas.microsoft.com/office/drawing/2014/main" id="{3899F24C-6060-4DF4-BC25-340C6BD805D5}"/>
                  </a:ext>
                </a:extLst>
              </p:cNvPr>
              <p:cNvSpPr/>
              <p:nvPr/>
            </p:nvSpPr>
            <p:spPr>
              <a:xfrm flipH="1">
                <a:off x="3870709" y="698386"/>
                <a:ext cx="812576" cy="2133601"/>
              </a:xfrm>
              <a:prstGeom prst="curved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8C00130-9580-40A1-9051-B641EE528EE0}"/>
              </a:ext>
            </a:extLst>
          </p:cNvPr>
          <p:cNvSpPr txBox="1"/>
          <p:nvPr/>
        </p:nvSpPr>
        <p:spPr>
          <a:xfrm>
            <a:off x="2571059" y="2138418"/>
            <a:ext cx="8311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M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M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B717DC4-BA7F-426F-A839-7321F4BDE769}"/>
              </a:ext>
            </a:extLst>
          </p:cNvPr>
          <p:cNvSpPr/>
          <p:nvPr/>
        </p:nvSpPr>
        <p:spPr bwMode="auto">
          <a:xfrm>
            <a:off x="2037659" y="1575596"/>
            <a:ext cx="1295400" cy="53825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7D17F8-16FF-40CB-833D-A51E887400D8}"/>
              </a:ext>
            </a:extLst>
          </p:cNvPr>
          <p:cNvSpPr/>
          <p:nvPr/>
        </p:nvSpPr>
        <p:spPr bwMode="auto">
          <a:xfrm>
            <a:off x="3474545" y="1077749"/>
            <a:ext cx="5791200" cy="51206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34644C-D5E2-46B3-ABC1-9F8C6F44669F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BE0820A-C8CC-4247-9F96-D9D3558FF865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47018F5-2D66-4E0C-A7A1-101A93617E22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6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26C3791-7B67-4A09-9C0E-87D725333E88}"/>
              </a:ext>
            </a:extLst>
          </p:cNvPr>
          <p:cNvSpPr/>
          <p:nvPr/>
        </p:nvSpPr>
        <p:spPr bwMode="auto">
          <a:xfrm>
            <a:off x="3428825" y="2626598"/>
            <a:ext cx="519684" cy="694086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8EF03D-97C5-4672-BCBA-97D51D69D032}"/>
              </a:ext>
            </a:extLst>
          </p:cNvPr>
          <p:cNvSpPr txBox="1"/>
          <p:nvPr/>
        </p:nvSpPr>
        <p:spPr>
          <a:xfrm>
            <a:off x="3428825" y="1928034"/>
            <a:ext cx="714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thiết bị đầu cuối của mạng máy tính?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8AD588-C8E7-44EC-A6C9-D5042D7CE5AB}"/>
              </a:ext>
            </a:extLst>
          </p:cNvPr>
          <p:cNvSpPr/>
          <p:nvPr/>
        </p:nvSpPr>
        <p:spPr bwMode="auto">
          <a:xfrm>
            <a:off x="2043509" y="1974554"/>
            <a:ext cx="1295400" cy="53825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9A67E3-C49B-4768-BA73-E55662CF8044}"/>
              </a:ext>
            </a:extLst>
          </p:cNvPr>
          <p:cNvSpPr txBox="1"/>
          <p:nvPr/>
        </p:nvSpPr>
        <p:spPr>
          <a:xfrm>
            <a:off x="3450161" y="2653615"/>
            <a:ext cx="726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8E1A4-4FD3-4BEF-B9F9-96BFC019F0EE}"/>
              </a:ext>
            </a:extLst>
          </p:cNvPr>
          <p:cNvSpPr txBox="1"/>
          <p:nvPr/>
        </p:nvSpPr>
        <p:spPr>
          <a:xfrm>
            <a:off x="3474545" y="3789627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ADF47-4802-4158-8734-2135EBF6E9FB}"/>
              </a:ext>
            </a:extLst>
          </p:cNvPr>
          <p:cNvSpPr txBox="1"/>
          <p:nvPr/>
        </p:nvSpPr>
        <p:spPr>
          <a:xfrm>
            <a:off x="3474545" y="4848252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57164-CDFF-42A1-864B-066DE3A55FB2}"/>
              </a:ext>
            </a:extLst>
          </p:cNvPr>
          <p:cNvSpPr txBox="1"/>
          <p:nvPr/>
        </p:nvSpPr>
        <p:spPr>
          <a:xfrm>
            <a:off x="3474545" y="5911563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E58B2E-2D01-4EB2-B212-591CE2DD2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301" y="2364334"/>
            <a:ext cx="2476846" cy="10955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1A6DB5-6707-4823-8F39-FF03FBFB7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485" y="3466840"/>
            <a:ext cx="2505425" cy="1095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BBDE58-4F81-41DE-8AC3-DBD101ABA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830" y="4530286"/>
            <a:ext cx="2457793" cy="1152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CDDAE1-D9A7-476E-90FC-C82C114DA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830" y="5668418"/>
            <a:ext cx="3486637" cy="111458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DF70FF-79EF-41D9-B160-BA9803481E86}"/>
              </a:ext>
            </a:extLst>
          </p:cNvPr>
          <p:cNvSpPr/>
          <p:nvPr/>
        </p:nvSpPr>
        <p:spPr bwMode="auto">
          <a:xfrm>
            <a:off x="3474545" y="1077749"/>
            <a:ext cx="5791200" cy="51206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2A7DBC-4F96-4306-980C-485A069D3333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70CAD2B0-986F-4502-9887-C4C5DDED6D6E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F3A264-F6D2-4C70-9D00-860BF7B7D36A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4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0214CAC-3761-4287-AD45-8ADC2B149585}"/>
              </a:ext>
            </a:extLst>
          </p:cNvPr>
          <p:cNvGrpSpPr/>
          <p:nvPr/>
        </p:nvGrpSpPr>
        <p:grpSpPr>
          <a:xfrm>
            <a:off x="1630279" y="968773"/>
            <a:ext cx="3480816" cy="533400"/>
            <a:chOff x="24384" y="1066800"/>
            <a:chExt cx="2895600" cy="5334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D52AEFD-D829-44F2-9BC0-9965981B5E6F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M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M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M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33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F58B1763-DB64-4A77-992E-E671F268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9E3658-89D6-4BE4-AE45-0C12CFF398B1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F8E90A1F-5892-4608-B56B-896CE7FA0629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D6240BF-6759-4898-BD1D-F6600E804C08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  <p:pic>
        <p:nvPicPr>
          <p:cNvPr id="6146" name="Picture 2" descr="Điện toán đám mây giúp ngân hàng tăng trưởng mạnh">
            <a:extLst>
              <a:ext uri="{FF2B5EF4-FFF2-40B4-BE49-F238E27FC236}">
                <a16:creationId xmlns:a16="http://schemas.microsoft.com/office/drawing/2014/main" id="{D8177AD6-5B66-42F6-A266-3A8F20FD3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38" y="1584757"/>
            <a:ext cx="7621862" cy="50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0214CAC-3761-4287-AD45-8ADC2B149585}"/>
              </a:ext>
            </a:extLst>
          </p:cNvPr>
          <p:cNvGrpSpPr/>
          <p:nvPr/>
        </p:nvGrpSpPr>
        <p:grpSpPr>
          <a:xfrm>
            <a:off x="1630279" y="968773"/>
            <a:ext cx="3480816" cy="533400"/>
            <a:chOff x="24384" y="1066800"/>
            <a:chExt cx="2895600" cy="5334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D52AEFD-D829-44F2-9BC0-9965981B5E6F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M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M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M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33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F58B1763-DB64-4A77-992E-E671F268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9E3658-89D6-4BE4-AE45-0C12CFF398B1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F8E90A1F-5892-4608-B56B-896CE7FA0629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D6240BF-6759-4898-BD1D-F6600E804C08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  <p:pic>
        <p:nvPicPr>
          <p:cNvPr id="15364" name="Picture 4" descr="Tại sao trí tuệ nhân tạo (AI) sẽ thay đổi thế giới trong tương lai?">
            <a:extLst>
              <a:ext uri="{FF2B5EF4-FFF2-40B4-BE49-F238E27FC236}">
                <a16:creationId xmlns:a16="http://schemas.microsoft.com/office/drawing/2014/main" id="{4B659D29-45C3-4DA4-BCBE-AE9CE69A2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38" y="1584757"/>
            <a:ext cx="7464981" cy="50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0214CAC-3761-4287-AD45-8ADC2B149585}"/>
              </a:ext>
            </a:extLst>
          </p:cNvPr>
          <p:cNvGrpSpPr/>
          <p:nvPr/>
        </p:nvGrpSpPr>
        <p:grpSpPr>
          <a:xfrm>
            <a:off x="1600200" y="962623"/>
            <a:ext cx="4495800" cy="533400"/>
            <a:chOff x="-638" y="1060650"/>
            <a:chExt cx="3739939" cy="5334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D52AEFD-D829-44F2-9BC0-9965981B5E6F}"/>
                </a:ext>
              </a:extLst>
            </p:cNvPr>
            <p:cNvSpPr/>
            <p:nvPr/>
          </p:nvSpPr>
          <p:spPr bwMode="auto">
            <a:xfrm>
              <a:off x="-638" y="1060650"/>
              <a:ext cx="3739939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</a:t>
              </a:r>
              <a:r>
                <a:rPr lang="en-UM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M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M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M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M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M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M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M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33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F58B1763-DB64-4A77-992E-E671F268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9E3658-89D6-4BE4-AE45-0C12CFF398B1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F8E90A1F-5892-4608-B56B-896CE7FA0629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M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D6240BF-6759-4898-BD1D-F6600E804C08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95F514F-DA75-47CF-B602-4B05116A6638}"/>
              </a:ext>
            </a:extLst>
          </p:cNvPr>
          <p:cNvSpPr txBox="1"/>
          <p:nvPr/>
        </p:nvSpPr>
        <p:spPr>
          <a:xfrm>
            <a:off x="1371600" y="1828800"/>
            <a:ext cx="1013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M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M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M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M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M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Oval 8" descr="150409-163729">
            <a:extLst>
              <a:ext uri="{FF2B5EF4-FFF2-40B4-BE49-F238E27FC236}">
                <a16:creationId xmlns:a16="http://schemas.microsoft.com/office/drawing/2014/main" id="{0BB8929D-B864-4013-8007-0BA95D0D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734344"/>
            <a:ext cx="3048000" cy="28956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>
              <a:latin typeface="Arial" panose="020B0604020202020204" pitchFamily="34" charset="0"/>
            </a:endParaRPr>
          </a:p>
        </p:txBody>
      </p:sp>
      <p:pic>
        <p:nvPicPr>
          <p:cNvPr id="58372" name="Picture 4" descr="SO00828_">
            <a:hlinkClick r:id="rId3"/>
            <a:extLst>
              <a:ext uri="{FF2B5EF4-FFF2-40B4-BE49-F238E27FC236}">
                <a16:creationId xmlns:a16="http://schemas.microsoft.com/office/drawing/2014/main" id="{DB744936-3875-45F0-8B93-18109228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097" y="2675413"/>
            <a:ext cx="1852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SO00828_">
            <a:extLst>
              <a:ext uri="{FF2B5EF4-FFF2-40B4-BE49-F238E27FC236}">
                <a16:creationId xmlns:a16="http://schemas.microsoft.com/office/drawing/2014/main" id="{FA352B8D-BF26-4E6E-AC62-52CA1E06A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42" y="4352990"/>
            <a:ext cx="1306513" cy="182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SO00828_">
            <a:extLst>
              <a:ext uri="{FF2B5EF4-FFF2-40B4-BE49-F238E27FC236}">
                <a16:creationId xmlns:a16="http://schemas.microsoft.com/office/drawing/2014/main" id="{1A11E80B-1256-470B-8F71-D89F585CA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13" y="5031093"/>
            <a:ext cx="1007541" cy="14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SO00828_">
            <a:extLst>
              <a:ext uri="{FF2B5EF4-FFF2-40B4-BE49-F238E27FC236}">
                <a16:creationId xmlns:a16="http://schemas.microsoft.com/office/drawing/2014/main" id="{EE27339A-0072-44F0-9D9D-2D529B63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50" y="2641553"/>
            <a:ext cx="1743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 descr="SO00828_">
            <a:extLst>
              <a:ext uri="{FF2B5EF4-FFF2-40B4-BE49-F238E27FC236}">
                <a16:creationId xmlns:a16="http://schemas.microsoft.com/office/drawing/2014/main" id="{9BDD5A41-19C4-4D36-BA15-D41FC0777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25" y="4371246"/>
            <a:ext cx="13065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 descr="SO00828_">
            <a:extLst>
              <a:ext uri="{FF2B5EF4-FFF2-40B4-BE49-F238E27FC236}">
                <a16:creationId xmlns:a16="http://schemas.microsoft.com/office/drawing/2014/main" id="{BE3153F9-B440-4DCB-8AFB-8289E210A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60" y="5145883"/>
            <a:ext cx="9239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C54E4E-7F52-420A-8B44-FCF8061F48E1}"/>
              </a:ext>
            </a:extLst>
          </p:cNvPr>
          <p:cNvSpPr/>
          <p:nvPr/>
        </p:nvSpPr>
        <p:spPr>
          <a:xfrm>
            <a:off x="4272264" y="1267238"/>
            <a:ext cx="3647472" cy="276831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10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TẬP TỐT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89C3C3-7428-4A46-A718-DA77152FE805}"/>
              </a:ext>
            </a:extLst>
          </p:cNvPr>
          <p:cNvGrpSpPr/>
          <p:nvPr/>
        </p:nvGrpSpPr>
        <p:grpSpPr>
          <a:xfrm>
            <a:off x="1" y="-51412"/>
            <a:ext cx="12191999" cy="880897"/>
            <a:chOff x="-16744" y="-9141"/>
            <a:chExt cx="9160743" cy="589713"/>
          </a:xfrm>
        </p:grpSpPr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B4AE3AA8-4CC9-4449-9CE1-2481F3094E50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96F2C08-0E5C-4315-B5A8-E44045243E53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56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340"/>
    </mc:Choice>
    <mc:Fallback xmlns="">
      <p:transition advTm="93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16">
            <a:extLst>
              <a:ext uri="{FF2B5EF4-FFF2-40B4-BE49-F238E27FC236}">
                <a16:creationId xmlns:a16="http://schemas.microsoft.com/office/drawing/2014/main" id="{7CA596DE-DA22-4EC9-B52C-FE4DA1D22EE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803238" y="5854480"/>
            <a:ext cx="1176694" cy="206361"/>
            <a:chOff x="0" y="1896"/>
            <a:chExt cx="5760" cy="120"/>
          </a:xfrm>
        </p:grpSpPr>
        <p:sp>
          <p:nvSpPr>
            <p:cNvPr id="81" name="Rectangle 17">
              <a:extLst>
                <a:ext uri="{FF2B5EF4-FFF2-40B4-BE49-F238E27FC236}">
                  <a16:creationId xmlns:a16="http://schemas.microsoft.com/office/drawing/2014/main" id="{658C120A-715C-49A7-B9CD-C4A3B3D506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18">
              <a:extLst>
                <a:ext uri="{FF2B5EF4-FFF2-40B4-BE49-F238E27FC236}">
                  <a16:creationId xmlns:a16="http://schemas.microsoft.com/office/drawing/2014/main" id="{F28F0E98-6D63-482C-B845-9E8D555C0F7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3E66CBB-44F6-464B-B2A3-6B881EFDEB67}"/>
              </a:ext>
            </a:extLst>
          </p:cNvPr>
          <p:cNvGrpSpPr/>
          <p:nvPr/>
        </p:nvGrpSpPr>
        <p:grpSpPr>
          <a:xfrm>
            <a:off x="1906058" y="823453"/>
            <a:ext cx="685800" cy="2095792"/>
            <a:chOff x="3048000" y="1638008"/>
            <a:chExt cx="685800" cy="2095792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D6CF5339-56B9-4173-944E-CB6FC752C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1638008"/>
              <a:ext cx="685800" cy="2095792"/>
            </a:xfrm>
            <a:prstGeom prst="rect">
              <a:avLst/>
            </a:prstGeom>
          </p:spPr>
        </p:pic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17FE0D6-10B2-4ADD-978C-7FDDB4C85DDF}"/>
                </a:ext>
              </a:extLst>
            </p:cNvPr>
            <p:cNvSpPr/>
            <p:nvPr/>
          </p:nvSpPr>
          <p:spPr bwMode="auto">
            <a:xfrm>
              <a:off x="3233928" y="1828800"/>
              <a:ext cx="228600" cy="2286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549205C-D226-4AC0-8115-7EAA707AFF11}"/>
                </a:ext>
              </a:extLst>
            </p:cNvPr>
            <p:cNvSpPr/>
            <p:nvPr/>
          </p:nvSpPr>
          <p:spPr bwMode="auto">
            <a:xfrm>
              <a:off x="3233928" y="3105912"/>
              <a:ext cx="228600" cy="2286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3149738-708B-47A7-A2A7-7FFEADCD7C65}"/>
                </a:ext>
              </a:extLst>
            </p:cNvPr>
            <p:cNvSpPr/>
            <p:nvPr/>
          </p:nvSpPr>
          <p:spPr bwMode="auto">
            <a:xfrm>
              <a:off x="3505200" y="2454256"/>
              <a:ext cx="228600" cy="2286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EFEBDDD9-5F40-4173-B1C1-CEBA6438F03B}"/>
              </a:ext>
            </a:extLst>
          </p:cNvPr>
          <p:cNvSpPr/>
          <p:nvPr/>
        </p:nvSpPr>
        <p:spPr bwMode="auto">
          <a:xfrm>
            <a:off x="249311" y="1122045"/>
            <a:ext cx="1981200" cy="14485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N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</a:t>
            </a:r>
            <a:r>
              <a:rPr lang="en-UM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M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490">
            <a:extLst>
              <a:ext uri="{FF2B5EF4-FFF2-40B4-BE49-F238E27FC236}">
                <a16:creationId xmlns:a16="http://schemas.microsoft.com/office/drawing/2014/main" id="{5AC9979B-BC87-410C-B0E8-07797D3F477B}"/>
              </a:ext>
            </a:extLst>
          </p:cNvPr>
          <p:cNvSpPr txBox="1"/>
          <p:nvPr/>
        </p:nvSpPr>
        <p:spPr>
          <a:xfrm>
            <a:off x="2884306" y="794477"/>
            <a:ext cx="8603368" cy="204961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00"/>
              </a:spcAft>
            </a:pPr>
            <a:r>
              <a:rPr lang="en-UM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M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en-UM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Aft>
                <a:spcPts val="400"/>
              </a:spcAft>
            </a:pPr>
            <a:r>
              <a:rPr lang="en-UM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M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M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M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M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M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M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M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M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M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M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M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M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90" name="Group 16">
            <a:extLst>
              <a:ext uri="{FF2B5EF4-FFF2-40B4-BE49-F238E27FC236}">
                <a16:creationId xmlns:a16="http://schemas.microsoft.com/office/drawing/2014/main" id="{017953AE-6031-4F2A-87A8-23AF5BA032C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799440" y="4959890"/>
            <a:ext cx="1238250" cy="152400"/>
            <a:chOff x="0" y="1896"/>
            <a:chExt cx="5760" cy="120"/>
          </a:xfrm>
        </p:grpSpPr>
        <p:sp>
          <p:nvSpPr>
            <p:cNvPr id="91" name="Rectangle 17">
              <a:extLst>
                <a:ext uri="{FF2B5EF4-FFF2-40B4-BE49-F238E27FC236}">
                  <a16:creationId xmlns:a16="http://schemas.microsoft.com/office/drawing/2014/main" id="{4621707A-0A85-4542-AB65-DA9AEC572D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18">
              <a:extLst>
                <a:ext uri="{FF2B5EF4-FFF2-40B4-BE49-F238E27FC236}">
                  <a16:creationId xmlns:a16="http://schemas.microsoft.com/office/drawing/2014/main" id="{5CB16170-A81A-442F-9B9A-6FCAAF10EC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Group 10">
            <a:extLst>
              <a:ext uri="{FF2B5EF4-FFF2-40B4-BE49-F238E27FC236}">
                <a16:creationId xmlns:a16="http://schemas.microsoft.com/office/drawing/2014/main" id="{6542AF9B-FFD1-4C73-AFF3-DB31EEAA55D4}"/>
              </a:ext>
            </a:extLst>
          </p:cNvPr>
          <p:cNvGrpSpPr>
            <a:grpSpLocks/>
          </p:cNvGrpSpPr>
          <p:nvPr/>
        </p:nvGrpSpPr>
        <p:grpSpPr bwMode="auto">
          <a:xfrm>
            <a:off x="4476253" y="4063996"/>
            <a:ext cx="3620012" cy="633320"/>
            <a:chOff x="504" y="1008"/>
            <a:chExt cx="4416" cy="765"/>
          </a:xfrm>
        </p:grpSpPr>
        <p:sp>
          <p:nvSpPr>
            <p:cNvPr id="94" name="AutoShape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D2A753B2-3E26-4D35-BF4A-6876E2906F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  <p:sp>
          <p:nvSpPr>
            <p:cNvPr id="95" name="Text Box 11">
              <a:extLst>
                <a:ext uri="{FF2B5EF4-FFF2-40B4-BE49-F238E27FC236}">
                  <a16:creationId xmlns:a16="http://schemas.microsoft.com/office/drawing/2014/main" id="{75798A6F-F6BC-49CB-B5E7-702681C27E1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07" y="1071"/>
              <a:ext cx="3870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0963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 dirty="0">
                  <a:solidFill>
                    <a:srgbClr val="0000FF"/>
                  </a:solidFill>
                </a:rPr>
                <a:t>KHÁM PHÁ</a:t>
              </a:r>
              <a:endParaRPr lang="en-US" altLang="en-US" sz="2800" i="1" dirty="0">
                <a:solidFill>
                  <a:srgbClr val="3333CC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Group 16">
            <a:extLst>
              <a:ext uri="{FF2B5EF4-FFF2-40B4-BE49-F238E27FC236}">
                <a16:creationId xmlns:a16="http://schemas.microsoft.com/office/drawing/2014/main" id="{833DD91C-8556-4309-A668-95E14E0907A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003707" y="3612627"/>
            <a:ext cx="836090" cy="146026"/>
            <a:chOff x="0" y="1896"/>
            <a:chExt cx="5760" cy="120"/>
          </a:xfrm>
        </p:grpSpPr>
        <p:sp>
          <p:nvSpPr>
            <p:cNvPr id="97" name="Rectangle 17">
              <a:extLst>
                <a:ext uri="{FF2B5EF4-FFF2-40B4-BE49-F238E27FC236}">
                  <a16:creationId xmlns:a16="http://schemas.microsoft.com/office/drawing/2014/main" id="{510CAB0C-1818-4B9B-A0F3-73D163AF99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18">
              <a:extLst>
                <a:ext uri="{FF2B5EF4-FFF2-40B4-BE49-F238E27FC236}">
                  <a16:creationId xmlns:a16="http://schemas.microsoft.com/office/drawing/2014/main" id="{0914B21F-9BC7-482D-89C1-903CEBEB34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99" name="Group 24">
            <a:extLst>
              <a:ext uri="{FF2B5EF4-FFF2-40B4-BE49-F238E27FC236}">
                <a16:creationId xmlns:a16="http://schemas.microsoft.com/office/drawing/2014/main" id="{9EB8441E-9AE5-4CB8-A8B7-8C83DA0C4F65}"/>
              </a:ext>
            </a:extLst>
          </p:cNvPr>
          <p:cNvGrpSpPr>
            <a:grpSpLocks/>
          </p:cNvGrpSpPr>
          <p:nvPr/>
        </p:nvGrpSpPr>
        <p:grpSpPr bwMode="auto">
          <a:xfrm>
            <a:off x="4448788" y="3223549"/>
            <a:ext cx="3582988" cy="612681"/>
            <a:chOff x="504" y="1008"/>
            <a:chExt cx="4416" cy="765"/>
          </a:xfrm>
        </p:grpSpPr>
        <p:sp>
          <p:nvSpPr>
            <p:cNvPr id="100" name="AutoShape 25">
              <a:hlinkClick r:id="rId5" action="ppaction://hlinksldjump"/>
              <a:extLst>
                <a:ext uri="{FF2B5EF4-FFF2-40B4-BE49-F238E27FC236}">
                  <a16:creationId xmlns:a16="http://schemas.microsoft.com/office/drawing/2014/main" id="{D4DAB707-2B29-402C-ABB5-BF190A0CC8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  <p:sp>
          <p:nvSpPr>
            <p:cNvPr id="101" name="Text Box 26">
              <a:extLst>
                <a:ext uri="{FF2B5EF4-FFF2-40B4-BE49-F238E27FC236}">
                  <a16:creationId xmlns:a16="http://schemas.microsoft.com/office/drawing/2014/main" id="{C07E9BE3-F03B-4BFA-BB01-889F7F9B5E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04" y="1063"/>
              <a:ext cx="3976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0963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grpSp>
        <p:nvGrpSpPr>
          <p:cNvPr id="102" name="Group 27">
            <a:extLst>
              <a:ext uri="{FF2B5EF4-FFF2-40B4-BE49-F238E27FC236}">
                <a16:creationId xmlns:a16="http://schemas.microsoft.com/office/drawing/2014/main" id="{DBF2F347-52DF-4A3E-87A1-B445B81E4FAF}"/>
              </a:ext>
            </a:extLst>
          </p:cNvPr>
          <p:cNvGrpSpPr>
            <a:grpSpLocks/>
          </p:cNvGrpSpPr>
          <p:nvPr/>
        </p:nvGrpSpPr>
        <p:grpSpPr bwMode="auto">
          <a:xfrm>
            <a:off x="3956200" y="3002962"/>
            <a:ext cx="922321" cy="1105769"/>
            <a:chOff x="150" y="1174"/>
            <a:chExt cx="580" cy="619"/>
          </a:xfrm>
        </p:grpSpPr>
        <p:grpSp>
          <p:nvGrpSpPr>
            <p:cNvPr id="103" name="Group 28">
              <a:extLst>
                <a:ext uri="{FF2B5EF4-FFF2-40B4-BE49-F238E27FC236}">
                  <a16:creationId xmlns:a16="http://schemas.microsoft.com/office/drawing/2014/main" id="{9828EEAA-7870-408A-AF39-9F3552071BF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30" y="1194"/>
              <a:ext cx="619" cy="580"/>
              <a:chOff x="1868" y="1824"/>
              <a:chExt cx="1996" cy="1801"/>
            </a:xfrm>
          </p:grpSpPr>
          <p:sp>
            <p:nvSpPr>
              <p:cNvPr id="105" name="AutoShape 29">
                <a:extLst>
                  <a:ext uri="{FF2B5EF4-FFF2-40B4-BE49-F238E27FC236}">
                    <a16:creationId xmlns:a16="http://schemas.microsoft.com/office/drawing/2014/main" id="{9CC6F2D1-80D6-4BF4-AAC8-7AD4DDEEE3C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7" y="2506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AutoShape 30">
                <a:extLst>
                  <a:ext uri="{FF2B5EF4-FFF2-40B4-BE49-F238E27FC236}">
                    <a16:creationId xmlns:a16="http://schemas.microsoft.com/office/drawing/2014/main" id="{D2AD9D73-712A-43C8-921F-218720C83E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08" y="2472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AutoShape 31">
                <a:extLst>
                  <a:ext uri="{FF2B5EF4-FFF2-40B4-BE49-F238E27FC236}">
                    <a16:creationId xmlns:a16="http://schemas.microsoft.com/office/drawing/2014/main" id="{25BB2519-B7EC-46CB-A228-63B34B6837A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8" y="3417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Oval 32">
                <a:extLst>
                  <a:ext uri="{FF2B5EF4-FFF2-40B4-BE49-F238E27FC236}">
                    <a16:creationId xmlns:a16="http://schemas.microsoft.com/office/drawing/2014/main" id="{F0FAE774-C8A6-4E8E-8E44-E9778F6B279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Oval 33">
                <a:extLst>
                  <a:ext uri="{FF2B5EF4-FFF2-40B4-BE49-F238E27FC236}">
                    <a16:creationId xmlns:a16="http://schemas.microsoft.com/office/drawing/2014/main" id="{57D1C17B-AD19-40C7-9EF3-61ED318F19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Oval 34">
                <a:extLst>
                  <a:ext uri="{FF2B5EF4-FFF2-40B4-BE49-F238E27FC236}">
                    <a16:creationId xmlns:a16="http://schemas.microsoft.com/office/drawing/2014/main" id="{133BE8EE-343A-45B1-8925-95AF2F3A9B2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43" y="1894"/>
                <a:ext cx="469" cy="143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Oval 35">
                <a:extLst>
                  <a:ext uri="{FF2B5EF4-FFF2-40B4-BE49-F238E27FC236}">
                    <a16:creationId xmlns:a16="http://schemas.microsoft.com/office/drawing/2014/main" id="{EF0040B8-68B4-4881-907A-D76C23AB5F5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51" y="1914"/>
                <a:ext cx="469" cy="143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Oval 36">
                <a:extLst>
                  <a:ext uri="{FF2B5EF4-FFF2-40B4-BE49-F238E27FC236}">
                    <a16:creationId xmlns:a16="http://schemas.microsoft.com/office/drawing/2014/main" id="{DE42984F-4A25-4E9E-91B0-BAF43DA925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28" y="1894"/>
                <a:ext cx="1099" cy="143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Oval 37">
                <a:extLst>
                  <a:ext uri="{FF2B5EF4-FFF2-40B4-BE49-F238E27FC236}">
                    <a16:creationId xmlns:a16="http://schemas.microsoft.com/office/drawing/2014/main" id="{31950F0E-2E13-49FF-A815-56D77CB5CB3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914"/>
                <a:ext cx="1096" cy="143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4" name="Text Box 38">
              <a:extLst>
                <a:ext uri="{FF2B5EF4-FFF2-40B4-BE49-F238E27FC236}">
                  <a16:creationId xmlns:a16="http://schemas.microsoft.com/office/drawing/2014/main" id="{2F62739E-9F35-499E-B69C-479D8F301E5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0" y="1296"/>
              <a:ext cx="116" cy="29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Group 39">
            <a:extLst>
              <a:ext uri="{FF2B5EF4-FFF2-40B4-BE49-F238E27FC236}">
                <a16:creationId xmlns:a16="http://schemas.microsoft.com/office/drawing/2014/main" id="{D5C4B2F6-9A09-4427-A699-994DE73A8501}"/>
              </a:ext>
            </a:extLst>
          </p:cNvPr>
          <p:cNvGrpSpPr>
            <a:grpSpLocks/>
          </p:cNvGrpSpPr>
          <p:nvPr/>
        </p:nvGrpSpPr>
        <p:grpSpPr bwMode="auto">
          <a:xfrm>
            <a:off x="3853401" y="3886515"/>
            <a:ext cx="1024973" cy="982663"/>
            <a:chOff x="150" y="1174"/>
            <a:chExt cx="580" cy="619"/>
          </a:xfrm>
        </p:grpSpPr>
        <p:grpSp>
          <p:nvGrpSpPr>
            <p:cNvPr id="115" name="Group 40">
              <a:extLst>
                <a:ext uri="{FF2B5EF4-FFF2-40B4-BE49-F238E27FC236}">
                  <a16:creationId xmlns:a16="http://schemas.microsoft.com/office/drawing/2014/main" id="{7CFEF864-DD0F-4794-AF5A-3526BAB111C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30" y="1194"/>
              <a:ext cx="619" cy="580"/>
              <a:chOff x="1868" y="1824"/>
              <a:chExt cx="1996" cy="1801"/>
            </a:xfrm>
          </p:grpSpPr>
          <p:sp>
            <p:nvSpPr>
              <p:cNvPr id="117" name="AutoShape 41">
                <a:extLst>
                  <a:ext uri="{FF2B5EF4-FFF2-40B4-BE49-F238E27FC236}">
                    <a16:creationId xmlns:a16="http://schemas.microsoft.com/office/drawing/2014/main" id="{E4EC353D-75A1-4D60-90AD-5F1EC0065E6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7" y="2506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AutoShape 42">
                <a:extLst>
                  <a:ext uri="{FF2B5EF4-FFF2-40B4-BE49-F238E27FC236}">
                    <a16:creationId xmlns:a16="http://schemas.microsoft.com/office/drawing/2014/main" id="{4BC2EF58-3B7F-4C4E-9247-16FAEEFE64F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08" y="2472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AutoShape 43">
                <a:extLst>
                  <a:ext uri="{FF2B5EF4-FFF2-40B4-BE49-F238E27FC236}">
                    <a16:creationId xmlns:a16="http://schemas.microsoft.com/office/drawing/2014/main" id="{8AC6CD27-5EAD-4A38-84B9-82FE5029C90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8" y="3417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Oval 44">
                <a:extLst>
                  <a:ext uri="{FF2B5EF4-FFF2-40B4-BE49-F238E27FC236}">
                    <a16:creationId xmlns:a16="http://schemas.microsoft.com/office/drawing/2014/main" id="{6D0C9D50-0A41-41B7-9CC1-EA51807B9D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Oval 45">
                <a:extLst>
                  <a:ext uri="{FF2B5EF4-FFF2-40B4-BE49-F238E27FC236}">
                    <a16:creationId xmlns:a16="http://schemas.microsoft.com/office/drawing/2014/main" id="{5CEF9578-C578-4A1B-971C-09A80D83A1D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Oval 46">
                <a:extLst>
                  <a:ext uri="{FF2B5EF4-FFF2-40B4-BE49-F238E27FC236}">
                    <a16:creationId xmlns:a16="http://schemas.microsoft.com/office/drawing/2014/main" id="{C44417FD-705D-4380-A1B2-0F15C5CAA2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14" y="1966"/>
                <a:ext cx="528" cy="129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Oval 47">
                <a:extLst>
                  <a:ext uri="{FF2B5EF4-FFF2-40B4-BE49-F238E27FC236}">
                    <a16:creationId xmlns:a16="http://schemas.microsoft.com/office/drawing/2014/main" id="{0F6A6824-6A99-42E6-92DD-B7D2D263A4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21" y="1986"/>
                <a:ext cx="528" cy="129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Oval 48">
                <a:extLst>
                  <a:ext uri="{FF2B5EF4-FFF2-40B4-BE49-F238E27FC236}">
                    <a16:creationId xmlns:a16="http://schemas.microsoft.com/office/drawing/2014/main" id="{CFD6959A-6AE0-4707-A212-2ABDC499E1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28" y="1966"/>
                <a:ext cx="1099" cy="129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Oval 49">
                <a:extLst>
                  <a:ext uri="{FF2B5EF4-FFF2-40B4-BE49-F238E27FC236}">
                    <a16:creationId xmlns:a16="http://schemas.microsoft.com/office/drawing/2014/main" id="{22B68CEE-218F-4CD4-90FD-6C6E11BDEEC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986"/>
                <a:ext cx="1096" cy="129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6" name="Text Box 50">
              <a:extLst>
                <a:ext uri="{FF2B5EF4-FFF2-40B4-BE49-F238E27FC236}">
                  <a16:creationId xmlns:a16="http://schemas.microsoft.com/office/drawing/2014/main" id="{E2E9A1E8-63E0-43D0-90F4-B246466288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" y="1296"/>
              <a:ext cx="10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6" name="Group 10">
            <a:extLst>
              <a:ext uri="{FF2B5EF4-FFF2-40B4-BE49-F238E27FC236}">
                <a16:creationId xmlns:a16="http://schemas.microsoft.com/office/drawing/2014/main" id="{15A5880C-7E7B-4B9D-A3D8-3D54711D9E0A}"/>
              </a:ext>
            </a:extLst>
          </p:cNvPr>
          <p:cNvGrpSpPr>
            <a:grpSpLocks/>
          </p:cNvGrpSpPr>
          <p:nvPr/>
        </p:nvGrpSpPr>
        <p:grpSpPr bwMode="auto">
          <a:xfrm>
            <a:off x="4494765" y="4906288"/>
            <a:ext cx="3582988" cy="690228"/>
            <a:chOff x="504" y="1008"/>
            <a:chExt cx="4416" cy="765"/>
          </a:xfrm>
        </p:grpSpPr>
        <p:sp>
          <p:nvSpPr>
            <p:cNvPr id="127" name="AutoShape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5C581969-8E17-4422-B18B-A170FAEDDE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  <p:sp>
          <p:nvSpPr>
            <p:cNvPr id="128" name="Text Box 11">
              <a:extLst>
                <a:ext uri="{FF2B5EF4-FFF2-40B4-BE49-F238E27FC236}">
                  <a16:creationId xmlns:a16="http://schemas.microsoft.com/office/drawing/2014/main" id="{856CF9E2-8812-4779-997D-A636114343E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07" y="1071"/>
              <a:ext cx="3870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0963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 dirty="0">
                  <a:solidFill>
                    <a:srgbClr val="0000FF"/>
                  </a:solidFill>
                </a:rPr>
                <a:t>TRẢI NGHIỆM </a:t>
              </a:r>
              <a:endParaRPr lang="en-US" altLang="en-US" sz="2800" i="1" dirty="0">
                <a:solidFill>
                  <a:srgbClr val="3333CC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9" name="Group 39">
            <a:extLst>
              <a:ext uri="{FF2B5EF4-FFF2-40B4-BE49-F238E27FC236}">
                <a16:creationId xmlns:a16="http://schemas.microsoft.com/office/drawing/2014/main" id="{E64683AA-36B7-4FF7-9C63-7E286988D894}"/>
              </a:ext>
            </a:extLst>
          </p:cNvPr>
          <p:cNvGrpSpPr>
            <a:grpSpLocks/>
          </p:cNvGrpSpPr>
          <p:nvPr/>
        </p:nvGrpSpPr>
        <p:grpSpPr bwMode="auto">
          <a:xfrm>
            <a:off x="3928194" y="4755947"/>
            <a:ext cx="922322" cy="982663"/>
            <a:chOff x="150" y="1174"/>
            <a:chExt cx="580" cy="619"/>
          </a:xfrm>
        </p:grpSpPr>
        <p:grpSp>
          <p:nvGrpSpPr>
            <p:cNvPr id="130" name="Group 40">
              <a:extLst>
                <a:ext uri="{FF2B5EF4-FFF2-40B4-BE49-F238E27FC236}">
                  <a16:creationId xmlns:a16="http://schemas.microsoft.com/office/drawing/2014/main" id="{D882D67C-2175-4482-996D-B60ADDADF87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30" y="1194"/>
              <a:ext cx="619" cy="580"/>
              <a:chOff x="1868" y="1824"/>
              <a:chExt cx="1996" cy="1801"/>
            </a:xfrm>
          </p:grpSpPr>
          <p:sp>
            <p:nvSpPr>
              <p:cNvPr id="132" name="AutoShape 41">
                <a:extLst>
                  <a:ext uri="{FF2B5EF4-FFF2-40B4-BE49-F238E27FC236}">
                    <a16:creationId xmlns:a16="http://schemas.microsoft.com/office/drawing/2014/main" id="{655493DD-E055-46C1-982C-BA5300AFD4F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7" y="2506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AutoShape 42">
                <a:extLst>
                  <a:ext uri="{FF2B5EF4-FFF2-40B4-BE49-F238E27FC236}">
                    <a16:creationId xmlns:a16="http://schemas.microsoft.com/office/drawing/2014/main" id="{17A2879E-7FB3-4B3F-A1FB-B0AC2EB26EF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08" y="2472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AutoShape 43">
                <a:extLst>
                  <a:ext uri="{FF2B5EF4-FFF2-40B4-BE49-F238E27FC236}">
                    <a16:creationId xmlns:a16="http://schemas.microsoft.com/office/drawing/2014/main" id="{EBB4C455-615C-42FB-B406-25F9F67FA76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8" y="3417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Oval 44">
                <a:extLst>
                  <a:ext uri="{FF2B5EF4-FFF2-40B4-BE49-F238E27FC236}">
                    <a16:creationId xmlns:a16="http://schemas.microsoft.com/office/drawing/2014/main" id="{9F72431C-342D-4FA8-8B9B-E3A033353F7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Oval 45">
                <a:extLst>
                  <a:ext uri="{FF2B5EF4-FFF2-40B4-BE49-F238E27FC236}">
                    <a16:creationId xmlns:a16="http://schemas.microsoft.com/office/drawing/2014/main" id="{449DF1C9-1725-4172-91F7-8D7B38D3745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Oval 46">
                <a:extLst>
                  <a:ext uri="{FF2B5EF4-FFF2-40B4-BE49-F238E27FC236}">
                    <a16:creationId xmlns:a16="http://schemas.microsoft.com/office/drawing/2014/main" id="{EF604077-CC39-4FFD-B85E-6120D0D3222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14" y="1893"/>
                <a:ext cx="527" cy="143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Oval 47">
                <a:extLst>
                  <a:ext uri="{FF2B5EF4-FFF2-40B4-BE49-F238E27FC236}">
                    <a16:creationId xmlns:a16="http://schemas.microsoft.com/office/drawing/2014/main" id="{75D88ED5-3713-47BA-90D5-F0CBC789F95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21" y="1914"/>
                <a:ext cx="528" cy="143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Oval 48">
                <a:extLst>
                  <a:ext uri="{FF2B5EF4-FFF2-40B4-BE49-F238E27FC236}">
                    <a16:creationId xmlns:a16="http://schemas.microsoft.com/office/drawing/2014/main" id="{5E8EDE7C-9D96-4A76-902A-B99A45F7081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28" y="1894"/>
                <a:ext cx="1099" cy="143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Oval 49">
                <a:extLst>
                  <a:ext uri="{FF2B5EF4-FFF2-40B4-BE49-F238E27FC236}">
                    <a16:creationId xmlns:a16="http://schemas.microsoft.com/office/drawing/2014/main" id="{0CB3D011-5548-4F30-B473-4E85BB15CE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914"/>
                <a:ext cx="1096" cy="143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1" name="Text Box 50">
              <a:extLst>
                <a:ext uri="{FF2B5EF4-FFF2-40B4-BE49-F238E27FC236}">
                  <a16:creationId xmlns:a16="http://schemas.microsoft.com/office/drawing/2014/main" id="{6AD0BC4F-B9C1-4770-AA47-6D5E71DA5F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0" y="1296"/>
              <a:ext cx="11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Group 10">
            <a:extLst>
              <a:ext uri="{FF2B5EF4-FFF2-40B4-BE49-F238E27FC236}">
                <a16:creationId xmlns:a16="http://schemas.microsoft.com/office/drawing/2014/main" id="{B8EC9D77-37BB-4C82-A7AB-72F352AADC41}"/>
              </a:ext>
            </a:extLst>
          </p:cNvPr>
          <p:cNvGrpSpPr>
            <a:grpSpLocks/>
          </p:cNvGrpSpPr>
          <p:nvPr/>
        </p:nvGrpSpPr>
        <p:grpSpPr bwMode="auto">
          <a:xfrm>
            <a:off x="4507489" y="5809946"/>
            <a:ext cx="3620012" cy="641589"/>
            <a:chOff x="504" y="1008"/>
            <a:chExt cx="4416" cy="765"/>
          </a:xfrm>
        </p:grpSpPr>
        <p:sp>
          <p:nvSpPr>
            <p:cNvPr id="142" name="AutoShape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6BC4BF2A-26A4-4096-BF81-75A4099841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  <p:sp>
          <p:nvSpPr>
            <p:cNvPr id="143" name="Text Box 11">
              <a:extLst>
                <a:ext uri="{FF2B5EF4-FFF2-40B4-BE49-F238E27FC236}">
                  <a16:creationId xmlns:a16="http://schemas.microsoft.com/office/drawing/2014/main" id="{661A3A88-86E4-496D-8C95-35AEA237E0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07" y="1071"/>
              <a:ext cx="387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0963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M" altLang="en-US" sz="2800" dirty="0">
                  <a:solidFill>
                    <a:srgbClr val="0000FF"/>
                  </a:solidFill>
                </a:rPr>
                <a:t>MỞ  RỘNG</a:t>
              </a:r>
              <a:endParaRPr lang="en-US" altLang="en-US" sz="2800" i="1" dirty="0">
                <a:solidFill>
                  <a:srgbClr val="3333CC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roup 39">
            <a:extLst>
              <a:ext uri="{FF2B5EF4-FFF2-40B4-BE49-F238E27FC236}">
                <a16:creationId xmlns:a16="http://schemas.microsoft.com/office/drawing/2014/main" id="{A4CB896E-A50F-4397-A5D3-25AFEE8AC7E9}"/>
              </a:ext>
            </a:extLst>
          </p:cNvPr>
          <p:cNvGrpSpPr>
            <a:grpSpLocks/>
          </p:cNvGrpSpPr>
          <p:nvPr/>
        </p:nvGrpSpPr>
        <p:grpSpPr bwMode="auto">
          <a:xfrm>
            <a:off x="3900284" y="5646737"/>
            <a:ext cx="922322" cy="982663"/>
            <a:chOff x="150" y="1174"/>
            <a:chExt cx="580" cy="619"/>
          </a:xfrm>
        </p:grpSpPr>
        <p:grpSp>
          <p:nvGrpSpPr>
            <p:cNvPr id="145" name="Group 40">
              <a:extLst>
                <a:ext uri="{FF2B5EF4-FFF2-40B4-BE49-F238E27FC236}">
                  <a16:creationId xmlns:a16="http://schemas.microsoft.com/office/drawing/2014/main" id="{55974077-CDAA-46EC-8DEF-D5732BE771E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30" y="1194"/>
              <a:ext cx="619" cy="580"/>
              <a:chOff x="1868" y="1824"/>
              <a:chExt cx="1996" cy="1801"/>
            </a:xfrm>
          </p:grpSpPr>
          <p:sp>
            <p:nvSpPr>
              <p:cNvPr id="147" name="AutoShape 41">
                <a:extLst>
                  <a:ext uri="{FF2B5EF4-FFF2-40B4-BE49-F238E27FC236}">
                    <a16:creationId xmlns:a16="http://schemas.microsoft.com/office/drawing/2014/main" id="{488FA14E-344D-470A-8A16-CFBD825F585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7" y="2506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AutoShape 42">
                <a:extLst>
                  <a:ext uri="{FF2B5EF4-FFF2-40B4-BE49-F238E27FC236}">
                    <a16:creationId xmlns:a16="http://schemas.microsoft.com/office/drawing/2014/main" id="{3A00F657-2CD9-489E-B8E5-54636A1B118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08" y="2472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AutoShape 43">
                <a:extLst>
                  <a:ext uri="{FF2B5EF4-FFF2-40B4-BE49-F238E27FC236}">
                    <a16:creationId xmlns:a16="http://schemas.microsoft.com/office/drawing/2014/main" id="{6500A4E2-CACB-4A5B-A503-4684090117F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8" y="3417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Oval 44">
                <a:extLst>
                  <a:ext uri="{FF2B5EF4-FFF2-40B4-BE49-F238E27FC236}">
                    <a16:creationId xmlns:a16="http://schemas.microsoft.com/office/drawing/2014/main" id="{15740A2E-C93C-4FEA-9EA0-1AF2856ECB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Oval 45">
                <a:extLst>
                  <a:ext uri="{FF2B5EF4-FFF2-40B4-BE49-F238E27FC236}">
                    <a16:creationId xmlns:a16="http://schemas.microsoft.com/office/drawing/2014/main" id="{402F4610-995A-4C6D-9262-A84D050A2F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Oval 46">
                <a:extLst>
                  <a:ext uri="{FF2B5EF4-FFF2-40B4-BE49-F238E27FC236}">
                    <a16:creationId xmlns:a16="http://schemas.microsoft.com/office/drawing/2014/main" id="{4E8D2324-0550-44A7-9405-A62A14B316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14" y="1893"/>
                <a:ext cx="527" cy="143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Oval 47">
                <a:extLst>
                  <a:ext uri="{FF2B5EF4-FFF2-40B4-BE49-F238E27FC236}">
                    <a16:creationId xmlns:a16="http://schemas.microsoft.com/office/drawing/2014/main" id="{9442DB1D-A300-4EC2-B793-9586B1EDEC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21" y="1914"/>
                <a:ext cx="528" cy="143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Oval 48">
                <a:extLst>
                  <a:ext uri="{FF2B5EF4-FFF2-40B4-BE49-F238E27FC236}">
                    <a16:creationId xmlns:a16="http://schemas.microsoft.com/office/drawing/2014/main" id="{6839C2AD-FFB6-498C-AC3F-FBF51FD96A6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28" y="1894"/>
                <a:ext cx="1099" cy="143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Oval 49">
                <a:extLst>
                  <a:ext uri="{FF2B5EF4-FFF2-40B4-BE49-F238E27FC236}">
                    <a16:creationId xmlns:a16="http://schemas.microsoft.com/office/drawing/2014/main" id="{01C1A54B-7E30-48E2-B7F9-4DA67F4C8A7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914"/>
                <a:ext cx="1096" cy="143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6" name="Text Box 50">
              <a:extLst>
                <a:ext uri="{FF2B5EF4-FFF2-40B4-BE49-F238E27FC236}">
                  <a16:creationId xmlns:a16="http://schemas.microsoft.com/office/drawing/2014/main" id="{DDE01AFA-9038-4238-9E84-5C1816AAD41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1" y="1296"/>
              <a:ext cx="11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6AAE850-3E4F-401C-BCF7-3460A092FCA6}"/>
              </a:ext>
            </a:extLst>
          </p:cNvPr>
          <p:cNvGrpSpPr/>
          <p:nvPr/>
        </p:nvGrpSpPr>
        <p:grpSpPr>
          <a:xfrm>
            <a:off x="1" y="-9141"/>
            <a:ext cx="12192000" cy="691861"/>
            <a:chOff x="-16744" y="-9141"/>
            <a:chExt cx="9160743" cy="589713"/>
          </a:xfrm>
        </p:grpSpPr>
        <p:sp>
          <p:nvSpPr>
            <p:cNvPr id="156" name="Subtitle 2">
              <a:extLst>
                <a:ext uri="{FF2B5EF4-FFF2-40B4-BE49-F238E27FC236}">
                  <a16:creationId xmlns:a16="http://schemas.microsoft.com/office/drawing/2014/main" id="{200E99D6-E1D0-4BDA-B2CE-EE0F381D5C67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372C4F4-5447-4227-A3D7-92EE270F1E81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  <p:pic>
        <p:nvPicPr>
          <p:cNvPr id="4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id="{D4B80807-C422-4205-AC99-3C0D1189EA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710456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179FB-9554-412B-8706-3624D06EDF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87674" y="714613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29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445"/>
    </mc:Choice>
    <mc:Fallback xmlns="">
      <p:transition advTm="2444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0979"/>
            <a:ext cx="11887813" cy="673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03155-729C-4DA6-A9A3-3EE3A863C0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39" y="3045218"/>
            <a:ext cx="2126629" cy="152861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32916-DFF4-4988-80AC-0DC9FA7A3B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01" y="3069840"/>
            <a:ext cx="2579685" cy="1583507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4BC80F-7E46-4767-AA24-6D56C3DD9EE5}"/>
              </a:ext>
            </a:extLst>
          </p:cNvPr>
          <p:cNvGrpSpPr>
            <a:grpSpLocks noChangeAspect="1"/>
          </p:cNvGrpSpPr>
          <p:nvPr/>
        </p:nvGrpSpPr>
        <p:grpSpPr>
          <a:xfrm>
            <a:off x="9326983" y="3105524"/>
            <a:ext cx="2065972" cy="1416724"/>
            <a:chOff x="0" y="0"/>
            <a:chExt cx="11639603" cy="8718528"/>
          </a:xfrm>
        </p:grpSpPr>
        <p:pic>
          <p:nvPicPr>
            <p:cNvPr id="8" name="Picture 7" descr="A picture containing table, furniture&#10;&#10;Description generated with very high confidence">
              <a:extLst>
                <a:ext uri="{FF2B5EF4-FFF2-40B4-BE49-F238E27FC236}">
                  <a16:creationId xmlns:a16="http://schemas.microsoft.com/office/drawing/2014/main" id="{D2C1289D-6B0E-4298-A6CE-0B66D47EE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7184"/>
              <a:ext cx="3965029" cy="2699386"/>
            </a:xfrm>
            <a:prstGeom prst="rect">
              <a:avLst/>
            </a:prstGeom>
          </p:spPr>
        </p:pic>
        <p:pic>
          <p:nvPicPr>
            <p:cNvPr id="9" name="Picture 8" descr="A computer monitor and keyboard&#10;&#10;Description generated with very high confidence">
              <a:extLst>
                <a:ext uri="{FF2B5EF4-FFF2-40B4-BE49-F238E27FC236}">
                  <a16:creationId xmlns:a16="http://schemas.microsoft.com/office/drawing/2014/main" id="{843C85BF-05D2-43C5-914F-7DDE3BFA9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850245"/>
              <a:ext cx="3276600" cy="2677597"/>
            </a:xfrm>
            <a:prstGeom prst="rect">
              <a:avLst/>
            </a:prstGeom>
          </p:spPr>
        </p:pic>
        <p:pic>
          <p:nvPicPr>
            <p:cNvPr id="10" name="Picture 9" descr="A picture containing table, furniture&#10;&#10;Description generated with very high confidence">
              <a:extLst>
                <a:ext uri="{FF2B5EF4-FFF2-40B4-BE49-F238E27FC236}">
                  <a16:creationId xmlns:a16="http://schemas.microsoft.com/office/drawing/2014/main" id="{3924EFAB-0ADC-4AE4-85FF-3C3388ABD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574" y="3858551"/>
              <a:ext cx="3965029" cy="2699386"/>
            </a:xfrm>
            <a:prstGeom prst="rect">
              <a:avLst/>
            </a:prstGeom>
          </p:spPr>
        </p:pic>
        <p:pic>
          <p:nvPicPr>
            <p:cNvPr id="11" name="Picture 10" descr="A picture containing table, furniture&#10;&#10;Description generated with very high confidence">
              <a:extLst>
                <a:ext uri="{FF2B5EF4-FFF2-40B4-BE49-F238E27FC236}">
                  <a16:creationId xmlns:a16="http://schemas.microsoft.com/office/drawing/2014/main" id="{8CCC9001-169B-4564-BFA1-0EDDFF416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887" y="6228440"/>
              <a:ext cx="3657600" cy="2490088"/>
            </a:xfrm>
            <a:prstGeom prst="rect">
              <a:avLst/>
            </a:prstGeom>
          </p:spPr>
        </p:pic>
        <p:pic>
          <p:nvPicPr>
            <p:cNvPr id="12" name="Picture 11" descr="A picture containing table, furniture&#10;&#10;Description generated with very high confidence">
              <a:extLst>
                <a:ext uri="{FF2B5EF4-FFF2-40B4-BE49-F238E27FC236}">
                  <a16:creationId xmlns:a16="http://schemas.microsoft.com/office/drawing/2014/main" id="{6951F775-78A7-434B-BE39-FA690F1C3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774" y="887025"/>
              <a:ext cx="3965029" cy="2699386"/>
            </a:xfrm>
            <a:prstGeom prst="rect">
              <a:avLst/>
            </a:prstGeom>
          </p:spPr>
        </p:pic>
        <p:pic>
          <p:nvPicPr>
            <p:cNvPr id="13" name="Picture 12" descr="A screen shot of an open computer&#10;&#10;Description generated with very high confidence">
              <a:extLst>
                <a:ext uri="{FF2B5EF4-FFF2-40B4-BE49-F238E27FC236}">
                  <a16:creationId xmlns:a16="http://schemas.microsoft.com/office/drawing/2014/main" id="{ACE1B881-2FFC-4496-BC5E-1FCC30FBD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087" y="4943781"/>
              <a:ext cx="2743200" cy="1873091"/>
            </a:xfrm>
            <a:prstGeom prst="rect">
              <a:avLst/>
            </a:prstGeom>
          </p:spPr>
        </p:pic>
        <p:pic>
          <p:nvPicPr>
            <p:cNvPr id="14" name="Picture 13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4668DD78-1546-49B3-8B7F-D9E36088D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72" y="2556885"/>
              <a:ext cx="2743200" cy="2057400"/>
            </a:xfrm>
            <a:prstGeom prst="rect">
              <a:avLst/>
            </a:prstGeom>
          </p:spPr>
        </p:pic>
        <p:pic>
          <p:nvPicPr>
            <p:cNvPr id="15" name="Picture 14" descr="A close up of a printer&#10;&#10;Description generated with very high confidence">
              <a:extLst>
                <a:ext uri="{FF2B5EF4-FFF2-40B4-BE49-F238E27FC236}">
                  <a16:creationId xmlns:a16="http://schemas.microsoft.com/office/drawing/2014/main" id="{BD0EC90B-CE7A-4632-A391-B87DAC3F5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5" t="9974" r="5289" b="11367"/>
            <a:stretch/>
          </p:blipFill>
          <p:spPr>
            <a:xfrm>
              <a:off x="4523087" y="0"/>
              <a:ext cx="2015965" cy="1774050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886BD5B0-1ED6-4232-9C79-C7C31FDF1867}"/>
              </a:ext>
            </a:extLst>
          </p:cNvPr>
          <p:cNvSpPr txBox="1">
            <a:spLocks/>
          </p:cNvSpPr>
          <p:nvPr/>
        </p:nvSpPr>
        <p:spPr>
          <a:xfrm>
            <a:off x="928265" y="4682284"/>
            <a:ext cx="2667000" cy="19443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M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BAITAP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AD22B2-2366-458E-9C90-F7B713DC8556}"/>
              </a:ext>
            </a:extLst>
          </p:cNvPr>
          <p:cNvSpPr txBox="1">
            <a:spLocks/>
          </p:cNvSpPr>
          <p:nvPr/>
        </p:nvSpPr>
        <p:spPr>
          <a:xfrm>
            <a:off x="4495800" y="4729872"/>
            <a:ext cx="3157736" cy="18995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M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C0AEF06-85B9-4602-ACFE-E0A6C205EE87}"/>
              </a:ext>
            </a:extLst>
          </p:cNvPr>
          <p:cNvSpPr txBox="1">
            <a:spLocks/>
          </p:cNvSpPr>
          <p:nvPr/>
        </p:nvSpPr>
        <p:spPr>
          <a:xfrm>
            <a:off x="8957509" y="4608866"/>
            <a:ext cx="2667000" cy="1944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6BF2EF-D74F-44DB-A2B4-CD9B5EC9E47B}"/>
              </a:ext>
            </a:extLst>
          </p:cNvPr>
          <p:cNvGrpSpPr/>
          <p:nvPr/>
        </p:nvGrpSpPr>
        <p:grpSpPr>
          <a:xfrm>
            <a:off x="1557528" y="838200"/>
            <a:ext cx="3328416" cy="533400"/>
            <a:chOff x="33528" y="872567"/>
            <a:chExt cx="3328416" cy="53340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C2EA958-22E0-4850-9D1C-10A7CBEB8FE2}"/>
                </a:ext>
              </a:extLst>
            </p:cNvPr>
            <p:cNvSpPr/>
            <p:nvPr/>
          </p:nvSpPr>
          <p:spPr bwMode="auto">
            <a:xfrm>
              <a:off x="33528" y="872567"/>
              <a:ext cx="3328416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KHỞI ĐỘNG</a:t>
              </a:r>
            </a:p>
          </p:txBody>
        </p:sp>
        <p:pic>
          <p:nvPicPr>
            <p:cNvPr id="23" name="Picture 22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6F11FA7F-E7CF-4904-8B14-CFBF40558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40" y="955151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45AD86-19BE-4059-87E1-4E1E2DC5B2E4}"/>
              </a:ext>
            </a:extLst>
          </p:cNvPr>
          <p:cNvGrpSpPr/>
          <p:nvPr/>
        </p:nvGrpSpPr>
        <p:grpSpPr>
          <a:xfrm>
            <a:off x="1020484" y="2438400"/>
            <a:ext cx="2887577" cy="522581"/>
            <a:chOff x="46288" y="2122996"/>
            <a:chExt cx="2887577" cy="5764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157E93-3D29-4828-963B-75BA74A9E4A3}"/>
                </a:ext>
              </a:extLst>
            </p:cNvPr>
            <p:cNvSpPr/>
            <p:nvPr/>
          </p:nvSpPr>
          <p:spPr bwMode="auto">
            <a:xfrm flipH="1">
              <a:off x="46288" y="2133600"/>
              <a:ext cx="2126628" cy="533400"/>
            </a:xfrm>
            <a:custGeom>
              <a:avLst/>
              <a:gdLst>
                <a:gd name="connsiteX0" fmla="*/ 2050220 w 2050220"/>
                <a:gd name="connsiteY0" fmla="*/ 0 h 533400"/>
                <a:gd name="connsiteX1" fmla="*/ 212745 w 2050220"/>
                <a:gd name="connsiteY1" fmla="*/ 0 h 533400"/>
                <a:gd name="connsiteX2" fmla="*/ 0 w 2050220"/>
                <a:gd name="connsiteY2" fmla="*/ 533400 h 533400"/>
                <a:gd name="connsiteX3" fmla="*/ 1817852 w 2050220"/>
                <a:gd name="connsiteY3" fmla="*/ 533400 h 533400"/>
                <a:gd name="connsiteX4" fmla="*/ 2050220 w 205022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220" h="533400">
                  <a:moveTo>
                    <a:pt x="2050220" y="0"/>
                  </a:moveTo>
                  <a:lnTo>
                    <a:pt x="212745" y="0"/>
                  </a:lnTo>
                  <a:lnTo>
                    <a:pt x="0" y="533400"/>
                  </a:lnTo>
                  <a:lnTo>
                    <a:pt x="1817852" y="533400"/>
                  </a:lnTo>
                  <a:lnTo>
                    <a:pt x="2050220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huống</a:t>
              </a:r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B0E119F-1DE1-43AC-9262-DC21720C62E6}"/>
                </a:ext>
              </a:extLst>
            </p:cNvPr>
            <p:cNvSpPr/>
            <p:nvPr/>
          </p:nvSpPr>
          <p:spPr bwMode="auto">
            <a:xfrm flipH="1">
              <a:off x="2077257" y="2122996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5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A9CFB7-8515-402B-9095-B0A40B7F914B}"/>
                </a:ext>
              </a:extLst>
            </p:cNvPr>
            <p:cNvSpPr/>
            <p:nvPr/>
          </p:nvSpPr>
          <p:spPr bwMode="auto">
            <a:xfrm flipH="1">
              <a:off x="2324265" y="2133600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5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16B3E2-DF0C-47DE-AC5B-E8D556137B75}"/>
                </a:ext>
              </a:extLst>
            </p:cNvPr>
            <p:cNvSpPr/>
            <p:nvPr/>
          </p:nvSpPr>
          <p:spPr bwMode="auto">
            <a:xfrm flipH="1">
              <a:off x="2566931" y="2144830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5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DEBD84-7003-4CCC-BCC4-F7658C7CC432}"/>
              </a:ext>
            </a:extLst>
          </p:cNvPr>
          <p:cNvGrpSpPr/>
          <p:nvPr/>
        </p:nvGrpSpPr>
        <p:grpSpPr>
          <a:xfrm>
            <a:off x="4630882" y="2493399"/>
            <a:ext cx="2887577" cy="521549"/>
            <a:chOff x="46288" y="2122996"/>
            <a:chExt cx="2887577" cy="57644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349925-B19C-4B9A-A661-5980E714CD51}"/>
                </a:ext>
              </a:extLst>
            </p:cNvPr>
            <p:cNvSpPr/>
            <p:nvPr/>
          </p:nvSpPr>
          <p:spPr bwMode="auto">
            <a:xfrm flipH="1">
              <a:off x="46288" y="2133600"/>
              <a:ext cx="2126628" cy="533400"/>
            </a:xfrm>
            <a:custGeom>
              <a:avLst/>
              <a:gdLst>
                <a:gd name="connsiteX0" fmla="*/ 2050220 w 2050220"/>
                <a:gd name="connsiteY0" fmla="*/ 0 h 533400"/>
                <a:gd name="connsiteX1" fmla="*/ 212745 w 2050220"/>
                <a:gd name="connsiteY1" fmla="*/ 0 h 533400"/>
                <a:gd name="connsiteX2" fmla="*/ 0 w 2050220"/>
                <a:gd name="connsiteY2" fmla="*/ 533400 h 533400"/>
                <a:gd name="connsiteX3" fmla="*/ 1817852 w 2050220"/>
                <a:gd name="connsiteY3" fmla="*/ 533400 h 533400"/>
                <a:gd name="connsiteX4" fmla="*/ 2050220 w 205022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220" h="533400">
                  <a:moveTo>
                    <a:pt x="2050220" y="0"/>
                  </a:moveTo>
                  <a:lnTo>
                    <a:pt x="212745" y="0"/>
                  </a:lnTo>
                  <a:lnTo>
                    <a:pt x="0" y="533400"/>
                  </a:lnTo>
                  <a:lnTo>
                    <a:pt x="1817852" y="533400"/>
                  </a:lnTo>
                  <a:lnTo>
                    <a:pt x="2050220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5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 huống 2 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2EDAC96-2516-4030-A44D-0ECDD469167C}"/>
                </a:ext>
              </a:extLst>
            </p:cNvPr>
            <p:cNvSpPr/>
            <p:nvPr/>
          </p:nvSpPr>
          <p:spPr bwMode="auto">
            <a:xfrm flipH="1">
              <a:off x="2077257" y="2122996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5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3148730-1292-4DF7-A32B-058CBAC0289D}"/>
                </a:ext>
              </a:extLst>
            </p:cNvPr>
            <p:cNvSpPr/>
            <p:nvPr/>
          </p:nvSpPr>
          <p:spPr bwMode="auto">
            <a:xfrm flipH="1">
              <a:off x="2324265" y="2133600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5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896B37-F957-4E7A-B5B0-4DE27649A28E}"/>
                </a:ext>
              </a:extLst>
            </p:cNvPr>
            <p:cNvSpPr/>
            <p:nvPr/>
          </p:nvSpPr>
          <p:spPr bwMode="auto">
            <a:xfrm flipH="1">
              <a:off x="2566931" y="2144830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5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8382C2-0E71-4ED9-9F51-D8546D131F37}"/>
              </a:ext>
            </a:extLst>
          </p:cNvPr>
          <p:cNvGrpSpPr/>
          <p:nvPr/>
        </p:nvGrpSpPr>
        <p:grpSpPr>
          <a:xfrm>
            <a:off x="8847223" y="2394744"/>
            <a:ext cx="2887577" cy="524249"/>
            <a:chOff x="46288" y="2122996"/>
            <a:chExt cx="2887577" cy="576441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5C99207-2F52-4955-9715-5867BEC37CB4}"/>
                </a:ext>
              </a:extLst>
            </p:cNvPr>
            <p:cNvSpPr/>
            <p:nvPr/>
          </p:nvSpPr>
          <p:spPr bwMode="auto">
            <a:xfrm flipH="1">
              <a:off x="46288" y="2133600"/>
              <a:ext cx="2126628" cy="533400"/>
            </a:xfrm>
            <a:custGeom>
              <a:avLst/>
              <a:gdLst>
                <a:gd name="connsiteX0" fmla="*/ 2050220 w 2050220"/>
                <a:gd name="connsiteY0" fmla="*/ 0 h 533400"/>
                <a:gd name="connsiteX1" fmla="*/ 212745 w 2050220"/>
                <a:gd name="connsiteY1" fmla="*/ 0 h 533400"/>
                <a:gd name="connsiteX2" fmla="*/ 0 w 2050220"/>
                <a:gd name="connsiteY2" fmla="*/ 533400 h 533400"/>
                <a:gd name="connsiteX3" fmla="*/ 1817852 w 2050220"/>
                <a:gd name="connsiteY3" fmla="*/ 533400 h 533400"/>
                <a:gd name="connsiteX4" fmla="*/ 2050220 w 205022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220" h="533400">
                  <a:moveTo>
                    <a:pt x="2050220" y="0"/>
                  </a:moveTo>
                  <a:lnTo>
                    <a:pt x="212745" y="0"/>
                  </a:lnTo>
                  <a:lnTo>
                    <a:pt x="0" y="533400"/>
                  </a:lnTo>
                  <a:lnTo>
                    <a:pt x="1817852" y="533400"/>
                  </a:lnTo>
                  <a:lnTo>
                    <a:pt x="2050220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5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 huống 3 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A90F5FD-CF1F-4105-B641-15FC4EB10970}"/>
                </a:ext>
              </a:extLst>
            </p:cNvPr>
            <p:cNvSpPr/>
            <p:nvPr/>
          </p:nvSpPr>
          <p:spPr bwMode="auto">
            <a:xfrm flipH="1">
              <a:off x="2077257" y="2122996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5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62FA40-971C-485D-9B93-A93299860310}"/>
                </a:ext>
              </a:extLst>
            </p:cNvPr>
            <p:cNvSpPr/>
            <p:nvPr/>
          </p:nvSpPr>
          <p:spPr bwMode="auto">
            <a:xfrm flipH="1">
              <a:off x="2324265" y="2133600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5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6CD7D4F-4892-4D1B-BAE1-FD76265645E4}"/>
                </a:ext>
              </a:extLst>
            </p:cNvPr>
            <p:cNvSpPr/>
            <p:nvPr/>
          </p:nvSpPr>
          <p:spPr bwMode="auto">
            <a:xfrm flipH="1">
              <a:off x="2566931" y="2144830"/>
              <a:ext cx="366934" cy="554607"/>
            </a:xfrm>
            <a:custGeom>
              <a:avLst/>
              <a:gdLst>
                <a:gd name="connsiteX0" fmla="*/ 366934 w 366934"/>
                <a:gd name="connsiteY0" fmla="*/ 0 h 554607"/>
                <a:gd name="connsiteX1" fmla="*/ 224345 w 366934"/>
                <a:gd name="connsiteY1" fmla="*/ 9881 h 554607"/>
                <a:gd name="connsiteX2" fmla="*/ 0 w 366934"/>
                <a:gd name="connsiteY2" fmla="*/ 554607 h 554607"/>
                <a:gd name="connsiteX3" fmla="*/ 138521 w 366934"/>
                <a:gd name="connsiteY3" fmla="*/ 554607 h 554607"/>
                <a:gd name="connsiteX4" fmla="*/ 366934 w 366934"/>
                <a:gd name="connsiteY4" fmla="*/ 0 h 55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34" h="554607">
                  <a:moveTo>
                    <a:pt x="366934" y="0"/>
                  </a:moveTo>
                  <a:lnTo>
                    <a:pt x="224345" y="9881"/>
                  </a:lnTo>
                  <a:lnTo>
                    <a:pt x="0" y="554607"/>
                  </a:lnTo>
                  <a:lnTo>
                    <a:pt x="138521" y="554607"/>
                  </a:lnTo>
                  <a:lnTo>
                    <a:pt x="366934" y="0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5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pic>
        <p:nvPicPr>
          <p:cNvPr id="2" name="Picture 1">
            <a:hlinkClick r:id="rId10" action="ppaction://hlinksldjump"/>
            <a:extLst>
              <a:ext uri="{FF2B5EF4-FFF2-40B4-BE49-F238E27FC236}">
                <a16:creationId xmlns:a16="http://schemas.microsoft.com/office/drawing/2014/main" id="{E7CCEA1E-B73D-4CCB-A6CA-654E4912AA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36" y="777833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59C23A-900F-451F-B99B-7FCC6D743F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51416" y="69978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9AB90C7-0422-4F07-89F8-77CB7F344E0E}"/>
              </a:ext>
            </a:extLst>
          </p:cNvPr>
          <p:cNvGrpSpPr/>
          <p:nvPr/>
        </p:nvGrpSpPr>
        <p:grpSpPr>
          <a:xfrm>
            <a:off x="0" y="-9141"/>
            <a:ext cx="12191999" cy="709358"/>
            <a:chOff x="-16744" y="-9141"/>
            <a:chExt cx="9160743" cy="589713"/>
          </a:xfrm>
        </p:grpSpPr>
        <p:sp>
          <p:nvSpPr>
            <p:cNvPr id="42" name="Subtitle 2">
              <a:extLst>
                <a:ext uri="{FF2B5EF4-FFF2-40B4-BE49-F238E27FC236}">
                  <a16:creationId xmlns:a16="http://schemas.microsoft.com/office/drawing/2014/main" id="{89CE9F57-581A-416D-92CA-D5B3BC68DFB7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55294B7-3ADC-4DB9-927A-FEF40922A95E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1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81115-2F23-4FD9-A76D-639F6B1C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  <a:cs typeface="Arial"/>
              </a:rPr>
              <a:t>Võ Nhật Trường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5060FC-A9C4-4BC8-A9CC-84E849E0B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98EF34C-97F8-452A-9971-8BCE9C8756E8}"/>
              </a:ext>
            </a:extLst>
          </p:cNvPr>
          <p:cNvSpPr txBox="1">
            <a:spLocks/>
          </p:cNvSpPr>
          <p:nvPr/>
        </p:nvSpPr>
        <p:spPr>
          <a:xfrm>
            <a:off x="495300" y="533400"/>
            <a:ext cx="865929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M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M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M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M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M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M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M" sz="5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5C71D3-69C0-4630-A558-8E98076BBDFF}"/>
              </a:ext>
            </a:extLst>
          </p:cNvPr>
          <p:cNvSpPr txBox="1">
            <a:spLocks/>
          </p:cNvSpPr>
          <p:nvPr/>
        </p:nvSpPr>
        <p:spPr>
          <a:xfrm>
            <a:off x="762000" y="1275443"/>
            <a:ext cx="865929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M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M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M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M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M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M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5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M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986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04E13A7-0384-4885-9B5E-B37B077E1E4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77" y="1607972"/>
            <a:ext cx="8488610" cy="52863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BA1B454-29E1-4BC2-B1B6-27798E98E91A}"/>
              </a:ext>
            </a:extLst>
          </p:cNvPr>
          <p:cNvGrpSpPr/>
          <p:nvPr/>
        </p:nvGrpSpPr>
        <p:grpSpPr>
          <a:xfrm>
            <a:off x="1676400" y="898071"/>
            <a:ext cx="2895600" cy="533400"/>
            <a:chOff x="24384" y="1066800"/>
            <a:chExt cx="2895600" cy="5334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4E78DDB-1ACD-4754-BB1C-0A039769DF4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10" name="Picture 9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2E14315C-7D65-4AF4-AB58-7A1BC27FD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CD04183B-E0D3-4A0E-B789-BF2F3DE10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52692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31FABE-4EF2-4D4A-8047-ABC851EE3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6333" y="706481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06A5DFF-8F7A-4368-830B-A468617921C5}"/>
              </a:ext>
            </a:extLst>
          </p:cNvPr>
          <p:cNvGrpSpPr/>
          <p:nvPr/>
        </p:nvGrpSpPr>
        <p:grpSpPr>
          <a:xfrm>
            <a:off x="0" y="-9141"/>
            <a:ext cx="12191999" cy="730711"/>
            <a:chOff x="-16744" y="-9141"/>
            <a:chExt cx="9160743" cy="589713"/>
          </a:xfrm>
        </p:grpSpPr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E5F2DB25-F62C-4061-92BE-475F5E258E23}"/>
                </a:ext>
              </a:extLst>
            </p:cNvPr>
            <p:cNvSpPr txBox="1">
              <a:spLocks/>
            </p:cNvSpPr>
            <p:nvPr/>
          </p:nvSpPr>
          <p:spPr>
            <a:xfrm>
              <a:off x="-16744" y="-9141"/>
              <a:ext cx="9160743" cy="58971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M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976C15F-CEFB-4176-8E80-2B68FFC64CE0}"/>
                </a:ext>
              </a:extLst>
            </p:cNvPr>
            <p:cNvSpPr/>
            <p:nvPr/>
          </p:nvSpPr>
          <p:spPr bwMode="auto">
            <a:xfrm>
              <a:off x="1584986" y="80344"/>
              <a:ext cx="6629400" cy="4998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MÁY TÍNH ĐẾN MẠNG MÁY TÍNH</a:t>
              </a:r>
            </a:p>
          </p:txBody>
        </p:sp>
      </p:grp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B94410C-00A5-4390-A54D-D4867CF11E3A}"/>
              </a:ext>
            </a:extLst>
          </p:cNvPr>
          <p:cNvSpPr/>
          <p:nvPr/>
        </p:nvSpPr>
        <p:spPr bwMode="auto">
          <a:xfrm>
            <a:off x="4716369" y="760754"/>
            <a:ext cx="5184529" cy="1341434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M" sz="2800" dirty="0" err="1"/>
              <a:t>Mạng</a:t>
            </a:r>
            <a:r>
              <a:rPr lang="en-UM" sz="2800" dirty="0"/>
              <a:t> </a:t>
            </a:r>
            <a:r>
              <a:rPr lang="en-UM" sz="2800" dirty="0" err="1"/>
              <a:t>máy</a:t>
            </a:r>
            <a:r>
              <a:rPr lang="en-UM" sz="2800" dirty="0"/>
              <a:t> </a:t>
            </a:r>
            <a:r>
              <a:rPr lang="en-UM" sz="2800" dirty="0" err="1"/>
              <a:t>tính</a:t>
            </a:r>
            <a:r>
              <a:rPr lang="en-UM" sz="2800" dirty="0"/>
              <a:t> </a:t>
            </a:r>
            <a:r>
              <a:rPr lang="en-UM" sz="2800" dirty="0" err="1"/>
              <a:t>là</a:t>
            </a:r>
            <a:r>
              <a:rPr lang="en-UM" sz="2800" dirty="0"/>
              <a:t> </a:t>
            </a:r>
            <a:r>
              <a:rPr lang="en-UM" sz="2800" dirty="0" err="1"/>
              <a:t>gì</a:t>
            </a:r>
            <a:r>
              <a:rPr lang="en-UM" sz="2800" dirty="0"/>
              <a:t> ?</a:t>
            </a:r>
          </a:p>
          <a:p>
            <a:endParaRPr lang="en-UM" sz="2800" dirty="0"/>
          </a:p>
        </p:txBody>
      </p:sp>
    </p:spTree>
    <p:extLst>
      <p:ext uri="{BB962C8B-B14F-4D97-AF65-F5344CB8AC3E}">
        <p14:creationId xmlns:p14="http://schemas.microsoft.com/office/powerpoint/2010/main" val="7496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81115-2F23-4FD9-A76D-639F6B1C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Võ Nhật Trường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5060FC-A9C4-4BC8-A9CC-84E849E0B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98EF34C-97F8-452A-9971-8BCE9C8756E8}"/>
              </a:ext>
            </a:extLst>
          </p:cNvPr>
          <p:cNvSpPr txBox="1">
            <a:spLocks/>
          </p:cNvSpPr>
          <p:nvPr/>
        </p:nvSpPr>
        <p:spPr>
          <a:xfrm>
            <a:off x="533400" y="465932"/>
            <a:ext cx="865929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M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5C71D3-69C0-4630-A558-8E98076BBDFF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865929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165FEA-2B7D-4883-8545-6DF3C2E069B4}"/>
              </a:ext>
            </a:extLst>
          </p:cNvPr>
          <p:cNvSpPr txBox="1">
            <a:spLocks/>
          </p:cNvSpPr>
          <p:nvPr/>
        </p:nvSpPr>
        <p:spPr>
          <a:xfrm>
            <a:off x="685800" y="1804081"/>
            <a:ext cx="10896600" cy="332377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tin;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chia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kumimoji="0" lang="en-UM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81115-2F23-4FD9-A76D-639F6B1C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Võ Nhật Trường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5060FC-A9C4-4BC8-A9CC-84E849E0B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98EF34C-97F8-452A-9971-8BCE9C8756E8}"/>
              </a:ext>
            </a:extLst>
          </p:cNvPr>
          <p:cNvSpPr txBox="1">
            <a:spLocks/>
          </p:cNvSpPr>
          <p:nvPr/>
        </p:nvSpPr>
        <p:spPr>
          <a:xfrm>
            <a:off x="533400" y="465932"/>
            <a:ext cx="865929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M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5C71D3-69C0-4630-A558-8E98076BBDFF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8659294" cy="723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M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M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165FEA-2B7D-4883-8545-6DF3C2E069B4}"/>
              </a:ext>
            </a:extLst>
          </p:cNvPr>
          <p:cNvSpPr txBox="1">
            <a:spLocks/>
          </p:cNvSpPr>
          <p:nvPr/>
        </p:nvSpPr>
        <p:spPr>
          <a:xfrm>
            <a:off x="685800" y="1804081"/>
            <a:ext cx="10896600" cy="332377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M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M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M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M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M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M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M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M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tin;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kumimoji="0" lang="en-UM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0.1"/>
</p:tagLst>
</file>

<file path=ppt/theme/theme1.xml><?xml version="1.0" encoding="utf-8"?>
<a:theme xmlns:a="http://schemas.openxmlformats.org/drawingml/2006/main" name="28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4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9_MAU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0</TotalTime>
  <Words>1677</Words>
  <Application>Microsoft Office PowerPoint</Application>
  <PresentationFormat>Widescreen</PresentationFormat>
  <Paragraphs>281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39</vt:i4>
      </vt:variant>
    </vt:vector>
  </HeadingPairs>
  <TitlesOfParts>
    <vt:vector size="57" baseType="lpstr">
      <vt:lpstr>Arial</vt:lpstr>
      <vt:lpstr>Arial Black</vt:lpstr>
      <vt:lpstr>Arial Unicode MS</vt:lpstr>
      <vt:lpstr>Calibri</vt:lpstr>
      <vt:lpstr>Calibri Light</vt:lpstr>
      <vt:lpstr>Tahoma</vt:lpstr>
      <vt:lpstr>Times New Roman</vt:lpstr>
      <vt:lpstr>UTM Times</vt:lpstr>
      <vt:lpstr>Wingdings</vt:lpstr>
      <vt:lpstr>28_MAU</vt:lpstr>
      <vt:lpstr>3_Custom Design</vt:lpstr>
      <vt:lpstr>6_Custom Design</vt:lpstr>
      <vt:lpstr>24_Blends</vt:lpstr>
      <vt:lpstr>7_Custom Design</vt:lpstr>
      <vt:lpstr>8_Custom Design</vt:lpstr>
      <vt:lpstr>9_Custom Design</vt:lpstr>
      <vt:lpstr>10_Custom Design</vt:lpstr>
      <vt:lpstr>29_MAU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2018-01-29T07:42:20Z</dcterms:created>
  <dcterms:modified xsi:type="dcterms:W3CDTF">2022-09-20T11:24:15Z</dcterms:modified>
  <cp:contentStatus/>
</cp:coreProperties>
</file>