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711" r:id="rId2"/>
    <p:sldMasterId id="2147483743" r:id="rId3"/>
  </p:sldMasterIdLst>
  <p:notesMasterIdLst>
    <p:notesMasterId r:id="rId40"/>
  </p:notesMasterIdLst>
  <p:sldIdLst>
    <p:sldId id="681" r:id="rId4"/>
    <p:sldId id="294" r:id="rId5"/>
    <p:sldId id="259" r:id="rId6"/>
    <p:sldId id="297" r:id="rId7"/>
    <p:sldId id="309" r:id="rId8"/>
    <p:sldId id="669" r:id="rId9"/>
    <p:sldId id="299" r:id="rId10"/>
    <p:sldId id="298" r:id="rId11"/>
    <p:sldId id="260" r:id="rId12"/>
    <p:sldId id="668" r:id="rId13"/>
    <p:sldId id="667" r:id="rId14"/>
    <p:sldId id="301" r:id="rId15"/>
    <p:sldId id="497" r:id="rId16"/>
    <p:sldId id="679" r:id="rId17"/>
    <p:sldId id="670" r:id="rId18"/>
    <p:sldId id="671" r:id="rId19"/>
    <p:sldId id="505" r:id="rId20"/>
    <p:sldId id="673" r:id="rId21"/>
    <p:sldId id="674" r:id="rId22"/>
    <p:sldId id="672" r:id="rId23"/>
    <p:sldId id="675" r:id="rId24"/>
    <p:sldId id="676" r:id="rId25"/>
    <p:sldId id="504" r:id="rId26"/>
    <p:sldId id="678" r:id="rId27"/>
    <p:sldId id="677" r:id="rId28"/>
    <p:sldId id="509" r:id="rId29"/>
    <p:sldId id="512" r:id="rId30"/>
    <p:sldId id="511" r:id="rId31"/>
    <p:sldId id="508" r:id="rId32"/>
    <p:sldId id="680" r:id="rId33"/>
    <p:sldId id="506" r:id="rId34"/>
    <p:sldId id="269" r:id="rId35"/>
    <p:sldId id="332" r:id="rId36"/>
    <p:sldId id="293" r:id="rId37"/>
    <p:sldId id="330" r:id="rId38"/>
    <p:sldId id="666" r:id="rId3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A92521"/>
    <a:srgbClr val="A3D4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85"/>
    <p:restoredTop sz="94580"/>
  </p:normalViewPr>
  <p:slideViewPr>
    <p:cSldViewPr snapToGrid="0" snapToObjects="1" showGuides="1">
      <p:cViewPr varScale="1">
        <p:scale>
          <a:sx n="52" d="100"/>
          <a:sy n="52" d="100"/>
        </p:scale>
        <p:origin x="102" y="456"/>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1623A-B8A0-B845-80E9-C6E912D4CA89}" type="datetimeFigureOut">
              <a:rPr lang="en-VN" smtClean="0"/>
              <a:t>09/04/2022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B9DCE-7612-564D-B45A-7A7B40BD40BA}" type="slidenum">
              <a:rPr lang="en-VN" smtClean="0"/>
              <a:t>‹#›</a:t>
            </a:fld>
            <a:endParaRPr lang="en-VN"/>
          </a:p>
        </p:txBody>
      </p:sp>
    </p:spTree>
    <p:extLst>
      <p:ext uri="{BB962C8B-B14F-4D97-AF65-F5344CB8AC3E}">
        <p14:creationId xmlns:p14="http://schemas.microsoft.com/office/powerpoint/2010/main" val="1311431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B714E7-2CE9-457A-95A6-BFA02A45C72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260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9DCE-7612-564D-B45A-7A7B40BD40BA}"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32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9fa85cf4fd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9fa85cf4fd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9fa85cf4fd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9fa85cf4fd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2608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9fa85cf4fd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9fa85cf4fd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227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9fa85cf4fd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9fa85cf4fd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304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7664a200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7664a200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3497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A0B9DCE-7612-564D-B45A-7A7B40BD40BA}" type="slidenum">
              <a:rPr lang="en-VN" smtClean="0"/>
              <a:t>11</a:t>
            </a:fld>
            <a:endParaRPr lang="en-VN"/>
          </a:p>
        </p:txBody>
      </p:sp>
    </p:spTree>
    <p:extLst>
      <p:ext uri="{BB962C8B-B14F-4D97-AF65-F5344CB8AC3E}">
        <p14:creationId xmlns:p14="http://schemas.microsoft.com/office/powerpoint/2010/main" val="3783783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9DCE-7612-564D-B45A-7A7B40BD40BA}"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07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A0B9DCE-7612-564D-B45A-7A7B40BD40BA}" type="slidenum">
              <a:rPr lang="en-VN" smtClean="0"/>
              <a:t>17</a:t>
            </a:fld>
            <a:endParaRPr lang="en-VN"/>
          </a:p>
        </p:txBody>
      </p:sp>
    </p:spTree>
    <p:extLst>
      <p:ext uri="{BB962C8B-B14F-4D97-AF65-F5344CB8AC3E}">
        <p14:creationId xmlns:p14="http://schemas.microsoft.com/office/powerpoint/2010/main" val="1874595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A0B9DCE-7612-564D-B45A-7A7B40BD40BA}" type="slidenum">
              <a:rPr lang="en-VN" smtClean="0"/>
              <a:t>18</a:t>
            </a:fld>
            <a:endParaRPr lang="en-VN"/>
          </a:p>
        </p:txBody>
      </p:sp>
    </p:spTree>
    <p:extLst>
      <p:ext uri="{BB962C8B-B14F-4D97-AF65-F5344CB8AC3E}">
        <p14:creationId xmlns:p14="http://schemas.microsoft.com/office/powerpoint/2010/main" val="468120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A0B9DCE-7612-564D-B45A-7A7B40BD40BA}" type="slidenum">
              <a:rPr lang="en-VN" smtClean="0"/>
              <a:t>19</a:t>
            </a:fld>
            <a:endParaRPr lang="en-VN"/>
          </a:p>
        </p:txBody>
      </p:sp>
    </p:spTree>
    <p:extLst>
      <p:ext uri="{BB962C8B-B14F-4D97-AF65-F5344CB8AC3E}">
        <p14:creationId xmlns:p14="http://schemas.microsoft.com/office/powerpoint/2010/main" val="4090359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A0B9DCE-7612-564D-B45A-7A7B40BD40BA}" type="slidenum">
              <a:rPr lang="en-VN" smtClean="0"/>
              <a:t>20</a:t>
            </a:fld>
            <a:endParaRPr lang="en-VN"/>
          </a:p>
        </p:txBody>
      </p:sp>
    </p:spTree>
    <p:extLst>
      <p:ext uri="{BB962C8B-B14F-4D97-AF65-F5344CB8AC3E}">
        <p14:creationId xmlns:p14="http://schemas.microsoft.com/office/powerpoint/2010/main" val="3492637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A0B9DCE-7612-564D-B45A-7A7B40BD40BA}" type="slidenum">
              <a:rPr lang="en-VN" smtClean="0"/>
              <a:t>21</a:t>
            </a:fld>
            <a:endParaRPr lang="en-VN"/>
          </a:p>
        </p:txBody>
      </p:sp>
    </p:spTree>
    <p:extLst>
      <p:ext uri="{BB962C8B-B14F-4D97-AF65-F5344CB8AC3E}">
        <p14:creationId xmlns:p14="http://schemas.microsoft.com/office/powerpoint/2010/main" val="51068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2021179" y="-2292504"/>
            <a:ext cx="4905600" cy="4905600"/>
          </a:xfrm>
          <a:prstGeom prst="blockArc">
            <a:avLst>
              <a:gd name="adj1" fmla="val 15904124"/>
              <a:gd name="adj2" fmla="val 722519"/>
              <a:gd name="adj3" fmla="val 727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rot="10800000">
            <a:off x="944000" y="533000"/>
            <a:ext cx="10304000" cy="5792000"/>
          </a:xfrm>
          <a:prstGeom prst="round1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11" name="Google Shape;11;p2"/>
          <p:cNvSpPr/>
          <p:nvPr/>
        </p:nvSpPr>
        <p:spPr>
          <a:xfrm rot="-2175913">
            <a:off x="8668285" y="5211805"/>
            <a:ext cx="2274127" cy="2274127"/>
          </a:xfrm>
          <a:prstGeom prst="blockArc">
            <a:avLst>
              <a:gd name="adj1" fmla="val 13003178"/>
              <a:gd name="adj2" fmla="val 2121832"/>
              <a:gd name="adj3" fmla="val 25028"/>
            </a:avLst>
          </a:prstGeom>
          <a:solidFill>
            <a:srgbClr val="BDC1C6"/>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12" name="Google Shape;12;p2"/>
          <p:cNvSpPr txBox="1"/>
          <p:nvPr/>
        </p:nvSpPr>
        <p:spPr>
          <a:xfrm>
            <a:off x="1807533" y="992767"/>
            <a:ext cx="8348800" cy="31940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None/>
            </a:pPr>
            <a:endParaRPr sz="6400" b="1">
              <a:solidFill>
                <a:srgbClr val="27316F"/>
              </a:solidFill>
              <a:latin typeface="Montserrat"/>
              <a:ea typeface="Montserrat"/>
              <a:cs typeface="Montserrat"/>
              <a:sym typeface="Montserrat"/>
            </a:endParaRPr>
          </a:p>
        </p:txBody>
      </p:sp>
      <p:sp>
        <p:nvSpPr>
          <p:cNvPr id="13" name="Google Shape;13;p2"/>
          <p:cNvSpPr txBox="1"/>
          <p:nvPr/>
        </p:nvSpPr>
        <p:spPr>
          <a:xfrm>
            <a:off x="1807533" y="4529167"/>
            <a:ext cx="5398000" cy="7144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endParaRPr sz="2400">
              <a:solidFill>
                <a:srgbClr val="27316F"/>
              </a:solidFill>
              <a:latin typeface="Montserrat"/>
              <a:ea typeface="Montserrat"/>
              <a:cs typeface="Montserrat"/>
              <a:sym typeface="Montserrat"/>
            </a:endParaRPr>
          </a:p>
        </p:txBody>
      </p:sp>
      <p:sp>
        <p:nvSpPr>
          <p:cNvPr id="14" name="Google Shape;14;p2"/>
          <p:cNvSpPr txBox="1"/>
          <p:nvPr/>
        </p:nvSpPr>
        <p:spPr>
          <a:xfrm>
            <a:off x="1440000" y="3778833"/>
            <a:ext cx="9120000" cy="19812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endParaRPr sz="2400">
              <a:solidFill>
                <a:srgbClr val="27316F"/>
              </a:solidFill>
              <a:latin typeface="Montserrat"/>
              <a:ea typeface="Montserrat"/>
              <a:cs typeface="Montserrat"/>
              <a:sym typeface="Montserrat"/>
            </a:endParaRPr>
          </a:p>
        </p:txBody>
      </p:sp>
      <p:sp>
        <p:nvSpPr>
          <p:cNvPr id="15" name="Google Shape;15;p2"/>
          <p:cNvSpPr txBox="1">
            <a:spLocks noGrp="1"/>
          </p:cNvSpPr>
          <p:nvPr>
            <p:ph type="title"/>
          </p:nvPr>
        </p:nvSpPr>
        <p:spPr>
          <a:xfrm>
            <a:off x="1921600" y="1940884"/>
            <a:ext cx="8348800" cy="181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8000">
                <a:solidFill>
                  <a:schemeClr val="accent1"/>
                </a:solidFill>
              </a:defRPr>
            </a:lvl1pPr>
            <a:lvl2pPr lvl="1">
              <a:lnSpc>
                <a:spcPct val="100000"/>
              </a:lnSpc>
              <a:spcBef>
                <a:spcPts val="0"/>
              </a:spcBef>
              <a:spcAft>
                <a:spcPts val="0"/>
              </a:spcAft>
              <a:buNone/>
              <a:defRPr sz="8000"/>
            </a:lvl2pPr>
            <a:lvl3pPr lvl="2">
              <a:lnSpc>
                <a:spcPct val="100000"/>
              </a:lnSpc>
              <a:spcBef>
                <a:spcPts val="0"/>
              </a:spcBef>
              <a:spcAft>
                <a:spcPts val="0"/>
              </a:spcAft>
              <a:buNone/>
              <a:defRPr sz="8000"/>
            </a:lvl3pPr>
            <a:lvl4pPr lvl="3">
              <a:lnSpc>
                <a:spcPct val="100000"/>
              </a:lnSpc>
              <a:spcBef>
                <a:spcPts val="0"/>
              </a:spcBef>
              <a:spcAft>
                <a:spcPts val="0"/>
              </a:spcAft>
              <a:buNone/>
              <a:defRPr sz="8000"/>
            </a:lvl4pPr>
            <a:lvl5pPr lvl="4">
              <a:lnSpc>
                <a:spcPct val="100000"/>
              </a:lnSpc>
              <a:spcBef>
                <a:spcPts val="0"/>
              </a:spcBef>
              <a:spcAft>
                <a:spcPts val="0"/>
              </a:spcAft>
              <a:buNone/>
              <a:defRPr sz="8000"/>
            </a:lvl5pPr>
            <a:lvl6pPr lvl="5">
              <a:lnSpc>
                <a:spcPct val="100000"/>
              </a:lnSpc>
              <a:spcBef>
                <a:spcPts val="0"/>
              </a:spcBef>
              <a:spcAft>
                <a:spcPts val="0"/>
              </a:spcAft>
              <a:buNone/>
              <a:defRPr sz="8000"/>
            </a:lvl6pPr>
            <a:lvl7pPr lvl="6">
              <a:lnSpc>
                <a:spcPct val="100000"/>
              </a:lnSpc>
              <a:spcBef>
                <a:spcPts val="0"/>
              </a:spcBef>
              <a:spcAft>
                <a:spcPts val="0"/>
              </a:spcAft>
              <a:buNone/>
              <a:defRPr sz="8000"/>
            </a:lvl7pPr>
            <a:lvl8pPr lvl="7">
              <a:lnSpc>
                <a:spcPct val="100000"/>
              </a:lnSpc>
              <a:spcBef>
                <a:spcPts val="0"/>
              </a:spcBef>
              <a:spcAft>
                <a:spcPts val="0"/>
              </a:spcAft>
              <a:buNone/>
              <a:defRPr sz="8000"/>
            </a:lvl8pPr>
            <a:lvl9pPr lvl="8">
              <a:lnSpc>
                <a:spcPct val="100000"/>
              </a:lnSpc>
              <a:spcBef>
                <a:spcPts val="0"/>
              </a:spcBef>
              <a:spcAft>
                <a:spcPts val="0"/>
              </a:spcAft>
              <a:buNone/>
              <a:defRPr sz="8000"/>
            </a:lvl9pPr>
          </a:lstStyle>
          <a:p>
            <a:endParaRPr/>
          </a:p>
        </p:txBody>
      </p:sp>
      <p:sp>
        <p:nvSpPr>
          <p:cNvPr id="16" name="Google Shape;16;p2"/>
          <p:cNvSpPr txBox="1">
            <a:spLocks noGrp="1"/>
          </p:cNvSpPr>
          <p:nvPr>
            <p:ph type="subTitle" idx="1"/>
          </p:nvPr>
        </p:nvSpPr>
        <p:spPr>
          <a:xfrm>
            <a:off x="3533167" y="4277217"/>
            <a:ext cx="5098400" cy="82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667"/>
            </a:lvl1pPr>
            <a:lvl2pPr lvl="1">
              <a:lnSpc>
                <a:spcPct val="100000"/>
              </a:lnSpc>
              <a:spcBef>
                <a:spcPts val="0"/>
              </a:spcBef>
              <a:spcAft>
                <a:spcPts val="0"/>
              </a:spcAft>
              <a:buNone/>
              <a:defRPr sz="2667"/>
            </a:lvl2pPr>
            <a:lvl3pPr lvl="2">
              <a:lnSpc>
                <a:spcPct val="100000"/>
              </a:lnSpc>
              <a:spcBef>
                <a:spcPts val="0"/>
              </a:spcBef>
              <a:spcAft>
                <a:spcPts val="0"/>
              </a:spcAft>
              <a:buNone/>
              <a:defRPr sz="2667"/>
            </a:lvl3pPr>
            <a:lvl4pPr lvl="3">
              <a:lnSpc>
                <a:spcPct val="100000"/>
              </a:lnSpc>
              <a:spcBef>
                <a:spcPts val="0"/>
              </a:spcBef>
              <a:spcAft>
                <a:spcPts val="0"/>
              </a:spcAft>
              <a:buNone/>
              <a:defRPr sz="2667"/>
            </a:lvl4pPr>
            <a:lvl5pPr lvl="4">
              <a:lnSpc>
                <a:spcPct val="100000"/>
              </a:lnSpc>
              <a:spcBef>
                <a:spcPts val="0"/>
              </a:spcBef>
              <a:spcAft>
                <a:spcPts val="0"/>
              </a:spcAft>
              <a:buNone/>
              <a:defRPr sz="2667"/>
            </a:lvl5pPr>
            <a:lvl6pPr lvl="5">
              <a:lnSpc>
                <a:spcPct val="100000"/>
              </a:lnSpc>
              <a:spcBef>
                <a:spcPts val="0"/>
              </a:spcBef>
              <a:spcAft>
                <a:spcPts val="0"/>
              </a:spcAft>
              <a:buNone/>
              <a:defRPr sz="2667"/>
            </a:lvl6pPr>
            <a:lvl7pPr lvl="6">
              <a:lnSpc>
                <a:spcPct val="100000"/>
              </a:lnSpc>
              <a:spcBef>
                <a:spcPts val="0"/>
              </a:spcBef>
              <a:spcAft>
                <a:spcPts val="0"/>
              </a:spcAft>
              <a:buNone/>
              <a:defRPr sz="2667"/>
            </a:lvl7pPr>
            <a:lvl8pPr lvl="7">
              <a:lnSpc>
                <a:spcPct val="100000"/>
              </a:lnSpc>
              <a:spcBef>
                <a:spcPts val="0"/>
              </a:spcBef>
              <a:spcAft>
                <a:spcPts val="0"/>
              </a:spcAft>
              <a:buNone/>
              <a:defRPr sz="2667"/>
            </a:lvl8pPr>
            <a:lvl9pPr lvl="8">
              <a:lnSpc>
                <a:spcPct val="100000"/>
              </a:lnSpc>
              <a:spcBef>
                <a:spcPts val="0"/>
              </a:spcBef>
              <a:spcAft>
                <a:spcPts val="0"/>
              </a:spcAft>
              <a:buNone/>
              <a:defRPr sz="2667"/>
            </a:lvl9pPr>
          </a:lstStyle>
          <a:p>
            <a:endParaRPr/>
          </a:p>
        </p:txBody>
      </p:sp>
    </p:spTree>
    <p:extLst>
      <p:ext uri="{BB962C8B-B14F-4D97-AF65-F5344CB8AC3E}">
        <p14:creationId xmlns:p14="http://schemas.microsoft.com/office/powerpoint/2010/main" val="188265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52844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5F09D7F-EFFB-4496-B6F4-DF1E6B34873C}" type="slidenum">
              <a:rPr lang="en-US" altLang="en-US" smtClean="0"/>
              <a:pPr/>
              <a:t>‹#›</a:t>
            </a:fld>
            <a:endParaRPr lang="en-US" altLang="en-US"/>
          </a:p>
        </p:txBody>
      </p:sp>
    </p:spTree>
    <p:extLst>
      <p:ext uri="{BB962C8B-B14F-4D97-AF65-F5344CB8AC3E}">
        <p14:creationId xmlns:p14="http://schemas.microsoft.com/office/powerpoint/2010/main" val="3805921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13EFF7-90E2-431F-8E31-BA0CE4C55B2F}"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01383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13EFF7-90E2-431F-8E31-BA0CE4C55B2F}" type="datetimeFigureOut">
              <a:rPr lang="en-US" smtClean="0"/>
              <a:t>9/4/2022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136154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3EFF7-90E2-431F-8E31-BA0CE4C55B2F}" type="datetimeFigureOut">
              <a:rPr lang="en-US" smtClean="0"/>
              <a:t>9/4/2022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003904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13EFF7-90E2-431F-8E31-BA0CE4C55B2F}" type="datetimeFigureOut">
              <a:rPr lang="en-US" smtClean="0"/>
              <a:t>9/4/2022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621298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90279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13EFF7-90E2-431F-8E31-BA0CE4C55B2F}" type="datetimeFigureOut">
              <a:rPr lang="en-US" smtClean="0"/>
              <a:t>9/4/2022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841714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13EFF7-90E2-431F-8E31-BA0CE4C55B2F}" type="datetimeFigureOut">
              <a:rPr lang="en-US" smtClean="0"/>
              <a:t>9/4/2022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647161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23306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rot="10800000">
            <a:off x="10458563" y="-1411735"/>
            <a:ext cx="3309200" cy="3309200"/>
          </a:xfrm>
          <a:prstGeom prst="blockArc">
            <a:avLst>
              <a:gd name="adj1" fmla="val 15904124"/>
              <a:gd name="adj2" fmla="val 722519"/>
              <a:gd name="adj3" fmla="val 727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205800" y="315567"/>
            <a:ext cx="12603600" cy="882000"/>
          </a:xfrm>
          <a:prstGeom prst="rect">
            <a:avLst/>
          </a:prstGeom>
          <a:solidFill>
            <a:srgbClr val="75C4C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p:nvPr/>
        </p:nvSpPr>
        <p:spPr>
          <a:xfrm rot="4458820">
            <a:off x="-1984884" y="5498695"/>
            <a:ext cx="3183776" cy="3183776"/>
          </a:xfrm>
          <a:prstGeom prst="blockArc">
            <a:avLst>
              <a:gd name="adj1" fmla="val 12582103"/>
              <a:gd name="adj2" fmla="val 16685375"/>
              <a:gd name="adj3" fmla="val 10255"/>
            </a:avLst>
          </a:prstGeom>
          <a:solidFill>
            <a:srgbClr val="F2F2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4"/>
          <p:cNvSpPr txBox="1"/>
          <p:nvPr/>
        </p:nvSpPr>
        <p:spPr>
          <a:xfrm>
            <a:off x="1213100" y="2009667"/>
            <a:ext cx="9753600" cy="44776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2133"/>
              </a:spcAft>
              <a:buNone/>
            </a:pPr>
            <a:endParaRPr sz="2400">
              <a:solidFill>
                <a:srgbClr val="27316F"/>
              </a:solidFill>
              <a:latin typeface="Montserrat"/>
              <a:ea typeface="Montserrat"/>
              <a:cs typeface="Montserrat"/>
              <a:sym typeface="Montserrat"/>
            </a:endParaRPr>
          </a:p>
        </p:txBody>
      </p:sp>
      <p:sp>
        <p:nvSpPr>
          <p:cNvPr id="31" name="Google Shape;31;p4"/>
          <p:cNvSpPr txBox="1"/>
          <p:nvPr/>
        </p:nvSpPr>
        <p:spPr>
          <a:xfrm>
            <a:off x="1458833" y="518767"/>
            <a:ext cx="9101200" cy="10004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b="1">
              <a:solidFill>
                <a:srgbClr val="FFFFFF"/>
              </a:solidFill>
              <a:latin typeface="Montserrat"/>
              <a:ea typeface="Montserrat"/>
              <a:cs typeface="Montserrat"/>
              <a:sym typeface="Montserrat"/>
            </a:endParaRPr>
          </a:p>
        </p:txBody>
      </p:sp>
      <p:sp>
        <p:nvSpPr>
          <p:cNvPr id="32" name="Google Shape;32;p4"/>
          <p:cNvSpPr txBox="1">
            <a:spLocks noGrp="1"/>
          </p:cNvSpPr>
          <p:nvPr>
            <p:ph type="title"/>
          </p:nvPr>
        </p:nvSpPr>
        <p:spPr>
          <a:xfrm>
            <a:off x="1458833" y="375560"/>
            <a:ext cx="103176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4"/>
          <p:cNvSpPr txBox="1">
            <a:spLocks noGrp="1"/>
          </p:cNvSpPr>
          <p:nvPr>
            <p:ph type="subTitle" idx="1"/>
          </p:nvPr>
        </p:nvSpPr>
        <p:spPr>
          <a:xfrm>
            <a:off x="1284600" y="1511133"/>
            <a:ext cx="9622800" cy="403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1600"/>
            </a:lvl1pPr>
            <a:lvl2pPr lvl="1">
              <a:lnSpc>
                <a:spcPct val="100000"/>
              </a:lnSpc>
              <a:spcBef>
                <a:spcPts val="2133"/>
              </a:spcBef>
              <a:spcAft>
                <a:spcPts val="0"/>
              </a:spcAft>
              <a:buNone/>
              <a:defRPr sz="1600"/>
            </a:lvl2pPr>
            <a:lvl3pPr lvl="2">
              <a:lnSpc>
                <a:spcPct val="100000"/>
              </a:lnSpc>
              <a:spcBef>
                <a:spcPts val="2133"/>
              </a:spcBef>
              <a:spcAft>
                <a:spcPts val="0"/>
              </a:spcAft>
              <a:buNone/>
              <a:defRPr sz="1600"/>
            </a:lvl3pPr>
            <a:lvl4pPr lvl="3">
              <a:lnSpc>
                <a:spcPct val="100000"/>
              </a:lnSpc>
              <a:spcBef>
                <a:spcPts val="2133"/>
              </a:spcBef>
              <a:spcAft>
                <a:spcPts val="0"/>
              </a:spcAft>
              <a:buNone/>
              <a:defRPr sz="1600"/>
            </a:lvl4pPr>
            <a:lvl5pPr lvl="4">
              <a:lnSpc>
                <a:spcPct val="100000"/>
              </a:lnSpc>
              <a:spcBef>
                <a:spcPts val="2133"/>
              </a:spcBef>
              <a:spcAft>
                <a:spcPts val="0"/>
              </a:spcAft>
              <a:buNone/>
              <a:defRPr sz="1600"/>
            </a:lvl5pPr>
            <a:lvl6pPr lvl="5">
              <a:lnSpc>
                <a:spcPct val="100000"/>
              </a:lnSpc>
              <a:spcBef>
                <a:spcPts val="2133"/>
              </a:spcBef>
              <a:spcAft>
                <a:spcPts val="0"/>
              </a:spcAft>
              <a:buNone/>
              <a:defRPr sz="1600"/>
            </a:lvl6pPr>
            <a:lvl7pPr lvl="6">
              <a:lnSpc>
                <a:spcPct val="100000"/>
              </a:lnSpc>
              <a:spcBef>
                <a:spcPts val="2133"/>
              </a:spcBef>
              <a:spcAft>
                <a:spcPts val="0"/>
              </a:spcAft>
              <a:buNone/>
              <a:defRPr sz="1600"/>
            </a:lvl7pPr>
            <a:lvl8pPr lvl="7">
              <a:lnSpc>
                <a:spcPct val="100000"/>
              </a:lnSpc>
              <a:spcBef>
                <a:spcPts val="2133"/>
              </a:spcBef>
              <a:spcAft>
                <a:spcPts val="0"/>
              </a:spcAft>
              <a:buNone/>
              <a:defRPr sz="1600"/>
            </a:lvl8pPr>
            <a:lvl9pPr lvl="8">
              <a:lnSpc>
                <a:spcPct val="100000"/>
              </a:lnSpc>
              <a:spcBef>
                <a:spcPts val="2133"/>
              </a:spcBef>
              <a:spcAft>
                <a:spcPts val="2133"/>
              </a:spcAft>
              <a:buNone/>
              <a:defRPr sz="1600"/>
            </a:lvl9pPr>
          </a:lstStyle>
          <a:p>
            <a:endParaRPr/>
          </a:p>
        </p:txBody>
      </p:sp>
    </p:spTree>
    <p:extLst>
      <p:ext uri="{BB962C8B-B14F-4D97-AF65-F5344CB8AC3E}">
        <p14:creationId xmlns:p14="http://schemas.microsoft.com/office/powerpoint/2010/main" val="3527461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1184546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E9B0DAE-88E0-4E04-8C3B-5988EFAD312C}"/>
              </a:ext>
            </a:extLst>
          </p:cNvPr>
          <p:cNvSpPr/>
          <p:nvPr userDrawn="1"/>
        </p:nvSpPr>
        <p:spPr>
          <a:xfrm>
            <a:off x="5319485" y="0"/>
            <a:ext cx="687251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sp>
        <p:nvSpPr>
          <p:cNvPr id="2" name="Title 1"/>
          <p:cNvSpPr>
            <a:spLocks noGrp="1"/>
          </p:cNvSpPr>
          <p:nvPr>
            <p:ph type="title" hasCustomPrompt="1"/>
          </p:nvPr>
        </p:nvSpPr>
        <p:spPr>
          <a:xfrm>
            <a:off x="6096001" y="2971201"/>
            <a:ext cx="5063065" cy="1368479"/>
          </a:xfrm>
        </p:spPr>
        <p:txBody>
          <a:bodyPr anchor="ctr">
            <a:noAutofit/>
          </a:bodyPr>
          <a:lstStyle>
            <a:lvl1pPr algn="ctr">
              <a:defRPr sz="6667"/>
            </a:lvl1pPr>
          </a:lstStyle>
          <a:p>
            <a:r>
              <a:rPr lang="en-US" dirty="0"/>
              <a:t>Click to edit Master title style</a:t>
            </a:r>
          </a:p>
        </p:txBody>
      </p:sp>
      <p:sp>
        <p:nvSpPr>
          <p:cNvPr id="3" name="Text Placeholder 2"/>
          <p:cNvSpPr>
            <a:spLocks noGrp="1"/>
          </p:cNvSpPr>
          <p:nvPr>
            <p:ph type="body" idx="1" hasCustomPrompt="1"/>
          </p:nvPr>
        </p:nvSpPr>
        <p:spPr>
          <a:xfrm>
            <a:off x="6508800" y="4161601"/>
            <a:ext cx="4236720" cy="880137"/>
          </a:xfrm>
        </p:spPr>
        <p:txBody>
          <a:bodyPr anchor="ctr">
            <a:normAutofit/>
          </a:bodyPr>
          <a:lstStyle>
            <a:lvl1pPr marL="0" indent="0" algn="ctr">
              <a:buNone/>
              <a:defRPr sz="2133" b="0">
                <a:solidFill>
                  <a:schemeClr val="tx1"/>
                </a:solidFill>
                <a:latin typeface="Montserrat" panose="00000500000000000000"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53FEA4E8-678D-4279-BA7C-4E624B9ABEBE}"/>
              </a:ext>
            </a:extLst>
          </p:cNvPr>
          <p:cNvSpPr>
            <a:spLocks noGrp="1"/>
          </p:cNvSpPr>
          <p:nvPr>
            <p:ph type="body" idx="10" hasCustomPrompt="1"/>
          </p:nvPr>
        </p:nvSpPr>
        <p:spPr>
          <a:xfrm>
            <a:off x="7833600" y="1747201"/>
            <a:ext cx="1583600" cy="1021583"/>
          </a:xfrm>
        </p:spPr>
        <p:txBody>
          <a:bodyPr anchor="ctr">
            <a:noAutofit/>
          </a:bodyPr>
          <a:lstStyle>
            <a:lvl1pPr marL="0" indent="0" algn="ctr">
              <a:buNone/>
              <a:defRPr lang="en-US" sz="6667" b="1" kern="1200" dirty="0">
                <a:solidFill>
                  <a:schemeClr val="tx1"/>
                </a:solidFill>
                <a:latin typeface="Poiret One" panose="02000000000000000000" pitchFamily="2" charset="0"/>
                <a:ea typeface="+mn-ea"/>
                <a:cs typeface="+mn-cs"/>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cxnSp>
        <p:nvCxnSpPr>
          <p:cNvPr id="17" name="Conector recto 16">
            <a:extLst>
              <a:ext uri="{FF2B5EF4-FFF2-40B4-BE49-F238E27FC236}">
                <a16:creationId xmlns:a16="http://schemas.microsoft.com/office/drawing/2014/main" id="{F1256C1C-053B-4ED1-8CD3-9B85B4BFEFE8}"/>
              </a:ext>
            </a:extLst>
          </p:cNvPr>
          <p:cNvCxnSpPr>
            <a:cxnSpLocks/>
          </p:cNvCxnSpPr>
          <p:nvPr userDrawn="1"/>
        </p:nvCxnSpPr>
        <p:spPr>
          <a:xfrm flipV="1">
            <a:off x="965009"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4834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83E42A68-03E8-420E-808B-76629B06DC8E}"/>
              </a:ext>
            </a:extLst>
          </p:cNvPr>
          <p:cNvSpPr/>
          <p:nvPr userDrawn="1"/>
        </p:nvSpPr>
        <p:spPr>
          <a:xfrm>
            <a:off x="0" y="5196116"/>
            <a:ext cx="12192000" cy="1661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14" name="Conector recto 13">
            <a:extLst>
              <a:ext uri="{FF2B5EF4-FFF2-40B4-BE49-F238E27FC236}">
                <a16:creationId xmlns:a16="http://schemas.microsoft.com/office/drawing/2014/main" id="{738ADA69-12FD-45DB-89C0-8AE987800295}"/>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4" name="Content Placeholder 3">
            <a:extLst>
              <a:ext uri="{FF2B5EF4-FFF2-40B4-BE49-F238E27FC236}">
                <a16:creationId xmlns:a16="http://schemas.microsoft.com/office/drawing/2014/main" id="{768F7DF3-02F3-41BF-A060-159BA21B5D03}"/>
              </a:ext>
            </a:extLst>
          </p:cNvPr>
          <p:cNvSpPr>
            <a:spLocks noGrp="1"/>
          </p:cNvSpPr>
          <p:nvPr>
            <p:ph sz="half" idx="2" hasCustomPrompt="1"/>
          </p:nvPr>
        </p:nvSpPr>
        <p:spPr>
          <a:xfrm>
            <a:off x="965200" y="1710446"/>
            <a:ext cx="10273608" cy="600125"/>
          </a:xfrm>
        </p:spPr>
        <p:txBody>
          <a:bodyPr anchor="ctr">
            <a:normAutofit/>
          </a:bodyPr>
          <a:lstStyle>
            <a:lvl1pPr marL="0" indent="0">
              <a:buNone/>
              <a:defRPr sz="2133" b="0">
                <a:solidFill>
                  <a:schemeClr val="tx1"/>
                </a:solidFill>
                <a:latin typeface="Montserrat" panose="00000500000000000000" pitchFamily="50" charset="0"/>
              </a:defRPr>
            </a:lvl1pPr>
            <a:lvl2pPr marL="838179" indent="-380990">
              <a:buFont typeface="Arial" panose="020B0604020202020204" pitchFamily="34" charset="0"/>
              <a:buChar char="•"/>
              <a:defRPr sz="2133" b="0">
                <a:solidFill>
                  <a:schemeClr val="tx1"/>
                </a:solidFill>
                <a:latin typeface="Montserrat" panose="00000500000000000000" pitchFamily="50" charset="0"/>
              </a:defRPr>
            </a:lvl2pPr>
            <a:lvl3pPr marL="1295368" indent="-380990">
              <a:buFont typeface="Arial" panose="020B0604020202020204" pitchFamily="34" charset="0"/>
              <a:buChar char="•"/>
              <a:defRPr sz="2133" b="0">
                <a:solidFill>
                  <a:schemeClr val="tx1"/>
                </a:solidFill>
                <a:latin typeface="Montserrat" panose="00000500000000000000" pitchFamily="50" charset="0"/>
              </a:defRPr>
            </a:lvl3pPr>
            <a:lvl4pPr marL="1752556" indent="-380990">
              <a:buFont typeface="Arial" panose="020B0604020202020204" pitchFamily="34" charset="0"/>
              <a:buChar char="•"/>
              <a:defRPr sz="2133" b="0">
                <a:solidFill>
                  <a:schemeClr val="tx1"/>
                </a:solidFill>
                <a:latin typeface="Montserrat" panose="00000500000000000000" pitchFamily="50" charset="0"/>
              </a:defRPr>
            </a:lvl4pPr>
            <a:lvl5pPr marL="2209745" indent="-380990">
              <a:buFont typeface="Arial" panose="020B0604020202020204" pitchFamily="34" charset="0"/>
              <a:buChar char="•"/>
              <a:defRPr sz="2133" b="0">
                <a:solidFill>
                  <a:schemeClr val="tx1"/>
                </a:solidFill>
                <a:latin typeface="Montserrat" panose="00000500000000000000" pitchFamily="50" charset="0"/>
              </a:defRPr>
            </a:lvl5pPr>
          </a:lstStyle>
          <a:p>
            <a:pPr lvl="0"/>
            <a:r>
              <a:rPr lang="en-US" dirty="0"/>
              <a:t>Click to edit Master text styles</a:t>
            </a:r>
          </a:p>
        </p:txBody>
      </p:sp>
      <p:sp>
        <p:nvSpPr>
          <p:cNvPr id="12" name="Title 1">
            <a:extLst>
              <a:ext uri="{FF2B5EF4-FFF2-40B4-BE49-F238E27FC236}">
                <a16:creationId xmlns:a16="http://schemas.microsoft.com/office/drawing/2014/main" id="{45ED018D-B6A1-4C4F-ABCE-DD3EB2524230}"/>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
        <p:nvSpPr>
          <p:cNvPr id="9" name="Content Placeholder 3">
            <a:extLst>
              <a:ext uri="{FF2B5EF4-FFF2-40B4-BE49-F238E27FC236}">
                <a16:creationId xmlns:a16="http://schemas.microsoft.com/office/drawing/2014/main" id="{CB816F5F-3AB5-46E6-A358-35A2ACB6AF15}"/>
              </a:ext>
            </a:extLst>
          </p:cNvPr>
          <p:cNvSpPr>
            <a:spLocks noGrp="1"/>
          </p:cNvSpPr>
          <p:nvPr>
            <p:ph sz="half" idx="11" hasCustomPrompt="1"/>
          </p:nvPr>
        </p:nvSpPr>
        <p:spPr>
          <a:xfrm>
            <a:off x="965200" y="4080845"/>
            <a:ext cx="10273608" cy="668523"/>
          </a:xfrm>
        </p:spPr>
        <p:txBody>
          <a:bodyPr anchor="ctr">
            <a:normAutofit/>
          </a:bodyPr>
          <a:lstStyle>
            <a:lvl1pPr marL="0" indent="0">
              <a:buNone/>
              <a:defRPr sz="2133" b="0">
                <a:solidFill>
                  <a:schemeClr val="tx1"/>
                </a:solidFill>
                <a:latin typeface="Montserrat" panose="00000500000000000000" pitchFamily="50" charset="0"/>
              </a:defRPr>
            </a:lvl1pPr>
            <a:lvl2pPr marL="838179" indent="-380990">
              <a:buFont typeface="Arial" panose="020B0604020202020204" pitchFamily="34" charset="0"/>
              <a:buChar char="•"/>
              <a:defRPr sz="2133" b="0">
                <a:solidFill>
                  <a:schemeClr val="tx1"/>
                </a:solidFill>
                <a:latin typeface="Montserrat" panose="00000500000000000000" pitchFamily="50" charset="0"/>
              </a:defRPr>
            </a:lvl2pPr>
            <a:lvl3pPr marL="1295368" indent="-380990">
              <a:buFont typeface="Arial" panose="020B0604020202020204" pitchFamily="34" charset="0"/>
              <a:buChar char="•"/>
              <a:defRPr sz="2133" b="0">
                <a:solidFill>
                  <a:schemeClr val="tx1"/>
                </a:solidFill>
                <a:latin typeface="Montserrat" panose="00000500000000000000" pitchFamily="50" charset="0"/>
              </a:defRPr>
            </a:lvl3pPr>
            <a:lvl4pPr marL="1752556" indent="-380990">
              <a:buFont typeface="Arial" panose="020B0604020202020204" pitchFamily="34" charset="0"/>
              <a:buChar char="•"/>
              <a:defRPr sz="2133" b="0">
                <a:solidFill>
                  <a:schemeClr val="tx1"/>
                </a:solidFill>
                <a:latin typeface="Montserrat" panose="00000500000000000000" pitchFamily="50" charset="0"/>
              </a:defRPr>
            </a:lvl4pPr>
            <a:lvl5pPr marL="2209745" indent="-380990">
              <a:buFont typeface="Arial" panose="020B0604020202020204" pitchFamily="34" charset="0"/>
              <a:buChar char="•"/>
              <a:defRPr sz="2133" b="0">
                <a:solidFill>
                  <a:schemeClr val="tx1"/>
                </a:solidFill>
                <a:latin typeface="Montserrat" panose="00000500000000000000" pitchFamily="50" charset="0"/>
              </a:defRPr>
            </a:lvl5pPr>
          </a:lstStyle>
          <a:p>
            <a:pPr lvl="0"/>
            <a:r>
              <a:rPr lang="en-US" dirty="0"/>
              <a:t>Click to edit Master text styles</a:t>
            </a:r>
          </a:p>
        </p:txBody>
      </p:sp>
      <p:sp>
        <p:nvSpPr>
          <p:cNvPr id="3" name="Marcador de texto 2">
            <a:extLst>
              <a:ext uri="{FF2B5EF4-FFF2-40B4-BE49-F238E27FC236}">
                <a16:creationId xmlns:a16="http://schemas.microsoft.com/office/drawing/2014/main" id="{E64B5F9B-0445-4F64-A7B4-82CD60F95074}"/>
              </a:ext>
            </a:extLst>
          </p:cNvPr>
          <p:cNvSpPr>
            <a:spLocks noGrp="1"/>
          </p:cNvSpPr>
          <p:nvPr>
            <p:ph type="body" sz="quarter" idx="12"/>
          </p:nvPr>
        </p:nvSpPr>
        <p:spPr>
          <a:xfrm>
            <a:off x="965200" y="2311400"/>
            <a:ext cx="10261600" cy="1712384"/>
          </a:xfrm>
        </p:spPr>
        <p:txBody>
          <a:bodyPr>
            <a:noAutofit/>
          </a:bodyPr>
          <a:lstStyle>
            <a:lvl1pPr>
              <a:defRPr sz="2133" b="0">
                <a:solidFill>
                  <a:schemeClr val="tx1"/>
                </a:solidFill>
                <a:latin typeface="Montserrat" panose="00000500000000000000" pitchFamily="50" charset="0"/>
              </a:defRPr>
            </a:lvl1pPr>
            <a:lvl2pPr>
              <a:defRPr sz="2133" b="0">
                <a:solidFill>
                  <a:schemeClr val="tx1"/>
                </a:solidFill>
                <a:latin typeface="Montserrat" panose="00000500000000000000" pitchFamily="50" charset="0"/>
              </a:defRPr>
            </a:lvl2pPr>
            <a:lvl3pPr>
              <a:defRPr sz="2133" b="0">
                <a:solidFill>
                  <a:schemeClr val="tx1"/>
                </a:solidFill>
                <a:latin typeface="Montserrat" panose="00000500000000000000" pitchFamily="50" charset="0"/>
              </a:defRPr>
            </a:lvl3pPr>
            <a:lvl4pPr>
              <a:defRPr sz="2133" b="0">
                <a:solidFill>
                  <a:schemeClr val="tx1"/>
                </a:solidFill>
                <a:latin typeface="Montserrat" panose="00000500000000000000" pitchFamily="50" charset="0"/>
              </a:defRPr>
            </a:lvl4pPr>
            <a:lvl5pPr>
              <a:defRPr sz="2133" b="0">
                <a:solidFill>
                  <a:schemeClr val="tx1"/>
                </a:solidFill>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995309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490526C-D60D-4B14-8F43-F1B8B54F75FC}"/>
              </a:ext>
            </a:extLst>
          </p:cNvPr>
          <p:cNvSpPr/>
          <p:nvPr userDrawn="1"/>
        </p:nvSpPr>
        <p:spPr>
          <a:xfrm rot="16200000">
            <a:off x="5319252" y="-5336797"/>
            <a:ext cx="1553497"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5" name="Conector recto 4">
            <a:extLst>
              <a:ext uri="{FF2B5EF4-FFF2-40B4-BE49-F238E27FC236}">
                <a16:creationId xmlns:a16="http://schemas.microsoft.com/office/drawing/2014/main" id="{E355E7D4-C74C-4848-A027-E775BFECD14C}"/>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idx="1" hasCustomPrompt="1"/>
          </p:nvPr>
        </p:nvSpPr>
        <p:spPr>
          <a:xfrm>
            <a:off x="965200" y="1644652"/>
            <a:ext cx="10261600" cy="4476749"/>
          </a:xfrm>
        </p:spPr>
        <p:txBody>
          <a:bodyPr anchor="ctr">
            <a:normAutofit/>
          </a:bodyPr>
          <a:lstStyle>
            <a:lvl1pPr marL="0" indent="0" algn="l">
              <a:spcBef>
                <a:spcPts val="0"/>
              </a:spcBef>
              <a:buNone/>
              <a:defRPr sz="1467" b="0">
                <a:solidFill>
                  <a:schemeClr val="tx1"/>
                </a:solidFill>
                <a:latin typeface="Montserrat" panose="00000500000000000000" pitchFamily="50" charset="0"/>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7" name="Title 1">
            <a:extLst>
              <a:ext uri="{FF2B5EF4-FFF2-40B4-BE49-F238E27FC236}">
                <a16:creationId xmlns:a16="http://schemas.microsoft.com/office/drawing/2014/main" id="{A5323437-7DAB-4E24-960F-EFA0167181FF}"/>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500160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44EBFA0-46B6-4893-8D00-D339F577D223}"/>
              </a:ext>
            </a:extLst>
          </p:cNvPr>
          <p:cNvSpPr/>
          <p:nvPr userDrawn="1"/>
        </p:nvSpPr>
        <p:spPr>
          <a:xfrm rot="16200000">
            <a:off x="-2955293" y="2937508"/>
            <a:ext cx="6875783" cy="96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4" name="Conector recto 3">
            <a:extLst>
              <a:ext uri="{FF2B5EF4-FFF2-40B4-BE49-F238E27FC236}">
                <a16:creationId xmlns:a16="http://schemas.microsoft.com/office/drawing/2014/main" id="{F31921B3-F24C-4C78-964C-AF06B10C73B7}"/>
              </a:ext>
            </a:extLst>
          </p:cNvPr>
          <p:cNvCxnSpPr>
            <a:cxnSpLocks/>
          </p:cNvCxnSpPr>
          <p:nvPr userDrawn="1"/>
        </p:nvCxnSpPr>
        <p:spPr>
          <a:xfrm flipV="1">
            <a:off x="965190"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6" name="Title 1">
            <a:extLst>
              <a:ext uri="{FF2B5EF4-FFF2-40B4-BE49-F238E27FC236}">
                <a16:creationId xmlns:a16="http://schemas.microsoft.com/office/drawing/2014/main" id="{2AAAC595-3CB6-4D7E-B622-9B2466152F57}"/>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3005956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09043F-2CB1-4697-ADC0-1A4B5CEE02B4}"/>
              </a:ext>
            </a:extLst>
          </p:cNvPr>
          <p:cNvSpPr>
            <a:spLocks noGrp="1"/>
          </p:cNvSpPr>
          <p:nvPr>
            <p:ph type="title"/>
          </p:nvPr>
        </p:nvSpPr>
        <p:spPr>
          <a:xfrm>
            <a:off x="838200" y="1657681"/>
            <a:ext cx="10515600" cy="3542641"/>
          </a:xfrm>
        </p:spPr>
        <p:txBody>
          <a:bodyPr/>
          <a:lstStyle>
            <a:lvl1pPr>
              <a:defRPr b="1">
                <a:latin typeface="Poiret One" panose="02000000000000000000" pitchFamily="2" charset="0"/>
                <a:cs typeface="Poppins" panose="00000500000000000000" pitchFamily="50" charset="0"/>
              </a:defRPr>
            </a:lvl1pPr>
          </a:lstStyle>
          <a:p>
            <a:r>
              <a:rPr lang="en-US" dirty="0"/>
              <a:t>Click to edit Master title style</a:t>
            </a:r>
          </a:p>
        </p:txBody>
      </p:sp>
    </p:spTree>
    <p:extLst>
      <p:ext uri="{BB962C8B-B14F-4D97-AF65-F5344CB8AC3E}">
        <p14:creationId xmlns:p14="http://schemas.microsoft.com/office/powerpoint/2010/main" val="1527230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38118C-7525-42C5-83E9-649111189F8A}"/>
              </a:ext>
            </a:extLst>
          </p:cNvPr>
          <p:cNvSpPr>
            <a:spLocks noGrp="1"/>
          </p:cNvSpPr>
          <p:nvPr>
            <p:ph type="title"/>
          </p:nvPr>
        </p:nvSpPr>
        <p:spPr>
          <a:xfrm>
            <a:off x="965200" y="1657681"/>
            <a:ext cx="10261600" cy="3542641"/>
          </a:xfrm>
        </p:spPr>
        <p:txBody>
          <a:bodyPr/>
          <a:lstStyle>
            <a:lvl1pPr>
              <a:defRPr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708920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A531E7D-46E0-4FAD-AF12-F453E479AF7F}"/>
              </a:ext>
            </a:extLst>
          </p:cNvPr>
          <p:cNvSpPr/>
          <p:nvPr userDrawn="1"/>
        </p:nvSpPr>
        <p:spPr>
          <a:xfrm>
            <a:off x="5319485" y="0"/>
            <a:ext cx="687251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7" name="Conector recto 6">
            <a:extLst>
              <a:ext uri="{FF2B5EF4-FFF2-40B4-BE49-F238E27FC236}">
                <a16:creationId xmlns:a16="http://schemas.microsoft.com/office/drawing/2014/main" id="{E0497A89-91C5-42B7-A41F-487DF58B37F4}"/>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24598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3B65DBD9-7306-4D00-83C9-98A2EAEBF9CF}"/>
              </a:ext>
            </a:extLst>
          </p:cNvPr>
          <p:cNvSpPr/>
          <p:nvPr userDrawn="1"/>
        </p:nvSpPr>
        <p:spPr>
          <a:xfrm rot="16200000">
            <a:off x="8271509" y="2955292"/>
            <a:ext cx="6875783" cy="96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7" name="Conector recto 6">
            <a:extLst>
              <a:ext uri="{FF2B5EF4-FFF2-40B4-BE49-F238E27FC236}">
                <a16:creationId xmlns:a16="http://schemas.microsoft.com/office/drawing/2014/main" id="{37426D79-E3E1-45CB-BD42-8BCBD4E55B34}"/>
              </a:ext>
            </a:extLst>
          </p:cNvPr>
          <p:cNvCxnSpPr>
            <a:cxnSpLocks/>
          </p:cNvCxnSpPr>
          <p:nvPr userDrawn="1"/>
        </p:nvCxnSpPr>
        <p:spPr>
          <a:xfrm flipV="1">
            <a:off x="3601141" y="6121400"/>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8435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40201" y="3713722"/>
            <a:ext cx="3368819" cy="1166085"/>
            <a:chOff x="3457434" y="4469778"/>
            <a:chExt cx="1572451" cy="544289"/>
          </a:xfrm>
        </p:grpSpPr>
        <p:sp>
          <p:nvSpPr>
            <p:cNvPr id="10" name="Google Shape;10;p2"/>
            <p:cNvSpPr/>
            <p:nvPr/>
          </p:nvSpPr>
          <p:spPr>
            <a:xfrm>
              <a:off x="3457434" y="4667694"/>
              <a:ext cx="1467538" cy="346372"/>
            </a:xfrm>
            <a:custGeom>
              <a:avLst/>
              <a:gdLst/>
              <a:ahLst/>
              <a:cxnLst/>
              <a:rect l="l" t="t" r="r" b="b"/>
              <a:pathLst>
                <a:path w="60617" h="14307" extrusionOk="0">
                  <a:moveTo>
                    <a:pt x="7848" y="0"/>
                  </a:moveTo>
                  <a:cubicBezTo>
                    <a:pt x="3393" y="0"/>
                    <a:pt x="1" y="3229"/>
                    <a:pt x="1" y="7153"/>
                  </a:cubicBezTo>
                  <a:cubicBezTo>
                    <a:pt x="1" y="11077"/>
                    <a:pt x="3393" y="14306"/>
                    <a:pt x="7848" y="14306"/>
                  </a:cubicBezTo>
                  <a:lnTo>
                    <a:pt x="60617" y="14306"/>
                  </a:lnTo>
                  <a:lnTo>
                    <a:pt x="60617" y="0"/>
                  </a:lnTo>
                  <a:close/>
                </a:path>
              </a:pathLst>
            </a:custGeom>
            <a:solidFill>
              <a:schemeClr val="accent6"/>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31662" y="4713209"/>
              <a:ext cx="1393310" cy="255319"/>
            </a:xfrm>
            <a:custGeom>
              <a:avLst/>
              <a:gdLst/>
              <a:ahLst/>
              <a:cxnLst/>
              <a:rect l="l" t="t" r="r" b="b"/>
              <a:pathLst>
                <a:path w="57551" h="10546" extrusionOk="0">
                  <a:moveTo>
                    <a:pt x="7480" y="0"/>
                  </a:moveTo>
                  <a:cubicBezTo>
                    <a:pt x="3393" y="0"/>
                    <a:pt x="0" y="2371"/>
                    <a:pt x="0" y="5273"/>
                  </a:cubicBezTo>
                  <a:cubicBezTo>
                    <a:pt x="0" y="8175"/>
                    <a:pt x="3393" y="10546"/>
                    <a:pt x="7480" y="10546"/>
                  </a:cubicBezTo>
                  <a:lnTo>
                    <a:pt x="57551" y="10546"/>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531662" y="4750807"/>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598337" y="4741898"/>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31662" y="4812156"/>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531662" y="4804239"/>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531662" y="4869557"/>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31662" y="4861641"/>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531662" y="4931898"/>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07862" y="4923982"/>
              <a:ext cx="1422023" cy="15858"/>
            </a:xfrm>
            <a:custGeom>
              <a:avLst/>
              <a:gdLst/>
              <a:ahLst/>
              <a:cxnLst/>
              <a:rect l="l" t="t" r="r" b="b"/>
              <a:pathLst>
                <a:path w="58737" h="655" extrusionOk="0">
                  <a:moveTo>
                    <a:pt x="0" y="0"/>
                  </a:moveTo>
                  <a:lnTo>
                    <a:pt x="0" y="654"/>
                  </a:lnTo>
                  <a:lnTo>
                    <a:pt x="58736" y="654"/>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57434" y="4469778"/>
              <a:ext cx="1467538" cy="197941"/>
            </a:xfrm>
            <a:custGeom>
              <a:avLst/>
              <a:gdLst/>
              <a:ahLst/>
              <a:cxnLst/>
              <a:rect l="l" t="t" r="r" b="b"/>
              <a:pathLst>
                <a:path w="60617" h="8176" extrusionOk="0">
                  <a:moveTo>
                    <a:pt x="7848" y="0"/>
                  </a:moveTo>
                  <a:cubicBezTo>
                    <a:pt x="3393" y="0"/>
                    <a:pt x="1" y="1881"/>
                    <a:pt x="1" y="4088"/>
                  </a:cubicBezTo>
                  <a:cubicBezTo>
                    <a:pt x="1" y="6295"/>
                    <a:pt x="3393" y="8175"/>
                    <a:pt x="7848" y="8175"/>
                  </a:cubicBezTo>
                  <a:lnTo>
                    <a:pt x="60617" y="8175"/>
                  </a:lnTo>
                  <a:lnTo>
                    <a:pt x="60617" y="0"/>
                  </a:lnTo>
                  <a:close/>
                </a:path>
              </a:pathLst>
            </a:cu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531662" y="4494520"/>
              <a:ext cx="1393310" cy="144485"/>
            </a:xfrm>
            <a:custGeom>
              <a:avLst/>
              <a:gdLst/>
              <a:ahLst/>
              <a:cxnLst/>
              <a:rect l="l" t="t" r="r" b="b"/>
              <a:pathLst>
                <a:path w="57551" h="5968" extrusionOk="0">
                  <a:moveTo>
                    <a:pt x="7480" y="0"/>
                  </a:moveTo>
                  <a:cubicBezTo>
                    <a:pt x="3393" y="0"/>
                    <a:pt x="0" y="1390"/>
                    <a:pt x="0" y="3066"/>
                  </a:cubicBezTo>
                  <a:cubicBezTo>
                    <a:pt x="0" y="4782"/>
                    <a:pt x="3393" y="5968"/>
                    <a:pt x="7480" y="5968"/>
                  </a:cubicBezTo>
                  <a:lnTo>
                    <a:pt x="57551" y="5968"/>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531662" y="4515293"/>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607862" y="4507376"/>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531662" y="4552891"/>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541187" y="4543981"/>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531662" y="4585550"/>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531662" y="4618209"/>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607862" y="4610293"/>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41187" y="4577633"/>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137001" y="4907522"/>
            <a:ext cx="3368819" cy="1166085"/>
            <a:chOff x="3457434" y="4469778"/>
            <a:chExt cx="1572451" cy="544289"/>
          </a:xfrm>
        </p:grpSpPr>
        <p:sp>
          <p:nvSpPr>
            <p:cNvPr id="31" name="Google Shape;31;p2"/>
            <p:cNvSpPr/>
            <p:nvPr/>
          </p:nvSpPr>
          <p:spPr>
            <a:xfrm>
              <a:off x="3457434" y="4667694"/>
              <a:ext cx="1467538" cy="346372"/>
            </a:xfrm>
            <a:custGeom>
              <a:avLst/>
              <a:gdLst/>
              <a:ahLst/>
              <a:cxnLst/>
              <a:rect l="l" t="t" r="r" b="b"/>
              <a:pathLst>
                <a:path w="60617" h="14307" extrusionOk="0">
                  <a:moveTo>
                    <a:pt x="7848" y="0"/>
                  </a:moveTo>
                  <a:cubicBezTo>
                    <a:pt x="3393" y="0"/>
                    <a:pt x="1" y="3229"/>
                    <a:pt x="1" y="7153"/>
                  </a:cubicBezTo>
                  <a:cubicBezTo>
                    <a:pt x="1" y="11077"/>
                    <a:pt x="3393" y="14306"/>
                    <a:pt x="7848" y="14306"/>
                  </a:cubicBezTo>
                  <a:lnTo>
                    <a:pt x="60617" y="14306"/>
                  </a:lnTo>
                  <a:lnTo>
                    <a:pt x="60617" y="0"/>
                  </a:lnTo>
                  <a:close/>
                </a:path>
              </a:pathLst>
            </a:cu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1662" y="4713209"/>
              <a:ext cx="1393310" cy="255319"/>
            </a:xfrm>
            <a:custGeom>
              <a:avLst/>
              <a:gdLst/>
              <a:ahLst/>
              <a:cxnLst/>
              <a:rect l="l" t="t" r="r" b="b"/>
              <a:pathLst>
                <a:path w="57551" h="10546" extrusionOk="0">
                  <a:moveTo>
                    <a:pt x="7480" y="0"/>
                  </a:moveTo>
                  <a:cubicBezTo>
                    <a:pt x="3393" y="0"/>
                    <a:pt x="0" y="2371"/>
                    <a:pt x="0" y="5273"/>
                  </a:cubicBezTo>
                  <a:cubicBezTo>
                    <a:pt x="0" y="8175"/>
                    <a:pt x="3393" y="10546"/>
                    <a:pt x="7480" y="10546"/>
                  </a:cubicBezTo>
                  <a:lnTo>
                    <a:pt x="57551" y="10546"/>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531662" y="4750807"/>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598337" y="4741898"/>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531662" y="4812156"/>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531662" y="4804239"/>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531662" y="4869557"/>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531662" y="4861641"/>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531662" y="4931898"/>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607862" y="4923982"/>
              <a:ext cx="1422023" cy="15858"/>
            </a:xfrm>
            <a:custGeom>
              <a:avLst/>
              <a:gdLst/>
              <a:ahLst/>
              <a:cxnLst/>
              <a:rect l="l" t="t" r="r" b="b"/>
              <a:pathLst>
                <a:path w="58737" h="655" extrusionOk="0">
                  <a:moveTo>
                    <a:pt x="0" y="0"/>
                  </a:moveTo>
                  <a:lnTo>
                    <a:pt x="0" y="654"/>
                  </a:lnTo>
                  <a:lnTo>
                    <a:pt x="58736" y="654"/>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457434" y="4469778"/>
              <a:ext cx="1467538" cy="197941"/>
            </a:xfrm>
            <a:custGeom>
              <a:avLst/>
              <a:gdLst/>
              <a:ahLst/>
              <a:cxnLst/>
              <a:rect l="l" t="t" r="r" b="b"/>
              <a:pathLst>
                <a:path w="60617" h="8176" extrusionOk="0">
                  <a:moveTo>
                    <a:pt x="7848" y="0"/>
                  </a:moveTo>
                  <a:cubicBezTo>
                    <a:pt x="3393" y="0"/>
                    <a:pt x="1" y="1881"/>
                    <a:pt x="1" y="4088"/>
                  </a:cubicBezTo>
                  <a:cubicBezTo>
                    <a:pt x="1" y="6295"/>
                    <a:pt x="3393" y="8175"/>
                    <a:pt x="7848" y="8175"/>
                  </a:cubicBezTo>
                  <a:lnTo>
                    <a:pt x="60617" y="8175"/>
                  </a:lnTo>
                  <a:lnTo>
                    <a:pt x="60617" y="0"/>
                  </a:lnTo>
                  <a:close/>
                </a:path>
              </a:pathLst>
            </a:custGeom>
            <a:solidFill>
              <a:schemeClr val="accen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31662" y="4494520"/>
              <a:ext cx="1393310" cy="144485"/>
            </a:xfrm>
            <a:custGeom>
              <a:avLst/>
              <a:gdLst/>
              <a:ahLst/>
              <a:cxnLst/>
              <a:rect l="l" t="t" r="r" b="b"/>
              <a:pathLst>
                <a:path w="57551" h="5968" extrusionOk="0">
                  <a:moveTo>
                    <a:pt x="7480" y="0"/>
                  </a:moveTo>
                  <a:cubicBezTo>
                    <a:pt x="3393" y="0"/>
                    <a:pt x="0" y="1390"/>
                    <a:pt x="0" y="3066"/>
                  </a:cubicBezTo>
                  <a:cubicBezTo>
                    <a:pt x="0" y="4782"/>
                    <a:pt x="3393" y="5968"/>
                    <a:pt x="7480" y="5968"/>
                  </a:cubicBezTo>
                  <a:lnTo>
                    <a:pt x="57551" y="5968"/>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31662" y="4536065"/>
              <a:ext cx="477978" cy="102941"/>
            </a:xfrm>
            <a:custGeom>
              <a:avLst/>
              <a:gdLst/>
              <a:ahLst/>
              <a:cxnLst/>
              <a:rect l="l" t="t" r="r" b="b"/>
              <a:pathLst>
                <a:path w="19743" h="4252" extrusionOk="0">
                  <a:moveTo>
                    <a:pt x="859" y="1"/>
                  </a:moveTo>
                  <a:cubicBezTo>
                    <a:pt x="327" y="328"/>
                    <a:pt x="0" y="859"/>
                    <a:pt x="0" y="1350"/>
                  </a:cubicBezTo>
                  <a:cubicBezTo>
                    <a:pt x="0" y="3066"/>
                    <a:pt x="3393" y="4252"/>
                    <a:pt x="7480" y="4252"/>
                  </a:cubicBezTo>
                  <a:lnTo>
                    <a:pt x="19742" y="4252"/>
                  </a:lnTo>
                  <a:cubicBezTo>
                    <a:pt x="12753" y="3761"/>
                    <a:pt x="4946" y="2739"/>
                    <a:pt x="8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31662" y="4515293"/>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07862" y="4507376"/>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31662" y="4552891"/>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541187" y="4543981"/>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31662" y="4585550"/>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31662" y="4618209"/>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07862" y="4610293"/>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1187" y="4577633"/>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9637751" y="-152412"/>
            <a:ext cx="2554263" cy="6155029"/>
            <a:chOff x="7899913" y="-114309"/>
            <a:chExt cx="1915697" cy="4616272"/>
          </a:xfrm>
        </p:grpSpPr>
        <p:sp>
          <p:nvSpPr>
            <p:cNvPr id="53" name="Google Shape;53;p2"/>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7899913"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2">
                <a:alpha val="53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2">
                <a:alpha val="53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2">
                <a:alpha val="53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533641" y="95279"/>
            <a:ext cx="13259281" cy="7493159"/>
            <a:chOff x="-1009131" y="114298"/>
            <a:chExt cx="11162264" cy="5619869"/>
          </a:xfrm>
        </p:grpSpPr>
        <p:grpSp>
          <p:nvGrpSpPr>
            <p:cNvPr id="70" name="Google Shape;70;p2"/>
            <p:cNvGrpSpPr/>
            <p:nvPr/>
          </p:nvGrpSpPr>
          <p:grpSpPr>
            <a:xfrm>
              <a:off x="-1009131" y="114298"/>
              <a:ext cx="11162264" cy="5619869"/>
              <a:chOff x="-852900" y="114300"/>
              <a:chExt cx="10849790" cy="6172288"/>
            </a:xfrm>
          </p:grpSpPr>
          <p:sp>
            <p:nvSpPr>
              <p:cNvPr id="71" name="Google Shape;71;p2"/>
              <p:cNvSpPr/>
              <p:nvPr/>
            </p:nvSpPr>
            <p:spPr>
              <a:xfrm>
                <a:off x="-845014" y="129282"/>
                <a:ext cx="10826179" cy="6147915"/>
              </a:xfrm>
              <a:custGeom>
                <a:avLst/>
                <a:gdLst/>
                <a:ahLst/>
                <a:cxnLst/>
                <a:rect l="l" t="t" r="r" b="b"/>
                <a:pathLst>
                  <a:path w="225135" h="134190" extrusionOk="0">
                    <a:moveTo>
                      <a:pt x="41896" y="1"/>
                    </a:moveTo>
                    <a:cubicBezTo>
                      <a:pt x="37114" y="1"/>
                      <a:pt x="33190" y="3924"/>
                      <a:pt x="33190" y="8707"/>
                    </a:cubicBezTo>
                    <a:lnTo>
                      <a:pt x="33190" y="102349"/>
                    </a:lnTo>
                    <a:lnTo>
                      <a:pt x="1676" y="125197"/>
                    </a:lnTo>
                    <a:lnTo>
                      <a:pt x="2044" y="125197"/>
                    </a:lnTo>
                    <a:cubicBezTo>
                      <a:pt x="859" y="126015"/>
                      <a:pt x="0" y="127568"/>
                      <a:pt x="0" y="129081"/>
                    </a:cubicBezTo>
                    <a:cubicBezTo>
                      <a:pt x="0" y="131819"/>
                      <a:pt x="2371" y="134190"/>
                      <a:pt x="5109" y="134190"/>
                    </a:cubicBezTo>
                    <a:lnTo>
                      <a:pt x="220188" y="134190"/>
                    </a:lnTo>
                    <a:cubicBezTo>
                      <a:pt x="222927" y="134190"/>
                      <a:pt x="225134" y="131819"/>
                      <a:pt x="225134" y="129081"/>
                    </a:cubicBezTo>
                    <a:cubicBezTo>
                      <a:pt x="225134" y="127732"/>
                      <a:pt x="224644" y="126383"/>
                      <a:pt x="223622" y="125524"/>
                    </a:cubicBezTo>
                    <a:lnTo>
                      <a:pt x="223785" y="125524"/>
                    </a:lnTo>
                    <a:lnTo>
                      <a:pt x="192762" y="102349"/>
                    </a:lnTo>
                    <a:lnTo>
                      <a:pt x="192762" y="8707"/>
                    </a:lnTo>
                    <a:cubicBezTo>
                      <a:pt x="192762" y="3924"/>
                      <a:pt x="188879" y="1"/>
                      <a:pt x="184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852900" y="114300"/>
                <a:ext cx="10849790" cy="6172288"/>
              </a:xfrm>
              <a:custGeom>
                <a:avLst/>
                <a:gdLst/>
                <a:ahLst/>
                <a:cxnLst/>
                <a:rect l="l" t="t" r="r" b="b"/>
                <a:pathLst>
                  <a:path w="225626" h="134722" extrusionOk="0">
                    <a:moveTo>
                      <a:pt x="184261" y="491"/>
                    </a:moveTo>
                    <a:cubicBezTo>
                      <a:pt x="186468" y="491"/>
                      <a:pt x="188675" y="1513"/>
                      <a:pt x="190228" y="3066"/>
                    </a:cubicBezTo>
                    <a:cubicBezTo>
                      <a:pt x="191577" y="4578"/>
                      <a:pt x="192599" y="6622"/>
                      <a:pt x="192599" y="9034"/>
                    </a:cubicBezTo>
                    <a:lnTo>
                      <a:pt x="192599" y="102839"/>
                    </a:lnTo>
                    <a:lnTo>
                      <a:pt x="223381" y="125714"/>
                    </a:lnTo>
                    <a:lnTo>
                      <a:pt x="223581" y="126015"/>
                    </a:lnTo>
                    <a:cubicBezTo>
                      <a:pt x="224440" y="126873"/>
                      <a:pt x="225135" y="128059"/>
                      <a:pt x="225135" y="129408"/>
                    </a:cubicBezTo>
                    <a:cubicBezTo>
                      <a:pt x="225135" y="130797"/>
                      <a:pt x="224603" y="131983"/>
                      <a:pt x="223581" y="132841"/>
                    </a:cubicBezTo>
                    <a:cubicBezTo>
                      <a:pt x="222764" y="133699"/>
                      <a:pt x="221538" y="134190"/>
                      <a:pt x="220352" y="134190"/>
                    </a:cubicBezTo>
                    <a:lnTo>
                      <a:pt x="5273" y="134190"/>
                    </a:lnTo>
                    <a:cubicBezTo>
                      <a:pt x="3884" y="134190"/>
                      <a:pt x="2698" y="133699"/>
                      <a:pt x="1840" y="132841"/>
                    </a:cubicBezTo>
                    <a:cubicBezTo>
                      <a:pt x="1023" y="131983"/>
                      <a:pt x="491" y="130797"/>
                      <a:pt x="491" y="129408"/>
                    </a:cubicBezTo>
                    <a:cubicBezTo>
                      <a:pt x="491" y="127895"/>
                      <a:pt x="1186" y="126546"/>
                      <a:pt x="2371" y="125688"/>
                    </a:cubicBezTo>
                    <a:lnTo>
                      <a:pt x="2862" y="125157"/>
                    </a:lnTo>
                    <a:lnTo>
                      <a:pt x="2698" y="125157"/>
                    </a:lnTo>
                    <a:lnTo>
                      <a:pt x="33722" y="102839"/>
                    </a:lnTo>
                    <a:lnTo>
                      <a:pt x="33722" y="9034"/>
                    </a:lnTo>
                    <a:cubicBezTo>
                      <a:pt x="33722" y="6622"/>
                      <a:pt x="34539" y="4578"/>
                      <a:pt x="36092" y="3066"/>
                    </a:cubicBezTo>
                    <a:cubicBezTo>
                      <a:pt x="37605" y="1513"/>
                      <a:pt x="39853" y="491"/>
                      <a:pt x="42060" y="491"/>
                    </a:cubicBezTo>
                    <a:close/>
                    <a:moveTo>
                      <a:pt x="42060" y="1"/>
                    </a:moveTo>
                    <a:cubicBezTo>
                      <a:pt x="37114" y="1"/>
                      <a:pt x="33190" y="4088"/>
                      <a:pt x="33190" y="9034"/>
                    </a:cubicBezTo>
                    <a:lnTo>
                      <a:pt x="33190" y="102676"/>
                    </a:lnTo>
                    <a:lnTo>
                      <a:pt x="1023" y="125688"/>
                    </a:lnTo>
                    <a:lnTo>
                      <a:pt x="1589" y="125688"/>
                    </a:lnTo>
                    <a:cubicBezTo>
                      <a:pt x="620" y="126584"/>
                      <a:pt x="1" y="127949"/>
                      <a:pt x="1" y="129408"/>
                    </a:cubicBezTo>
                    <a:cubicBezTo>
                      <a:pt x="1" y="132310"/>
                      <a:pt x="2371" y="134721"/>
                      <a:pt x="5273" y="134721"/>
                    </a:cubicBezTo>
                    <a:lnTo>
                      <a:pt x="220352" y="134721"/>
                    </a:lnTo>
                    <a:cubicBezTo>
                      <a:pt x="223254" y="134721"/>
                      <a:pt x="225625" y="132310"/>
                      <a:pt x="225625" y="129408"/>
                    </a:cubicBezTo>
                    <a:cubicBezTo>
                      <a:pt x="225625" y="128054"/>
                      <a:pt x="225101" y="126962"/>
                      <a:pt x="224258" y="126015"/>
                    </a:cubicBezTo>
                    <a:lnTo>
                      <a:pt x="224603" y="126015"/>
                    </a:lnTo>
                    <a:lnTo>
                      <a:pt x="223949" y="125530"/>
                    </a:lnTo>
                    <a:lnTo>
                      <a:pt x="223949" y="125530"/>
                    </a:lnTo>
                    <a:lnTo>
                      <a:pt x="223949" y="125524"/>
                    </a:lnTo>
                    <a:lnTo>
                      <a:pt x="223942" y="125524"/>
                    </a:lnTo>
                    <a:lnTo>
                      <a:pt x="193130" y="102676"/>
                    </a:lnTo>
                    <a:lnTo>
                      <a:pt x="193130" y="9034"/>
                    </a:lnTo>
                    <a:cubicBezTo>
                      <a:pt x="193130" y="4088"/>
                      <a:pt x="189043" y="1"/>
                      <a:pt x="184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7366" y="4975819"/>
                <a:ext cx="9247851" cy="702298"/>
              </a:xfrm>
              <a:custGeom>
                <a:avLst/>
                <a:gdLst/>
                <a:ahLst/>
                <a:cxnLst/>
                <a:rect l="l" t="t" r="r" b="b"/>
                <a:pathLst>
                  <a:path w="192313" h="15329" extrusionOk="0">
                    <a:moveTo>
                      <a:pt x="20806" y="164"/>
                    </a:moveTo>
                    <a:lnTo>
                      <a:pt x="44043" y="327"/>
                    </a:lnTo>
                    <a:lnTo>
                      <a:pt x="43777" y="327"/>
                    </a:lnTo>
                    <a:lnTo>
                      <a:pt x="42428" y="1840"/>
                    </a:lnTo>
                    <a:lnTo>
                      <a:pt x="30329" y="1676"/>
                    </a:lnTo>
                    <a:lnTo>
                      <a:pt x="32046" y="327"/>
                    </a:lnTo>
                    <a:lnTo>
                      <a:pt x="31188" y="327"/>
                    </a:lnTo>
                    <a:lnTo>
                      <a:pt x="29471" y="1676"/>
                    </a:lnTo>
                    <a:lnTo>
                      <a:pt x="18925" y="1676"/>
                    </a:lnTo>
                    <a:lnTo>
                      <a:pt x="20806" y="164"/>
                    </a:lnTo>
                    <a:close/>
                    <a:moveTo>
                      <a:pt x="44632" y="332"/>
                    </a:moveTo>
                    <a:lnTo>
                      <a:pt x="67279" y="491"/>
                    </a:lnTo>
                    <a:lnTo>
                      <a:pt x="66625" y="2044"/>
                    </a:lnTo>
                    <a:lnTo>
                      <a:pt x="55876" y="2044"/>
                    </a:lnTo>
                    <a:lnTo>
                      <a:pt x="56897" y="491"/>
                    </a:lnTo>
                    <a:lnTo>
                      <a:pt x="56039" y="491"/>
                    </a:lnTo>
                    <a:lnTo>
                      <a:pt x="55017" y="1840"/>
                    </a:lnTo>
                    <a:lnTo>
                      <a:pt x="43286" y="1840"/>
                    </a:lnTo>
                    <a:lnTo>
                      <a:pt x="44632" y="332"/>
                    </a:lnTo>
                    <a:close/>
                    <a:moveTo>
                      <a:pt x="68138" y="491"/>
                    </a:moveTo>
                    <a:lnTo>
                      <a:pt x="80073" y="654"/>
                    </a:lnTo>
                    <a:lnTo>
                      <a:pt x="79542" y="2208"/>
                    </a:lnTo>
                    <a:lnTo>
                      <a:pt x="67443" y="2044"/>
                    </a:lnTo>
                    <a:lnTo>
                      <a:pt x="68138" y="491"/>
                    </a:lnTo>
                    <a:close/>
                    <a:moveTo>
                      <a:pt x="80727" y="654"/>
                    </a:moveTo>
                    <a:lnTo>
                      <a:pt x="92335" y="818"/>
                    </a:lnTo>
                    <a:lnTo>
                      <a:pt x="92335" y="2208"/>
                    </a:lnTo>
                    <a:lnTo>
                      <a:pt x="80400" y="2208"/>
                    </a:lnTo>
                    <a:lnTo>
                      <a:pt x="80727" y="654"/>
                    </a:lnTo>
                    <a:close/>
                    <a:moveTo>
                      <a:pt x="104597" y="818"/>
                    </a:moveTo>
                    <a:lnTo>
                      <a:pt x="104761" y="2371"/>
                    </a:lnTo>
                    <a:lnTo>
                      <a:pt x="93194" y="2208"/>
                    </a:lnTo>
                    <a:lnTo>
                      <a:pt x="93194" y="818"/>
                    </a:lnTo>
                    <a:close/>
                    <a:moveTo>
                      <a:pt x="105456" y="818"/>
                    </a:moveTo>
                    <a:lnTo>
                      <a:pt x="116492" y="1022"/>
                    </a:lnTo>
                    <a:lnTo>
                      <a:pt x="116860" y="2371"/>
                    </a:lnTo>
                    <a:lnTo>
                      <a:pt x="105619" y="2371"/>
                    </a:lnTo>
                    <a:lnTo>
                      <a:pt x="105456" y="818"/>
                    </a:lnTo>
                    <a:close/>
                    <a:moveTo>
                      <a:pt x="128100" y="1022"/>
                    </a:moveTo>
                    <a:lnTo>
                      <a:pt x="128754" y="2535"/>
                    </a:lnTo>
                    <a:lnTo>
                      <a:pt x="117718" y="2371"/>
                    </a:lnTo>
                    <a:lnTo>
                      <a:pt x="117187" y="1022"/>
                    </a:lnTo>
                    <a:close/>
                    <a:moveTo>
                      <a:pt x="128958" y="1022"/>
                    </a:moveTo>
                    <a:lnTo>
                      <a:pt x="139504" y="1186"/>
                    </a:lnTo>
                    <a:lnTo>
                      <a:pt x="140526" y="2535"/>
                    </a:lnTo>
                    <a:lnTo>
                      <a:pt x="129612" y="2535"/>
                    </a:lnTo>
                    <a:lnTo>
                      <a:pt x="128958" y="1022"/>
                    </a:lnTo>
                    <a:close/>
                    <a:moveTo>
                      <a:pt x="150744" y="1186"/>
                    </a:moveTo>
                    <a:lnTo>
                      <a:pt x="151929" y="2698"/>
                    </a:lnTo>
                    <a:lnTo>
                      <a:pt x="141220" y="2535"/>
                    </a:lnTo>
                    <a:lnTo>
                      <a:pt x="140362" y="1186"/>
                    </a:lnTo>
                    <a:close/>
                    <a:moveTo>
                      <a:pt x="151439" y="1186"/>
                    </a:moveTo>
                    <a:lnTo>
                      <a:pt x="162843" y="1349"/>
                    </a:lnTo>
                    <a:lnTo>
                      <a:pt x="164355" y="2698"/>
                    </a:lnTo>
                    <a:lnTo>
                      <a:pt x="152624" y="2698"/>
                    </a:lnTo>
                    <a:lnTo>
                      <a:pt x="151439" y="1186"/>
                    </a:lnTo>
                    <a:close/>
                    <a:moveTo>
                      <a:pt x="163701" y="1349"/>
                    </a:moveTo>
                    <a:lnTo>
                      <a:pt x="174574" y="1513"/>
                    </a:lnTo>
                    <a:lnTo>
                      <a:pt x="176290" y="2862"/>
                    </a:lnTo>
                    <a:lnTo>
                      <a:pt x="165050" y="2698"/>
                    </a:lnTo>
                    <a:lnTo>
                      <a:pt x="163701" y="1349"/>
                    </a:lnTo>
                    <a:close/>
                    <a:moveTo>
                      <a:pt x="18598" y="1840"/>
                    </a:moveTo>
                    <a:lnTo>
                      <a:pt x="29307" y="2044"/>
                    </a:lnTo>
                    <a:lnTo>
                      <a:pt x="27427" y="3556"/>
                    </a:lnTo>
                    <a:lnTo>
                      <a:pt x="16350" y="3556"/>
                    </a:lnTo>
                    <a:lnTo>
                      <a:pt x="18598" y="1840"/>
                    </a:lnTo>
                    <a:close/>
                    <a:moveTo>
                      <a:pt x="42265" y="2044"/>
                    </a:moveTo>
                    <a:lnTo>
                      <a:pt x="40711" y="3720"/>
                    </a:lnTo>
                    <a:lnTo>
                      <a:pt x="28286" y="3556"/>
                    </a:lnTo>
                    <a:lnTo>
                      <a:pt x="30166" y="2044"/>
                    </a:lnTo>
                    <a:close/>
                    <a:moveTo>
                      <a:pt x="43123" y="2044"/>
                    </a:moveTo>
                    <a:lnTo>
                      <a:pt x="54854" y="2208"/>
                    </a:lnTo>
                    <a:lnTo>
                      <a:pt x="53832" y="3720"/>
                    </a:lnTo>
                    <a:lnTo>
                      <a:pt x="41733" y="3720"/>
                    </a:lnTo>
                    <a:lnTo>
                      <a:pt x="43123" y="2044"/>
                    </a:lnTo>
                    <a:close/>
                    <a:moveTo>
                      <a:pt x="66421" y="2208"/>
                    </a:moveTo>
                    <a:lnTo>
                      <a:pt x="65604" y="3883"/>
                    </a:lnTo>
                    <a:lnTo>
                      <a:pt x="54690" y="3720"/>
                    </a:lnTo>
                    <a:lnTo>
                      <a:pt x="55876" y="2208"/>
                    </a:lnTo>
                    <a:close/>
                    <a:moveTo>
                      <a:pt x="67279" y="2208"/>
                    </a:moveTo>
                    <a:lnTo>
                      <a:pt x="79542" y="2371"/>
                    </a:lnTo>
                    <a:lnTo>
                      <a:pt x="79051" y="3883"/>
                    </a:lnTo>
                    <a:lnTo>
                      <a:pt x="66625" y="3883"/>
                    </a:lnTo>
                    <a:lnTo>
                      <a:pt x="67279" y="2208"/>
                    </a:lnTo>
                    <a:close/>
                    <a:moveTo>
                      <a:pt x="92335" y="2371"/>
                    </a:moveTo>
                    <a:lnTo>
                      <a:pt x="92172" y="4088"/>
                    </a:lnTo>
                    <a:lnTo>
                      <a:pt x="79909" y="3883"/>
                    </a:lnTo>
                    <a:lnTo>
                      <a:pt x="80400" y="2371"/>
                    </a:lnTo>
                    <a:close/>
                    <a:moveTo>
                      <a:pt x="93194" y="2371"/>
                    </a:moveTo>
                    <a:lnTo>
                      <a:pt x="104761" y="2535"/>
                    </a:lnTo>
                    <a:lnTo>
                      <a:pt x="104924" y="4088"/>
                    </a:lnTo>
                    <a:lnTo>
                      <a:pt x="92989" y="4088"/>
                    </a:lnTo>
                    <a:lnTo>
                      <a:pt x="93194" y="2371"/>
                    </a:lnTo>
                    <a:close/>
                    <a:moveTo>
                      <a:pt x="117023" y="2535"/>
                    </a:moveTo>
                    <a:lnTo>
                      <a:pt x="117514" y="4088"/>
                    </a:lnTo>
                    <a:lnTo>
                      <a:pt x="105783" y="4088"/>
                    </a:lnTo>
                    <a:lnTo>
                      <a:pt x="105619" y="2535"/>
                    </a:lnTo>
                    <a:close/>
                    <a:moveTo>
                      <a:pt x="117718" y="2535"/>
                    </a:moveTo>
                    <a:lnTo>
                      <a:pt x="128958" y="2698"/>
                    </a:lnTo>
                    <a:lnTo>
                      <a:pt x="129776" y="4251"/>
                    </a:lnTo>
                    <a:lnTo>
                      <a:pt x="118372" y="4088"/>
                    </a:lnTo>
                    <a:lnTo>
                      <a:pt x="117718" y="2535"/>
                    </a:lnTo>
                    <a:close/>
                    <a:moveTo>
                      <a:pt x="140689" y="2698"/>
                    </a:moveTo>
                    <a:lnTo>
                      <a:pt x="141711" y="4251"/>
                    </a:lnTo>
                    <a:lnTo>
                      <a:pt x="130471" y="4251"/>
                    </a:lnTo>
                    <a:lnTo>
                      <a:pt x="129776" y="2698"/>
                    </a:lnTo>
                    <a:close/>
                    <a:moveTo>
                      <a:pt x="141384" y="2698"/>
                    </a:moveTo>
                    <a:lnTo>
                      <a:pt x="152093" y="2862"/>
                    </a:lnTo>
                    <a:lnTo>
                      <a:pt x="153483" y="4415"/>
                    </a:lnTo>
                    <a:lnTo>
                      <a:pt x="153483" y="4415"/>
                    </a:lnTo>
                    <a:lnTo>
                      <a:pt x="142569" y="4251"/>
                    </a:lnTo>
                    <a:lnTo>
                      <a:pt x="141384" y="2698"/>
                    </a:lnTo>
                    <a:close/>
                    <a:moveTo>
                      <a:pt x="164519" y="2862"/>
                    </a:moveTo>
                    <a:lnTo>
                      <a:pt x="166235" y="4415"/>
                    </a:lnTo>
                    <a:lnTo>
                      <a:pt x="154137" y="4415"/>
                    </a:lnTo>
                    <a:lnTo>
                      <a:pt x="152788" y="2862"/>
                    </a:lnTo>
                    <a:close/>
                    <a:moveTo>
                      <a:pt x="165377" y="2862"/>
                    </a:moveTo>
                    <a:lnTo>
                      <a:pt x="176617" y="3066"/>
                    </a:lnTo>
                    <a:lnTo>
                      <a:pt x="178498" y="4415"/>
                    </a:lnTo>
                    <a:lnTo>
                      <a:pt x="166930" y="4415"/>
                    </a:lnTo>
                    <a:lnTo>
                      <a:pt x="165377" y="2862"/>
                    </a:lnTo>
                    <a:close/>
                    <a:moveTo>
                      <a:pt x="16187" y="3720"/>
                    </a:moveTo>
                    <a:lnTo>
                      <a:pt x="27100" y="3883"/>
                    </a:lnTo>
                    <a:lnTo>
                      <a:pt x="25220" y="5600"/>
                    </a:lnTo>
                    <a:lnTo>
                      <a:pt x="13816" y="5600"/>
                    </a:lnTo>
                    <a:lnTo>
                      <a:pt x="16187" y="3720"/>
                    </a:lnTo>
                    <a:close/>
                    <a:moveTo>
                      <a:pt x="40548" y="3883"/>
                    </a:moveTo>
                    <a:lnTo>
                      <a:pt x="39035" y="5600"/>
                    </a:lnTo>
                    <a:lnTo>
                      <a:pt x="26242" y="5600"/>
                    </a:lnTo>
                    <a:lnTo>
                      <a:pt x="28122" y="3883"/>
                    </a:lnTo>
                    <a:close/>
                    <a:moveTo>
                      <a:pt x="53668" y="3883"/>
                    </a:moveTo>
                    <a:lnTo>
                      <a:pt x="52483" y="5764"/>
                    </a:lnTo>
                    <a:lnTo>
                      <a:pt x="40057" y="5600"/>
                    </a:lnTo>
                    <a:lnTo>
                      <a:pt x="41570" y="3883"/>
                    </a:lnTo>
                    <a:close/>
                    <a:moveTo>
                      <a:pt x="54527" y="3883"/>
                    </a:moveTo>
                    <a:lnTo>
                      <a:pt x="65604" y="4088"/>
                    </a:lnTo>
                    <a:lnTo>
                      <a:pt x="64745" y="5764"/>
                    </a:lnTo>
                    <a:lnTo>
                      <a:pt x="53341" y="5764"/>
                    </a:lnTo>
                    <a:lnTo>
                      <a:pt x="54527" y="3883"/>
                    </a:lnTo>
                    <a:close/>
                    <a:moveTo>
                      <a:pt x="79051" y="4088"/>
                    </a:moveTo>
                    <a:lnTo>
                      <a:pt x="78520" y="5764"/>
                    </a:lnTo>
                    <a:lnTo>
                      <a:pt x="65604" y="5764"/>
                    </a:lnTo>
                    <a:lnTo>
                      <a:pt x="66421" y="4088"/>
                    </a:lnTo>
                    <a:close/>
                    <a:moveTo>
                      <a:pt x="79909" y="4088"/>
                    </a:moveTo>
                    <a:lnTo>
                      <a:pt x="92172" y="4251"/>
                    </a:lnTo>
                    <a:lnTo>
                      <a:pt x="91967" y="5927"/>
                    </a:lnTo>
                    <a:lnTo>
                      <a:pt x="79378" y="5764"/>
                    </a:lnTo>
                    <a:lnTo>
                      <a:pt x="79909" y="4088"/>
                    </a:lnTo>
                    <a:close/>
                    <a:moveTo>
                      <a:pt x="104924" y="4251"/>
                    </a:moveTo>
                    <a:lnTo>
                      <a:pt x="105088" y="5927"/>
                    </a:lnTo>
                    <a:lnTo>
                      <a:pt x="92826" y="5927"/>
                    </a:lnTo>
                    <a:lnTo>
                      <a:pt x="92989" y="4251"/>
                    </a:lnTo>
                    <a:close/>
                    <a:moveTo>
                      <a:pt x="105783" y="4251"/>
                    </a:moveTo>
                    <a:lnTo>
                      <a:pt x="117514" y="4415"/>
                    </a:lnTo>
                    <a:lnTo>
                      <a:pt x="118045" y="5927"/>
                    </a:lnTo>
                    <a:lnTo>
                      <a:pt x="106110" y="5927"/>
                    </a:lnTo>
                    <a:lnTo>
                      <a:pt x="105783" y="4251"/>
                    </a:lnTo>
                    <a:close/>
                    <a:moveTo>
                      <a:pt x="129776" y="4415"/>
                    </a:moveTo>
                    <a:lnTo>
                      <a:pt x="130634" y="5927"/>
                    </a:lnTo>
                    <a:lnTo>
                      <a:pt x="118903" y="5927"/>
                    </a:lnTo>
                    <a:lnTo>
                      <a:pt x="118372" y="4415"/>
                    </a:lnTo>
                    <a:close/>
                    <a:moveTo>
                      <a:pt x="141874" y="4415"/>
                    </a:moveTo>
                    <a:lnTo>
                      <a:pt x="142896" y="6131"/>
                    </a:lnTo>
                    <a:lnTo>
                      <a:pt x="131492" y="6131"/>
                    </a:lnTo>
                    <a:lnTo>
                      <a:pt x="130634" y="4415"/>
                    </a:lnTo>
                    <a:close/>
                    <a:moveTo>
                      <a:pt x="142569" y="4415"/>
                    </a:moveTo>
                    <a:lnTo>
                      <a:pt x="153646" y="4578"/>
                    </a:lnTo>
                    <a:lnTo>
                      <a:pt x="154995" y="6131"/>
                    </a:lnTo>
                    <a:lnTo>
                      <a:pt x="143755" y="6131"/>
                    </a:lnTo>
                    <a:lnTo>
                      <a:pt x="142569" y="4415"/>
                    </a:lnTo>
                    <a:close/>
                    <a:moveTo>
                      <a:pt x="166399" y="4578"/>
                    </a:moveTo>
                    <a:lnTo>
                      <a:pt x="168116" y="6131"/>
                    </a:lnTo>
                    <a:lnTo>
                      <a:pt x="155853" y="6131"/>
                    </a:lnTo>
                    <a:lnTo>
                      <a:pt x="154300" y="4578"/>
                    </a:lnTo>
                    <a:close/>
                    <a:moveTo>
                      <a:pt x="167094" y="4578"/>
                    </a:moveTo>
                    <a:lnTo>
                      <a:pt x="178661" y="4742"/>
                    </a:lnTo>
                    <a:lnTo>
                      <a:pt x="180705" y="6295"/>
                    </a:lnTo>
                    <a:lnTo>
                      <a:pt x="168974" y="6131"/>
                    </a:lnTo>
                    <a:lnTo>
                      <a:pt x="167094" y="4578"/>
                    </a:lnTo>
                    <a:close/>
                    <a:moveTo>
                      <a:pt x="24893" y="5764"/>
                    </a:moveTo>
                    <a:lnTo>
                      <a:pt x="22849" y="7644"/>
                    </a:lnTo>
                    <a:lnTo>
                      <a:pt x="11078" y="7644"/>
                    </a:lnTo>
                    <a:lnTo>
                      <a:pt x="13653" y="5764"/>
                    </a:lnTo>
                    <a:close/>
                    <a:moveTo>
                      <a:pt x="25915" y="5764"/>
                    </a:moveTo>
                    <a:lnTo>
                      <a:pt x="38831" y="5927"/>
                    </a:lnTo>
                    <a:lnTo>
                      <a:pt x="37155" y="7807"/>
                    </a:lnTo>
                    <a:lnTo>
                      <a:pt x="23871" y="7644"/>
                    </a:lnTo>
                    <a:lnTo>
                      <a:pt x="25915" y="5764"/>
                    </a:lnTo>
                    <a:close/>
                    <a:moveTo>
                      <a:pt x="52320" y="5927"/>
                    </a:moveTo>
                    <a:lnTo>
                      <a:pt x="51093" y="7807"/>
                    </a:lnTo>
                    <a:lnTo>
                      <a:pt x="38177" y="7807"/>
                    </a:lnTo>
                    <a:lnTo>
                      <a:pt x="39689" y="5927"/>
                    </a:lnTo>
                    <a:close/>
                    <a:moveTo>
                      <a:pt x="64582" y="5927"/>
                    </a:moveTo>
                    <a:lnTo>
                      <a:pt x="63723" y="7807"/>
                    </a:lnTo>
                    <a:lnTo>
                      <a:pt x="51952" y="7807"/>
                    </a:lnTo>
                    <a:lnTo>
                      <a:pt x="53341" y="5927"/>
                    </a:lnTo>
                    <a:close/>
                    <a:moveTo>
                      <a:pt x="65604" y="5927"/>
                    </a:moveTo>
                    <a:lnTo>
                      <a:pt x="78356" y="6131"/>
                    </a:lnTo>
                    <a:lnTo>
                      <a:pt x="77866" y="7807"/>
                    </a:lnTo>
                    <a:lnTo>
                      <a:pt x="64582" y="7807"/>
                    </a:lnTo>
                    <a:lnTo>
                      <a:pt x="65604" y="5927"/>
                    </a:lnTo>
                    <a:close/>
                    <a:moveTo>
                      <a:pt x="91967" y="6131"/>
                    </a:moveTo>
                    <a:lnTo>
                      <a:pt x="91804" y="7807"/>
                    </a:lnTo>
                    <a:lnTo>
                      <a:pt x="78888" y="7807"/>
                    </a:lnTo>
                    <a:lnTo>
                      <a:pt x="79378" y="6131"/>
                    </a:lnTo>
                    <a:close/>
                    <a:moveTo>
                      <a:pt x="105251" y="6131"/>
                    </a:moveTo>
                    <a:lnTo>
                      <a:pt x="105456" y="7971"/>
                    </a:lnTo>
                    <a:lnTo>
                      <a:pt x="105456" y="7971"/>
                    </a:lnTo>
                    <a:lnTo>
                      <a:pt x="92826" y="7807"/>
                    </a:lnTo>
                    <a:lnTo>
                      <a:pt x="92826" y="6131"/>
                    </a:lnTo>
                    <a:close/>
                    <a:moveTo>
                      <a:pt x="118208" y="6131"/>
                    </a:moveTo>
                    <a:lnTo>
                      <a:pt x="118740" y="7971"/>
                    </a:lnTo>
                    <a:lnTo>
                      <a:pt x="106273" y="7971"/>
                    </a:lnTo>
                    <a:lnTo>
                      <a:pt x="106110" y="6131"/>
                    </a:lnTo>
                    <a:close/>
                    <a:moveTo>
                      <a:pt x="119067" y="6131"/>
                    </a:moveTo>
                    <a:lnTo>
                      <a:pt x="130798" y="6295"/>
                    </a:lnTo>
                    <a:lnTo>
                      <a:pt x="131656" y="7971"/>
                    </a:lnTo>
                    <a:lnTo>
                      <a:pt x="119557" y="7971"/>
                    </a:lnTo>
                    <a:lnTo>
                      <a:pt x="119067" y="6131"/>
                    </a:lnTo>
                    <a:close/>
                    <a:moveTo>
                      <a:pt x="143060" y="6295"/>
                    </a:moveTo>
                    <a:lnTo>
                      <a:pt x="144286" y="7971"/>
                    </a:lnTo>
                    <a:lnTo>
                      <a:pt x="132514" y="7971"/>
                    </a:lnTo>
                    <a:lnTo>
                      <a:pt x="131656" y="6295"/>
                    </a:lnTo>
                    <a:close/>
                    <a:moveTo>
                      <a:pt x="155158" y="6295"/>
                    </a:moveTo>
                    <a:lnTo>
                      <a:pt x="156712" y="7971"/>
                    </a:lnTo>
                    <a:lnTo>
                      <a:pt x="145103" y="7971"/>
                    </a:lnTo>
                    <a:lnTo>
                      <a:pt x="143918" y="6295"/>
                    </a:lnTo>
                    <a:close/>
                    <a:moveTo>
                      <a:pt x="156017" y="6295"/>
                    </a:moveTo>
                    <a:lnTo>
                      <a:pt x="168279" y="6458"/>
                    </a:lnTo>
                    <a:lnTo>
                      <a:pt x="170159" y="7971"/>
                    </a:lnTo>
                    <a:lnTo>
                      <a:pt x="157570" y="7971"/>
                    </a:lnTo>
                    <a:lnTo>
                      <a:pt x="156017" y="6295"/>
                    </a:lnTo>
                    <a:close/>
                    <a:moveTo>
                      <a:pt x="180868" y="6458"/>
                    </a:moveTo>
                    <a:lnTo>
                      <a:pt x="183116" y="8175"/>
                    </a:lnTo>
                    <a:lnTo>
                      <a:pt x="171018" y="7971"/>
                    </a:lnTo>
                    <a:lnTo>
                      <a:pt x="169137" y="6458"/>
                    </a:lnTo>
                    <a:close/>
                    <a:moveTo>
                      <a:pt x="22686" y="7971"/>
                    </a:moveTo>
                    <a:lnTo>
                      <a:pt x="20274" y="10014"/>
                    </a:lnTo>
                    <a:lnTo>
                      <a:pt x="8176" y="10014"/>
                    </a:lnTo>
                    <a:lnTo>
                      <a:pt x="10751" y="7971"/>
                    </a:lnTo>
                    <a:close/>
                    <a:moveTo>
                      <a:pt x="36992" y="7971"/>
                    </a:moveTo>
                    <a:lnTo>
                      <a:pt x="35112" y="10014"/>
                    </a:lnTo>
                    <a:lnTo>
                      <a:pt x="21460" y="10014"/>
                    </a:lnTo>
                    <a:lnTo>
                      <a:pt x="23708" y="7971"/>
                    </a:lnTo>
                    <a:close/>
                    <a:moveTo>
                      <a:pt x="50930" y="7971"/>
                    </a:moveTo>
                    <a:lnTo>
                      <a:pt x="49581" y="10014"/>
                    </a:lnTo>
                    <a:lnTo>
                      <a:pt x="36133" y="10014"/>
                    </a:lnTo>
                    <a:lnTo>
                      <a:pt x="37809" y="7971"/>
                    </a:lnTo>
                    <a:close/>
                    <a:moveTo>
                      <a:pt x="63560" y="7971"/>
                    </a:moveTo>
                    <a:lnTo>
                      <a:pt x="62538" y="10014"/>
                    </a:lnTo>
                    <a:lnTo>
                      <a:pt x="50603" y="10014"/>
                    </a:lnTo>
                    <a:lnTo>
                      <a:pt x="51788" y="7971"/>
                    </a:lnTo>
                    <a:close/>
                    <a:moveTo>
                      <a:pt x="64582" y="7971"/>
                    </a:moveTo>
                    <a:lnTo>
                      <a:pt x="77866" y="8175"/>
                    </a:lnTo>
                    <a:lnTo>
                      <a:pt x="77334" y="10014"/>
                    </a:lnTo>
                    <a:lnTo>
                      <a:pt x="63560" y="10014"/>
                    </a:lnTo>
                    <a:lnTo>
                      <a:pt x="64582" y="7971"/>
                    </a:lnTo>
                    <a:close/>
                    <a:moveTo>
                      <a:pt x="91804" y="8175"/>
                    </a:moveTo>
                    <a:lnTo>
                      <a:pt x="91640" y="10014"/>
                    </a:lnTo>
                    <a:lnTo>
                      <a:pt x="78356" y="10014"/>
                    </a:lnTo>
                    <a:lnTo>
                      <a:pt x="78888" y="8175"/>
                    </a:lnTo>
                    <a:close/>
                    <a:moveTo>
                      <a:pt x="105456" y="8175"/>
                    </a:moveTo>
                    <a:lnTo>
                      <a:pt x="105619" y="10014"/>
                    </a:lnTo>
                    <a:lnTo>
                      <a:pt x="92662" y="10014"/>
                    </a:lnTo>
                    <a:lnTo>
                      <a:pt x="92662" y="8175"/>
                    </a:lnTo>
                    <a:close/>
                    <a:moveTo>
                      <a:pt x="118740" y="8175"/>
                    </a:moveTo>
                    <a:lnTo>
                      <a:pt x="119394" y="10014"/>
                    </a:lnTo>
                    <a:lnTo>
                      <a:pt x="106641" y="10014"/>
                    </a:lnTo>
                    <a:lnTo>
                      <a:pt x="106273" y="8175"/>
                    </a:lnTo>
                    <a:close/>
                    <a:moveTo>
                      <a:pt x="131819" y="8175"/>
                    </a:moveTo>
                    <a:lnTo>
                      <a:pt x="132678" y="10014"/>
                    </a:lnTo>
                    <a:lnTo>
                      <a:pt x="120252" y="10014"/>
                    </a:lnTo>
                    <a:lnTo>
                      <a:pt x="119557" y="8175"/>
                    </a:lnTo>
                    <a:close/>
                    <a:moveTo>
                      <a:pt x="144449" y="8175"/>
                    </a:moveTo>
                    <a:lnTo>
                      <a:pt x="145798" y="10014"/>
                    </a:lnTo>
                    <a:lnTo>
                      <a:pt x="133536" y="10014"/>
                    </a:lnTo>
                    <a:lnTo>
                      <a:pt x="132678" y="8175"/>
                    </a:lnTo>
                    <a:close/>
                    <a:moveTo>
                      <a:pt x="156875" y="8175"/>
                    </a:moveTo>
                    <a:lnTo>
                      <a:pt x="158388" y="10014"/>
                    </a:lnTo>
                    <a:lnTo>
                      <a:pt x="146657" y="10014"/>
                    </a:lnTo>
                    <a:lnTo>
                      <a:pt x="145308" y="8175"/>
                    </a:lnTo>
                    <a:close/>
                    <a:moveTo>
                      <a:pt x="157734" y="8175"/>
                    </a:moveTo>
                    <a:lnTo>
                      <a:pt x="170323" y="8339"/>
                    </a:lnTo>
                    <a:lnTo>
                      <a:pt x="172366" y="10014"/>
                    </a:lnTo>
                    <a:lnTo>
                      <a:pt x="159246" y="10014"/>
                    </a:lnTo>
                    <a:lnTo>
                      <a:pt x="157734" y="8175"/>
                    </a:lnTo>
                    <a:close/>
                    <a:moveTo>
                      <a:pt x="183280" y="8339"/>
                    </a:moveTo>
                    <a:lnTo>
                      <a:pt x="185487" y="10014"/>
                    </a:lnTo>
                    <a:lnTo>
                      <a:pt x="173061" y="10014"/>
                    </a:lnTo>
                    <a:lnTo>
                      <a:pt x="171181" y="8339"/>
                    </a:lnTo>
                    <a:close/>
                    <a:moveTo>
                      <a:pt x="172530" y="10219"/>
                    </a:moveTo>
                    <a:lnTo>
                      <a:pt x="174574" y="12058"/>
                    </a:lnTo>
                    <a:lnTo>
                      <a:pt x="161126" y="12058"/>
                    </a:lnTo>
                    <a:lnTo>
                      <a:pt x="159409" y="10219"/>
                    </a:lnTo>
                    <a:close/>
                    <a:moveTo>
                      <a:pt x="185814" y="10219"/>
                    </a:moveTo>
                    <a:lnTo>
                      <a:pt x="188226" y="12058"/>
                    </a:lnTo>
                    <a:lnTo>
                      <a:pt x="175432" y="12058"/>
                    </a:lnTo>
                    <a:lnTo>
                      <a:pt x="173388" y="10219"/>
                    </a:lnTo>
                    <a:close/>
                    <a:moveTo>
                      <a:pt x="77171" y="10219"/>
                    </a:moveTo>
                    <a:lnTo>
                      <a:pt x="76640" y="12263"/>
                    </a:lnTo>
                    <a:lnTo>
                      <a:pt x="62538" y="12263"/>
                    </a:lnTo>
                    <a:lnTo>
                      <a:pt x="63355" y="10219"/>
                    </a:lnTo>
                    <a:close/>
                    <a:moveTo>
                      <a:pt x="91640" y="10219"/>
                    </a:moveTo>
                    <a:lnTo>
                      <a:pt x="91477" y="12263"/>
                    </a:lnTo>
                    <a:lnTo>
                      <a:pt x="77661" y="12263"/>
                    </a:lnTo>
                    <a:lnTo>
                      <a:pt x="78193" y="10219"/>
                    </a:lnTo>
                    <a:close/>
                    <a:moveTo>
                      <a:pt x="105783" y="10219"/>
                    </a:moveTo>
                    <a:lnTo>
                      <a:pt x="105946" y="12263"/>
                    </a:lnTo>
                    <a:lnTo>
                      <a:pt x="92499" y="12263"/>
                    </a:lnTo>
                    <a:lnTo>
                      <a:pt x="92662" y="10219"/>
                    </a:lnTo>
                    <a:close/>
                    <a:moveTo>
                      <a:pt x="119394" y="10219"/>
                    </a:moveTo>
                    <a:lnTo>
                      <a:pt x="120089" y="12263"/>
                    </a:lnTo>
                    <a:lnTo>
                      <a:pt x="106968" y="12263"/>
                    </a:lnTo>
                    <a:lnTo>
                      <a:pt x="106641" y="10219"/>
                    </a:lnTo>
                    <a:close/>
                    <a:moveTo>
                      <a:pt x="132841" y="10219"/>
                    </a:moveTo>
                    <a:lnTo>
                      <a:pt x="133863" y="12263"/>
                    </a:lnTo>
                    <a:lnTo>
                      <a:pt x="120947" y="12263"/>
                    </a:lnTo>
                    <a:lnTo>
                      <a:pt x="120252" y="10219"/>
                    </a:lnTo>
                    <a:close/>
                    <a:moveTo>
                      <a:pt x="145962" y="10219"/>
                    </a:moveTo>
                    <a:lnTo>
                      <a:pt x="147147" y="12263"/>
                    </a:lnTo>
                    <a:lnTo>
                      <a:pt x="134721" y="12263"/>
                    </a:lnTo>
                    <a:lnTo>
                      <a:pt x="133700" y="10219"/>
                    </a:lnTo>
                    <a:close/>
                    <a:moveTo>
                      <a:pt x="158755" y="10219"/>
                    </a:moveTo>
                    <a:lnTo>
                      <a:pt x="160268" y="12058"/>
                    </a:lnTo>
                    <a:lnTo>
                      <a:pt x="148169" y="12263"/>
                    </a:lnTo>
                    <a:lnTo>
                      <a:pt x="146820" y="10219"/>
                    </a:lnTo>
                    <a:close/>
                    <a:moveTo>
                      <a:pt x="20111" y="10219"/>
                    </a:moveTo>
                    <a:lnTo>
                      <a:pt x="17740" y="12426"/>
                    </a:lnTo>
                    <a:lnTo>
                      <a:pt x="5110" y="12426"/>
                    </a:lnTo>
                    <a:lnTo>
                      <a:pt x="7849" y="10219"/>
                    </a:lnTo>
                    <a:close/>
                    <a:moveTo>
                      <a:pt x="34948" y="10219"/>
                    </a:moveTo>
                    <a:lnTo>
                      <a:pt x="33068" y="12426"/>
                    </a:lnTo>
                    <a:lnTo>
                      <a:pt x="18762" y="12426"/>
                    </a:lnTo>
                    <a:lnTo>
                      <a:pt x="21133" y="10219"/>
                    </a:lnTo>
                    <a:close/>
                    <a:moveTo>
                      <a:pt x="49417" y="10219"/>
                    </a:moveTo>
                    <a:lnTo>
                      <a:pt x="47864" y="12426"/>
                    </a:lnTo>
                    <a:lnTo>
                      <a:pt x="34090" y="12426"/>
                    </a:lnTo>
                    <a:lnTo>
                      <a:pt x="35970" y="10219"/>
                    </a:lnTo>
                    <a:close/>
                    <a:moveTo>
                      <a:pt x="62538" y="10219"/>
                    </a:moveTo>
                    <a:lnTo>
                      <a:pt x="61516" y="12263"/>
                    </a:lnTo>
                    <a:lnTo>
                      <a:pt x="48886" y="12426"/>
                    </a:lnTo>
                    <a:lnTo>
                      <a:pt x="50439" y="10219"/>
                    </a:lnTo>
                    <a:close/>
                    <a:moveTo>
                      <a:pt x="174737" y="12426"/>
                    </a:moveTo>
                    <a:lnTo>
                      <a:pt x="177149" y="14470"/>
                    </a:lnTo>
                    <a:lnTo>
                      <a:pt x="163333" y="14470"/>
                    </a:lnTo>
                    <a:lnTo>
                      <a:pt x="161453" y="12426"/>
                    </a:lnTo>
                    <a:close/>
                    <a:moveTo>
                      <a:pt x="188553" y="12426"/>
                    </a:moveTo>
                    <a:lnTo>
                      <a:pt x="191087" y="14470"/>
                    </a:lnTo>
                    <a:lnTo>
                      <a:pt x="178007" y="14470"/>
                    </a:lnTo>
                    <a:lnTo>
                      <a:pt x="175595" y="12426"/>
                    </a:lnTo>
                    <a:close/>
                    <a:moveTo>
                      <a:pt x="32700" y="12590"/>
                    </a:moveTo>
                    <a:lnTo>
                      <a:pt x="30656" y="14960"/>
                    </a:lnTo>
                    <a:lnTo>
                      <a:pt x="15860" y="14960"/>
                    </a:lnTo>
                    <a:lnTo>
                      <a:pt x="18394" y="12590"/>
                    </a:lnTo>
                    <a:close/>
                    <a:moveTo>
                      <a:pt x="47701" y="12590"/>
                    </a:moveTo>
                    <a:lnTo>
                      <a:pt x="46188" y="14960"/>
                    </a:lnTo>
                    <a:lnTo>
                      <a:pt x="31678" y="14960"/>
                    </a:lnTo>
                    <a:lnTo>
                      <a:pt x="33722" y="12590"/>
                    </a:lnTo>
                    <a:close/>
                    <a:moveTo>
                      <a:pt x="160636" y="12426"/>
                    </a:moveTo>
                    <a:lnTo>
                      <a:pt x="162311" y="14470"/>
                    </a:lnTo>
                    <a:lnTo>
                      <a:pt x="47210" y="14960"/>
                    </a:lnTo>
                    <a:lnTo>
                      <a:pt x="48723" y="12590"/>
                    </a:lnTo>
                    <a:lnTo>
                      <a:pt x="106968" y="12590"/>
                    </a:lnTo>
                    <a:lnTo>
                      <a:pt x="106968" y="12426"/>
                    </a:lnTo>
                    <a:lnTo>
                      <a:pt x="120089" y="12426"/>
                    </a:lnTo>
                    <a:lnTo>
                      <a:pt x="120089" y="12590"/>
                    </a:lnTo>
                    <a:lnTo>
                      <a:pt x="121110" y="12590"/>
                    </a:lnTo>
                    <a:lnTo>
                      <a:pt x="121110" y="12426"/>
                    </a:lnTo>
                    <a:lnTo>
                      <a:pt x="133863" y="12426"/>
                    </a:lnTo>
                    <a:lnTo>
                      <a:pt x="134067" y="12590"/>
                    </a:lnTo>
                    <a:lnTo>
                      <a:pt x="134885" y="12590"/>
                    </a:lnTo>
                    <a:lnTo>
                      <a:pt x="134885" y="12426"/>
                    </a:lnTo>
                    <a:lnTo>
                      <a:pt x="147352" y="12426"/>
                    </a:lnTo>
                    <a:lnTo>
                      <a:pt x="147515" y="12590"/>
                    </a:lnTo>
                    <a:lnTo>
                      <a:pt x="148373" y="12590"/>
                    </a:lnTo>
                    <a:lnTo>
                      <a:pt x="148373" y="12426"/>
                    </a:lnTo>
                    <a:close/>
                    <a:moveTo>
                      <a:pt x="17372" y="12590"/>
                    </a:moveTo>
                    <a:lnTo>
                      <a:pt x="14675" y="14960"/>
                    </a:lnTo>
                    <a:lnTo>
                      <a:pt x="1554" y="15124"/>
                    </a:lnTo>
                    <a:lnTo>
                      <a:pt x="4783" y="12753"/>
                    </a:lnTo>
                    <a:lnTo>
                      <a:pt x="17372" y="12590"/>
                    </a:lnTo>
                    <a:close/>
                    <a:moveTo>
                      <a:pt x="20111" y="0"/>
                    </a:moveTo>
                    <a:lnTo>
                      <a:pt x="1" y="15328"/>
                    </a:lnTo>
                    <a:lnTo>
                      <a:pt x="31515" y="15328"/>
                    </a:lnTo>
                    <a:lnTo>
                      <a:pt x="45984" y="15124"/>
                    </a:lnTo>
                    <a:lnTo>
                      <a:pt x="45821" y="15328"/>
                    </a:lnTo>
                    <a:lnTo>
                      <a:pt x="47006" y="15328"/>
                    </a:lnTo>
                    <a:lnTo>
                      <a:pt x="47006" y="15124"/>
                    </a:lnTo>
                    <a:lnTo>
                      <a:pt x="192313" y="14633"/>
                    </a:lnTo>
                    <a:lnTo>
                      <a:pt x="175105" y="1349"/>
                    </a:lnTo>
                    <a:lnTo>
                      <a:pt x="163333" y="1186"/>
                    </a:lnTo>
                    <a:lnTo>
                      <a:pt x="162679" y="1186"/>
                    </a:lnTo>
                    <a:lnTo>
                      <a:pt x="151235" y="1022"/>
                    </a:lnTo>
                    <a:lnTo>
                      <a:pt x="139340" y="1022"/>
                    </a:lnTo>
                    <a:lnTo>
                      <a:pt x="128754" y="818"/>
                    </a:lnTo>
                    <a:lnTo>
                      <a:pt x="116328" y="818"/>
                    </a:lnTo>
                    <a:lnTo>
                      <a:pt x="105251" y="654"/>
                    </a:lnTo>
                    <a:lnTo>
                      <a:pt x="104597" y="654"/>
                    </a:lnTo>
                    <a:lnTo>
                      <a:pt x="93194" y="491"/>
                    </a:lnTo>
                    <a:lnTo>
                      <a:pt x="80073" y="491"/>
                    </a:lnTo>
                    <a:lnTo>
                      <a:pt x="68301" y="327"/>
                    </a:lnTo>
                    <a:lnTo>
                      <a:pt x="67443" y="327"/>
                    </a:lnTo>
                    <a:lnTo>
                      <a:pt x="20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2"/>
            <p:cNvGrpSpPr/>
            <p:nvPr/>
          </p:nvGrpSpPr>
          <p:grpSpPr>
            <a:xfrm>
              <a:off x="904874" y="328675"/>
              <a:ext cx="7315554" cy="4024396"/>
              <a:chOff x="992433" y="538196"/>
              <a:chExt cx="7139913" cy="4021179"/>
            </a:xfrm>
          </p:grpSpPr>
          <p:sp>
            <p:nvSpPr>
              <p:cNvPr id="75" name="Google Shape;75;p2"/>
              <p:cNvSpPr/>
              <p:nvPr/>
            </p:nvSpPr>
            <p:spPr>
              <a:xfrm>
                <a:off x="992433" y="538196"/>
                <a:ext cx="7139815" cy="4021171"/>
              </a:xfrm>
              <a:custGeom>
                <a:avLst/>
                <a:gdLst/>
                <a:ahLst/>
                <a:cxnLst/>
                <a:rect l="l" t="t" r="r" b="b"/>
                <a:pathLst>
                  <a:path w="139504" h="82566" extrusionOk="0">
                    <a:moveTo>
                      <a:pt x="8871" y="0"/>
                    </a:moveTo>
                    <a:cubicBezTo>
                      <a:pt x="3925" y="0"/>
                      <a:pt x="1" y="4088"/>
                      <a:pt x="1" y="8829"/>
                    </a:cubicBezTo>
                    <a:lnTo>
                      <a:pt x="1" y="73573"/>
                    </a:lnTo>
                    <a:cubicBezTo>
                      <a:pt x="1" y="78478"/>
                      <a:pt x="3925" y="82566"/>
                      <a:pt x="8871" y="82566"/>
                    </a:cubicBezTo>
                    <a:lnTo>
                      <a:pt x="130471" y="82566"/>
                    </a:lnTo>
                    <a:cubicBezTo>
                      <a:pt x="135416" y="82566"/>
                      <a:pt x="139504" y="78478"/>
                      <a:pt x="139504" y="73573"/>
                    </a:cubicBezTo>
                    <a:lnTo>
                      <a:pt x="139504" y="8829"/>
                    </a:lnTo>
                    <a:cubicBezTo>
                      <a:pt x="139504" y="4088"/>
                      <a:pt x="135416" y="0"/>
                      <a:pt x="130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237231" y="669547"/>
                <a:ext cx="6641936" cy="3758421"/>
              </a:xfrm>
              <a:custGeom>
                <a:avLst/>
                <a:gdLst/>
                <a:ahLst/>
                <a:cxnLst/>
                <a:rect l="l" t="t" r="r" b="b"/>
                <a:pathLst>
                  <a:path w="129776" h="77171" extrusionOk="0">
                    <a:moveTo>
                      <a:pt x="121232" y="696"/>
                    </a:moveTo>
                    <a:cubicBezTo>
                      <a:pt x="123480" y="696"/>
                      <a:pt x="125320" y="1554"/>
                      <a:pt x="126873" y="3066"/>
                    </a:cubicBezTo>
                    <a:cubicBezTo>
                      <a:pt x="128222" y="4456"/>
                      <a:pt x="129080" y="6500"/>
                      <a:pt x="129080" y="8543"/>
                    </a:cubicBezTo>
                    <a:lnTo>
                      <a:pt x="129080" y="68465"/>
                    </a:lnTo>
                    <a:cubicBezTo>
                      <a:pt x="129080" y="70672"/>
                      <a:pt x="128222" y="72716"/>
                      <a:pt x="126873" y="74105"/>
                    </a:cubicBezTo>
                    <a:cubicBezTo>
                      <a:pt x="125320" y="75454"/>
                      <a:pt x="123480" y="76476"/>
                      <a:pt x="121232" y="76476"/>
                    </a:cubicBezTo>
                    <a:lnTo>
                      <a:pt x="8665" y="76476"/>
                    </a:lnTo>
                    <a:cubicBezTo>
                      <a:pt x="6458" y="76476"/>
                      <a:pt x="4415" y="75454"/>
                      <a:pt x="3066" y="74105"/>
                    </a:cubicBezTo>
                    <a:cubicBezTo>
                      <a:pt x="1676" y="72716"/>
                      <a:pt x="654" y="70672"/>
                      <a:pt x="654" y="68465"/>
                    </a:cubicBezTo>
                    <a:lnTo>
                      <a:pt x="654" y="8543"/>
                    </a:lnTo>
                    <a:cubicBezTo>
                      <a:pt x="654" y="6500"/>
                      <a:pt x="1676" y="4456"/>
                      <a:pt x="3066" y="3066"/>
                    </a:cubicBezTo>
                    <a:cubicBezTo>
                      <a:pt x="4415" y="1554"/>
                      <a:pt x="6458" y="696"/>
                      <a:pt x="8665" y="696"/>
                    </a:cubicBezTo>
                    <a:close/>
                    <a:moveTo>
                      <a:pt x="8665" y="1"/>
                    </a:moveTo>
                    <a:cubicBezTo>
                      <a:pt x="3924" y="1"/>
                      <a:pt x="0" y="3925"/>
                      <a:pt x="0" y="8543"/>
                    </a:cubicBezTo>
                    <a:lnTo>
                      <a:pt x="0" y="68465"/>
                    </a:lnTo>
                    <a:cubicBezTo>
                      <a:pt x="0" y="73247"/>
                      <a:pt x="3924" y="77171"/>
                      <a:pt x="8665" y="77171"/>
                    </a:cubicBezTo>
                    <a:lnTo>
                      <a:pt x="121232" y="77171"/>
                    </a:lnTo>
                    <a:cubicBezTo>
                      <a:pt x="126015" y="77171"/>
                      <a:pt x="129775" y="73247"/>
                      <a:pt x="129775" y="68465"/>
                    </a:cubicBezTo>
                    <a:lnTo>
                      <a:pt x="129775" y="8543"/>
                    </a:lnTo>
                    <a:cubicBezTo>
                      <a:pt x="129775" y="3925"/>
                      <a:pt x="126015" y="1"/>
                      <a:pt x="121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992433" y="2437258"/>
                <a:ext cx="1255241" cy="1293977"/>
              </a:xfrm>
              <a:custGeom>
                <a:avLst/>
                <a:gdLst/>
                <a:ahLst/>
                <a:cxnLst/>
                <a:rect l="l" t="t" r="r" b="b"/>
                <a:pathLst>
                  <a:path w="24526" h="26569" extrusionOk="0">
                    <a:moveTo>
                      <a:pt x="1" y="1"/>
                    </a:moveTo>
                    <a:lnTo>
                      <a:pt x="1" y="4252"/>
                    </a:lnTo>
                    <a:lnTo>
                      <a:pt x="4783" y="9034"/>
                    </a:lnTo>
                    <a:lnTo>
                      <a:pt x="4783" y="4947"/>
                    </a:lnTo>
                    <a:lnTo>
                      <a:pt x="1" y="1"/>
                    </a:lnTo>
                    <a:close/>
                    <a:moveTo>
                      <a:pt x="5437" y="5601"/>
                    </a:moveTo>
                    <a:lnTo>
                      <a:pt x="5437" y="9688"/>
                    </a:lnTo>
                    <a:lnTo>
                      <a:pt x="21787" y="26038"/>
                    </a:lnTo>
                    <a:cubicBezTo>
                      <a:pt x="22155" y="26405"/>
                      <a:pt x="22482" y="26569"/>
                      <a:pt x="22809" y="26569"/>
                    </a:cubicBezTo>
                    <a:cubicBezTo>
                      <a:pt x="23340" y="26569"/>
                      <a:pt x="23667" y="26405"/>
                      <a:pt x="24035" y="26038"/>
                    </a:cubicBezTo>
                    <a:cubicBezTo>
                      <a:pt x="24525" y="25547"/>
                      <a:pt x="24525" y="24525"/>
                      <a:pt x="24035" y="23994"/>
                    </a:cubicBezTo>
                    <a:lnTo>
                      <a:pt x="5437" y="5601"/>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992433" y="2080949"/>
                <a:ext cx="872414" cy="927685"/>
              </a:xfrm>
              <a:custGeom>
                <a:avLst/>
                <a:gdLst/>
                <a:ahLst/>
                <a:cxnLst/>
                <a:rect l="l" t="t" r="r" b="b"/>
                <a:pathLst>
                  <a:path w="17046" h="19048" extrusionOk="0">
                    <a:moveTo>
                      <a:pt x="1" y="0"/>
                    </a:moveTo>
                    <a:lnTo>
                      <a:pt x="1" y="4088"/>
                    </a:lnTo>
                    <a:lnTo>
                      <a:pt x="4783" y="8993"/>
                    </a:lnTo>
                    <a:lnTo>
                      <a:pt x="4783" y="4742"/>
                    </a:lnTo>
                    <a:lnTo>
                      <a:pt x="1" y="0"/>
                    </a:lnTo>
                    <a:close/>
                    <a:moveTo>
                      <a:pt x="5437" y="5437"/>
                    </a:moveTo>
                    <a:lnTo>
                      <a:pt x="5437" y="9688"/>
                    </a:lnTo>
                    <a:lnTo>
                      <a:pt x="14470" y="18557"/>
                    </a:lnTo>
                    <a:cubicBezTo>
                      <a:pt x="14634" y="18884"/>
                      <a:pt x="15165" y="19048"/>
                      <a:pt x="15492" y="19048"/>
                    </a:cubicBezTo>
                    <a:cubicBezTo>
                      <a:pt x="15860" y="19048"/>
                      <a:pt x="16187" y="18884"/>
                      <a:pt x="16514" y="18557"/>
                    </a:cubicBezTo>
                    <a:cubicBezTo>
                      <a:pt x="17045" y="18026"/>
                      <a:pt x="17045" y="17004"/>
                      <a:pt x="16514" y="16514"/>
                    </a:cubicBezTo>
                    <a:lnTo>
                      <a:pt x="5437" y="5437"/>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5597" y="538196"/>
                <a:ext cx="1018840" cy="770425"/>
              </a:xfrm>
              <a:custGeom>
                <a:avLst/>
                <a:gdLst/>
                <a:ahLst/>
                <a:cxnLst/>
                <a:rect l="l" t="t" r="r" b="b"/>
                <a:pathLst>
                  <a:path w="19907" h="15819" extrusionOk="0">
                    <a:moveTo>
                      <a:pt x="1" y="0"/>
                    </a:moveTo>
                    <a:lnTo>
                      <a:pt x="3066" y="2698"/>
                    </a:lnTo>
                    <a:lnTo>
                      <a:pt x="7481" y="2698"/>
                    </a:lnTo>
                    <a:lnTo>
                      <a:pt x="4415" y="0"/>
                    </a:lnTo>
                    <a:close/>
                    <a:moveTo>
                      <a:pt x="3924" y="3393"/>
                    </a:moveTo>
                    <a:lnTo>
                      <a:pt x="17209" y="15491"/>
                    </a:lnTo>
                    <a:cubicBezTo>
                      <a:pt x="17536" y="15655"/>
                      <a:pt x="17863" y="15818"/>
                      <a:pt x="18230" y="15818"/>
                    </a:cubicBezTo>
                    <a:cubicBezTo>
                      <a:pt x="18557" y="15818"/>
                      <a:pt x="19089" y="15655"/>
                      <a:pt x="19252" y="15328"/>
                    </a:cubicBezTo>
                    <a:cubicBezTo>
                      <a:pt x="19906" y="14633"/>
                      <a:pt x="19743" y="13775"/>
                      <a:pt x="19252" y="13284"/>
                    </a:cubicBezTo>
                    <a:lnTo>
                      <a:pt x="8339" y="3393"/>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387775" y="3862589"/>
                <a:ext cx="922622" cy="696787"/>
              </a:xfrm>
              <a:custGeom>
                <a:avLst/>
                <a:gdLst/>
                <a:ahLst/>
                <a:cxnLst/>
                <a:rect l="l" t="t" r="r" b="b"/>
                <a:pathLst>
                  <a:path w="18027" h="14307" extrusionOk="0">
                    <a:moveTo>
                      <a:pt x="1677" y="1"/>
                    </a:moveTo>
                    <a:cubicBezTo>
                      <a:pt x="1186" y="1"/>
                      <a:pt x="859" y="205"/>
                      <a:pt x="491" y="532"/>
                    </a:cubicBezTo>
                    <a:cubicBezTo>
                      <a:pt x="1" y="1227"/>
                      <a:pt x="1" y="2044"/>
                      <a:pt x="655" y="2576"/>
                    </a:cubicBezTo>
                    <a:lnTo>
                      <a:pt x="9688" y="10914"/>
                    </a:lnTo>
                    <a:lnTo>
                      <a:pt x="14143" y="10914"/>
                    </a:lnTo>
                    <a:lnTo>
                      <a:pt x="2535" y="368"/>
                    </a:lnTo>
                    <a:cubicBezTo>
                      <a:pt x="2372" y="205"/>
                      <a:pt x="2045" y="1"/>
                      <a:pt x="1677" y="1"/>
                    </a:cubicBezTo>
                    <a:close/>
                    <a:moveTo>
                      <a:pt x="10546" y="11609"/>
                    </a:moveTo>
                    <a:lnTo>
                      <a:pt x="13612" y="14307"/>
                    </a:lnTo>
                    <a:lnTo>
                      <a:pt x="18026" y="14307"/>
                    </a:lnTo>
                    <a:lnTo>
                      <a:pt x="14961" y="11609"/>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919134" y="3972072"/>
                <a:ext cx="792932" cy="587303"/>
              </a:xfrm>
              <a:custGeom>
                <a:avLst/>
                <a:gdLst/>
                <a:ahLst/>
                <a:cxnLst/>
                <a:rect l="l" t="t" r="r" b="b"/>
                <a:pathLst>
                  <a:path w="15493" h="12059" extrusionOk="0">
                    <a:moveTo>
                      <a:pt x="1718" y="1"/>
                    </a:moveTo>
                    <a:cubicBezTo>
                      <a:pt x="1186" y="1"/>
                      <a:pt x="859" y="164"/>
                      <a:pt x="491" y="491"/>
                    </a:cubicBezTo>
                    <a:cubicBezTo>
                      <a:pt x="1" y="1186"/>
                      <a:pt x="1" y="2044"/>
                      <a:pt x="696" y="2535"/>
                    </a:cubicBezTo>
                    <a:lnTo>
                      <a:pt x="7317" y="8666"/>
                    </a:lnTo>
                    <a:lnTo>
                      <a:pt x="11732" y="8666"/>
                    </a:lnTo>
                    <a:lnTo>
                      <a:pt x="2535" y="328"/>
                    </a:lnTo>
                    <a:cubicBezTo>
                      <a:pt x="2372" y="164"/>
                      <a:pt x="2045" y="1"/>
                      <a:pt x="1718" y="1"/>
                    </a:cubicBezTo>
                    <a:close/>
                    <a:moveTo>
                      <a:pt x="8012" y="9361"/>
                    </a:moveTo>
                    <a:lnTo>
                      <a:pt x="11078" y="12059"/>
                    </a:lnTo>
                    <a:lnTo>
                      <a:pt x="15492" y="12059"/>
                    </a:lnTo>
                    <a:lnTo>
                      <a:pt x="12427" y="9361"/>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402324" y="538196"/>
                <a:ext cx="803321" cy="587255"/>
              </a:xfrm>
              <a:custGeom>
                <a:avLst/>
                <a:gdLst/>
                <a:ahLst/>
                <a:cxnLst/>
                <a:rect l="l" t="t" r="r" b="b"/>
                <a:pathLst>
                  <a:path w="15696" h="12058" extrusionOk="0">
                    <a:moveTo>
                      <a:pt x="0" y="0"/>
                    </a:moveTo>
                    <a:lnTo>
                      <a:pt x="3066" y="2698"/>
                    </a:lnTo>
                    <a:lnTo>
                      <a:pt x="7521" y="2698"/>
                    </a:lnTo>
                    <a:lnTo>
                      <a:pt x="4456" y="0"/>
                    </a:lnTo>
                    <a:close/>
                    <a:moveTo>
                      <a:pt x="3761" y="3393"/>
                    </a:moveTo>
                    <a:lnTo>
                      <a:pt x="12957" y="11731"/>
                    </a:lnTo>
                    <a:cubicBezTo>
                      <a:pt x="13284" y="11894"/>
                      <a:pt x="13652" y="12058"/>
                      <a:pt x="13979" y="12058"/>
                    </a:cubicBezTo>
                    <a:cubicBezTo>
                      <a:pt x="14511" y="12058"/>
                      <a:pt x="14838" y="11894"/>
                      <a:pt x="15165" y="11567"/>
                    </a:cubicBezTo>
                    <a:cubicBezTo>
                      <a:pt x="15696" y="11036"/>
                      <a:pt x="15696" y="10014"/>
                      <a:pt x="15001" y="9524"/>
                    </a:cubicBezTo>
                    <a:lnTo>
                      <a:pt x="8175" y="3393"/>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519396" y="538196"/>
                <a:ext cx="1167365" cy="8958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320631" y="777083"/>
                <a:ext cx="811715" cy="78834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992433" y="3464445"/>
                <a:ext cx="811766" cy="788347"/>
              </a:xfrm>
              <a:custGeom>
                <a:avLst/>
                <a:gdLst/>
                <a:ahLst/>
                <a:cxnLst/>
                <a:rect l="l" t="t" r="r" b="b"/>
                <a:pathLst>
                  <a:path w="15861" h="16187" extrusionOk="0">
                    <a:moveTo>
                      <a:pt x="1" y="1"/>
                    </a:moveTo>
                    <a:lnTo>
                      <a:pt x="1" y="3925"/>
                    </a:lnTo>
                    <a:lnTo>
                      <a:pt x="13121" y="15860"/>
                    </a:lnTo>
                    <a:cubicBezTo>
                      <a:pt x="13448" y="16023"/>
                      <a:pt x="13816" y="16187"/>
                      <a:pt x="14143" y="16187"/>
                    </a:cubicBezTo>
                    <a:cubicBezTo>
                      <a:pt x="14470" y="16187"/>
                      <a:pt x="15002" y="16023"/>
                      <a:pt x="15165" y="15696"/>
                    </a:cubicBezTo>
                    <a:cubicBezTo>
                      <a:pt x="15860" y="15165"/>
                      <a:pt x="15656" y="14143"/>
                      <a:pt x="15165" y="13653"/>
                    </a:cubicBezTo>
                    <a:lnTo>
                      <a:pt x="1" y="1"/>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38064" y="3597841"/>
                <a:ext cx="1236355" cy="961533"/>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 name="Google Shape;87;p2"/>
          <p:cNvGrpSpPr/>
          <p:nvPr/>
        </p:nvGrpSpPr>
        <p:grpSpPr>
          <a:xfrm>
            <a:off x="5846920" y="197599"/>
            <a:ext cx="498163" cy="120647"/>
            <a:chOff x="4685288" y="186288"/>
            <a:chExt cx="419375" cy="90485"/>
          </a:xfrm>
        </p:grpSpPr>
        <p:sp>
          <p:nvSpPr>
            <p:cNvPr id="88" name="Google Shape;88;p2"/>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 name="Google Shape;89;p2"/>
            <p:cNvGrpSpPr/>
            <p:nvPr/>
          </p:nvGrpSpPr>
          <p:grpSpPr>
            <a:xfrm>
              <a:off x="4685288" y="186300"/>
              <a:ext cx="419375" cy="90473"/>
              <a:chOff x="4390000" y="182175"/>
              <a:chExt cx="419375" cy="90473"/>
            </a:xfrm>
          </p:grpSpPr>
          <p:sp>
            <p:nvSpPr>
              <p:cNvPr id="90" name="Google Shape;90;p2"/>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 name="Google Shape;92;p2"/>
          <p:cNvSpPr txBox="1">
            <a:spLocks noGrp="1"/>
          </p:cNvSpPr>
          <p:nvPr>
            <p:ph type="ctrTitle"/>
          </p:nvPr>
        </p:nvSpPr>
        <p:spPr>
          <a:xfrm>
            <a:off x="2124200" y="1132467"/>
            <a:ext cx="79436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5"/>
              </a:buClr>
              <a:buSzPts val="5200"/>
              <a:buNone/>
              <a:defRPr sz="6000">
                <a:solidFill>
                  <a:schemeClr val="accent5"/>
                </a:solidFill>
                <a:latin typeface="Aldrich"/>
                <a:ea typeface="Aldrich"/>
                <a:cs typeface="Aldrich"/>
                <a:sym typeface="Aldrich"/>
              </a:defRPr>
            </a:lvl1pPr>
            <a:lvl2pPr lvl="1" algn="ctr">
              <a:spcBef>
                <a:spcPts val="0"/>
              </a:spcBef>
              <a:spcAft>
                <a:spcPts val="0"/>
              </a:spcAft>
              <a:buClr>
                <a:schemeClr val="accent5"/>
              </a:buClr>
              <a:buSzPts val="5200"/>
              <a:buNone/>
              <a:defRPr sz="6933">
                <a:solidFill>
                  <a:schemeClr val="accent5"/>
                </a:solidFill>
              </a:defRPr>
            </a:lvl2pPr>
            <a:lvl3pPr lvl="2" algn="ctr">
              <a:spcBef>
                <a:spcPts val="0"/>
              </a:spcBef>
              <a:spcAft>
                <a:spcPts val="0"/>
              </a:spcAft>
              <a:buClr>
                <a:schemeClr val="accent5"/>
              </a:buClr>
              <a:buSzPts val="5200"/>
              <a:buNone/>
              <a:defRPr sz="6933">
                <a:solidFill>
                  <a:schemeClr val="accent5"/>
                </a:solidFill>
              </a:defRPr>
            </a:lvl3pPr>
            <a:lvl4pPr lvl="3" algn="ctr">
              <a:spcBef>
                <a:spcPts val="0"/>
              </a:spcBef>
              <a:spcAft>
                <a:spcPts val="0"/>
              </a:spcAft>
              <a:buClr>
                <a:schemeClr val="accent5"/>
              </a:buClr>
              <a:buSzPts val="5200"/>
              <a:buNone/>
              <a:defRPr sz="6933">
                <a:solidFill>
                  <a:schemeClr val="accent5"/>
                </a:solidFill>
              </a:defRPr>
            </a:lvl4pPr>
            <a:lvl5pPr lvl="4" algn="ctr">
              <a:spcBef>
                <a:spcPts val="0"/>
              </a:spcBef>
              <a:spcAft>
                <a:spcPts val="0"/>
              </a:spcAft>
              <a:buClr>
                <a:schemeClr val="accent5"/>
              </a:buClr>
              <a:buSzPts val="5200"/>
              <a:buNone/>
              <a:defRPr sz="6933">
                <a:solidFill>
                  <a:schemeClr val="accent5"/>
                </a:solidFill>
              </a:defRPr>
            </a:lvl5pPr>
            <a:lvl6pPr lvl="5" algn="ctr">
              <a:spcBef>
                <a:spcPts val="0"/>
              </a:spcBef>
              <a:spcAft>
                <a:spcPts val="0"/>
              </a:spcAft>
              <a:buClr>
                <a:schemeClr val="accent5"/>
              </a:buClr>
              <a:buSzPts val="5200"/>
              <a:buNone/>
              <a:defRPr sz="6933">
                <a:solidFill>
                  <a:schemeClr val="accent5"/>
                </a:solidFill>
              </a:defRPr>
            </a:lvl6pPr>
            <a:lvl7pPr lvl="6" algn="ctr">
              <a:spcBef>
                <a:spcPts val="0"/>
              </a:spcBef>
              <a:spcAft>
                <a:spcPts val="0"/>
              </a:spcAft>
              <a:buClr>
                <a:schemeClr val="accent5"/>
              </a:buClr>
              <a:buSzPts val="5200"/>
              <a:buNone/>
              <a:defRPr sz="6933">
                <a:solidFill>
                  <a:schemeClr val="accent5"/>
                </a:solidFill>
              </a:defRPr>
            </a:lvl7pPr>
            <a:lvl8pPr lvl="7" algn="ctr">
              <a:spcBef>
                <a:spcPts val="0"/>
              </a:spcBef>
              <a:spcAft>
                <a:spcPts val="0"/>
              </a:spcAft>
              <a:buClr>
                <a:schemeClr val="accent5"/>
              </a:buClr>
              <a:buSzPts val="5200"/>
              <a:buNone/>
              <a:defRPr sz="6933">
                <a:solidFill>
                  <a:schemeClr val="accent5"/>
                </a:solidFill>
              </a:defRPr>
            </a:lvl8pPr>
            <a:lvl9pPr lvl="8" algn="ctr">
              <a:spcBef>
                <a:spcPts val="0"/>
              </a:spcBef>
              <a:spcAft>
                <a:spcPts val="0"/>
              </a:spcAft>
              <a:buClr>
                <a:schemeClr val="accent5"/>
              </a:buClr>
              <a:buSzPts val="5200"/>
              <a:buNone/>
              <a:defRPr sz="6933">
                <a:solidFill>
                  <a:schemeClr val="accent5"/>
                </a:solidFill>
              </a:defRPr>
            </a:lvl9pPr>
          </a:lstStyle>
          <a:p>
            <a:endParaRPr/>
          </a:p>
        </p:txBody>
      </p:sp>
      <p:sp>
        <p:nvSpPr>
          <p:cNvPr id="93" name="Google Shape;93;p2"/>
          <p:cNvSpPr txBox="1">
            <a:spLocks noGrp="1"/>
          </p:cNvSpPr>
          <p:nvPr>
            <p:ph type="subTitle" idx="1"/>
          </p:nvPr>
        </p:nvSpPr>
        <p:spPr>
          <a:xfrm>
            <a:off x="3005400" y="3816933"/>
            <a:ext cx="61812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6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94" name="Google Shape;94;p2"/>
          <p:cNvGrpSpPr/>
          <p:nvPr/>
        </p:nvGrpSpPr>
        <p:grpSpPr>
          <a:xfrm rot="-230834">
            <a:off x="552558" y="402249"/>
            <a:ext cx="1848007" cy="3607199"/>
            <a:chOff x="409722" y="228600"/>
            <a:chExt cx="1385931" cy="2705253"/>
          </a:xfrm>
        </p:grpSpPr>
        <p:grpSp>
          <p:nvGrpSpPr>
            <p:cNvPr id="95" name="Google Shape;95;p2"/>
            <p:cNvGrpSpPr/>
            <p:nvPr/>
          </p:nvGrpSpPr>
          <p:grpSpPr>
            <a:xfrm rot="-617154" flipH="1">
              <a:off x="575967" y="402323"/>
              <a:ext cx="1053440" cy="2450002"/>
              <a:chOff x="3817855" y="1437512"/>
              <a:chExt cx="541146" cy="1128254"/>
            </a:xfrm>
          </p:grpSpPr>
          <p:sp>
            <p:nvSpPr>
              <p:cNvPr id="96" name="Google Shape;96;p2"/>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2"/>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7896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sp>
        <p:nvSpPr>
          <p:cNvPr id="49" name="Google Shape;49;p7"/>
          <p:cNvSpPr/>
          <p:nvPr/>
        </p:nvSpPr>
        <p:spPr>
          <a:xfrm rot="5400000">
            <a:off x="-1417164" y="-1399935"/>
            <a:ext cx="2610400" cy="2610400"/>
          </a:xfrm>
          <a:prstGeom prst="blockArc">
            <a:avLst>
              <a:gd name="adj1" fmla="val 16339879"/>
              <a:gd name="adj2" fmla="val 21412310"/>
              <a:gd name="adj3" fmla="val 12046"/>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p:nvPr/>
        </p:nvSpPr>
        <p:spPr>
          <a:xfrm>
            <a:off x="-205800" y="315567"/>
            <a:ext cx="12603600" cy="882000"/>
          </a:xfrm>
          <a:prstGeom prst="rect">
            <a:avLst/>
          </a:prstGeom>
          <a:solidFill>
            <a:srgbClr val="75C4C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7"/>
          <p:cNvSpPr txBox="1">
            <a:spLocks noGrp="1"/>
          </p:cNvSpPr>
          <p:nvPr>
            <p:ph type="subTitle" idx="1"/>
          </p:nvPr>
        </p:nvSpPr>
        <p:spPr>
          <a:xfrm>
            <a:off x="1448479" y="3416935"/>
            <a:ext cx="4736000" cy="21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52" name="Google Shape;52;p7"/>
          <p:cNvSpPr txBox="1"/>
          <p:nvPr/>
        </p:nvSpPr>
        <p:spPr>
          <a:xfrm>
            <a:off x="1458833" y="518767"/>
            <a:ext cx="9101200" cy="10004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b="1">
              <a:solidFill>
                <a:srgbClr val="FFFFFF"/>
              </a:solidFill>
              <a:latin typeface="Montserrat"/>
              <a:ea typeface="Montserrat"/>
              <a:cs typeface="Montserrat"/>
              <a:sym typeface="Montserrat"/>
            </a:endParaRPr>
          </a:p>
        </p:txBody>
      </p:sp>
      <p:sp>
        <p:nvSpPr>
          <p:cNvPr id="53" name="Google Shape;53;p7"/>
          <p:cNvSpPr txBox="1">
            <a:spLocks noGrp="1"/>
          </p:cNvSpPr>
          <p:nvPr>
            <p:ph type="title"/>
          </p:nvPr>
        </p:nvSpPr>
        <p:spPr>
          <a:xfrm>
            <a:off x="1458833" y="374767"/>
            <a:ext cx="103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89675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113"/>
        <p:cNvGrpSpPr/>
        <p:nvPr/>
      </p:nvGrpSpPr>
      <p:grpSpPr>
        <a:xfrm>
          <a:off x="0" y="0"/>
          <a:ext cx="0" cy="0"/>
          <a:chOff x="0" y="0"/>
          <a:chExt cx="0" cy="0"/>
        </a:xfrm>
      </p:grpSpPr>
      <p:sp>
        <p:nvSpPr>
          <p:cNvPr id="114" name="Google Shape;114;p4"/>
          <p:cNvSpPr txBox="1">
            <a:spLocks noGrp="1"/>
          </p:cNvSpPr>
          <p:nvPr>
            <p:ph type="body" idx="1"/>
          </p:nvPr>
        </p:nvSpPr>
        <p:spPr>
          <a:xfrm>
            <a:off x="963167" y="1473133"/>
            <a:ext cx="10265600" cy="4665200"/>
          </a:xfrm>
          <a:prstGeom prst="rect">
            <a:avLst/>
          </a:prstGeom>
        </p:spPr>
        <p:txBody>
          <a:bodyPr spcFirstLastPara="1" wrap="square" lIns="91425" tIns="91425" rIns="91425" bIns="91425" anchor="t" anchorCtr="0">
            <a:noAutofit/>
          </a:bodyPr>
          <a:lstStyle>
            <a:lvl1pPr marL="609585" lvl="0" indent="-491054">
              <a:lnSpc>
                <a:spcPct val="100000"/>
              </a:lnSpc>
              <a:spcBef>
                <a:spcPts val="0"/>
              </a:spcBef>
              <a:spcAft>
                <a:spcPts val="0"/>
              </a:spcAft>
              <a:buSzPts val="22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15" name="Google Shape;115;p4"/>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6" name="Google Shape;116;p4"/>
          <p:cNvGrpSpPr/>
          <p:nvPr/>
        </p:nvGrpSpPr>
        <p:grpSpPr>
          <a:xfrm>
            <a:off x="11019819" y="2849130"/>
            <a:ext cx="1573004" cy="3805655"/>
            <a:chOff x="7907551" y="-114309"/>
            <a:chExt cx="1908059" cy="4616272"/>
          </a:xfrm>
        </p:grpSpPr>
        <p:sp>
          <p:nvSpPr>
            <p:cNvPr id="117" name="Google Shape;117;p4"/>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a:off x="1075634" y="6233402"/>
            <a:ext cx="2443207" cy="326407"/>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34" name="Google Shape;134;p4"/>
          <p:cNvCxnSpPr/>
          <p:nvPr/>
        </p:nvCxnSpPr>
        <p:spPr>
          <a:xfrm rot="10800000">
            <a:off x="9842600" y="6527800"/>
            <a:ext cx="1511200" cy="0"/>
          </a:xfrm>
          <a:prstGeom prst="straightConnector1">
            <a:avLst/>
          </a:prstGeom>
          <a:noFill/>
          <a:ln w="28575" cap="flat"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2667111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135"/>
        <p:cNvGrpSpPr/>
        <p:nvPr/>
      </p:nvGrpSpPr>
      <p:grpSpPr>
        <a:xfrm>
          <a:off x="0" y="0"/>
          <a:ext cx="0" cy="0"/>
          <a:chOff x="0" y="0"/>
          <a:chExt cx="0" cy="0"/>
        </a:xfrm>
      </p:grpSpPr>
      <p:sp>
        <p:nvSpPr>
          <p:cNvPr id="136" name="Google Shape;136;p5"/>
          <p:cNvSpPr/>
          <p:nvPr/>
        </p:nvSpPr>
        <p:spPr>
          <a:xfrm flipH="1">
            <a:off x="425391" y="377800"/>
            <a:ext cx="11341200" cy="61024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0800000" flipH="1">
            <a:off x="6233467" y="772416"/>
            <a:ext cx="5072000" cy="53112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flipH="1">
            <a:off x="8879504" y="4727460"/>
            <a:ext cx="1683824" cy="1336469"/>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rot="10800000" flipH="1">
            <a:off x="10148820" y="4618849"/>
            <a:ext cx="1137585" cy="112758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10800000" flipH="1">
            <a:off x="881567" y="768016"/>
            <a:ext cx="5076800" cy="53156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flipH="1">
            <a:off x="1262667" y="788946"/>
            <a:ext cx="1371733" cy="1094197"/>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flipH="1">
            <a:off x="2047358" y="787538"/>
            <a:ext cx="1072175" cy="855199"/>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flipH="1">
            <a:off x="899685" y="2131743"/>
            <a:ext cx="1025243" cy="97267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 name="Google Shape;144;p5"/>
          <p:cNvGrpSpPr/>
          <p:nvPr/>
        </p:nvGrpSpPr>
        <p:grpSpPr>
          <a:xfrm>
            <a:off x="5708554" y="500286"/>
            <a:ext cx="774893" cy="167204"/>
            <a:chOff x="4685288" y="186288"/>
            <a:chExt cx="419375" cy="90485"/>
          </a:xfrm>
        </p:grpSpPr>
        <p:sp>
          <p:nvSpPr>
            <p:cNvPr id="145" name="Google Shape;145;p5"/>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 name="Google Shape;146;p5"/>
            <p:cNvGrpSpPr/>
            <p:nvPr/>
          </p:nvGrpSpPr>
          <p:grpSpPr>
            <a:xfrm>
              <a:off x="4685288" y="186300"/>
              <a:ext cx="419375" cy="90473"/>
              <a:chOff x="4390000" y="182175"/>
              <a:chExt cx="419375" cy="90473"/>
            </a:xfrm>
          </p:grpSpPr>
          <p:sp>
            <p:nvSpPr>
              <p:cNvPr id="147" name="Google Shape;147;p5"/>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9" name="Google Shape;149;p5"/>
          <p:cNvGrpSpPr/>
          <p:nvPr/>
        </p:nvGrpSpPr>
        <p:grpSpPr>
          <a:xfrm rot="-10283466" flipH="1">
            <a:off x="297617" y="190574"/>
            <a:ext cx="721516" cy="2967095"/>
            <a:chOff x="871338" y="1945155"/>
            <a:chExt cx="247109" cy="1016148"/>
          </a:xfrm>
        </p:grpSpPr>
        <p:sp>
          <p:nvSpPr>
            <p:cNvPr id="150" name="Google Shape;150;p5"/>
            <p:cNvSpPr/>
            <p:nvPr/>
          </p:nvSpPr>
          <p:spPr>
            <a:xfrm>
              <a:off x="1017893" y="2858365"/>
              <a:ext cx="100554" cy="102938"/>
            </a:xfrm>
            <a:custGeom>
              <a:avLst/>
              <a:gdLst/>
              <a:ahLst/>
              <a:cxnLst/>
              <a:rect l="l" t="t" r="r" b="b"/>
              <a:pathLst>
                <a:path w="5314" h="5440" extrusionOk="0">
                  <a:moveTo>
                    <a:pt x="2707" y="0"/>
                  </a:moveTo>
                  <a:cubicBezTo>
                    <a:pt x="1253" y="0"/>
                    <a:pt x="0" y="1254"/>
                    <a:pt x="0" y="2707"/>
                  </a:cubicBezTo>
                  <a:cubicBezTo>
                    <a:pt x="0" y="4186"/>
                    <a:pt x="1253" y="5439"/>
                    <a:pt x="2707" y="5439"/>
                  </a:cubicBezTo>
                  <a:cubicBezTo>
                    <a:pt x="4161" y="5439"/>
                    <a:pt x="5314" y="4186"/>
                    <a:pt x="5314" y="2707"/>
                  </a:cubicBezTo>
                  <a:cubicBezTo>
                    <a:pt x="5314" y="1254"/>
                    <a:pt x="4161" y="0"/>
                    <a:pt x="2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871338" y="2075844"/>
              <a:ext cx="215338" cy="853670"/>
            </a:xfrm>
            <a:custGeom>
              <a:avLst/>
              <a:gdLst/>
              <a:ahLst/>
              <a:cxnLst/>
              <a:rect l="l" t="t" r="r" b="b"/>
              <a:pathLst>
                <a:path w="11380" h="45114" extrusionOk="0">
                  <a:moveTo>
                    <a:pt x="6066" y="1"/>
                  </a:moveTo>
                  <a:cubicBezTo>
                    <a:pt x="2206" y="5640"/>
                    <a:pt x="1" y="12332"/>
                    <a:pt x="1" y="19625"/>
                  </a:cubicBezTo>
                  <a:cubicBezTo>
                    <a:pt x="1" y="29650"/>
                    <a:pt x="4287" y="38748"/>
                    <a:pt x="11079" y="45114"/>
                  </a:cubicBezTo>
                  <a:lnTo>
                    <a:pt x="11379" y="44813"/>
                  </a:lnTo>
                  <a:cubicBezTo>
                    <a:pt x="4612" y="38547"/>
                    <a:pt x="427" y="29550"/>
                    <a:pt x="427" y="19625"/>
                  </a:cubicBezTo>
                  <a:cubicBezTo>
                    <a:pt x="427" y="12432"/>
                    <a:pt x="2607" y="5740"/>
                    <a:pt x="6367" y="201"/>
                  </a:cubicBezTo>
                  <a:lnTo>
                    <a:pt x="6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051083" y="1945155"/>
              <a:ext cx="67364" cy="51242"/>
            </a:xfrm>
            <a:custGeom>
              <a:avLst/>
              <a:gdLst/>
              <a:ahLst/>
              <a:cxnLst/>
              <a:rect l="l" t="t" r="r" b="b"/>
              <a:pathLst>
                <a:path w="3560" h="2708" extrusionOk="0">
                  <a:moveTo>
                    <a:pt x="1780" y="1"/>
                  </a:moveTo>
                  <a:cubicBezTo>
                    <a:pt x="1" y="1"/>
                    <a:pt x="1" y="2708"/>
                    <a:pt x="1780" y="2708"/>
                  </a:cubicBezTo>
                  <a:cubicBezTo>
                    <a:pt x="3459" y="2708"/>
                    <a:pt x="3560" y="1"/>
                    <a:pt x="1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5"/>
          <p:cNvGrpSpPr/>
          <p:nvPr/>
        </p:nvGrpSpPr>
        <p:grpSpPr>
          <a:xfrm rot="-1025565">
            <a:off x="10554279" y="220336"/>
            <a:ext cx="1281565" cy="2616033"/>
            <a:chOff x="3789888" y="1403830"/>
            <a:chExt cx="569113" cy="1161936"/>
          </a:xfrm>
        </p:grpSpPr>
        <p:sp>
          <p:nvSpPr>
            <p:cNvPr id="154" name="Google Shape;154;p5"/>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5"/>
            <p:cNvSpPr/>
            <p:nvPr/>
          </p:nvSpPr>
          <p:spPr>
            <a:xfrm>
              <a:off x="3789888" y="1403830"/>
              <a:ext cx="81102" cy="79229"/>
            </a:xfrm>
            <a:custGeom>
              <a:avLst/>
              <a:gdLst/>
              <a:ahLst/>
              <a:cxnLst/>
              <a:rect l="l" t="t" r="r" b="b"/>
              <a:pathLst>
                <a:path w="4286" h="4187" extrusionOk="0">
                  <a:moveTo>
                    <a:pt x="2206" y="1"/>
                  </a:moveTo>
                  <a:cubicBezTo>
                    <a:pt x="1053" y="1"/>
                    <a:pt x="0" y="953"/>
                    <a:pt x="126" y="2106"/>
                  </a:cubicBezTo>
                  <a:cubicBezTo>
                    <a:pt x="126" y="3259"/>
                    <a:pt x="1053" y="4186"/>
                    <a:pt x="2206" y="4186"/>
                  </a:cubicBezTo>
                  <a:cubicBezTo>
                    <a:pt x="3258" y="4186"/>
                    <a:pt x="4286" y="3259"/>
                    <a:pt x="4286" y="2106"/>
                  </a:cubicBezTo>
                  <a:cubicBezTo>
                    <a:pt x="4186" y="953"/>
                    <a:pt x="3359" y="1"/>
                    <a:pt x="2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5"/>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5"/>
          <p:cNvSpPr txBox="1">
            <a:spLocks noGrp="1"/>
          </p:cNvSpPr>
          <p:nvPr>
            <p:ph type="subTitle" idx="1"/>
          </p:nvPr>
        </p:nvSpPr>
        <p:spPr>
          <a:xfrm>
            <a:off x="1838767" y="4112807"/>
            <a:ext cx="3162400" cy="102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58" name="Google Shape;158;p5"/>
          <p:cNvSpPr txBox="1">
            <a:spLocks noGrp="1"/>
          </p:cNvSpPr>
          <p:nvPr>
            <p:ph type="subTitle" idx="2"/>
          </p:nvPr>
        </p:nvSpPr>
        <p:spPr>
          <a:xfrm>
            <a:off x="7188267" y="4112808"/>
            <a:ext cx="3162400" cy="102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59" name="Google Shape;159;p5"/>
          <p:cNvSpPr/>
          <p:nvPr/>
        </p:nvSpPr>
        <p:spPr>
          <a:xfrm>
            <a:off x="5009399" y="5993262"/>
            <a:ext cx="2173188" cy="290261"/>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5"/>
          <p:cNvSpPr txBox="1">
            <a:spLocks noGrp="1"/>
          </p:cNvSpPr>
          <p:nvPr>
            <p:ph type="title"/>
          </p:nvPr>
        </p:nvSpPr>
        <p:spPr>
          <a:xfrm>
            <a:off x="1701800" y="3517900"/>
            <a:ext cx="3441600" cy="56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b="1"/>
            </a:lvl1pPr>
            <a:lvl2pPr lvl="1" rtl="0">
              <a:spcBef>
                <a:spcPts val="0"/>
              </a:spcBef>
              <a:spcAft>
                <a:spcPts val="0"/>
              </a:spcAft>
              <a:buSzPts val="2800"/>
              <a:buNone/>
              <a:defRPr>
                <a:latin typeface="Didact Gothic"/>
                <a:ea typeface="Didact Gothic"/>
                <a:cs typeface="Didact Gothic"/>
                <a:sym typeface="Didact Gothic"/>
              </a:defRPr>
            </a:lvl2pPr>
            <a:lvl3pPr lvl="2" rtl="0">
              <a:spcBef>
                <a:spcPts val="0"/>
              </a:spcBef>
              <a:spcAft>
                <a:spcPts val="0"/>
              </a:spcAft>
              <a:buSzPts val="2800"/>
              <a:buNone/>
              <a:defRPr>
                <a:latin typeface="Didact Gothic"/>
                <a:ea typeface="Didact Gothic"/>
                <a:cs typeface="Didact Gothic"/>
                <a:sym typeface="Didact Gothic"/>
              </a:defRPr>
            </a:lvl3pPr>
            <a:lvl4pPr lvl="3" rtl="0">
              <a:spcBef>
                <a:spcPts val="0"/>
              </a:spcBef>
              <a:spcAft>
                <a:spcPts val="0"/>
              </a:spcAft>
              <a:buSzPts val="2800"/>
              <a:buNone/>
              <a:defRPr>
                <a:latin typeface="Didact Gothic"/>
                <a:ea typeface="Didact Gothic"/>
                <a:cs typeface="Didact Gothic"/>
                <a:sym typeface="Didact Gothic"/>
              </a:defRPr>
            </a:lvl4pPr>
            <a:lvl5pPr lvl="4" rtl="0">
              <a:spcBef>
                <a:spcPts val="0"/>
              </a:spcBef>
              <a:spcAft>
                <a:spcPts val="0"/>
              </a:spcAft>
              <a:buSzPts val="2800"/>
              <a:buNone/>
              <a:defRPr>
                <a:latin typeface="Didact Gothic"/>
                <a:ea typeface="Didact Gothic"/>
                <a:cs typeface="Didact Gothic"/>
                <a:sym typeface="Didact Gothic"/>
              </a:defRPr>
            </a:lvl5pPr>
            <a:lvl6pPr lvl="5" rtl="0">
              <a:spcBef>
                <a:spcPts val="0"/>
              </a:spcBef>
              <a:spcAft>
                <a:spcPts val="0"/>
              </a:spcAft>
              <a:buSzPts val="2800"/>
              <a:buNone/>
              <a:defRPr>
                <a:latin typeface="Didact Gothic"/>
                <a:ea typeface="Didact Gothic"/>
                <a:cs typeface="Didact Gothic"/>
                <a:sym typeface="Didact Gothic"/>
              </a:defRPr>
            </a:lvl6pPr>
            <a:lvl7pPr lvl="6" rtl="0">
              <a:spcBef>
                <a:spcPts val="0"/>
              </a:spcBef>
              <a:spcAft>
                <a:spcPts val="0"/>
              </a:spcAft>
              <a:buSzPts val="2800"/>
              <a:buNone/>
              <a:defRPr>
                <a:latin typeface="Didact Gothic"/>
                <a:ea typeface="Didact Gothic"/>
                <a:cs typeface="Didact Gothic"/>
                <a:sym typeface="Didact Gothic"/>
              </a:defRPr>
            </a:lvl7pPr>
            <a:lvl8pPr lvl="7" rtl="0">
              <a:spcBef>
                <a:spcPts val="0"/>
              </a:spcBef>
              <a:spcAft>
                <a:spcPts val="0"/>
              </a:spcAft>
              <a:buSzPts val="2800"/>
              <a:buNone/>
              <a:defRPr>
                <a:latin typeface="Didact Gothic"/>
                <a:ea typeface="Didact Gothic"/>
                <a:cs typeface="Didact Gothic"/>
                <a:sym typeface="Didact Gothic"/>
              </a:defRPr>
            </a:lvl8pPr>
            <a:lvl9pPr lvl="8" rtl="0">
              <a:spcBef>
                <a:spcPts val="0"/>
              </a:spcBef>
              <a:spcAft>
                <a:spcPts val="0"/>
              </a:spcAft>
              <a:buSzPts val="2800"/>
              <a:buNone/>
              <a:defRPr>
                <a:latin typeface="Didact Gothic"/>
                <a:ea typeface="Didact Gothic"/>
                <a:cs typeface="Didact Gothic"/>
                <a:sym typeface="Didact Gothic"/>
              </a:defRPr>
            </a:lvl9pPr>
          </a:lstStyle>
          <a:p>
            <a:endParaRPr/>
          </a:p>
        </p:txBody>
      </p:sp>
      <p:sp>
        <p:nvSpPr>
          <p:cNvPr id="161" name="Google Shape;161;p5"/>
          <p:cNvSpPr txBox="1">
            <a:spLocks noGrp="1"/>
          </p:cNvSpPr>
          <p:nvPr>
            <p:ph type="title" idx="3"/>
          </p:nvPr>
        </p:nvSpPr>
        <p:spPr>
          <a:xfrm>
            <a:off x="7048500" y="3517900"/>
            <a:ext cx="3441600" cy="56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b="1"/>
            </a:lvl1pPr>
            <a:lvl2pPr lvl="1" rtl="0">
              <a:spcBef>
                <a:spcPts val="0"/>
              </a:spcBef>
              <a:spcAft>
                <a:spcPts val="0"/>
              </a:spcAft>
              <a:buSzPts val="2800"/>
              <a:buNone/>
              <a:defRPr>
                <a:latin typeface="Didact Gothic"/>
                <a:ea typeface="Didact Gothic"/>
                <a:cs typeface="Didact Gothic"/>
                <a:sym typeface="Didact Gothic"/>
              </a:defRPr>
            </a:lvl2pPr>
            <a:lvl3pPr lvl="2" rtl="0">
              <a:spcBef>
                <a:spcPts val="0"/>
              </a:spcBef>
              <a:spcAft>
                <a:spcPts val="0"/>
              </a:spcAft>
              <a:buSzPts val="2800"/>
              <a:buNone/>
              <a:defRPr>
                <a:latin typeface="Didact Gothic"/>
                <a:ea typeface="Didact Gothic"/>
                <a:cs typeface="Didact Gothic"/>
                <a:sym typeface="Didact Gothic"/>
              </a:defRPr>
            </a:lvl3pPr>
            <a:lvl4pPr lvl="3" rtl="0">
              <a:spcBef>
                <a:spcPts val="0"/>
              </a:spcBef>
              <a:spcAft>
                <a:spcPts val="0"/>
              </a:spcAft>
              <a:buSzPts val="2800"/>
              <a:buNone/>
              <a:defRPr>
                <a:latin typeface="Didact Gothic"/>
                <a:ea typeface="Didact Gothic"/>
                <a:cs typeface="Didact Gothic"/>
                <a:sym typeface="Didact Gothic"/>
              </a:defRPr>
            </a:lvl4pPr>
            <a:lvl5pPr lvl="4" rtl="0">
              <a:spcBef>
                <a:spcPts val="0"/>
              </a:spcBef>
              <a:spcAft>
                <a:spcPts val="0"/>
              </a:spcAft>
              <a:buSzPts val="2800"/>
              <a:buNone/>
              <a:defRPr>
                <a:latin typeface="Didact Gothic"/>
                <a:ea typeface="Didact Gothic"/>
                <a:cs typeface="Didact Gothic"/>
                <a:sym typeface="Didact Gothic"/>
              </a:defRPr>
            </a:lvl5pPr>
            <a:lvl6pPr lvl="5" rtl="0">
              <a:spcBef>
                <a:spcPts val="0"/>
              </a:spcBef>
              <a:spcAft>
                <a:spcPts val="0"/>
              </a:spcAft>
              <a:buSzPts val="2800"/>
              <a:buNone/>
              <a:defRPr>
                <a:latin typeface="Didact Gothic"/>
                <a:ea typeface="Didact Gothic"/>
                <a:cs typeface="Didact Gothic"/>
                <a:sym typeface="Didact Gothic"/>
              </a:defRPr>
            </a:lvl6pPr>
            <a:lvl7pPr lvl="6" rtl="0">
              <a:spcBef>
                <a:spcPts val="0"/>
              </a:spcBef>
              <a:spcAft>
                <a:spcPts val="0"/>
              </a:spcAft>
              <a:buSzPts val="2800"/>
              <a:buNone/>
              <a:defRPr>
                <a:latin typeface="Didact Gothic"/>
                <a:ea typeface="Didact Gothic"/>
                <a:cs typeface="Didact Gothic"/>
                <a:sym typeface="Didact Gothic"/>
              </a:defRPr>
            </a:lvl7pPr>
            <a:lvl8pPr lvl="7" rtl="0">
              <a:spcBef>
                <a:spcPts val="0"/>
              </a:spcBef>
              <a:spcAft>
                <a:spcPts val="0"/>
              </a:spcAft>
              <a:buSzPts val="2800"/>
              <a:buNone/>
              <a:defRPr>
                <a:latin typeface="Didact Gothic"/>
                <a:ea typeface="Didact Gothic"/>
                <a:cs typeface="Didact Gothic"/>
                <a:sym typeface="Didact Gothic"/>
              </a:defRPr>
            </a:lvl8pPr>
            <a:lvl9pPr lvl="8" rtl="0">
              <a:spcBef>
                <a:spcPts val="0"/>
              </a:spcBef>
              <a:spcAft>
                <a:spcPts val="0"/>
              </a:spcAft>
              <a:buSzPts val="2800"/>
              <a:buNone/>
              <a:defRPr>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896636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2"/>
        <p:cNvGrpSpPr/>
        <p:nvPr/>
      </p:nvGrpSpPr>
      <p:grpSpPr>
        <a:xfrm>
          <a:off x="0" y="0"/>
          <a:ext cx="0" cy="0"/>
          <a:chOff x="0" y="0"/>
          <a:chExt cx="0" cy="0"/>
        </a:xfrm>
      </p:grpSpPr>
      <p:sp>
        <p:nvSpPr>
          <p:cNvPr id="163" name="Google Shape;163;p6"/>
          <p:cNvSpPr/>
          <p:nvPr/>
        </p:nvSpPr>
        <p:spPr>
          <a:xfrm>
            <a:off x="425400" y="377800"/>
            <a:ext cx="11341200" cy="61024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4" name="Google Shape;164;p6"/>
          <p:cNvGrpSpPr/>
          <p:nvPr/>
        </p:nvGrpSpPr>
        <p:grpSpPr>
          <a:xfrm>
            <a:off x="5708554" y="100237"/>
            <a:ext cx="774893" cy="167204"/>
            <a:chOff x="4685288" y="186288"/>
            <a:chExt cx="419375" cy="90485"/>
          </a:xfrm>
        </p:grpSpPr>
        <p:sp>
          <p:nvSpPr>
            <p:cNvPr id="165" name="Google Shape;165;p6"/>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 name="Google Shape;166;p6"/>
            <p:cNvGrpSpPr/>
            <p:nvPr/>
          </p:nvGrpSpPr>
          <p:grpSpPr>
            <a:xfrm>
              <a:off x="4685288" y="186300"/>
              <a:ext cx="419375" cy="90473"/>
              <a:chOff x="4390000" y="182175"/>
              <a:chExt cx="419375" cy="90473"/>
            </a:xfrm>
          </p:grpSpPr>
          <p:sp>
            <p:nvSpPr>
              <p:cNvPr id="167" name="Google Shape;167;p6"/>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69" name="Google Shape;169;p6"/>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0" name="Google Shape;170;p6"/>
          <p:cNvGrpSpPr/>
          <p:nvPr/>
        </p:nvGrpSpPr>
        <p:grpSpPr>
          <a:xfrm rot="-9602805" flipH="1">
            <a:off x="39124" y="172089"/>
            <a:ext cx="1848160" cy="3607499"/>
            <a:chOff x="409722" y="228600"/>
            <a:chExt cx="1385931" cy="2705253"/>
          </a:xfrm>
        </p:grpSpPr>
        <p:grpSp>
          <p:nvGrpSpPr>
            <p:cNvPr id="171" name="Google Shape;171;p6"/>
            <p:cNvGrpSpPr/>
            <p:nvPr/>
          </p:nvGrpSpPr>
          <p:grpSpPr>
            <a:xfrm rot="-617154" flipH="1">
              <a:off x="575967" y="402323"/>
              <a:ext cx="1053440" cy="2450002"/>
              <a:chOff x="3817855" y="1437512"/>
              <a:chExt cx="541146" cy="1128254"/>
            </a:xfrm>
          </p:grpSpPr>
          <p:sp>
            <p:nvSpPr>
              <p:cNvPr id="172" name="Google Shape;172;p6"/>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6"/>
          <p:cNvGrpSpPr/>
          <p:nvPr/>
        </p:nvGrpSpPr>
        <p:grpSpPr>
          <a:xfrm>
            <a:off x="-12684" y="3"/>
            <a:ext cx="12237263" cy="6316125"/>
            <a:chOff x="-9513" y="2"/>
            <a:chExt cx="9177947" cy="4737094"/>
          </a:xfrm>
        </p:grpSpPr>
        <p:sp>
          <p:nvSpPr>
            <p:cNvPr id="176" name="Google Shape;176;p6"/>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3666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4"/>
        <p:cNvGrpSpPr/>
        <p:nvPr/>
      </p:nvGrpSpPr>
      <p:grpSpPr>
        <a:xfrm>
          <a:off x="0" y="0"/>
          <a:ext cx="0" cy="0"/>
          <a:chOff x="0" y="0"/>
          <a:chExt cx="0" cy="0"/>
        </a:xfrm>
      </p:grpSpPr>
      <p:grpSp>
        <p:nvGrpSpPr>
          <p:cNvPr id="195" name="Google Shape;195;p9"/>
          <p:cNvGrpSpPr/>
          <p:nvPr/>
        </p:nvGrpSpPr>
        <p:grpSpPr>
          <a:xfrm>
            <a:off x="-12684" y="-7"/>
            <a:ext cx="12237263" cy="6858025"/>
            <a:chOff x="-9513" y="-6"/>
            <a:chExt cx="9177947" cy="5143519"/>
          </a:xfrm>
        </p:grpSpPr>
        <p:sp>
          <p:nvSpPr>
            <p:cNvPr id="196" name="Google Shape;196;p9"/>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9"/>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3" name="Google Shape;203;p9"/>
          <p:cNvSpPr txBox="1">
            <a:spLocks noGrp="1"/>
          </p:cNvSpPr>
          <p:nvPr>
            <p:ph type="ctrTitle"/>
          </p:nvPr>
        </p:nvSpPr>
        <p:spPr>
          <a:xfrm>
            <a:off x="6625427" y="2248200"/>
            <a:ext cx="4588000" cy="569200"/>
          </a:xfrm>
          <a:prstGeom prst="rect">
            <a:avLst/>
          </a:prstGeom>
        </p:spPr>
        <p:txBody>
          <a:bodyPr spcFirstLastPara="1" wrap="square" lIns="0" tIns="0" rIns="0" bIns="0" anchor="b" anchorCtr="0">
            <a:noAutofit/>
          </a:bodyPr>
          <a:lstStyle>
            <a:lvl1pPr lvl="0" rtl="0">
              <a:spcBef>
                <a:spcPts val="0"/>
              </a:spcBef>
              <a:spcAft>
                <a:spcPts val="0"/>
              </a:spcAft>
              <a:buSzPts val="3000"/>
              <a:buNone/>
              <a:defRPr sz="4000"/>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endParaRPr/>
          </a:p>
        </p:txBody>
      </p:sp>
      <p:grpSp>
        <p:nvGrpSpPr>
          <p:cNvPr id="204" name="Google Shape;204;p9"/>
          <p:cNvGrpSpPr/>
          <p:nvPr/>
        </p:nvGrpSpPr>
        <p:grpSpPr>
          <a:xfrm>
            <a:off x="5708554" y="100237"/>
            <a:ext cx="774893" cy="167204"/>
            <a:chOff x="4685288" y="186288"/>
            <a:chExt cx="419375" cy="90485"/>
          </a:xfrm>
        </p:grpSpPr>
        <p:sp>
          <p:nvSpPr>
            <p:cNvPr id="205" name="Google Shape;205;p9"/>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 name="Google Shape;206;p9"/>
            <p:cNvGrpSpPr/>
            <p:nvPr/>
          </p:nvGrpSpPr>
          <p:grpSpPr>
            <a:xfrm>
              <a:off x="4685288" y="186300"/>
              <a:ext cx="419375" cy="90473"/>
              <a:chOff x="4390000" y="182175"/>
              <a:chExt cx="419375" cy="90473"/>
            </a:xfrm>
          </p:grpSpPr>
          <p:sp>
            <p:nvSpPr>
              <p:cNvPr id="207" name="Google Shape;207;p9"/>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9"/>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9" name="Google Shape;209;p9"/>
          <p:cNvSpPr txBox="1">
            <a:spLocks noGrp="1"/>
          </p:cNvSpPr>
          <p:nvPr>
            <p:ph type="subTitle" idx="1"/>
          </p:nvPr>
        </p:nvSpPr>
        <p:spPr>
          <a:xfrm>
            <a:off x="6502400" y="3084033"/>
            <a:ext cx="4038800" cy="16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accent5"/>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984906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7"/>
        <p:cNvGrpSpPr/>
        <p:nvPr/>
      </p:nvGrpSpPr>
      <p:grpSpPr>
        <a:xfrm>
          <a:off x="0" y="0"/>
          <a:ext cx="0" cy="0"/>
          <a:chOff x="0" y="0"/>
          <a:chExt cx="0" cy="0"/>
        </a:xfrm>
      </p:grpSpPr>
    </p:spTree>
    <p:extLst>
      <p:ext uri="{BB962C8B-B14F-4D97-AF65-F5344CB8AC3E}">
        <p14:creationId xmlns:p14="http://schemas.microsoft.com/office/powerpoint/2010/main" val="1725803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8"/>
        <p:cNvGrpSpPr/>
        <p:nvPr/>
      </p:nvGrpSpPr>
      <p:grpSpPr>
        <a:xfrm>
          <a:off x="0" y="0"/>
          <a:ext cx="0" cy="0"/>
          <a:chOff x="0" y="0"/>
          <a:chExt cx="0" cy="0"/>
        </a:xfrm>
      </p:grpSpPr>
      <p:grpSp>
        <p:nvGrpSpPr>
          <p:cNvPr id="229" name="Google Shape;229;p13"/>
          <p:cNvGrpSpPr/>
          <p:nvPr/>
        </p:nvGrpSpPr>
        <p:grpSpPr>
          <a:xfrm>
            <a:off x="-12684" y="-7"/>
            <a:ext cx="12237263" cy="6858025"/>
            <a:chOff x="-9513" y="-6"/>
            <a:chExt cx="9177947" cy="5143519"/>
          </a:xfrm>
        </p:grpSpPr>
        <p:sp>
          <p:nvSpPr>
            <p:cNvPr id="230" name="Google Shape;230;p13"/>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flipH="1">
              <a:off x="109125"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flipH="1">
              <a:off x="1100819"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flipH="1">
              <a:off x="6750722"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rot="10800000" flipH="1">
              <a:off x="8024650" y="24328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rot="10800000" flipH="1">
              <a:off x="8024650" y="2598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flipH="1">
              <a:off x="-9513" y="26003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13"/>
          <p:cNvGrpSpPr/>
          <p:nvPr/>
        </p:nvGrpSpPr>
        <p:grpSpPr>
          <a:xfrm>
            <a:off x="5708554" y="100237"/>
            <a:ext cx="774893" cy="167204"/>
            <a:chOff x="4685288" y="186288"/>
            <a:chExt cx="419375" cy="90485"/>
          </a:xfrm>
        </p:grpSpPr>
        <p:sp>
          <p:nvSpPr>
            <p:cNvPr id="238" name="Google Shape;238;p1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9" name="Google Shape;239;p13"/>
            <p:cNvGrpSpPr/>
            <p:nvPr/>
          </p:nvGrpSpPr>
          <p:grpSpPr>
            <a:xfrm>
              <a:off x="4685288" y="186300"/>
              <a:ext cx="419375" cy="90473"/>
              <a:chOff x="4390000" y="182175"/>
              <a:chExt cx="419375" cy="90473"/>
            </a:xfrm>
          </p:grpSpPr>
          <p:sp>
            <p:nvSpPr>
              <p:cNvPr id="240" name="Google Shape;240;p1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2" name="Google Shape;242;p13"/>
          <p:cNvSpPr txBox="1">
            <a:spLocks noGrp="1"/>
          </p:cNvSpPr>
          <p:nvPr>
            <p:ph type="subTitle" idx="1"/>
          </p:nvPr>
        </p:nvSpPr>
        <p:spPr>
          <a:xfrm>
            <a:off x="1938951" y="2823660"/>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43" name="Google Shape;243;p13"/>
          <p:cNvSpPr txBox="1">
            <a:spLocks noGrp="1"/>
          </p:cNvSpPr>
          <p:nvPr>
            <p:ph type="subTitle" idx="2"/>
          </p:nvPr>
        </p:nvSpPr>
        <p:spPr>
          <a:xfrm>
            <a:off x="7096300" y="2837112"/>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44" name="Google Shape;244;p13"/>
          <p:cNvSpPr txBox="1">
            <a:spLocks noGrp="1"/>
          </p:cNvSpPr>
          <p:nvPr>
            <p:ph type="title" hasCustomPrompt="1"/>
          </p:nvPr>
        </p:nvSpPr>
        <p:spPr>
          <a:xfrm>
            <a:off x="3027151" y="1856671"/>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5" name="Google Shape;245;p13"/>
          <p:cNvSpPr txBox="1">
            <a:spLocks noGrp="1"/>
          </p:cNvSpPr>
          <p:nvPr>
            <p:ph type="title" idx="3" hasCustomPrompt="1"/>
          </p:nvPr>
        </p:nvSpPr>
        <p:spPr>
          <a:xfrm>
            <a:off x="8173683" y="1857771"/>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6" name="Google Shape;246;p13"/>
          <p:cNvSpPr txBox="1">
            <a:spLocks noGrp="1"/>
          </p:cNvSpPr>
          <p:nvPr>
            <p:ph type="subTitle" idx="4"/>
          </p:nvPr>
        </p:nvSpPr>
        <p:spPr>
          <a:xfrm>
            <a:off x="1345900" y="2413297"/>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47" name="Google Shape;247;p13"/>
          <p:cNvSpPr txBox="1">
            <a:spLocks noGrp="1"/>
          </p:cNvSpPr>
          <p:nvPr>
            <p:ph type="subTitle" idx="5"/>
          </p:nvPr>
        </p:nvSpPr>
        <p:spPr>
          <a:xfrm>
            <a:off x="6503300" y="2426764"/>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48" name="Google Shape;248;p13"/>
          <p:cNvSpPr txBox="1">
            <a:spLocks noGrp="1"/>
          </p:cNvSpPr>
          <p:nvPr>
            <p:ph type="title" idx="6"/>
          </p:nvPr>
        </p:nvSpPr>
        <p:spPr>
          <a:xfrm>
            <a:off x="963167" y="707667"/>
            <a:ext cx="1026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13"/>
          <p:cNvSpPr txBox="1">
            <a:spLocks noGrp="1"/>
          </p:cNvSpPr>
          <p:nvPr>
            <p:ph type="subTitle" idx="7"/>
          </p:nvPr>
        </p:nvSpPr>
        <p:spPr>
          <a:xfrm>
            <a:off x="1938951" y="4984127"/>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50" name="Google Shape;250;p13"/>
          <p:cNvSpPr txBox="1">
            <a:spLocks noGrp="1"/>
          </p:cNvSpPr>
          <p:nvPr>
            <p:ph type="subTitle" idx="8"/>
          </p:nvPr>
        </p:nvSpPr>
        <p:spPr>
          <a:xfrm>
            <a:off x="7096300" y="4997579"/>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51" name="Google Shape;251;p13"/>
          <p:cNvSpPr txBox="1">
            <a:spLocks noGrp="1"/>
          </p:cNvSpPr>
          <p:nvPr>
            <p:ph type="title" idx="9" hasCustomPrompt="1"/>
          </p:nvPr>
        </p:nvSpPr>
        <p:spPr>
          <a:xfrm>
            <a:off x="3027151" y="4017137"/>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2" name="Google Shape;252;p13"/>
          <p:cNvSpPr txBox="1">
            <a:spLocks noGrp="1"/>
          </p:cNvSpPr>
          <p:nvPr>
            <p:ph type="title" idx="13" hasCustomPrompt="1"/>
          </p:nvPr>
        </p:nvSpPr>
        <p:spPr>
          <a:xfrm>
            <a:off x="8173683" y="4018237"/>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3" name="Google Shape;253;p13"/>
          <p:cNvSpPr txBox="1">
            <a:spLocks noGrp="1"/>
          </p:cNvSpPr>
          <p:nvPr>
            <p:ph type="subTitle" idx="14"/>
          </p:nvPr>
        </p:nvSpPr>
        <p:spPr>
          <a:xfrm>
            <a:off x="1345900" y="4573764"/>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54" name="Google Shape;254;p13"/>
          <p:cNvSpPr txBox="1">
            <a:spLocks noGrp="1"/>
          </p:cNvSpPr>
          <p:nvPr>
            <p:ph type="subTitle" idx="15"/>
          </p:nvPr>
        </p:nvSpPr>
        <p:spPr>
          <a:xfrm>
            <a:off x="6503300" y="4587231"/>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Tree>
    <p:extLst>
      <p:ext uri="{BB962C8B-B14F-4D97-AF65-F5344CB8AC3E}">
        <p14:creationId xmlns:p14="http://schemas.microsoft.com/office/powerpoint/2010/main" val="4252829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2"/>
        </a:solidFill>
        <a:effectLst/>
      </p:bgPr>
    </p:bg>
    <p:spTree>
      <p:nvGrpSpPr>
        <p:cNvPr id="1" name="Shape 275"/>
        <p:cNvGrpSpPr/>
        <p:nvPr/>
      </p:nvGrpSpPr>
      <p:grpSpPr>
        <a:xfrm>
          <a:off x="0" y="0"/>
          <a:ext cx="0" cy="0"/>
          <a:chOff x="0" y="0"/>
          <a:chExt cx="0" cy="0"/>
        </a:xfrm>
      </p:grpSpPr>
      <p:sp>
        <p:nvSpPr>
          <p:cNvPr id="276" name="Google Shape;276;p15"/>
          <p:cNvSpPr txBox="1">
            <a:spLocks noGrp="1"/>
          </p:cNvSpPr>
          <p:nvPr>
            <p:ph type="body" idx="1"/>
          </p:nvPr>
        </p:nvSpPr>
        <p:spPr>
          <a:xfrm>
            <a:off x="6940300" y="1821767"/>
            <a:ext cx="3979600" cy="41604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1333"/>
              </a:spcBef>
              <a:spcAft>
                <a:spcPts val="0"/>
              </a:spcAft>
              <a:buClr>
                <a:schemeClr val="accent3"/>
              </a:buClr>
              <a:buSzPts val="1800"/>
              <a:buChar char="●"/>
              <a:defRPr sz="2133">
                <a:solidFill>
                  <a:schemeClr val="accent3"/>
                </a:solidFill>
              </a:defRPr>
            </a:lvl1pPr>
            <a:lvl2pPr marL="1219170" lvl="1" indent="-457189" rtl="0">
              <a:spcBef>
                <a:spcPts val="2133"/>
              </a:spcBef>
              <a:spcAft>
                <a:spcPts val="0"/>
              </a:spcAft>
              <a:buClr>
                <a:schemeClr val="accent3"/>
              </a:buClr>
              <a:buSzPts val="1800"/>
              <a:buChar char="○"/>
              <a:defRPr sz="2400">
                <a:solidFill>
                  <a:schemeClr val="accent3"/>
                </a:solidFill>
              </a:defRPr>
            </a:lvl2pPr>
            <a:lvl3pPr marL="1828754" lvl="2" indent="-457189" rtl="0">
              <a:spcBef>
                <a:spcPts val="2133"/>
              </a:spcBef>
              <a:spcAft>
                <a:spcPts val="0"/>
              </a:spcAft>
              <a:buClr>
                <a:schemeClr val="accent3"/>
              </a:buClr>
              <a:buSzPts val="1800"/>
              <a:buChar char="■"/>
              <a:defRPr sz="2400">
                <a:solidFill>
                  <a:schemeClr val="accent3"/>
                </a:solidFill>
              </a:defRPr>
            </a:lvl3pPr>
            <a:lvl4pPr marL="2438339" lvl="3" indent="-457189" rtl="0">
              <a:spcBef>
                <a:spcPts val="2133"/>
              </a:spcBef>
              <a:spcAft>
                <a:spcPts val="0"/>
              </a:spcAft>
              <a:buClr>
                <a:schemeClr val="accent3"/>
              </a:buClr>
              <a:buSzPts val="1800"/>
              <a:buChar char="●"/>
              <a:defRPr sz="2400">
                <a:solidFill>
                  <a:schemeClr val="accent3"/>
                </a:solidFill>
              </a:defRPr>
            </a:lvl4pPr>
            <a:lvl5pPr marL="3047924" lvl="4" indent="-457189" rtl="0">
              <a:spcBef>
                <a:spcPts val="2133"/>
              </a:spcBef>
              <a:spcAft>
                <a:spcPts val="0"/>
              </a:spcAft>
              <a:buClr>
                <a:schemeClr val="accent3"/>
              </a:buClr>
              <a:buSzPts val="1800"/>
              <a:buChar char="○"/>
              <a:defRPr sz="2400">
                <a:solidFill>
                  <a:schemeClr val="accent3"/>
                </a:solidFill>
              </a:defRPr>
            </a:lvl5pPr>
            <a:lvl6pPr marL="3657509" lvl="5" indent="-457189" rtl="0">
              <a:spcBef>
                <a:spcPts val="2133"/>
              </a:spcBef>
              <a:spcAft>
                <a:spcPts val="0"/>
              </a:spcAft>
              <a:buClr>
                <a:schemeClr val="accent3"/>
              </a:buClr>
              <a:buSzPts val="1800"/>
              <a:buChar char="■"/>
              <a:defRPr sz="2400">
                <a:solidFill>
                  <a:schemeClr val="accent3"/>
                </a:solidFill>
              </a:defRPr>
            </a:lvl6pPr>
            <a:lvl7pPr marL="4267093" lvl="6" indent="-457189" rtl="0">
              <a:spcBef>
                <a:spcPts val="2133"/>
              </a:spcBef>
              <a:spcAft>
                <a:spcPts val="0"/>
              </a:spcAft>
              <a:buClr>
                <a:schemeClr val="accent3"/>
              </a:buClr>
              <a:buSzPts val="1800"/>
              <a:buChar char="●"/>
              <a:defRPr sz="2400">
                <a:solidFill>
                  <a:schemeClr val="accent3"/>
                </a:solidFill>
              </a:defRPr>
            </a:lvl7pPr>
            <a:lvl8pPr marL="4876678" lvl="7" indent="-457189" rtl="0">
              <a:spcBef>
                <a:spcPts val="2133"/>
              </a:spcBef>
              <a:spcAft>
                <a:spcPts val="0"/>
              </a:spcAft>
              <a:buClr>
                <a:schemeClr val="accent3"/>
              </a:buClr>
              <a:buSzPts val="1800"/>
              <a:buChar char="○"/>
              <a:defRPr sz="2400">
                <a:solidFill>
                  <a:schemeClr val="accent3"/>
                </a:solidFill>
              </a:defRPr>
            </a:lvl8pPr>
            <a:lvl9pPr marL="5486263" lvl="8" indent="-457189" rtl="0">
              <a:spcBef>
                <a:spcPts val="2133"/>
              </a:spcBef>
              <a:spcAft>
                <a:spcPts val="2133"/>
              </a:spcAft>
              <a:buClr>
                <a:schemeClr val="accent3"/>
              </a:buClr>
              <a:buSzPts val="1800"/>
              <a:buChar char="■"/>
              <a:defRPr sz="2400">
                <a:solidFill>
                  <a:schemeClr val="accent3"/>
                </a:solidFill>
              </a:defRPr>
            </a:lvl9pPr>
          </a:lstStyle>
          <a:p>
            <a:endParaRPr/>
          </a:p>
        </p:txBody>
      </p:sp>
      <p:sp>
        <p:nvSpPr>
          <p:cNvPr id="277" name="Google Shape;277;p15"/>
          <p:cNvSpPr txBox="1">
            <a:spLocks noGrp="1"/>
          </p:cNvSpPr>
          <p:nvPr>
            <p:ph type="title"/>
          </p:nvPr>
        </p:nvSpPr>
        <p:spPr>
          <a:xfrm>
            <a:off x="963167" y="707667"/>
            <a:ext cx="1057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8" name="Google Shape;278;p15"/>
          <p:cNvGrpSpPr/>
          <p:nvPr/>
        </p:nvGrpSpPr>
        <p:grpSpPr>
          <a:xfrm flipH="1">
            <a:off x="-596799" y="2754130"/>
            <a:ext cx="1573004" cy="3805655"/>
            <a:chOff x="7907551" y="-114309"/>
            <a:chExt cx="1908059" cy="4616272"/>
          </a:xfrm>
        </p:grpSpPr>
        <p:sp>
          <p:nvSpPr>
            <p:cNvPr id="279" name="Google Shape;279;p15"/>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5"/>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5"/>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5"/>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5"/>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5"/>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5"/>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5"/>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5" name="Google Shape;295;p15"/>
          <p:cNvGrpSpPr/>
          <p:nvPr/>
        </p:nvGrpSpPr>
        <p:grpSpPr>
          <a:xfrm flipH="1">
            <a:off x="10452297" y="1041401"/>
            <a:ext cx="1847908" cy="3607004"/>
            <a:chOff x="409722" y="228600"/>
            <a:chExt cx="1385931" cy="2705253"/>
          </a:xfrm>
        </p:grpSpPr>
        <p:grpSp>
          <p:nvGrpSpPr>
            <p:cNvPr id="296" name="Google Shape;296;p15"/>
            <p:cNvGrpSpPr/>
            <p:nvPr/>
          </p:nvGrpSpPr>
          <p:grpSpPr>
            <a:xfrm rot="-617154" flipH="1">
              <a:off x="575967" y="402323"/>
              <a:ext cx="1053440" cy="2450002"/>
              <a:chOff x="3817855" y="1437512"/>
              <a:chExt cx="541146" cy="1128254"/>
            </a:xfrm>
          </p:grpSpPr>
          <p:sp>
            <p:nvSpPr>
              <p:cNvPr id="297" name="Google Shape;297;p15"/>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5"/>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9" name="Google Shape;299;p15"/>
            <p:cNvSpPr/>
            <p:nvPr/>
          </p:nvSpPr>
          <p:spPr>
            <a:xfrm>
              <a:off x="1419225" y="228600"/>
              <a:ext cx="142800" cy="142800"/>
            </a:xfrm>
            <a:prstGeom prst="ellipse">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00" name="Google Shape;300;p15"/>
          <p:cNvCxnSpPr/>
          <p:nvPr/>
        </p:nvCxnSpPr>
        <p:spPr>
          <a:xfrm>
            <a:off x="642223" y="6432800"/>
            <a:ext cx="1511200" cy="0"/>
          </a:xfrm>
          <a:prstGeom prst="straightConnector1">
            <a:avLst/>
          </a:prstGeom>
          <a:noFill/>
          <a:ln w="19050" cap="flat"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2219582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93"/>
        <p:cNvGrpSpPr/>
        <p:nvPr/>
      </p:nvGrpSpPr>
      <p:grpSpPr>
        <a:xfrm>
          <a:off x="0" y="0"/>
          <a:ext cx="0" cy="0"/>
          <a:chOff x="0" y="0"/>
          <a:chExt cx="0" cy="0"/>
        </a:xfrm>
      </p:grpSpPr>
      <p:grpSp>
        <p:nvGrpSpPr>
          <p:cNvPr id="394" name="Google Shape;394;p19"/>
          <p:cNvGrpSpPr/>
          <p:nvPr/>
        </p:nvGrpSpPr>
        <p:grpSpPr>
          <a:xfrm>
            <a:off x="-12684" y="-7"/>
            <a:ext cx="12237263" cy="6858025"/>
            <a:chOff x="-9513" y="-6"/>
            <a:chExt cx="9177947" cy="5143519"/>
          </a:xfrm>
        </p:grpSpPr>
        <p:sp>
          <p:nvSpPr>
            <p:cNvPr id="395" name="Google Shape;395;p19"/>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9"/>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9"/>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9"/>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9"/>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9"/>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9"/>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 name="Google Shape;402;p19"/>
          <p:cNvGrpSpPr/>
          <p:nvPr/>
        </p:nvGrpSpPr>
        <p:grpSpPr>
          <a:xfrm>
            <a:off x="5708554" y="100237"/>
            <a:ext cx="774893" cy="167204"/>
            <a:chOff x="4685288" y="186288"/>
            <a:chExt cx="419375" cy="90485"/>
          </a:xfrm>
        </p:grpSpPr>
        <p:sp>
          <p:nvSpPr>
            <p:cNvPr id="403" name="Google Shape;403;p19"/>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 name="Google Shape;404;p19"/>
            <p:cNvGrpSpPr/>
            <p:nvPr/>
          </p:nvGrpSpPr>
          <p:grpSpPr>
            <a:xfrm>
              <a:off x="4685288" y="186300"/>
              <a:ext cx="419375" cy="90473"/>
              <a:chOff x="4390000" y="182175"/>
              <a:chExt cx="419375" cy="90473"/>
            </a:xfrm>
          </p:grpSpPr>
          <p:sp>
            <p:nvSpPr>
              <p:cNvPr id="405" name="Google Shape;405;p19"/>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9"/>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7" name="Google Shape;407;p19"/>
          <p:cNvSpPr txBox="1">
            <a:spLocks noGrp="1"/>
          </p:cNvSpPr>
          <p:nvPr>
            <p:ph type="title" hasCustomPrompt="1"/>
          </p:nvPr>
        </p:nvSpPr>
        <p:spPr>
          <a:xfrm>
            <a:off x="3357992" y="2759289"/>
            <a:ext cx="54760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08" name="Google Shape;408;p19"/>
          <p:cNvSpPr txBox="1">
            <a:spLocks noGrp="1"/>
          </p:cNvSpPr>
          <p:nvPr>
            <p:ph type="title" idx="2" hasCustomPrompt="1"/>
          </p:nvPr>
        </p:nvSpPr>
        <p:spPr>
          <a:xfrm>
            <a:off x="3025200" y="955893"/>
            <a:ext cx="61416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09" name="Google Shape;409;p19"/>
          <p:cNvSpPr txBox="1">
            <a:spLocks noGrp="1"/>
          </p:cNvSpPr>
          <p:nvPr>
            <p:ph type="title" idx="3" hasCustomPrompt="1"/>
          </p:nvPr>
        </p:nvSpPr>
        <p:spPr>
          <a:xfrm>
            <a:off x="3357992" y="4563523"/>
            <a:ext cx="54760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10" name="Google Shape;410;p19"/>
          <p:cNvSpPr txBox="1">
            <a:spLocks noGrp="1"/>
          </p:cNvSpPr>
          <p:nvPr>
            <p:ph type="subTitle" idx="1"/>
          </p:nvPr>
        </p:nvSpPr>
        <p:spPr>
          <a:xfrm>
            <a:off x="3358009" y="3624872"/>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411" name="Google Shape;411;p19"/>
          <p:cNvSpPr txBox="1">
            <a:spLocks noGrp="1"/>
          </p:cNvSpPr>
          <p:nvPr>
            <p:ph type="subTitle" idx="4"/>
          </p:nvPr>
        </p:nvSpPr>
        <p:spPr>
          <a:xfrm>
            <a:off x="3358009" y="1821472"/>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412" name="Google Shape;412;p19"/>
          <p:cNvSpPr txBox="1">
            <a:spLocks noGrp="1"/>
          </p:cNvSpPr>
          <p:nvPr>
            <p:ph type="subTitle" idx="5"/>
          </p:nvPr>
        </p:nvSpPr>
        <p:spPr>
          <a:xfrm>
            <a:off x="3357991" y="5449907"/>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9257382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13"/>
        <p:cNvGrpSpPr/>
        <p:nvPr/>
      </p:nvGrpSpPr>
      <p:grpSpPr>
        <a:xfrm>
          <a:off x="0" y="0"/>
          <a:ext cx="0" cy="0"/>
          <a:chOff x="0" y="0"/>
          <a:chExt cx="0" cy="0"/>
        </a:xfrm>
      </p:grpSpPr>
      <p:grpSp>
        <p:nvGrpSpPr>
          <p:cNvPr id="414" name="Google Shape;414;p20"/>
          <p:cNvGrpSpPr/>
          <p:nvPr/>
        </p:nvGrpSpPr>
        <p:grpSpPr>
          <a:xfrm>
            <a:off x="-12684" y="-7"/>
            <a:ext cx="12237263" cy="6858025"/>
            <a:chOff x="-9513" y="-6"/>
            <a:chExt cx="9177947" cy="5143519"/>
          </a:xfrm>
        </p:grpSpPr>
        <p:sp>
          <p:nvSpPr>
            <p:cNvPr id="415" name="Google Shape;415;p20"/>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0"/>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0"/>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0"/>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0"/>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0"/>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0"/>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 name="Google Shape;422;p20"/>
          <p:cNvGrpSpPr/>
          <p:nvPr/>
        </p:nvGrpSpPr>
        <p:grpSpPr>
          <a:xfrm>
            <a:off x="5708554" y="100237"/>
            <a:ext cx="774893" cy="167204"/>
            <a:chOff x="4685288" y="186288"/>
            <a:chExt cx="419375" cy="90485"/>
          </a:xfrm>
        </p:grpSpPr>
        <p:sp>
          <p:nvSpPr>
            <p:cNvPr id="423" name="Google Shape;423;p20"/>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20"/>
            <p:cNvGrpSpPr/>
            <p:nvPr/>
          </p:nvGrpSpPr>
          <p:grpSpPr>
            <a:xfrm>
              <a:off x="4685288" y="186300"/>
              <a:ext cx="419375" cy="90473"/>
              <a:chOff x="4390000" y="182175"/>
              <a:chExt cx="419375" cy="90473"/>
            </a:xfrm>
          </p:grpSpPr>
          <p:sp>
            <p:nvSpPr>
              <p:cNvPr id="425" name="Google Shape;425;p20"/>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0"/>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27" name="Google Shape;427;p20"/>
          <p:cNvSpPr txBox="1">
            <a:spLocks noGrp="1"/>
          </p:cNvSpPr>
          <p:nvPr>
            <p:ph type="subTitle" idx="1"/>
          </p:nvPr>
        </p:nvSpPr>
        <p:spPr>
          <a:xfrm>
            <a:off x="2546400" y="2066368"/>
            <a:ext cx="7099200" cy="17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428" name="Google Shape;428;p20"/>
          <p:cNvSpPr txBox="1">
            <a:spLocks noGrp="1"/>
          </p:cNvSpPr>
          <p:nvPr>
            <p:ph type="title"/>
          </p:nvPr>
        </p:nvSpPr>
        <p:spPr>
          <a:xfrm>
            <a:off x="4436000" y="4179771"/>
            <a:ext cx="3320000" cy="4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sz="2133" b="1"/>
            </a:lvl1pPr>
            <a:lvl2pPr lvl="1" rtl="0">
              <a:spcBef>
                <a:spcPts val="0"/>
              </a:spcBef>
              <a:spcAft>
                <a:spcPts val="0"/>
              </a:spcAft>
              <a:buClr>
                <a:schemeClr val="accent5"/>
              </a:buClr>
              <a:buSzPts val="2800"/>
              <a:buNone/>
              <a:defRPr>
                <a:solidFill>
                  <a:schemeClr val="accent5"/>
                </a:solidFill>
                <a:latin typeface="PT Sans"/>
                <a:ea typeface="PT Sans"/>
                <a:cs typeface="PT Sans"/>
                <a:sym typeface="PT Sans"/>
              </a:defRPr>
            </a:lvl2pPr>
            <a:lvl3pPr lvl="2" rtl="0">
              <a:spcBef>
                <a:spcPts val="0"/>
              </a:spcBef>
              <a:spcAft>
                <a:spcPts val="0"/>
              </a:spcAft>
              <a:buClr>
                <a:schemeClr val="accent5"/>
              </a:buClr>
              <a:buSzPts val="2800"/>
              <a:buNone/>
              <a:defRPr>
                <a:solidFill>
                  <a:schemeClr val="accent5"/>
                </a:solidFill>
                <a:latin typeface="PT Sans"/>
                <a:ea typeface="PT Sans"/>
                <a:cs typeface="PT Sans"/>
                <a:sym typeface="PT Sans"/>
              </a:defRPr>
            </a:lvl3pPr>
            <a:lvl4pPr lvl="3" rtl="0">
              <a:spcBef>
                <a:spcPts val="0"/>
              </a:spcBef>
              <a:spcAft>
                <a:spcPts val="0"/>
              </a:spcAft>
              <a:buClr>
                <a:schemeClr val="accent5"/>
              </a:buClr>
              <a:buSzPts val="2800"/>
              <a:buNone/>
              <a:defRPr>
                <a:solidFill>
                  <a:schemeClr val="accent5"/>
                </a:solidFill>
                <a:latin typeface="PT Sans"/>
                <a:ea typeface="PT Sans"/>
                <a:cs typeface="PT Sans"/>
                <a:sym typeface="PT Sans"/>
              </a:defRPr>
            </a:lvl4pPr>
            <a:lvl5pPr lvl="4" rtl="0">
              <a:spcBef>
                <a:spcPts val="0"/>
              </a:spcBef>
              <a:spcAft>
                <a:spcPts val="0"/>
              </a:spcAft>
              <a:buClr>
                <a:schemeClr val="accent5"/>
              </a:buClr>
              <a:buSzPts val="2800"/>
              <a:buNone/>
              <a:defRPr>
                <a:solidFill>
                  <a:schemeClr val="accent5"/>
                </a:solidFill>
                <a:latin typeface="PT Sans"/>
                <a:ea typeface="PT Sans"/>
                <a:cs typeface="PT Sans"/>
                <a:sym typeface="PT Sans"/>
              </a:defRPr>
            </a:lvl5pPr>
            <a:lvl6pPr lvl="5" rtl="0">
              <a:spcBef>
                <a:spcPts val="0"/>
              </a:spcBef>
              <a:spcAft>
                <a:spcPts val="0"/>
              </a:spcAft>
              <a:buClr>
                <a:schemeClr val="accent5"/>
              </a:buClr>
              <a:buSzPts val="2800"/>
              <a:buNone/>
              <a:defRPr>
                <a:solidFill>
                  <a:schemeClr val="accent5"/>
                </a:solidFill>
                <a:latin typeface="PT Sans"/>
                <a:ea typeface="PT Sans"/>
                <a:cs typeface="PT Sans"/>
                <a:sym typeface="PT Sans"/>
              </a:defRPr>
            </a:lvl6pPr>
            <a:lvl7pPr lvl="6" rtl="0">
              <a:spcBef>
                <a:spcPts val="0"/>
              </a:spcBef>
              <a:spcAft>
                <a:spcPts val="0"/>
              </a:spcAft>
              <a:buClr>
                <a:schemeClr val="accent5"/>
              </a:buClr>
              <a:buSzPts val="2800"/>
              <a:buNone/>
              <a:defRPr>
                <a:solidFill>
                  <a:schemeClr val="accent5"/>
                </a:solidFill>
                <a:latin typeface="PT Sans"/>
                <a:ea typeface="PT Sans"/>
                <a:cs typeface="PT Sans"/>
                <a:sym typeface="PT Sans"/>
              </a:defRPr>
            </a:lvl7pPr>
            <a:lvl8pPr lvl="7" rtl="0">
              <a:spcBef>
                <a:spcPts val="0"/>
              </a:spcBef>
              <a:spcAft>
                <a:spcPts val="0"/>
              </a:spcAft>
              <a:buClr>
                <a:schemeClr val="accent5"/>
              </a:buClr>
              <a:buSzPts val="2800"/>
              <a:buNone/>
              <a:defRPr>
                <a:solidFill>
                  <a:schemeClr val="accent5"/>
                </a:solidFill>
                <a:latin typeface="PT Sans"/>
                <a:ea typeface="PT Sans"/>
                <a:cs typeface="PT Sans"/>
                <a:sym typeface="PT Sans"/>
              </a:defRPr>
            </a:lvl8pPr>
            <a:lvl9pPr lvl="8" rtl="0">
              <a:spcBef>
                <a:spcPts val="0"/>
              </a:spcBef>
              <a:spcAft>
                <a:spcPts val="0"/>
              </a:spcAft>
              <a:buClr>
                <a:schemeClr val="accent5"/>
              </a:buClr>
              <a:buSzPts val="2800"/>
              <a:buNone/>
              <a:defRPr>
                <a:solidFill>
                  <a:schemeClr val="accent5"/>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21122234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58"/>
        <p:cNvGrpSpPr/>
        <p:nvPr/>
      </p:nvGrpSpPr>
      <p:grpSpPr>
        <a:xfrm>
          <a:off x="0" y="0"/>
          <a:ext cx="0" cy="0"/>
          <a:chOff x="0" y="0"/>
          <a:chExt cx="0" cy="0"/>
        </a:xfrm>
      </p:grpSpPr>
      <p:grpSp>
        <p:nvGrpSpPr>
          <p:cNvPr id="459" name="Google Shape;459;p23"/>
          <p:cNvGrpSpPr/>
          <p:nvPr/>
        </p:nvGrpSpPr>
        <p:grpSpPr>
          <a:xfrm flipH="1">
            <a:off x="-32575" y="-8"/>
            <a:ext cx="12226171" cy="6858024"/>
            <a:chOff x="-1204" y="-6"/>
            <a:chExt cx="9169628" cy="5143518"/>
          </a:xfrm>
        </p:grpSpPr>
        <p:sp>
          <p:nvSpPr>
            <p:cNvPr id="460" name="Google Shape;460;p23"/>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3"/>
            <p:cNvSpPr/>
            <p:nvPr/>
          </p:nvSpPr>
          <p:spPr>
            <a:xfrm>
              <a:off x="7144668" y="0"/>
              <a:ext cx="1600279"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3"/>
            <p:cNvSpPr/>
            <p:nvPr/>
          </p:nvSpPr>
          <p:spPr>
            <a:xfrm>
              <a:off x="6578703" y="-6"/>
              <a:ext cx="1250846"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3"/>
            <p:cNvSpPr/>
            <p:nvPr/>
          </p:nvSpPr>
          <p:spPr>
            <a:xfrm>
              <a:off x="743289"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3"/>
            <p:cNvSpPr/>
            <p:nvPr/>
          </p:nvSpPr>
          <p:spPr>
            <a:xfrm rot="10800000">
              <a:off x="-1204" y="3670093"/>
              <a:ext cx="1135497" cy="106700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3"/>
            <p:cNvSpPr/>
            <p:nvPr/>
          </p:nvSpPr>
          <p:spPr>
            <a:xfrm>
              <a:off x="7972342" y="12287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6" name="Google Shape;466;p23"/>
          <p:cNvGrpSpPr/>
          <p:nvPr/>
        </p:nvGrpSpPr>
        <p:grpSpPr>
          <a:xfrm>
            <a:off x="5708554" y="100237"/>
            <a:ext cx="774893" cy="167204"/>
            <a:chOff x="4685288" y="186288"/>
            <a:chExt cx="419375" cy="90485"/>
          </a:xfrm>
        </p:grpSpPr>
        <p:sp>
          <p:nvSpPr>
            <p:cNvPr id="467" name="Google Shape;467;p2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8" name="Google Shape;468;p23"/>
            <p:cNvGrpSpPr/>
            <p:nvPr/>
          </p:nvGrpSpPr>
          <p:grpSpPr>
            <a:xfrm>
              <a:off x="4685288" y="186300"/>
              <a:ext cx="419375" cy="90473"/>
              <a:chOff x="4390000" y="182175"/>
              <a:chExt cx="419375" cy="90473"/>
            </a:xfrm>
          </p:grpSpPr>
          <p:sp>
            <p:nvSpPr>
              <p:cNvPr id="469" name="Google Shape;469;p2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1" name="Google Shape;471;p23"/>
          <p:cNvGrpSpPr/>
          <p:nvPr/>
        </p:nvGrpSpPr>
        <p:grpSpPr>
          <a:xfrm rot="-1102275">
            <a:off x="319068" y="3865912"/>
            <a:ext cx="721528" cy="2967160"/>
            <a:chOff x="871338" y="1945155"/>
            <a:chExt cx="247109" cy="1016148"/>
          </a:xfrm>
        </p:grpSpPr>
        <p:sp>
          <p:nvSpPr>
            <p:cNvPr id="472" name="Google Shape;472;p23"/>
            <p:cNvSpPr/>
            <p:nvPr/>
          </p:nvSpPr>
          <p:spPr>
            <a:xfrm>
              <a:off x="1017893" y="2858365"/>
              <a:ext cx="100554" cy="102938"/>
            </a:xfrm>
            <a:custGeom>
              <a:avLst/>
              <a:gdLst/>
              <a:ahLst/>
              <a:cxnLst/>
              <a:rect l="l" t="t" r="r" b="b"/>
              <a:pathLst>
                <a:path w="5314" h="5440" extrusionOk="0">
                  <a:moveTo>
                    <a:pt x="2707" y="0"/>
                  </a:moveTo>
                  <a:cubicBezTo>
                    <a:pt x="1253" y="0"/>
                    <a:pt x="0" y="1254"/>
                    <a:pt x="0" y="2707"/>
                  </a:cubicBezTo>
                  <a:cubicBezTo>
                    <a:pt x="0" y="4186"/>
                    <a:pt x="1253" y="5439"/>
                    <a:pt x="2707" y="5439"/>
                  </a:cubicBezTo>
                  <a:cubicBezTo>
                    <a:pt x="4161" y="5439"/>
                    <a:pt x="5314" y="4186"/>
                    <a:pt x="5314" y="2707"/>
                  </a:cubicBezTo>
                  <a:cubicBezTo>
                    <a:pt x="5314" y="1254"/>
                    <a:pt x="4161" y="0"/>
                    <a:pt x="2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3"/>
            <p:cNvSpPr/>
            <p:nvPr/>
          </p:nvSpPr>
          <p:spPr>
            <a:xfrm>
              <a:off x="871338" y="2075844"/>
              <a:ext cx="215338" cy="853670"/>
            </a:xfrm>
            <a:custGeom>
              <a:avLst/>
              <a:gdLst/>
              <a:ahLst/>
              <a:cxnLst/>
              <a:rect l="l" t="t" r="r" b="b"/>
              <a:pathLst>
                <a:path w="11380" h="45114" extrusionOk="0">
                  <a:moveTo>
                    <a:pt x="6066" y="1"/>
                  </a:moveTo>
                  <a:cubicBezTo>
                    <a:pt x="2206" y="5640"/>
                    <a:pt x="1" y="12332"/>
                    <a:pt x="1" y="19625"/>
                  </a:cubicBezTo>
                  <a:cubicBezTo>
                    <a:pt x="1" y="29650"/>
                    <a:pt x="4287" y="38748"/>
                    <a:pt x="11079" y="45114"/>
                  </a:cubicBezTo>
                  <a:lnTo>
                    <a:pt x="11379" y="44813"/>
                  </a:lnTo>
                  <a:cubicBezTo>
                    <a:pt x="4612" y="38547"/>
                    <a:pt x="427" y="29550"/>
                    <a:pt x="427" y="19625"/>
                  </a:cubicBezTo>
                  <a:cubicBezTo>
                    <a:pt x="427" y="12432"/>
                    <a:pt x="2607" y="5740"/>
                    <a:pt x="6367" y="201"/>
                  </a:cubicBezTo>
                  <a:lnTo>
                    <a:pt x="6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1051083" y="1945155"/>
              <a:ext cx="67364" cy="51242"/>
            </a:xfrm>
            <a:custGeom>
              <a:avLst/>
              <a:gdLst/>
              <a:ahLst/>
              <a:cxnLst/>
              <a:rect l="l" t="t" r="r" b="b"/>
              <a:pathLst>
                <a:path w="3560" h="2708" extrusionOk="0">
                  <a:moveTo>
                    <a:pt x="1780" y="1"/>
                  </a:moveTo>
                  <a:cubicBezTo>
                    <a:pt x="1" y="1"/>
                    <a:pt x="1" y="2708"/>
                    <a:pt x="1780" y="2708"/>
                  </a:cubicBezTo>
                  <a:cubicBezTo>
                    <a:pt x="3459" y="2708"/>
                    <a:pt x="3560" y="1"/>
                    <a:pt x="1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23"/>
          <p:cNvSpPr/>
          <p:nvPr/>
        </p:nvSpPr>
        <p:spPr>
          <a:xfrm>
            <a:off x="10245033" y="1235395"/>
            <a:ext cx="2173188" cy="290261"/>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2927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61" name="Google Shape;61;p9"/>
          <p:cNvSpPr txBox="1"/>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sz="1333">
                <a:solidFill>
                  <a:srgbClr val="595959"/>
                </a:solidFill>
              </a:rPr>
              <a:pPr marL="0" lvl="0" indent="0" algn="r" rtl="0">
                <a:spcBef>
                  <a:spcPts val="0"/>
                </a:spcBef>
                <a:spcAft>
                  <a:spcPts val="0"/>
                </a:spcAft>
                <a:buNone/>
              </a:pPr>
              <a:t>‹#›</a:t>
            </a:fld>
            <a:endParaRPr sz="1333">
              <a:solidFill>
                <a:srgbClr val="595959"/>
              </a:solidFill>
            </a:endParaRPr>
          </a:p>
        </p:txBody>
      </p:sp>
      <p:sp>
        <p:nvSpPr>
          <p:cNvPr id="62" name="Google Shape;62;p9"/>
          <p:cNvSpPr/>
          <p:nvPr/>
        </p:nvSpPr>
        <p:spPr>
          <a:xfrm rot="-900094">
            <a:off x="5064508" y="5824904"/>
            <a:ext cx="2378253" cy="2378640"/>
          </a:xfrm>
          <a:prstGeom prst="blockArc">
            <a:avLst>
              <a:gd name="adj1" fmla="val 12085351"/>
              <a:gd name="adj2" fmla="val 16819483"/>
              <a:gd name="adj3" fmla="val 1755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9"/>
          <p:cNvSpPr/>
          <p:nvPr/>
        </p:nvSpPr>
        <p:spPr>
          <a:xfrm>
            <a:off x="6096000" y="-98567"/>
            <a:ext cx="6096000" cy="7078400"/>
          </a:xfrm>
          <a:prstGeom prst="rect">
            <a:avLst/>
          </a:prstGeom>
          <a:solidFill>
            <a:srgbClr val="75C4C0"/>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64" name="Google Shape;64;p9"/>
          <p:cNvSpPr txBox="1"/>
          <p:nvPr/>
        </p:nvSpPr>
        <p:spPr>
          <a:xfrm>
            <a:off x="7064400" y="3422767"/>
            <a:ext cx="4159200" cy="19764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None/>
            </a:pPr>
            <a:endParaRPr sz="3200" b="1">
              <a:solidFill>
                <a:srgbClr val="27316F"/>
              </a:solidFill>
              <a:latin typeface="Montserrat"/>
              <a:ea typeface="Montserrat"/>
              <a:cs typeface="Montserrat"/>
              <a:sym typeface="Montserrat"/>
            </a:endParaRPr>
          </a:p>
        </p:txBody>
      </p:sp>
      <p:sp>
        <p:nvSpPr>
          <p:cNvPr id="65" name="Google Shape;65;p9"/>
          <p:cNvSpPr txBox="1"/>
          <p:nvPr/>
        </p:nvSpPr>
        <p:spPr>
          <a:xfrm>
            <a:off x="7064400" y="5399167"/>
            <a:ext cx="4159200" cy="16468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endParaRPr sz="2400">
              <a:solidFill>
                <a:srgbClr val="27316F"/>
              </a:solidFill>
              <a:latin typeface="Montserrat"/>
              <a:ea typeface="Montserrat"/>
              <a:cs typeface="Montserrat"/>
              <a:sym typeface="Montserrat"/>
            </a:endParaRPr>
          </a:p>
        </p:txBody>
      </p:sp>
      <p:sp>
        <p:nvSpPr>
          <p:cNvPr id="66" name="Google Shape;66;p9"/>
          <p:cNvSpPr txBox="1"/>
          <p:nvPr/>
        </p:nvSpPr>
        <p:spPr>
          <a:xfrm>
            <a:off x="6944967" y="5399167"/>
            <a:ext cx="4159200" cy="16468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endParaRPr sz="2400">
              <a:solidFill>
                <a:srgbClr val="FFFFFF"/>
              </a:solidFill>
              <a:latin typeface="Montserrat"/>
              <a:ea typeface="Montserrat"/>
              <a:cs typeface="Montserrat"/>
              <a:sym typeface="Montserrat"/>
            </a:endParaRPr>
          </a:p>
        </p:txBody>
      </p:sp>
      <p:sp>
        <p:nvSpPr>
          <p:cNvPr id="67" name="Google Shape;67;p9"/>
          <p:cNvSpPr txBox="1"/>
          <p:nvPr/>
        </p:nvSpPr>
        <p:spPr>
          <a:xfrm>
            <a:off x="7183800" y="4398767"/>
            <a:ext cx="4159200" cy="1000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endParaRPr sz="3200" b="1">
              <a:solidFill>
                <a:srgbClr val="FFFFFF"/>
              </a:solidFill>
              <a:latin typeface="Montserrat"/>
              <a:ea typeface="Montserrat"/>
              <a:cs typeface="Montserrat"/>
              <a:sym typeface="Montserrat"/>
            </a:endParaRPr>
          </a:p>
        </p:txBody>
      </p:sp>
      <p:sp>
        <p:nvSpPr>
          <p:cNvPr id="68" name="Google Shape;68;p9"/>
          <p:cNvSpPr txBox="1">
            <a:spLocks noGrp="1"/>
          </p:cNvSpPr>
          <p:nvPr>
            <p:ph type="subTitle" idx="1"/>
          </p:nvPr>
        </p:nvSpPr>
        <p:spPr>
          <a:xfrm>
            <a:off x="6695033" y="1080000"/>
            <a:ext cx="4732800" cy="5142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a:lvl1pPr>
            <a:lvl2pPr lvl="1" algn="ctr">
              <a:lnSpc>
                <a:spcPct val="100000"/>
              </a:lnSpc>
              <a:spcBef>
                <a:spcPts val="2133"/>
              </a:spcBef>
              <a:spcAft>
                <a:spcPts val="0"/>
              </a:spcAft>
              <a:buNone/>
              <a:defRPr/>
            </a:lvl2pPr>
            <a:lvl3pPr lvl="2" algn="ctr">
              <a:lnSpc>
                <a:spcPct val="100000"/>
              </a:lnSpc>
              <a:spcBef>
                <a:spcPts val="2133"/>
              </a:spcBef>
              <a:spcAft>
                <a:spcPts val="0"/>
              </a:spcAft>
              <a:buNone/>
              <a:defRPr/>
            </a:lvl3pPr>
            <a:lvl4pPr lvl="3" algn="ctr">
              <a:lnSpc>
                <a:spcPct val="100000"/>
              </a:lnSpc>
              <a:spcBef>
                <a:spcPts val="2133"/>
              </a:spcBef>
              <a:spcAft>
                <a:spcPts val="0"/>
              </a:spcAft>
              <a:buNone/>
              <a:defRPr/>
            </a:lvl4pPr>
            <a:lvl5pPr lvl="4" algn="ctr">
              <a:lnSpc>
                <a:spcPct val="100000"/>
              </a:lnSpc>
              <a:spcBef>
                <a:spcPts val="2133"/>
              </a:spcBef>
              <a:spcAft>
                <a:spcPts val="0"/>
              </a:spcAft>
              <a:buNone/>
              <a:defRPr/>
            </a:lvl5pPr>
            <a:lvl6pPr lvl="5" algn="ctr">
              <a:lnSpc>
                <a:spcPct val="100000"/>
              </a:lnSpc>
              <a:spcBef>
                <a:spcPts val="2133"/>
              </a:spcBef>
              <a:spcAft>
                <a:spcPts val="0"/>
              </a:spcAft>
              <a:buNone/>
              <a:defRPr/>
            </a:lvl6pPr>
            <a:lvl7pPr lvl="6" algn="ctr">
              <a:lnSpc>
                <a:spcPct val="100000"/>
              </a:lnSpc>
              <a:spcBef>
                <a:spcPts val="2133"/>
              </a:spcBef>
              <a:spcAft>
                <a:spcPts val="0"/>
              </a:spcAft>
              <a:buNone/>
              <a:defRPr/>
            </a:lvl7pPr>
            <a:lvl8pPr lvl="7" algn="ctr">
              <a:lnSpc>
                <a:spcPct val="100000"/>
              </a:lnSpc>
              <a:spcBef>
                <a:spcPts val="2133"/>
              </a:spcBef>
              <a:spcAft>
                <a:spcPts val="0"/>
              </a:spcAft>
              <a:buNone/>
              <a:defRPr/>
            </a:lvl8pPr>
            <a:lvl9pPr lvl="8" algn="ctr">
              <a:lnSpc>
                <a:spcPct val="100000"/>
              </a:lnSpc>
              <a:spcBef>
                <a:spcPts val="2133"/>
              </a:spcBef>
              <a:spcAft>
                <a:spcPts val="2133"/>
              </a:spcAft>
              <a:buNone/>
              <a:defRPr/>
            </a:lvl9pPr>
          </a:lstStyle>
          <a:p>
            <a:endParaRPr/>
          </a:p>
        </p:txBody>
      </p:sp>
      <p:sp>
        <p:nvSpPr>
          <p:cNvPr id="69" name="Google Shape;69;p9"/>
          <p:cNvSpPr txBox="1">
            <a:spLocks noGrp="1"/>
          </p:cNvSpPr>
          <p:nvPr>
            <p:ph type="title"/>
          </p:nvPr>
        </p:nvSpPr>
        <p:spPr>
          <a:xfrm>
            <a:off x="803200" y="1150467"/>
            <a:ext cx="4732800" cy="42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800">
                <a:solidFill>
                  <a:schemeClr val="accent1"/>
                </a:solidFill>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382490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476"/>
        <p:cNvGrpSpPr/>
        <p:nvPr/>
      </p:nvGrpSpPr>
      <p:grpSpPr>
        <a:xfrm>
          <a:off x="0" y="0"/>
          <a:ext cx="0" cy="0"/>
          <a:chOff x="0" y="0"/>
          <a:chExt cx="0" cy="0"/>
        </a:xfrm>
      </p:grpSpPr>
      <p:grpSp>
        <p:nvGrpSpPr>
          <p:cNvPr id="477" name="Google Shape;477;p24"/>
          <p:cNvGrpSpPr/>
          <p:nvPr/>
        </p:nvGrpSpPr>
        <p:grpSpPr>
          <a:xfrm>
            <a:off x="425391" y="377800"/>
            <a:ext cx="11341200" cy="6102400"/>
            <a:chOff x="319043" y="283350"/>
            <a:chExt cx="8505900" cy="4576800"/>
          </a:xfrm>
        </p:grpSpPr>
        <p:sp>
          <p:nvSpPr>
            <p:cNvPr id="478" name="Google Shape;478;p24"/>
            <p:cNvSpPr/>
            <p:nvPr/>
          </p:nvSpPr>
          <p:spPr>
            <a:xfrm flipH="1">
              <a:off x="319043" y="283350"/>
              <a:ext cx="8505900" cy="45768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rot="10800000" flipH="1">
              <a:off x="694692" y="580875"/>
              <a:ext cx="7754700" cy="39816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flipH="1">
              <a:off x="1289186" y="298550"/>
              <a:ext cx="1611114" cy="120209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flipH="1">
              <a:off x="2162181" y="298550"/>
              <a:ext cx="1348069" cy="99534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rot="10800000">
              <a:off x="5767286" y="3636168"/>
              <a:ext cx="1611114" cy="1209957"/>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rot="10800000">
              <a:off x="6640281" y="3842942"/>
              <a:ext cx="1348069" cy="1004358"/>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24"/>
          <p:cNvGrpSpPr/>
          <p:nvPr/>
        </p:nvGrpSpPr>
        <p:grpSpPr>
          <a:xfrm>
            <a:off x="5708554" y="500286"/>
            <a:ext cx="774893" cy="167204"/>
            <a:chOff x="4685288" y="186288"/>
            <a:chExt cx="419375" cy="90485"/>
          </a:xfrm>
        </p:grpSpPr>
        <p:sp>
          <p:nvSpPr>
            <p:cNvPr id="485" name="Google Shape;485;p24"/>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6" name="Google Shape;486;p24"/>
            <p:cNvGrpSpPr/>
            <p:nvPr/>
          </p:nvGrpSpPr>
          <p:grpSpPr>
            <a:xfrm>
              <a:off x="4685288" y="186300"/>
              <a:ext cx="419375" cy="90473"/>
              <a:chOff x="4390000" y="182175"/>
              <a:chExt cx="419375" cy="90473"/>
            </a:xfrm>
          </p:grpSpPr>
          <p:sp>
            <p:nvSpPr>
              <p:cNvPr id="487" name="Google Shape;487;p24"/>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400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1244433" y="5640767"/>
            <a:ext cx="7169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70566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360058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51"/>
        <p:cNvGrpSpPr/>
        <p:nvPr/>
      </p:nvGrpSpPr>
      <p:grpSpPr>
        <a:xfrm>
          <a:off x="0" y="0"/>
          <a:ext cx="0" cy="0"/>
          <a:chOff x="0" y="0"/>
          <a:chExt cx="0" cy="0"/>
        </a:xfrm>
      </p:grpSpPr>
      <p:sp>
        <p:nvSpPr>
          <p:cNvPr id="152" name="Google Shape;152;p18"/>
          <p:cNvSpPr/>
          <p:nvPr/>
        </p:nvSpPr>
        <p:spPr>
          <a:xfrm rot="7715609">
            <a:off x="-1044504" y="-1416485"/>
            <a:ext cx="3183760" cy="3183760"/>
          </a:xfrm>
          <a:prstGeom prst="blockArc">
            <a:avLst>
              <a:gd name="adj1" fmla="val 11751713"/>
              <a:gd name="adj2" fmla="val 837016"/>
              <a:gd name="adj3" fmla="val 9209"/>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8"/>
          <p:cNvSpPr/>
          <p:nvPr/>
        </p:nvSpPr>
        <p:spPr>
          <a:xfrm>
            <a:off x="10023400" y="4931533"/>
            <a:ext cx="4177600" cy="4177600"/>
          </a:xfrm>
          <a:prstGeom prst="donut">
            <a:avLst>
              <a:gd name="adj" fmla="val 8720"/>
            </a:avLst>
          </a:prstGeom>
          <a:solidFill>
            <a:srgbClr val="FBB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8"/>
          <p:cNvSpPr/>
          <p:nvPr/>
        </p:nvSpPr>
        <p:spPr>
          <a:xfrm rot="10800000">
            <a:off x="944000" y="533000"/>
            <a:ext cx="10304000" cy="5792000"/>
          </a:xfrm>
          <a:prstGeom prst="round1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155" name="Google Shape;155;p18"/>
          <p:cNvSpPr txBox="1"/>
          <p:nvPr/>
        </p:nvSpPr>
        <p:spPr>
          <a:xfrm>
            <a:off x="1450300" y="4755900"/>
            <a:ext cx="6612800" cy="93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 sz="1333">
                <a:solidFill>
                  <a:schemeClr val="accent1"/>
                </a:solidFill>
                <a:latin typeface="Montserrat"/>
                <a:ea typeface="Montserrat"/>
                <a:cs typeface="Montserrat"/>
                <a:sym typeface="Montserrat"/>
              </a:rPr>
              <a:t>CREDITS: This presentation template was created by </a:t>
            </a:r>
            <a:r>
              <a:rPr lang="en" sz="1333" b="1">
                <a:solidFill>
                  <a:schemeClr val="accent1"/>
                </a:solidFill>
                <a:uFill>
                  <a:noFill/>
                </a:uFill>
                <a:latin typeface="Montserrat"/>
                <a:ea typeface="Montserrat"/>
                <a:cs typeface="Montserrat"/>
                <a:sym typeface="Montserrat"/>
                <a:hlinkClick r:id="rId2">
                  <a:extLst>
                    <a:ext uri="{A12FA001-AC4F-418D-AE19-62706E023703}">
                      <ahyp:hlinkClr xmlns:ahyp="http://schemas.microsoft.com/office/drawing/2018/hyperlinkcolor" xmlns="" val="tx"/>
                    </a:ext>
                  </a:extLst>
                </a:hlinkClick>
              </a:rPr>
              <a:t>Slidesgo</a:t>
            </a:r>
            <a:r>
              <a:rPr lang="en" sz="1333">
                <a:solidFill>
                  <a:schemeClr val="accent1"/>
                </a:solidFill>
                <a:latin typeface="Montserrat"/>
                <a:ea typeface="Montserrat"/>
                <a:cs typeface="Montserrat"/>
                <a:sym typeface="Montserrat"/>
              </a:rPr>
              <a:t>, including icons by </a:t>
            </a:r>
            <a:r>
              <a:rPr lang="en" sz="1333" b="1">
                <a:solidFill>
                  <a:schemeClr val="accent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 val="tx"/>
                    </a:ext>
                  </a:extLst>
                </a:hlinkClick>
              </a:rPr>
              <a:t>Flaticon</a:t>
            </a:r>
            <a:r>
              <a:rPr lang="en" sz="1333">
                <a:solidFill>
                  <a:schemeClr val="accent1"/>
                </a:solidFill>
                <a:latin typeface="Montserrat"/>
                <a:ea typeface="Montserrat"/>
                <a:cs typeface="Montserrat"/>
                <a:sym typeface="Montserrat"/>
              </a:rPr>
              <a:t>, and infographics &amp; images by </a:t>
            </a:r>
            <a:r>
              <a:rPr lang="en" sz="1333" b="1">
                <a:solidFill>
                  <a:schemeClr val="accent1"/>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 val="tx"/>
                    </a:ext>
                  </a:extLst>
                </a:hlinkClick>
              </a:rPr>
              <a:t>Freepik</a:t>
            </a:r>
            <a:endParaRPr sz="1333">
              <a:solidFill>
                <a:schemeClr val="accent1"/>
              </a:solidFill>
              <a:latin typeface="Montserrat"/>
              <a:ea typeface="Montserrat"/>
              <a:cs typeface="Montserrat"/>
              <a:sym typeface="Montserrat"/>
            </a:endParaRPr>
          </a:p>
        </p:txBody>
      </p:sp>
      <p:sp>
        <p:nvSpPr>
          <p:cNvPr id="156" name="Google Shape;156;p18"/>
          <p:cNvSpPr txBox="1"/>
          <p:nvPr/>
        </p:nvSpPr>
        <p:spPr>
          <a:xfrm>
            <a:off x="1458833" y="1890067"/>
            <a:ext cx="6612800" cy="14784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None/>
            </a:pPr>
            <a:endParaRPr sz="3733" b="1">
              <a:solidFill>
                <a:srgbClr val="27316F"/>
              </a:solidFill>
              <a:latin typeface="Montserrat"/>
              <a:ea typeface="Montserrat"/>
              <a:cs typeface="Montserrat"/>
              <a:sym typeface="Montserrat"/>
            </a:endParaRPr>
          </a:p>
        </p:txBody>
      </p:sp>
      <p:sp>
        <p:nvSpPr>
          <p:cNvPr id="157" name="Google Shape;157;p18"/>
          <p:cNvSpPr txBox="1">
            <a:spLocks noGrp="1"/>
          </p:cNvSpPr>
          <p:nvPr>
            <p:ph type="title"/>
          </p:nvPr>
        </p:nvSpPr>
        <p:spPr>
          <a:xfrm>
            <a:off x="1458833" y="745233"/>
            <a:ext cx="9106800" cy="1457600"/>
          </a:xfrm>
          <a:prstGeom prst="rect">
            <a:avLst/>
          </a:prstGeom>
        </p:spPr>
        <p:txBody>
          <a:bodyPr spcFirstLastPara="1" wrap="square" lIns="91425" tIns="91425" rIns="91425" bIns="91425" anchor="t" anchorCtr="0">
            <a:noAutofit/>
          </a:bodyPr>
          <a:lstStyle>
            <a:lvl1pPr lvl="0">
              <a:spcBef>
                <a:spcPts val="0"/>
              </a:spcBef>
              <a:spcAft>
                <a:spcPts val="0"/>
              </a:spcAft>
              <a:buNone/>
              <a:defRPr sz="8000">
                <a:solidFill>
                  <a:schemeClr val="accent1"/>
                </a:solidFill>
              </a:defRPr>
            </a:lvl1pPr>
            <a:lvl2pPr lvl="1">
              <a:spcBef>
                <a:spcPts val="0"/>
              </a:spcBef>
              <a:spcAft>
                <a:spcPts val="0"/>
              </a:spcAft>
              <a:buNone/>
              <a:defRPr sz="6400">
                <a:solidFill>
                  <a:schemeClr val="accent1"/>
                </a:solidFill>
              </a:defRPr>
            </a:lvl2pPr>
            <a:lvl3pPr lvl="2">
              <a:spcBef>
                <a:spcPts val="0"/>
              </a:spcBef>
              <a:spcAft>
                <a:spcPts val="0"/>
              </a:spcAft>
              <a:buNone/>
              <a:defRPr sz="6400">
                <a:solidFill>
                  <a:schemeClr val="accent1"/>
                </a:solidFill>
              </a:defRPr>
            </a:lvl3pPr>
            <a:lvl4pPr lvl="3">
              <a:spcBef>
                <a:spcPts val="0"/>
              </a:spcBef>
              <a:spcAft>
                <a:spcPts val="0"/>
              </a:spcAft>
              <a:buNone/>
              <a:defRPr sz="6400">
                <a:solidFill>
                  <a:schemeClr val="accent1"/>
                </a:solidFill>
              </a:defRPr>
            </a:lvl4pPr>
            <a:lvl5pPr lvl="4">
              <a:spcBef>
                <a:spcPts val="0"/>
              </a:spcBef>
              <a:spcAft>
                <a:spcPts val="0"/>
              </a:spcAft>
              <a:buNone/>
              <a:defRPr sz="6400">
                <a:solidFill>
                  <a:schemeClr val="accent1"/>
                </a:solidFill>
              </a:defRPr>
            </a:lvl5pPr>
            <a:lvl6pPr lvl="5">
              <a:spcBef>
                <a:spcPts val="0"/>
              </a:spcBef>
              <a:spcAft>
                <a:spcPts val="0"/>
              </a:spcAft>
              <a:buNone/>
              <a:defRPr sz="6400">
                <a:solidFill>
                  <a:schemeClr val="accent1"/>
                </a:solidFill>
              </a:defRPr>
            </a:lvl6pPr>
            <a:lvl7pPr lvl="6">
              <a:spcBef>
                <a:spcPts val="0"/>
              </a:spcBef>
              <a:spcAft>
                <a:spcPts val="0"/>
              </a:spcAft>
              <a:buNone/>
              <a:defRPr sz="6400">
                <a:solidFill>
                  <a:schemeClr val="accent1"/>
                </a:solidFill>
              </a:defRPr>
            </a:lvl7pPr>
            <a:lvl8pPr lvl="7">
              <a:spcBef>
                <a:spcPts val="0"/>
              </a:spcBef>
              <a:spcAft>
                <a:spcPts val="0"/>
              </a:spcAft>
              <a:buNone/>
              <a:defRPr sz="6400">
                <a:solidFill>
                  <a:schemeClr val="accent1"/>
                </a:solidFill>
              </a:defRPr>
            </a:lvl8pPr>
            <a:lvl9pPr lvl="8">
              <a:spcBef>
                <a:spcPts val="0"/>
              </a:spcBef>
              <a:spcAft>
                <a:spcPts val="0"/>
              </a:spcAft>
              <a:buNone/>
              <a:defRPr sz="6400">
                <a:solidFill>
                  <a:schemeClr val="accent1"/>
                </a:solidFill>
              </a:defRPr>
            </a:lvl9pPr>
          </a:lstStyle>
          <a:p>
            <a:endParaRPr/>
          </a:p>
        </p:txBody>
      </p:sp>
      <p:sp>
        <p:nvSpPr>
          <p:cNvPr id="158" name="Google Shape;158;p18"/>
          <p:cNvSpPr txBox="1">
            <a:spLocks noGrp="1"/>
          </p:cNvSpPr>
          <p:nvPr>
            <p:ph type="subTitle" idx="1"/>
          </p:nvPr>
        </p:nvSpPr>
        <p:spPr>
          <a:xfrm>
            <a:off x="1458833" y="2158533"/>
            <a:ext cx="8573200" cy="188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
        <p:nvSpPr>
          <p:cNvPr id="159" name="Google Shape;159;p18"/>
          <p:cNvSpPr/>
          <p:nvPr/>
        </p:nvSpPr>
        <p:spPr>
          <a:xfrm rot="-3224087" flipH="1">
            <a:off x="10120981" y="1018705"/>
            <a:ext cx="2274127" cy="2274127"/>
          </a:xfrm>
          <a:prstGeom prst="blockArc">
            <a:avLst>
              <a:gd name="adj1" fmla="val 13003178"/>
              <a:gd name="adj2" fmla="val 2121832"/>
              <a:gd name="adj3" fmla="val 25028"/>
            </a:avLst>
          </a:prstGeom>
          <a:solidFill>
            <a:srgbClr val="BDC1C6"/>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Tree>
    <p:extLst>
      <p:ext uri="{BB962C8B-B14F-4D97-AF65-F5344CB8AC3E}">
        <p14:creationId xmlns:p14="http://schemas.microsoft.com/office/powerpoint/2010/main" val="61806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160"/>
        <p:cNvGrpSpPr/>
        <p:nvPr/>
      </p:nvGrpSpPr>
      <p:grpSpPr>
        <a:xfrm>
          <a:off x="0" y="0"/>
          <a:ext cx="0" cy="0"/>
          <a:chOff x="0" y="0"/>
          <a:chExt cx="0" cy="0"/>
        </a:xfrm>
      </p:grpSpPr>
      <p:sp>
        <p:nvSpPr>
          <p:cNvPr id="161" name="Google Shape;161;p19"/>
          <p:cNvSpPr/>
          <p:nvPr/>
        </p:nvSpPr>
        <p:spPr>
          <a:xfrm rot="-6299986">
            <a:off x="10208306" y="4082831"/>
            <a:ext cx="4471145" cy="4905540"/>
          </a:xfrm>
          <a:prstGeom prst="blockArc">
            <a:avLst>
              <a:gd name="adj1" fmla="val 16550563"/>
              <a:gd name="adj2" fmla="val 608065"/>
              <a:gd name="adj3" fmla="val 8235"/>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9"/>
          <p:cNvSpPr/>
          <p:nvPr/>
        </p:nvSpPr>
        <p:spPr>
          <a:xfrm rot="8596392">
            <a:off x="-1012652" y="-1202524"/>
            <a:ext cx="2274247" cy="2274247"/>
          </a:xfrm>
          <a:prstGeom prst="blockArc">
            <a:avLst>
              <a:gd name="adj1" fmla="val 13159347"/>
              <a:gd name="adj2" fmla="val 19114359"/>
              <a:gd name="adj3" fmla="val 21488"/>
            </a:avLst>
          </a:prstGeom>
          <a:solidFill>
            <a:srgbClr val="BDC1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9"/>
          <p:cNvSpPr/>
          <p:nvPr/>
        </p:nvSpPr>
        <p:spPr>
          <a:xfrm rot="10800000">
            <a:off x="688000" y="533000"/>
            <a:ext cx="10816000" cy="5792000"/>
          </a:xfrm>
          <a:prstGeom prst="round1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9"/>
          <p:cNvSpPr txBox="1"/>
          <p:nvPr/>
        </p:nvSpPr>
        <p:spPr>
          <a:xfrm>
            <a:off x="1458833" y="1890067"/>
            <a:ext cx="9090800" cy="2914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3200" b="1">
              <a:solidFill>
                <a:srgbClr val="27316F"/>
              </a:solidFill>
              <a:latin typeface="Montserrat"/>
              <a:ea typeface="Montserrat"/>
              <a:cs typeface="Montserrat"/>
              <a:sym typeface="Montserrat"/>
            </a:endParaRPr>
          </a:p>
        </p:txBody>
      </p:sp>
      <p:sp>
        <p:nvSpPr>
          <p:cNvPr id="165" name="Google Shape;165;p19"/>
          <p:cNvSpPr txBox="1"/>
          <p:nvPr/>
        </p:nvSpPr>
        <p:spPr>
          <a:xfrm>
            <a:off x="7014700" y="4614300"/>
            <a:ext cx="3534800" cy="124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endParaRPr sz="2400" b="1">
              <a:solidFill>
                <a:srgbClr val="FFC800"/>
              </a:solidFill>
              <a:latin typeface="Montserrat"/>
              <a:ea typeface="Montserrat"/>
              <a:cs typeface="Montserrat"/>
              <a:sym typeface="Montserrat"/>
            </a:endParaRPr>
          </a:p>
        </p:txBody>
      </p:sp>
      <p:sp>
        <p:nvSpPr>
          <p:cNvPr id="166" name="Google Shape;166;p19"/>
          <p:cNvSpPr txBox="1">
            <a:spLocks noGrp="1"/>
          </p:cNvSpPr>
          <p:nvPr>
            <p:ph type="title"/>
          </p:nvPr>
        </p:nvSpPr>
        <p:spPr>
          <a:xfrm>
            <a:off x="1458833" y="1890067"/>
            <a:ext cx="8904400" cy="258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a:solidFill>
                  <a:schemeClr val="accent1"/>
                </a:solidFill>
              </a:defRPr>
            </a:lvl2pPr>
            <a:lvl3pPr lvl="2" algn="ctr" rtl="0">
              <a:spcBef>
                <a:spcPts val="0"/>
              </a:spcBef>
              <a:spcAft>
                <a:spcPts val="0"/>
              </a:spcAft>
              <a:buNone/>
              <a:defRPr>
                <a:solidFill>
                  <a:schemeClr val="accent1"/>
                </a:solidFill>
              </a:defRPr>
            </a:lvl3pPr>
            <a:lvl4pPr lvl="3" algn="ctr" rtl="0">
              <a:spcBef>
                <a:spcPts val="0"/>
              </a:spcBef>
              <a:spcAft>
                <a:spcPts val="0"/>
              </a:spcAft>
              <a:buNone/>
              <a:defRPr>
                <a:solidFill>
                  <a:schemeClr val="accent1"/>
                </a:solidFill>
              </a:defRPr>
            </a:lvl4pPr>
            <a:lvl5pPr lvl="4" algn="ctr" rtl="0">
              <a:spcBef>
                <a:spcPts val="0"/>
              </a:spcBef>
              <a:spcAft>
                <a:spcPts val="0"/>
              </a:spcAft>
              <a:buNone/>
              <a:defRPr>
                <a:solidFill>
                  <a:schemeClr val="accent1"/>
                </a:solidFill>
              </a:defRPr>
            </a:lvl5pPr>
            <a:lvl6pPr lvl="5" algn="ctr" rtl="0">
              <a:spcBef>
                <a:spcPts val="0"/>
              </a:spcBef>
              <a:spcAft>
                <a:spcPts val="0"/>
              </a:spcAft>
              <a:buNone/>
              <a:defRPr>
                <a:solidFill>
                  <a:schemeClr val="accent1"/>
                </a:solidFill>
              </a:defRPr>
            </a:lvl6pPr>
            <a:lvl7pPr lvl="6" algn="ctr" rtl="0">
              <a:spcBef>
                <a:spcPts val="0"/>
              </a:spcBef>
              <a:spcAft>
                <a:spcPts val="0"/>
              </a:spcAft>
              <a:buNone/>
              <a:defRPr>
                <a:solidFill>
                  <a:schemeClr val="accent1"/>
                </a:solidFill>
              </a:defRPr>
            </a:lvl7pPr>
            <a:lvl8pPr lvl="7" algn="ctr" rtl="0">
              <a:spcBef>
                <a:spcPts val="0"/>
              </a:spcBef>
              <a:spcAft>
                <a:spcPts val="0"/>
              </a:spcAft>
              <a:buNone/>
              <a:defRPr>
                <a:solidFill>
                  <a:schemeClr val="accent1"/>
                </a:solidFill>
              </a:defRPr>
            </a:lvl8pPr>
            <a:lvl9pPr lvl="8" algn="ctr" rtl="0">
              <a:spcBef>
                <a:spcPts val="0"/>
              </a:spcBef>
              <a:spcAft>
                <a:spcPts val="0"/>
              </a:spcAft>
              <a:buNone/>
              <a:defRPr>
                <a:solidFill>
                  <a:schemeClr val="accent1"/>
                </a:solidFill>
              </a:defRPr>
            </a:lvl9pPr>
          </a:lstStyle>
          <a:p>
            <a:endParaRPr/>
          </a:p>
        </p:txBody>
      </p:sp>
      <p:sp>
        <p:nvSpPr>
          <p:cNvPr id="167" name="Google Shape;167;p19"/>
          <p:cNvSpPr txBox="1">
            <a:spLocks noGrp="1"/>
          </p:cNvSpPr>
          <p:nvPr>
            <p:ph type="subTitle" idx="1"/>
          </p:nvPr>
        </p:nvSpPr>
        <p:spPr>
          <a:xfrm>
            <a:off x="1458833" y="4672333"/>
            <a:ext cx="8846800" cy="664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133" b="1">
                <a:solidFill>
                  <a:schemeClr val="accent3"/>
                </a:solidFill>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Tree>
    <p:extLst>
      <p:ext uri="{BB962C8B-B14F-4D97-AF65-F5344CB8AC3E}">
        <p14:creationId xmlns:p14="http://schemas.microsoft.com/office/powerpoint/2010/main" val="3742418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318565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1pPr>
            <a:lvl2pPr marL="914400" lvl="1"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2pPr>
            <a:lvl3pPr marL="1371600" lvl="2"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3pPr>
            <a:lvl4pPr marL="1828800" lvl="3"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4pPr>
            <a:lvl5pPr marL="2286000" lvl="4"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5pPr>
            <a:lvl6pPr marL="2743200" lvl="5"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6pPr>
            <a:lvl7pPr marL="3200400" lvl="6"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7pPr>
            <a:lvl8pPr marL="3657600" lvl="7"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accent1"/>
              </a:buClr>
              <a:buSzPts val="1400"/>
              <a:buFont typeface="Montserrat"/>
              <a:buChar char="■"/>
              <a:defRPr>
                <a:solidFill>
                  <a:schemeClr val="accen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512180890"/>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8" r:id="rId7"/>
    <p:sldLayoutId id="2147483689" r:id="rId8"/>
    <p:sldLayoutId id="214748369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3EFF7-90E2-431F-8E31-BA0CE4C55B2F}" type="datetimeFigureOut">
              <a:rPr lang="en-US" smtClean="0"/>
              <a:t>9/4/2022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CEFFA-EA14-4325-A0F4-7973582784D2}" type="slidenum">
              <a:rPr lang="en-US" smtClean="0"/>
              <a:t>‹#›</a:t>
            </a:fld>
            <a:endParaRPr lang="en-US" dirty="0"/>
          </a:p>
        </p:txBody>
      </p:sp>
    </p:spTree>
    <p:extLst>
      <p:ext uri="{BB962C8B-B14F-4D97-AF65-F5344CB8AC3E}">
        <p14:creationId xmlns:p14="http://schemas.microsoft.com/office/powerpoint/2010/main" val="78597637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5" r:id="rId13"/>
    <p:sldLayoutId id="2147483663" r:id="rId14"/>
    <p:sldLayoutId id="2147483665" r:id="rId15"/>
    <p:sldLayoutId id="2147483667" r:id="rId16"/>
    <p:sldLayoutId id="2147483670"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Aldrich"/>
              <a:buNone/>
              <a:defRPr sz="2800">
                <a:solidFill>
                  <a:schemeClr val="accent5"/>
                </a:solidFill>
                <a:latin typeface="Aldrich"/>
                <a:ea typeface="Aldrich"/>
                <a:cs typeface="Aldrich"/>
                <a:sym typeface="Aldric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5"/>
              </a:buClr>
              <a:buSzPts val="1800"/>
              <a:buFont typeface="Didact Gothic"/>
              <a:buChar char="●"/>
              <a:defRPr sz="1800">
                <a:solidFill>
                  <a:schemeClr val="accent5"/>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accent5"/>
              </a:buClr>
              <a:buSzPts val="1400"/>
              <a:buFont typeface="Didact Gothic"/>
              <a:buChar char="■"/>
              <a:defRPr>
                <a:solidFill>
                  <a:schemeClr val="accent5"/>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4129383816"/>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5.gif"/><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A picture containing text, building, roof&#10;&#10;Description automatically generated"/>
          <p:cNvPicPr>
            <a:picLocks noChangeAspect="1"/>
          </p:cNvPicPr>
          <p:nvPr/>
        </p:nvPicPr>
        <p:blipFill>
          <a:blip r:embed="rId2">
            <a:extLst>
              <a:ext uri="{28A0092B-C50C-407E-A947-70E740481C1C}">
                <a14:useLocalDpi xmlns:a14="http://schemas.microsoft.com/office/drawing/2010/main" val="0"/>
              </a:ext>
            </a:extLst>
          </a:blip>
          <a:srcRect l="6667"/>
          <a:stretch>
            <a:fillRect/>
          </a:stretch>
        </p:blipFill>
        <p:spPr bwMode="auto">
          <a:xfrm>
            <a:off x="1533526" y="0"/>
            <a:ext cx="91344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Beveled 11">
            <a:extLst>
              <a:ext uri="{FF2B5EF4-FFF2-40B4-BE49-F238E27FC236}">
                <a16:creationId xmlns:a16="http://schemas.microsoft.com/office/drawing/2014/main" id="{349AC5F7-E118-BE98-9D81-727120CCAD02}"/>
              </a:ext>
            </a:extLst>
          </p:cNvPr>
          <p:cNvSpPr/>
          <p:nvPr/>
        </p:nvSpPr>
        <p:spPr>
          <a:xfrm>
            <a:off x="1533526" y="4876800"/>
            <a:ext cx="9134475" cy="1981200"/>
          </a:xfrm>
          <a:prstGeom prst="beve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a:solidFill>
                  <a:srgbClr val="0D30DD"/>
                </a:solidFill>
              </a:rPr>
              <a:t>- TỔ CHUYÊN MÔN: LỊCH SỬ - ĐỊA LÝ - GIÁO DỤC CÔNG DÂN</a:t>
            </a:r>
          </a:p>
          <a:p>
            <a:pPr>
              <a:defRPr/>
            </a:pPr>
            <a:r>
              <a:rPr lang="en-US" sz="2600" b="1">
                <a:solidFill>
                  <a:srgbClr val="0D30DD"/>
                </a:solidFill>
              </a:rPr>
              <a:t>- NHÓM: LỊCH SỬ - ĐỊA LÝ</a:t>
            </a:r>
          </a:p>
          <a:p>
            <a:pPr algn="ctr">
              <a:defRPr/>
            </a:pPr>
            <a:endParaRPr lang="en-US"/>
          </a:p>
        </p:txBody>
      </p:sp>
    </p:spTree>
    <p:extLst>
      <p:ext uri="{BB962C8B-B14F-4D97-AF65-F5344CB8AC3E}">
        <p14:creationId xmlns:p14="http://schemas.microsoft.com/office/powerpoint/2010/main" val="2704581282"/>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27276" y="17295"/>
            <a:ext cx="119703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III. Chiến đấu chống chiến lược “Việt Nam hoá chiến tranh” và “Đông Dương hoá chiến tranh” của Mỹ (1969 - 1973).</a:t>
            </a:r>
          </a:p>
        </p:txBody>
      </p:sp>
      <p:sp>
        <p:nvSpPr>
          <p:cNvPr id="3" name="TextBox 8">
            <a:extLst>
              <a:ext uri="{FF2B5EF4-FFF2-40B4-BE49-F238E27FC236}">
                <a16:creationId xmlns:a16="http://schemas.microsoft.com/office/drawing/2014/main" id="{2BE7AEAF-BE47-6548-82F7-56E85EE3F90C}"/>
              </a:ext>
            </a:extLst>
          </p:cNvPr>
          <p:cNvSpPr txBox="1">
            <a:spLocks noChangeArrowheads="1"/>
          </p:cNvSpPr>
          <p:nvPr/>
        </p:nvSpPr>
        <p:spPr bwMode="auto">
          <a:xfrm>
            <a:off x="0" y="1011383"/>
            <a:ext cx="11141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Chiến lược “Việt Nam hoá chiến tranh” và “Đông Dương hoá chiến tranh” của Mỹ</a:t>
            </a:r>
          </a:p>
        </p:txBody>
      </p:sp>
      <p:sp>
        <p:nvSpPr>
          <p:cNvPr id="4" name="TextBox 3">
            <a:extLst>
              <a:ext uri="{FF2B5EF4-FFF2-40B4-BE49-F238E27FC236}">
                <a16:creationId xmlns:a16="http://schemas.microsoft.com/office/drawing/2014/main" id="{CFE7C3B5-43E4-F24C-A4EC-122B3F4C30BE}"/>
              </a:ext>
            </a:extLst>
          </p:cNvPr>
          <p:cNvSpPr txBox="1">
            <a:spLocks noChangeArrowheads="1"/>
          </p:cNvSpPr>
          <p:nvPr/>
        </p:nvSpPr>
        <p:spPr bwMode="auto">
          <a:xfrm>
            <a:off x="0" y="1553010"/>
            <a:ext cx="2117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alt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Hoàn</a:t>
            </a:r>
            <a:r>
              <a:rPr kumimoji="0" lang="en-US"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cảnh</a:t>
            </a:r>
            <a:r>
              <a:rPr kumimoji="0" lang="en-US"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D7099947-696E-1E47-B1DA-253F8764B794}"/>
              </a:ext>
            </a:extLst>
          </p:cNvPr>
          <p:cNvSpPr txBox="1">
            <a:spLocks noChangeArrowheads="1"/>
          </p:cNvSpPr>
          <p:nvPr/>
        </p:nvSpPr>
        <p:spPr bwMode="auto">
          <a:xfrm>
            <a:off x="-69058" y="2804736"/>
            <a:ext cx="60960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Lực lượng: quân đội Sài Gòn kết hợp với hỏa lực Mĩ, do cố vấn quân sự Mĩ chỉ huy.</a:t>
            </a:r>
          </a:p>
        </p:txBody>
      </p:sp>
      <p:sp>
        <p:nvSpPr>
          <p:cNvPr id="7" name="TextBox 6">
            <a:extLst>
              <a:ext uri="{FF2B5EF4-FFF2-40B4-BE49-F238E27FC236}">
                <a16:creationId xmlns:a16="http://schemas.microsoft.com/office/drawing/2014/main" id="{618052BF-533A-824A-AA64-55563504F642}"/>
              </a:ext>
            </a:extLst>
          </p:cNvPr>
          <p:cNvSpPr txBox="1">
            <a:spLocks noChangeArrowheads="1"/>
          </p:cNvSpPr>
          <p:nvPr/>
        </p:nvSpPr>
        <p:spPr bwMode="auto">
          <a:xfrm>
            <a:off x="-138114" y="3953303"/>
            <a:ext cx="60960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Quân đội Sài Gòn là lực lượng xung kích mở rộng xâm lược Cam Pu Chia (1970) Lào (1971), thực hiện âm mưu “dùng người Đông Dương đánh người Đông Dương”. </a:t>
            </a:r>
          </a:p>
        </p:txBody>
      </p:sp>
      <p:pic>
        <p:nvPicPr>
          <p:cNvPr id="9" name="Picture 4" descr="Hành quân sang Lào tháng 2 năm 1971 – biển xưa">
            <a:extLst>
              <a:ext uri="{FF2B5EF4-FFF2-40B4-BE49-F238E27FC236}">
                <a16:creationId xmlns:a16="http://schemas.microsoft.com/office/drawing/2014/main" id="{2BEB3916-5499-FD44-A30D-AB3D12FF4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73048"/>
            <a:ext cx="6096000" cy="53676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122137-98DF-B440-AA84-6492DE2571F8}"/>
              </a:ext>
            </a:extLst>
          </p:cNvPr>
          <p:cNvSpPr txBox="1">
            <a:spLocks noChangeArrowheads="1"/>
          </p:cNvSpPr>
          <p:nvPr/>
        </p:nvSpPr>
        <p:spPr bwMode="auto">
          <a:xfrm>
            <a:off x="-1" y="2025501"/>
            <a:ext cx="5046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r>
              <a:rPr lang="vi-VN" altLang="en-US" sz="2400" b="1" dirty="0">
                <a:solidFill>
                  <a:srgbClr val="0070C0"/>
                </a:solidFill>
                <a:latin typeface="Times New Roman" panose="02020603050405020304" pitchFamily="18" charset="0"/>
                <a:cs typeface="Times New Roman" panose="02020603050405020304" pitchFamily="18" charset="0"/>
              </a:rPr>
              <a:t>b. Âm mưu và thủ đoạn của Mỹ:</a:t>
            </a:r>
          </a:p>
        </p:txBody>
      </p:sp>
    </p:spTree>
    <p:extLst>
      <p:ext uri="{BB962C8B-B14F-4D97-AF65-F5344CB8AC3E}">
        <p14:creationId xmlns:p14="http://schemas.microsoft.com/office/powerpoint/2010/main" val="751419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11BF600-A68A-FB41-B8B8-92885869ACDC}"/>
              </a:ext>
            </a:extLst>
          </p:cNvPr>
          <p:cNvSpPr txBox="1">
            <a:spLocks noChangeArrowheads="1"/>
          </p:cNvSpPr>
          <p:nvPr/>
        </p:nvSpPr>
        <p:spPr bwMode="auto">
          <a:xfrm>
            <a:off x="6143837" y="1405478"/>
            <a:ext cx="6048163" cy="3046988"/>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200" dirty="0">
                <a:solidFill>
                  <a:srgbClr val="C00000"/>
                </a:solidFill>
                <a:latin typeface="Times New Roman" panose="02020603050405020304" pitchFamily="18" charset="0"/>
                <a:cs typeface="Times New Roman" panose="02020603050405020304" pitchFamily="18" charset="0"/>
              </a:rPr>
              <a:t>So sánh điểm giống và khác nhau giữa 2 chiến lược “Chiến tranh đặc biệt” với Việt Nam hoá chiến tranh và Đông Dương hóa chiến tranh (1969 – 1973)</a:t>
            </a:r>
          </a:p>
          <a:p>
            <a:pPr algn="ctr" eaLnBrk="1" hangingPunct="1"/>
            <a:endParaRPr lang="vi-VN" altLang="en-US" sz="3200" dirty="0">
              <a:solidFill>
                <a:srgbClr val="C0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6DA4069-F55B-EA41-9E71-7FCDCE498D3A}"/>
              </a:ext>
            </a:extLst>
          </p:cNvPr>
          <p:cNvGrpSpPr/>
          <p:nvPr/>
        </p:nvGrpSpPr>
        <p:grpSpPr>
          <a:xfrm>
            <a:off x="221672" y="542260"/>
            <a:ext cx="5649433" cy="5773479"/>
            <a:chOff x="221672" y="542260"/>
            <a:chExt cx="5649433" cy="5773479"/>
          </a:xfrm>
        </p:grpSpPr>
        <p:sp>
          <p:nvSpPr>
            <p:cNvPr id="2" name="Rounded Rectangle 1">
              <a:extLst>
                <a:ext uri="{FF2B5EF4-FFF2-40B4-BE49-F238E27FC236}">
                  <a16:creationId xmlns:a16="http://schemas.microsoft.com/office/drawing/2014/main" id="{B141A503-4978-FA44-8CF4-C7673F6195D4}"/>
                </a:ext>
              </a:extLst>
            </p:cNvPr>
            <p:cNvSpPr/>
            <p:nvPr/>
          </p:nvSpPr>
          <p:spPr>
            <a:xfrm>
              <a:off x="221672" y="542260"/>
              <a:ext cx="5649433" cy="5773479"/>
            </a:xfrm>
            <a:prstGeom prst="roundRect">
              <a:avLst>
                <a:gd name="adj" fmla="val 1335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pic>
          <p:nvPicPr>
            <p:cNvPr id="21506" name="Picture 2" descr="Kết quả hình ảnh cho hình ảnh thảo luận nhóm | Teamwork, Change management,  Digital marketing services">
              <a:extLst>
                <a:ext uri="{FF2B5EF4-FFF2-40B4-BE49-F238E27FC236}">
                  <a16:creationId xmlns:a16="http://schemas.microsoft.com/office/drawing/2014/main" id="{9C0A636E-9350-0D46-B7EE-2819781BE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96" y="2190308"/>
              <a:ext cx="5112783" cy="37851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4C6EDC3-7CA4-6544-B640-9CE1EEDB9BD3}"/>
                </a:ext>
              </a:extLst>
            </p:cNvPr>
            <p:cNvSpPr/>
            <p:nvPr/>
          </p:nvSpPr>
          <p:spPr>
            <a:xfrm>
              <a:off x="1143977" y="926737"/>
              <a:ext cx="4204997"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THẢO LUẬN</a:t>
              </a:r>
            </a:p>
          </p:txBody>
        </p:sp>
      </p:grpSp>
    </p:spTree>
    <p:extLst>
      <p:ext uri="{BB962C8B-B14F-4D97-AF65-F5344CB8AC3E}">
        <p14:creationId xmlns:p14="http://schemas.microsoft.com/office/powerpoint/2010/main" val="422280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Group 126">
            <a:extLst>
              <a:ext uri="{FF2B5EF4-FFF2-40B4-BE49-F238E27FC236}">
                <a16:creationId xmlns:a16="http://schemas.microsoft.com/office/drawing/2014/main" id="{8BD7DD5A-93B3-9D45-92C1-42D08D8BE938}"/>
              </a:ext>
            </a:extLst>
          </p:cNvPr>
          <p:cNvGraphicFramePr>
            <a:graphicFrameLocks noGrp="1"/>
          </p:cNvGraphicFramePr>
          <p:nvPr>
            <p:ph sz="half" idx="2"/>
            <p:extLst>
              <p:ext uri="{D42A27DB-BD31-4B8C-83A1-F6EECF244321}">
                <p14:modId xmlns:p14="http://schemas.microsoft.com/office/powerpoint/2010/main" val="3090186973"/>
              </p:ext>
            </p:extLst>
          </p:nvPr>
        </p:nvGraphicFramePr>
        <p:xfrm>
          <a:off x="43480" y="0"/>
          <a:ext cx="12148520" cy="6892960"/>
        </p:xfrm>
        <a:graphic>
          <a:graphicData uri="http://schemas.openxmlformats.org/drawingml/2006/table">
            <a:tbl>
              <a:tblPr/>
              <a:tblGrid>
                <a:gridCol w="1038476">
                  <a:extLst>
                    <a:ext uri="{9D8B030D-6E8A-4147-A177-3AD203B41FA5}">
                      <a16:colId xmlns:a16="http://schemas.microsoft.com/office/drawing/2014/main" val="20000"/>
                    </a:ext>
                  </a:extLst>
                </a:gridCol>
                <a:gridCol w="1763761">
                  <a:extLst>
                    <a:ext uri="{9D8B030D-6E8A-4147-A177-3AD203B41FA5}">
                      <a16:colId xmlns:a16="http://schemas.microsoft.com/office/drawing/2014/main" val="20001"/>
                    </a:ext>
                  </a:extLst>
                </a:gridCol>
                <a:gridCol w="4392869">
                  <a:extLst>
                    <a:ext uri="{9D8B030D-6E8A-4147-A177-3AD203B41FA5}">
                      <a16:colId xmlns:a16="http://schemas.microsoft.com/office/drawing/2014/main" val="3392354571"/>
                    </a:ext>
                  </a:extLst>
                </a:gridCol>
                <a:gridCol w="300106">
                  <a:extLst>
                    <a:ext uri="{9D8B030D-6E8A-4147-A177-3AD203B41FA5}">
                      <a16:colId xmlns:a16="http://schemas.microsoft.com/office/drawing/2014/main" val="20002"/>
                    </a:ext>
                  </a:extLst>
                </a:gridCol>
                <a:gridCol w="4653308">
                  <a:extLst>
                    <a:ext uri="{9D8B030D-6E8A-4147-A177-3AD203B41FA5}">
                      <a16:colId xmlns:a16="http://schemas.microsoft.com/office/drawing/2014/main" val="3173981624"/>
                    </a:ext>
                  </a:extLst>
                </a:gridCol>
              </a:tblGrid>
              <a:tr h="7941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FF0000"/>
                          </a:solidFill>
                          <a:effectLst/>
                          <a:latin typeface="Times New Roman" pitchFamily="18" charset="0"/>
                        </a:rPr>
                        <a:t>“</a:t>
                      </a:r>
                      <a:r>
                        <a:rPr kumimoji="0" lang="en-US" sz="2200" b="1" i="0" u="none" strike="noStrike" cap="none" normalizeH="0" baseline="0" dirty="0" err="1">
                          <a:ln>
                            <a:noFill/>
                          </a:ln>
                          <a:solidFill>
                            <a:srgbClr val="FF0000"/>
                          </a:solidFill>
                          <a:effectLst/>
                          <a:latin typeface="Times New Roman" pitchFamily="18" charset="0"/>
                        </a:rPr>
                        <a:t>Chiến</a:t>
                      </a:r>
                      <a:r>
                        <a:rPr kumimoji="0" lang="en-US" sz="2200" b="1" i="0" u="none" strike="noStrike" cap="none" normalizeH="0" baseline="0" dirty="0">
                          <a:ln>
                            <a:noFill/>
                          </a:ln>
                          <a:solidFill>
                            <a:srgbClr val="FF0000"/>
                          </a:solidFill>
                          <a:effectLst/>
                          <a:latin typeface="Times New Roman" pitchFamily="18" charset="0"/>
                        </a:rPr>
                        <a:t> </a:t>
                      </a:r>
                      <a:r>
                        <a:rPr kumimoji="0" lang="en-US" sz="2200" b="1" i="0" u="none" strike="noStrike" cap="none" normalizeH="0" baseline="0" dirty="0" err="1">
                          <a:ln>
                            <a:noFill/>
                          </a:ln>
                          <a:solidFill>
                            <a:srgbClr val="FF0000"/>
                          </a:solidFill>
                          <a:effectLst/>
                          <a:latin typeface="Times New Roman" pitchFamily="18" charset="0"/>
                        </a:rPr>
                        <a:t>tranh</a:t>
                      </a:r>
                      <a:r>
                        <a:rPr kumimoji="0" lang="en-US" sz="2200" b="1" i="0" u="none" strike="noStrike" cap="none" normalizeH="0" baseline="0" dirty="0">
                          <a:ln>
                            <a:noFill/>
                          </a:ln>
                          <a:solidFill>
                            <a:srgbClr val="FF0000"/>
                          </a:solidFill>
                          <a:effectLst/>
                          <a:latin typeface="Times New Roman" pitchFamily="18" charset="0"/>
                        </a:rPr>
                        <a:t> </a:t>
                      </a:r>
                      <a:r>
                        <a:rPr kumimoji="0" lang="en-US" sz="2200" b="1" i="0" u="none" strike="noStrike" cap="none" normalizeH="0" baseline="0" dirty="0" err="1">
                          <a:ln>
                            <a:noFill/>
                          </a:ln>
                          <a:solidFill>
                            <a:srgbClr val="FF0000"/>
                          </a:solidFill>
                          <a:effectLst/>
                          <a:latin typeface="Times New Roman" pitchFamily="18" charset="0"/>
                        </a:rPr>
                        <a:t>cục</a:t>
                      </a:r>
                      <a:r>
                        <a:rPr kumimoji="0" lang="en-US" sz="2200" b="1" i="0" u="none" strike="noStrike" cap="none" normalizeH="0" baseline="0" dirty="0">
                          <a:ln>
                            <a:noFill/>
                          </a:ln>
                          <a:solidFill>
                            <a:srgbClr val="FF0000"/>
                          </a:solidFill>
                          <a:effectLst/>
                          <a:latin typeface="Times New Roman" pitchFamily="18" charset="0"/>
                        </a:rPr>
                        <a:t> </a:t>
                      </a:r>
                      <a:r>
                        <a:rPr kumimoji="0" lang="en-US" sz="2200" b="1" i="0" u="none" strike="noStrike" cap="none" normalizeH="0" baseline="0" dirty="0" err="1">
                          <a:ln>
                            <a:noFill/>
                          </a:ln>
                          <a:solidFill>
                            <a:srgbClr val="FF0000"/>
                          </a:solidFill>
                          <a:effectLst/>
                          <a:latin typeface="Times New Roman" pitchFamily="18" charset="0"/>
                        </a:rPr>
                        <a:t>bộ</a:t>
                      </a:r>
                      <a:r>
                        <a:rPr kumimoji="0" lang="en-US" sz="2200" b="1" i="0" u="none" strike="noStrike" cap="none" normalizeH="0" baseline="0" dirty="0">
                          <a:ln>
                            <a:noFill/>
                          </a:ln>
                          <a:solidFill>
                            <a:srgbClr val="FF0000"/>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FF0000"/>
                          </a:solidFill>
                          <a:effectLst/>
                          <a:latin typeface="Times New Roman" pitchFamily="18" charset="0"/>
                        </a:rPr>
                        <a:t>(1965-1968)</a:t>
                      </a: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tc hMerge="1">
                  <a:txBody>
                    <a:bodyPr/>
                    <a:lstStyle/>
                    <a:p>
                      <a:endParaRPr lang="en-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200" b="1" i="0" u="none" strike="noStrike" cap="none" normalizeH="0" baseline="0" dirty="0" err="1">
                          <a:ln>
                            <a:noFill/>
                          </a:ln>
                          <a:solidFill>
                            <a:srgbClr val="FF0000"/>
                          </a:solidFill>
                          <a:effectLst/>
                          <a:latin typeface="Times New Roman" pitchFamily="18" charset="0"/>
                        </a:rPr>
                        <a:t>Việt</a:t>
                      </a:r>
                      <a:r>
                        <a:rPr kumimoji="0" lang="en-US" sz="2200" b="1" i="0" u="none" strike="noStrike" cap="none" normalizeH="0" baseline="0" dirty="0">
                          <a:ln>
                            <a:noFill/>
                          </a:ln>
                          <a:solidFill>
                            <a:srgbClr val="FF0000"/>
                          </a:solidFill>
                          <a:effectLst/>
                          <a:latin typeface="Times New Roman" pitchFamily="18" charset="0"/>
                        </a:rPr>
                        <a:t> Nam </a:t>
                      </a:r>
                      <a:r>
                        <a:rPr kumimoji="0" lang="en-US" sz="2200" b="1" i="0" u="none" strike="noStrike" cap="none" normalizeH="0" baseline="0" dirty="0" err="1">
                          <a:ln>
                            <a:noFill/>
                          </a:ln>
                          <a:solidFill>
                            <a:srgbClr val="FF0000"/>
                          </a:solidFill>
                          <a:effectLst/>
                          <a:latin typeface="Times New Roman" pitchFamily="18" charset="0"/>
                        </a:rPr>
                        <a:t>hoá</a:t>
                      </a:r>
                      <a:r>
                        <a:rPr kumimoji="0" lang="en-US" sz="2200" b="1" i="0" u="none" strike="noStrike" cap="none" normalizeH="0" baseline="0" dirty="0">
                          <a:ln>
                            <a:noFill/>
                          </a:ln>
                          <a:solidFill>
                            <a:srgbClr val="FF0000"/>
                          </a:solidFill>
                          <a:effectLst/>
                          <a:latin typeface="Times New Roman" pitchFamily="18" charset="0"/>
                        </a:rPr>
                        <a:t> </a:t>
                      </a:r>
                      <a:r>
                        <a:rPr kumimoji="0" lang="en-US" sz="2200" b="1" i="0" u="none" strike="noStrike" cap="none" normalizeH="0" baseline="0" dirty="0" err="1">
                          <a:ln>
                            <a:noFill/>
                          </a:ln>
                          <a:solidFill>
                            <a:srgbClr val="FF0000"/>
                          </a:solidFill>
                          <a:effectLst/>
                          <a:latin typeface="Times New Roman" pitchFamily="18" charset="0"/>
                        </a:rPr>
                        <a:t>chiến</a:t>
                      </a:r>
                      <a:r>
                        <a:rPr kumimoji="0" lang="en-US" sz="2200" b="1" i="0" u="none" strike="noStrike" cap="none" normalizeH="0" baseline="0" dirty="0">
                          <a:ln>
                            <a:noFill/>
                          </a:ln>
                          <a:solidFill>
                            <a:srgbClr val="FF0000"/>
                          </a:solidFill>
                          <a:effectLst/>
                          <a:latin typeface="Times New Roman" pitchFamily="18" charset="0"/>
                        </a:rPr>
                        <a:t> </a:t>
                      </a:r>
                      <a:r>
                        <a:rPr kumimoji="0" lang="en-US" sz="2200" b="1" i="0" u="none" strike="noStrike" cap="none" normalizeH="0" baseline="0" dirty="0" err="1">
                          <a:ln>
                            <a:noFill/>
                          </a:ln>
                          <a:solidFill>
                            <a:srgbClr val="FF0000"/>
                          </a:solidFill>
                          <a:effectLst/>
                          <a:latin typeface="Times New Roman" pitchFamily="18" charset="0"/>
                        </a:rPr>
                        <a:t>tranh</a:t>
                      </a:r>
                      <a:r>
                        <a:rPr kumimoji="0" lang="vi-VN" sz="2200" b="1" i="0" u="none" strike="noStrike" cap="none" normalizeH="0" baseline="0" dirty="0">
                          <a:ln>
                            <a:noFill/>
                          </a:ln>
                          <a:solidFill>
                            <a:srgbClr val="FF0000"/>
                          </a:solidFill>
                          <a:effectLst/>
                          <a:latin typeface="Times New Roman" pitchFamily="18" charset="0"/>
                        </a:rPr>
                        <a:t>và Đông Dương hóa chiến tranh (1969 – 1973)</a:t>
                      </a:r>
                      <a:endParaRPr kumimoji="0" lang="en-US" sz="2200" b="1" i="0" u="none" strike="noStrike" cap="none" normalizeH="0" baseline="0" dirty="0">
                        <a:ln>
                          <a:noFill/>
                        </a:ln>
                        <a:solidFill>
                          <a:srgbClr val="FF0000"/>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200" b="1" i="0" u="none" strike="noStrike" cap="none" normalizeH="0" baseline="0" dirty="0">
                        <a:ln>
                          <a:noFill/>
                        </a:ln>
                        <a:solidFill>
                          <a:srgbClr val="FF0000"/>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4912">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rPr>
                        <a:t>Giống</a:t>
                      </a:r>
                      <a:r>
                        <a:rPr kumimoji="0" lang="en-US" sz="2400" b="1" i="0" u="none" strike="noStrike" cap="none" normalizeH="0" baseline="0" dirty="0">
                          <a:ln>
                            <a:noFill/>
                          </a:ln>
                          <a:solidFill>
                            <a:srgbClr val="FF000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rPr>
                        <a:t>nhau</a:t>
                      </a:r>
                      <a:endParaRPr kumimoji="0" lang="en-US" sz="2400" b="1" i="0" u="none" strike="noStrike" cap="none" normalizeH="0" baseline="0" dirty="0">
                        <a:ln>
                          <a:noFill/>
                        </a:ln>
                        <a:solidFill>
                          <a:srgbClr val="FF0000"/>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12897">
                <a:tc vMerge="1">
                  <a:txBody>
                    <a:bodyPr/>
                    <a:lstStyle/>
                    <a:p>
                      <a:endParaRPr lang="en-VN"/>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VN"/>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35039060"/>
                  </a:ext>
                </a:extLst>
              </a:tr>
              <a:tr h="1356038">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rPr>
                        <a:t>Khác</a:t>
                      </a:r>
                      <a:r>
                        <a:rPr kumimoji="0" lang="en-US" sz="2400" b="1" i="0" u="none" strike="noStrike" cap="none" normalizeH="0" baseline="0" dirty="0">
                          <a:ln>
                            <a:noFill/>
                          </a:ln>
                          <a:solidFill>
                            <a:srgbClr val="FF0000"/>
                          </a:solidFill>
                          <a:effectLst/>
                          <a:latin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rPr>
                        <a:t>nhau</a:t>
                      </a:r>
                      <a:endParaRPr kumimoji="0" lang="en-US" sz="2400" b="1" i="0" u="none" strike="noStrike" cap="none" normalizeH="0" baseline="0" dirty="0">
                        <a:ln>
                          <a:noFill/>
                        </a:ln>
                        <a:solidFill>
                          <a:srgbClr val="FF0000"/>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989655">
                <a:tc vMerge="1">
                  <a:txBody>
                    <a:bodyPr/>
                    <a:lstStyle/>
                    <a:p>
                      <a:endParaRPr lang="en-VN"/>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34243486"/>
                  </a:ext>
                </a:extLst>
              </a:tr>
              <a:tr h="970394">
                <a:tc vMerge="1">
                  <a:txBody>
                    <a:bodyPr/>
                    <a:lstStyle/>
                    <a:p>
                      <a:endParaRPr lang="en-VN"/>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487495"/>
                  </a:ext>
                </a:extLst>
              </a:tr>
            </a:tbl>
          </a:graphicData>
        </a:graphic>
      </p:graphicFrame>
      <p:sp>
        <p:nvSpPr>
          <p:cNvPr id="2" name="Rectangle 1">
            <a:extLst>
              <a:ext uri="{FF2B5EF4-FFF2-40B4-BE49-F238E27FC236}">
                <a16:creationId xmlns:a16="http://schemas.microsoft.com/office/drawing/2014/main" id="{81AD217D-4192-6E41-B6B8-454DE6FF0F3E}"/>
              </a:ext>
            </a:extLst>
          </p:cNvPr>
          <p:cNvSpPr/>
          <p:nvPr/>
        </p:nvSpPr>
        <p:spPr>
          <a:xfrm>
            <a:off x="1044526" y="2791796"/>
            <a:ext cx="1892388" cy="830997"/>
          </a:xfrm>
          <a:prstGeom prst="rect">
            <a:avLst/>
          </a:prstGeom>
        </p:spPr>
        <p:txBody>
          <a:bodyPr wrap="square">
            <a:spAutoFit/>
          </a:bodyPr>
          <a:lstStyle/>
          <a:p>
            <a:pPr algn="ctr"/>
            <a:r>
              <a:rPr lang="en-US" sz="2400" dirty="0" err="1">
                <a:solidFill>
                  <a:srgbClr val="0070C0"/>
                </a:solidFill>
                <a:latin typeface="Times New Roman" pitchFamily="18" charset="0"/>
              </a:rPr>
              <a:t>Phương</a:t>
            </a:r>
            <a:r>
              <a:rPr lang="en-US" sz="2400" dirty="0">
                <a:solidFill>
                  <a:srgbClr val="0070C0"/>
                </a:solidFill>
                <a:latin typeface="Times New Roman" pitchFamily="18" charset="0"/>
              </a:rPr>
              <a:t> </a:t>
            </a:r>
            <a:r>
              <a:rPr lang="en-US" sz="2400" dirty="0" err="1">
                <a:solidFill>
                  <a:srgbClr val="0070C0"/>
                </a:solidFill>
                <a:latin typeface="Times New Roman" pitchFamily="18" charset="0"/>
              </a:rPr>
              <a:t>thức</a:t>
            </a:r>
            <a:r>
              <a:rPr lang="en-US" sz="2400" dirty="0">
                <a:solidFill>
                  <a:srgbClr val="0070C0"/>
                </a:solidFill>
                <a:latin typeface="Times New Roman" pitchFamily="18" charset="0"/>
              </a:rPr>
              <a:t> </a:t>
            </a:r>
            <a:r>
              <a:rPr lang="en-US" sz="2400" dirty="0" err="1">
                <a:solidFill>
                  <a:srgbClr val="0070C0"/>
                </a:solidFill>
                <a:latin typeface="Times New Roman" pitchFamily="18" charset="0"/>
              </a:rPr>
              <a:t>tiến</a:t>
            </a:r>
            <a:r>
              <a:rPr lang="en-US" sz="2400" dirty="0">
                <a:solidFill>
                  <a:srgbClr val="0070C0"/>
                </a:solidFill>
                <a:latin typeface="Times New Roman" pitchFamily="18" charset="0"/>
              </a:rPr>
              <a:t> </a:t>
            </a:r>
            <a:r>
              <a:rPr lang="en-US" sz="2400" dirty="0" err="1">
                <a:solidFill>
                  <a:srgbClr val="0070C0"/>
                </a:solidFill>
                <a:latin typeface="Times New Roman" pitchFamily="18" charset="0"/>
              </a:rPr>
              <a:t>hành</a:t>
            </a:r>
            <a:endParaRPr lang="en-VN" sz="2400" dirty="0">
              <a:solidFill>
                <a:srgbClr val="0070C0"/>
              </a:solidFill>
            </a:endParaRPr>
          </a:p>
        </p:txBody>
      </p:sp>
      <p:sp>
        <p:nvSpPr>
          <p:cNvPr id="5" name="Rectangle 4">
            <a:extLst>
              <a:ext uri="{FF2B5EF4-FFF2-40B4-BE49-F238E27FC236}">
                <a16:creationId xmlns:a16="http://schemas.microsoft.com/office/drawing/2014/main" id="{CBF4DF9C-F747-F640-925A-AFEDCA04082B}"/>
              </a:ext>
            </a:extLst>
          </p:cNvPr>
          <p:cNvSpPr/>
          <p:nvPr/>
        </p:nvSpPr>
        <p:spPr>
          <a:xfrm>
            <a:off x="948784" y="4781554"/>
            <a:ext cx="1892388" cy="461665"/>
          </a:xfrm>
          <a:prstGeom prst="rect">
            <a:avLst/>
          </a:prstGeom>
        </p:spPr>
        <p:txBody>
          <a:bodyPr wrap="square">
            <a:spAutoFit/>
          </a:bodyPr>
          <a:lstStyle/>
          <a:p>
            <a:pPr algn="ctr"/>
            <a:r>
              <a:rPr lang="en-US" sz="2400" dirty="0" err="1">
                <a:latin typeface="Times New Roman" pitchFamily="18" charset="0"/>
              </a:rPr>
              <a:t>Âm</a:t>
            </a:r>
            <a:r>
              <a:rPr lang="en-US" sz="2400" dirty="0">
                <a:latin typeface="Times New Roman" pitchFamily="18" charset="0"/>
              </a:rPr>
              <a:t> </a:t>
            </a:r>
            <a:r>
              <a:rPr lang="en-US" sz="2400" dirty="0" err="1">
                <a:latin typeface="Times New Roman" pitchFamily="18" charset="0"/>
              </a:rPr>
              <a:t>mưu</a:t>
            </a:r>
            <a:endParaRPr lang="en-VN" sz="2400" dirty="0"/>
          </a:p>
        </p:txBody>
      </p:sp>
      <p:sp>
        <p:nvSpPr>
          <p:cNvPr id="6" name="Rectangle 5">
            <a:extLst>
              <a:ext uri="{FF2B5EF4-FFF2-40B4-BE49-F238E27FC236}">
                <a16:creationId xmlns:a16="http://schemas.microsoft.com/office/drawing/2014/main" id="{555A610A-3A20-824F-B48D-89EE3DD2E3A1}"/>
              </a:ext>
            </a:extLst>
          </p:cNvPr>
          <p:cNvSpPr/>
          <p:nvPr/>
        </p:nvSpPr>
        <p:spPr>
          <a:xfrm>
            <a:off x="948784" y="6196815"/>
            <a:ext cx="1892388" cy="461665"/>
          </a:xfrm>
          <a:prstGeom prst="rect">
            <a:avLst/>
          </a:prstGeom>
        </p:spPr>
        <p:txBody>
          <a:bodyPr wrap="square">
            <a:spAutoFit/>
          </a:bodyPr>
          <a:lstStyle/>
          <a:p>
            <a:pPr algn="ctr"/>
            <a:r>
              <a:rPr lang="en-US" sz="2400" dirty="0" err="1">
                <a:solidFill>
                  <a:srgbClr val="0070C0"/>
                </a:solidFill>
                <a:latin typeface="Times New Roman" pitchFamily="18" charset="0"/>
              </a:rPr>
              <a:t>Phạm</a:t>
            </a:r>
            <a:r>
              <a:rPr lang="en-US" sz="2400" dirty="0">
                <a:solidFill>
                  <a:srgbClr val="0070C0"/>
                </a:solidFill>
                <a:latin typeface="Times New Roman" pitchFamily="18" charset="0"/>
              </a:rPr>
              <a:t> vi</a:t>
            </a:r>
            <a:endParaRPr lang="en-VN" sz="2400" dirty="0">
              <a:solidFill>
                <a:srgbClr val="0070C0"/>
              </a:solidFill>
            </a:endParaRPr>
          </a:p>
        </p:txBody>
      </p:sp>
      <p:sp>
        <p:nvSpPr>
          <p:cNvPr id="8" name="Rectangle 7">
            <a:extLst>
              <a:ext uri="{FF2B5EF4-FFF2-40B4-BE49-F238E27FC236}">
                <a16:creationId xmlns:a16="http://schemas.microsoft.com/office/drawing/2014/main" id="{1279E592-B8F4-6A46-B84D-4D054F7D66C2}"/>
              </a:ext>
            </a:extLst>
          </p:cNvPr>
          <p:cNvSpPr/>
          <p:nvPr/>
        </p:nvSpPr>
        <p:spPr>
          <a:xfrm>
            <a:off x="1044526" y="893901"/>
            <a:ext cx="1892388" cy="461665"/>
          </a:xfrm>
          <a:prstGeom prst="rect">
            <a:avLst/>
          </a:prstGeom>
        </p:spPr>
        <p:txBody>
          <a:bodyPr wrap="square">
            <a:spAutoFit/>
          </a:bodyPr>
          <a:lstStyle/>
          <a:p>
            <a:pPr algn="ctr"/>
            <a:r>
              <a:rPr lang="en-US" sz="2400" dirty="0" err="1">
                <a:solidFill>
                  <a:srgbClr val="0070C0"/>
                </a:solidFill>
                <a:latin typeface="Times New Roman" pitchFamily="18" charset="0"/>
              </a:rPr>
              <a:t>Hình</a:t>
            </a:r>
            <a:r>
              <a:rPr lang="en-US" sz="2400" dirty="0">
                <a:solidFill>
                  <a:srgbClr val="0070C0"/>
                </a:solidFill>
                <a:latin typeface="Times New Roman" pitchFamily="18" charset="0"/>
              </a:rPr>
              <a:t> </a:t>
            </a:r>
            <a:r>
              <a:rPr lang="en-US" sz="2400" dirty="0" err="1">
                <a:solidFill>
                  <a:srgbClr val="0070C0"/>
                </a:solidFill>
                <a:latin typeface="Times New Roman" pitchFamily="18" charset="0"/>
              </a:rPr>
              <a:t>thức</a:t>
            </a:r>
            <a:endParaRPr lang="en-VN" sz="2400" dirty="0">
              <a:solidFill>
                <a:srgbClr val="0070C0"/>
              </a:solidFill>
            </a:endParaRPr>
          </a:p>
        </p:txBody>
      </p:sp>
      <p:sp>
        <p:nvSpPr>
          <p:cNvPr id="9" name="Rectangle 8">
            <a:extLst>
              <a:ext uri="{FF2B5EF4-FFF2-40B4-BE49-F238E27FC236}">
                <a16:creationId xmlns:a16="http://schemas.microsoft.com/office/drawing/2014/main" id="{395765B6-EA7E-1540-8247-D04CB5EFA140}"/>
              </a:ext>
            </a:extLst>
          </p:cNvPr>
          <p:cNvSpPr/>
          <p:nvPr/>
        </p:nvSpPr>
        <p:spPr>
          <a:xfrm>
            <a:off x="948784" y="1888648"/>
            <a:ext cx="1892388" cy="461665"/>
          </a:xfrm>
          <a:prstGeom prst="rect">
            <a:avLst/>
          </a:prstGeom>
        </p:spPr>
        <p:txBody>
          <a:bodyPr wrap="square">
            <a:spAutoFit/>
          </a:bodyPr>
          <a:lstStyle/>
          <a:p>
            <a:pPr algn="ct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endParaRPr lang="en-VN" sz="2400" dirty="0"/>
          </a:p>
        </p:txBody>
      </p:sp>
      <p:sp>
        <p:nvSpPr>
          <p:cNvPr id="7" name="Rectangle 6">
            <a:extLst>
              <a:ext uri="{FF2B5EF4-FFF2-40B4-BE49-F238E27FC236}">
                <a16:creationId xmlns:a16="http://schemas.microsoft.com/office/drawing/2014/main" id="{9161AAA9-D3F1-764F-91C7-D58823C182DA}"/>
              </a:ext>
            </a:extLst>
          </p:cNvPr>
          <p:cNvSpPr/>
          <p:nvPr/>
        </p:nvSpPr>
        <p:spPr>
          <a:xfrm>
            <a:off x="3459722" y="817207"/>
            <a:ext cx="6110968" cy="461665"/>
          </a:xfrm>
          <a:prstGeom prst="rect">
            <a:avLst/>
          </a:prstGeom>
        </p:spPr>
        <p:txBody>
          <a:bodyPr wrap="none">
            <a:spAutoFit/>
          </a:bodyPr>
          <a:lstStyle/>
          <a:p>
            <a:r>
              <a:rPr lang="en-US" sz="2400" dirty="0" err="1">
                <a:solidFill>
                  <a:srgbClr val="0000FF"/>
                </a:solidFill>
                <a:latin typeface="Times New Roman" pitchFamily="18" charset="0"/>
              </a:rPr>
              <a:t>Chiến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tranh</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xâm</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lược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thực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dân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kiểu</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mới</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của</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Mĩ</a:t>
            </a:r>
            <a:endParaRPr lang="en-VN" dirty="0"/>
          </a:p>
        </p:txBody>
      </p:sp>
      <p:sp>
        <p:nvSpPr>
          <p:cNvPr id="10" name="Rectangle 9">
            <a:extLst>
              <a:ext uri="{FF2B5EF4-FFF2-40B4-BE49-F238E27FC236}">
                <a16:creationId xmlns:a16="http://schemas.microsoft.com/office/drawing/2014/main" id="{B7B82D9F-7E9B-E841-A55F-A50C7367DA3F}"/>
              </a:ext>
            </a:extLst>
          </p:cNvPr>
          <p:cNvSpPr/>
          <p:nvPr/>
        </p:nvSpPr>
        <p:spPr>
          <a:xfrm>
            <a:off x="2876614" y="1607265"/>
            <a:ext cx="9271906" cy="830997"/>
          </a:xfrm>
          <a:prstGeom prst="rect">
            <a:avLst/>
          </a:prstGeom>
        </p:spPr>
        <p:txBody>
          <a:bodyPr wrap="square">
            <a:spAutoFit/>
          </a:bodyPr>
          <a:lstStyle/>
          <a:p>
            <a:pPr lvl="0" algn="ctr" fontAlgn="base">
              <a:spcBef>
                <a:spcPts val="600"/>
              </a:spcBef>
              <a:spcAft>
                <a:spcPct val="0"/>
              </a:spcAft>
              <a:buClr>
                <a:srgbClr val="000000"/>
              </a:buClr>
            </a:pPr>
            <a:r>
              <a:rPr lang="en-US" sz="2400" dirty="0" err="1">
                <a:solidFill>
                  <a:srgbClr val="0000FF"/>
                </a:solidFill>
                <a:latin typeface="Times New Roman" pitchFamily="18" charset="0"/>
              </a:rPr>
              <a:t>Nhằm</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chống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lại</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các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lực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lượng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cách</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mạng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và</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nhân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dân</a:t>
            </a:r>
            <a:r>
              <a:rPr lang="en-US" sz="2400" dirty="0">
                <a:solidFill>
                  <a:srgbClr val="0000FF"/>
                </a:solidFill>
                <a:latin typeface="Times New Roman" pitchFamily="18" charset="0"/>
              </a:rPr>
              <a:t> ta, </a:t>
            </a:r>
            <a:r>
              <a:rPr lang="en-US" sz="2400" dirty="0" err="1">
                <a:solidFill>
                  <a:srgbClr val="0000FF"/>
                </a:solidFill>
                <a:latin typeface="Times New Roman" pitchFamily="18" charset="0"/>
              </a:rPr>
              <a:t>biến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miền</a:t>
            </a:r>
            <a:r>
              <a:rPr lang="en-US" sz="2400" dirty="0">
                <a:solidFill>
                  <a:srgbClr val="0000FF"/>
                </a:solidFill>
                <a:latin typeface="Times New Roman" pitchFamily="18" charset="0"/>
              </a:rPr>
              <a:t> Nam </a:t>
            </a:r>
            <a:r>
              <a:rPr lang="en-US" sz="2400" dirty="0" err="1">
                <a:solidFill>
                  <a:srgbClr val="0000FF"/>
                </a:solidFill>
                <a:latin typeface="Times New Roman" pitchFamily="18" charset="0"/>
              </a:rPr>
              <a:t>thành</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thuộc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địa</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kiểu</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mới</a:t>
            </a:r>
            <a:r>
              <a:rPr lang="en-US" sz="2400" dirty="0">
                <a:solidFill>
                  <a:srgbClr val="0000FF"/>
                </a:solidFill>
                <a:latin typeface="Times New Roman" pitchFamily="18" charset="0"/>
              </a:rPr>
              <a:t>…</a:t>
            </a:r>
          </a:p>
        </p:txBody>
      </p:sp>
      <p:sp>
        <p:nvSpPr>
          <p:cNvPr id="12" name="Rectangle 11">
            <a:extLst>
              <a:ext uri="{FF2B5EF4-FFF2-40B4-BE49-F238E27FC236}">
                <a16:creationId xmlns:a16="http://schemas.microsoft.com/office/drawing/2014/main" id="{0DE4E9D0-725B-204A-B6D4-8068B7C6CF86}"/>
              </a:ext>
            </a:extLst>
          </p:cNvPr>
          <p:cNvSpPr/>
          <p:nvPr/>
        </p:nvSpPr>
        <p:spPr>
          <a:xfrm>
            <a:off x="2841172" y="2750063"/>
            <a:ext cx="4600511" cy="1200329"/>
          </a:xfrm>
          <a:prstGeom prst="rect">
            <a:avLst/>
          </a:prstGeom>
        </p:spPr>
        <p:txBody>
          <a:bodyPr wrap="square">
            <a:spAutoFit/>
          </a:bodyPr>
          <a:lstStyle/>
          <a:p>
            <a:pPr lvl="0" algn="just" fontAlgn="base">
              <a:spcBef>
                <a:spcPct val="20000"/>
              </a:spcBef>
              <a:spcAft>
                <a:spcPct val="0"/>
              </a:spcAft>
            </a:pPr>
            <a:r>
              <a:rPr lang="en-US" sz="2400" dirty="0" err="1">
                <a:solidFill>
                  <a:schemeClr val="tx1">
                    <a:lumMod val="95000"/>
                    <a:lumOff val="5000"/>
                  </a:schemeClr>
                </a:solidFill>
                <a:latin typeface="Times New Roman" pitchFamily="18" charset="0"/>
              </a:rPr>
              <a:t>Quân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đội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Mĩ</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quân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đội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Sài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Gòn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quân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đồng</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minh</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vũ</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khí</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trang</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thiết</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bị</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Mĩ</a:t>
            </a:r>
            <a:r>
              <a:rPr lang="en-US" sz="2400" dirty="0">
                <a:solidFill>
                  <a:schemeClr val="tx1">
                    <a:lumMod val="95000"/>
                    <a:lumOff val="5000"/>
                  </a:schemeClr>
                </a:solidFill>
                <a:latin typeface="Times New Roman" pitchFamily="18" charset="0"/>
              </a:rPr>
              <a:t>.</a:t>
            </a:r>
          </a:p>
        </p:txBody>
      </p:sp>
      <p:sp>
        <p:nvSpPr>
          <p:cNvPr id="14" name="Rectangle 13">
            <a:extLst>
              <a:ext uri="{FF2B5EF4-FFF2-40B4-BE49-F238E27FC236}">
                <a16:creationId xmlns:a16="http://schemas.microsoft.com/office/drawing/2014/main" id="{C337E3B8-2EC9-454B-A805-6F1BEBA25DBD}"/>
              </a:ext>
            </a:extLst>
          </p:cNvPr>
          <p:cNvSpPr/>
          <p:nvPr/>
        </p:nvSpPr>
        <p:spPr>
          <a:xfrm>
            <a:off x="2936914" y="4133447"/>
            <a:ext cx="4600511" cy="1569660"/>
          </a:xfrm>
          <a:prstGeom prst="rect">
            <a:avLst/>
          </a:prstGeom>
        </p:spPr>
        <p:txBody>
          <a:bodyPr wrap="square">
            <a:spAutoFit/>
          </a:bodyPr>
          <a:lstStyle/>
          <a:p>
            <a:pPr lvl="0" algn="just" fontAlgn="base">
              <a:spcBef>
                <a:spcPct val="20000"/>
              </a:spcBef>
              <a:spcAft>
                <a:spcPct val="0"/>
              </a:spcAft>
            </a:pPr>
            <a:r>
              <a:rPr lang="vi-VN" sz="2400" dirty="0">
                <a:solidFill>
                  <a:srgbClr val="0070C0"/>
                </a:solidFill>
                <a:latin typeface="Times New Roman" pitchFamily="18" charset="0"/>
              </a:rPr>
              <a:t>Nhằm nhanh chóng tạo ưu thế về quân sự, giành lại thế chủ động trên chiến trường, đẩy lùi lực lượng cách mạng tiến tới tiêu diệt</a:t>
            </a:r>
            <a:endParaRPr lang="en-US" sz="2400" dirty="0">
              <a:solidFill>
                <a:srgbClr val="0070C0"/>
              </a:solidFill>
              <a:latin typeface="Times New Roman" pitchFamily="18" charset="0"/>
            </a:endParaRPr>
          </a:p>
        </p:txBody>
      </p:sp>
      <p:sp>
        <p:nvSpPr>
          <p:cNvPr id="16" name="Rectangle 15">
            <a:extLst>
              <a:ext uri="{FF2B5EF4-FFF2-40B4-BE49-F238E27FC236}">
                <a16:creationId xmlns:a16="http://schemas.microsoft.com/office/drawing/2014/main" id="{B8DBF84B-DE1C-E040-A2DC-B6A60A0ABCEE}"/>
              </a:ext>
            </a:extLst>
          </p:cNvPr>
          <p:cNvSpPr/>
          <p:nvPr/>
        </p:nvSpPr>
        <p:spPr>
          <a:xfrm>
            <a:off x="3459722" y="6196814"/>
            <a:ext cx="2125903" cy="461665"/>
          </a:xfrm>
          <a:prstGeom prst="rect">
            <a:avLst/>
          </a:prstGeom>
        </p:spPr>
        <p:txBody>
          <a:bodyPr wrap="none">
            <a:spAutoFit/>
          </a:bodyPr>
          <a:lstStyle/>
          <a:p>
            <a:r>
              <a:rPr lang="en-US" sz="2400" dirty="0" err="1">
                <a:solidFill>
                  <a:schemeClr val="tx1">
                    <a:lumMod val="95000"/>
                    <a:lumOff val="5000"/>
                  </a:schemeClr>
                </a:solidFill>
                <a:latin typeface="Times New Roman" pitchFamily="18" charset="0"/>
              </a:rPr>
              <a:t>Chỉ</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ở</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Việt</a:t>
            </a:r>
            <a:r>
              <a:rPr lang="en-US" sz="2400" dirty="0">
                <a:solidFill>
                  <a:schemeClr val="tx1">
                    <a:lumMod val="95000"/>
                    <a:lumOff val="5000"/>
                  </a:schemeClr>
                </a:solidFill>
                <a:latin typeface="Times New Roman" pitchFamily="18" charset="0"/>
              </a:rPr>
              <a:t> Nam</a:t>
            </a:r>
            <a:endParaRPr lang="en-VN" sz="2400" dirty="0">
              <a:solidFill>
                <a:schemeClr val="tx1">
                  <a:lumMod val="95000"/>
                  <a:lumOff val="5000"/>
                </a:schemeClr>
              </a:solidFill>
            </a:endParaRPr>
          </a:p>
        </p:txBody>
      </p:sp>
      <p:sp>
        <p:nvSpPr>
          <p:cNvPr id="17" name="Rectangle 16">
            <a:extLst>
              <a:ext uri="{FF2B5EF4-FFF2-40B4-BE49-F238E27FC236}">
                <a16:creationId xmlns:a16="http://schemas.microsoft.com/office/drawing/2014/main" id="{D36C5D91-C442-FE4C-8B40-3FBAF048A61A}"/>
              </a:ext>
            </a:extLst>
          </p:cNvPr>
          <p:cNvSpPr/>
          <p:nvPr/>
        </p:nvSpPr>
        <p:spPr>
          <a:xfrm>
            <a:off x="7563109" y="2661797"/>
            <a:ext cx="4600511" cy="1200329"/>
          </a:xfrm>
          <a:prstGeom prst="rect">
            <a:avLst/>
          </a:prstGeom>
        </p:spPr>
        <p:txBody>
          <a:bodyPr wrap="square">
            <a:spAutoFit/>
          </a:bodyPr>
          <a:lstStyle/>
          <a:p>
            <a:pPr lvl="0" algn="just" fontAlgn="base">
              <a:spcBef>
                <a:spcPct val="20000"/>
              </a:spcBef>
              <a:spcAft>
                <a:spcPct val="0"/>
              </a:spcAft>
            </a:pPr>
            <a:r>
              <a:rPr lang="en-US" sz="2400" dirty="0" err="1">
                <a:solidFill>
                  <a:schemeClr val="tx1">
                    <a:lumMod val="95000"/>
                    <a:lumOff val="5000"/>
                  </a:schemeClr>
                </a:solidFill>
                <a:latin typeface="Times New Roman" pitchFamily="18" charset="0"/>
              </a:rPr>
              <a:t>Quân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đội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tay</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sai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là</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chủ</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yếu</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có</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sự</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phối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hợp</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về</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không</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quân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hậu</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cần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của</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Mĩ</a:t>
            </a:r>
            <a:r>
              <a:rPr lang="en-US" sz="2400" dirty="0">
                <a:solidFill>
                  <a:schemeClr val="tx1">
                    <a:lumMod val="95000"/>
                    <a:lumOff val="5000"/>
                  </a:schemeClr>
                </a:solidFill>
                <a:latin typeface="Times New Roman" pitchFamily="18" charset="0"/>
              </a:rPr>
              <a:t> do </a:t>
            </a:r>
            <a:r>
              <a:rPr lang="en-US" sz="2400" dirty="0" err="1">
                <a:solidFill>
                  <a:schemeClr val="tx1">
                    <a:lumMod val="95000"/>
                    <a:lumOff val="5000"/>
                  </a:schemeClr>
                </a:solidFill>
                <a:latin typeface="Times New Roman" pitchFamily="18" charset="0"/>
              </a:rPr>
              <a:t>cố</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vấn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Mĩ</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chỉ</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huy</a:t>
            </a:r>
            <a:r>
              <a:rPr lang="en-US" sz="2400" dirty="0">
                <a:solidFill>
                  <a:schemeClr val="tx1">
                    <a:lumMod val="95000"/>
                    <a:lumOff val="5000"/>
                  </a:schemeClr>
                </a:solidFill>
                <a:latin typeface="Times New Roman" pitchFamily="18" charset="0"/>
              </a:rPr>
              <a:t>.</a:t>
            </a:r>
          </a:p>
        </p:txBody>
      </p:sp>
      <p:sp>
        <p:nvSpPr>
          <p:cNvPr id="4" name="Rectangle 3">
            <a:extLst>
              <a:ext uri="{FF2B5EF4-FFF2-40B4-BE49-F238E27FC236}">
                <a16:creationId xmlns:a16="http://schemas.microsoft.com/office/drawing/2014/main" id="{73A5BCF8-5557-3E4F-90D1-5752E7282652}"/>
              </a:ext>
            </a:extLst>
          </p:cNvPr>
          <p:cNvSpPr/>
          <p:nvPr/>
        </p:nvSpPr>
        <p:spPr>
          <a:xfrm>
            <a:off x="7563109" y="4017036"/>
            <a:ext cx="4585411" cy="1938992"/>
          </a:xfrm>
          <a:prstGeom prst="rect">
            <a:avLst/>
          </a:prstGeom>
        </p:spPr>
        <p:txBody>
          <a:bodyPr wrap="square">
            <a:spAutoFit/>
          </a:bodyPr>
          <a:lstStyle/>
          <a:p>
            <a:pPr algn="just"/>
            <a:r>
              <a:rPr lang="vi-VN" sz="2400" dirty="0">
                <a:solidFill>
                  <a:srgbClr val="0070C0"/>
                </a:solidFill>
                <a:latin typeface="Times New Roman" panose="02020603050405020304" pitchFamily="18" charset="0"/>
                <a:cs typeface="Times New Roman" panose="02020603050405020304" pitchFamily="18" charset="0"/>
              </a:rPr>
              <a:t>- “Dùng người Việt đánh người Việt” và “Dùng người Đông Dương đánh người Đông Dương”.</a:t>
            </a:r>
          </a:p>
          <a:p>
            <a:pPr algn="just"/>
            <a:r>
              <a:rPr lang="vi-VN" sz="2400" dirty="0">
                <a:solidFill>
                  <a:srgbClr val="0070C0"/>
                </a:solidFill>
                <a:latin typeface="Times New Roman" panose="02020603050405020304" pitchFamily="18" charset="0"/>
                <a:cs typeface="Times New Roman" panose="02020603050405020304" pitchFamily="18" charset="0"/>
              </a:rPr>
              <a:t>- Tận dụng xương máu của người Việt thay cho quân Mĩ.</a:t>
            </a:r>
          </a:p>
        </p:txBody>
      </p:sp>
      <p:sp>
        <p:nvSpPr>
          <p:cNvPr id="18" name="Rectangle 17">
            <a:extLst>
              <a:ext uri="{FF2B5EF4-FFF2-40B4-BE49-F238E27FC236}">
                <a16:creationId xmlns:a16="http://schemas.microsoft.com/office/drawing/2014/main" id="{6A2BD3D5-8713-FA43-91BC-F6E4A4F8C769}"/>
              </a:ext>
            </a:extLst>
          </p:cNvPr>
          <p:cNvSpPr/>
          <p:nvPr/>
        </p:nvSpPr>
        <p:spPr>
          <a:xfrm>
            <a:off x="8099455" y="6146084"/>
            <a:ext cx="2493952" cy="461665"/>
          </a:xfrm>
          <a:prstGeom prst="rect">
            <a:avLst/>
          </a:prstGeom>
        </p:spPr>
        <p:txBody>
          <a:bodyPr wrap="none">
            <a:spAutoFit/>
          </a:bodyPr>
          <a:lstStyle/>
          <a:p>
            <a:r>
              <a:rPr lang="vi-VN" sz="2400" dirty="0">
                <a:solidFill>
                  <a:schemeClr val="tx1">
                    <a:lumMod val="95000"/>
                    <a:lumOff val="5000"/>
                  </a:schemeClr>
                </a:solidFill>
                <a:latin typeface="Times New Roman" pitchFamily="18" charset="0"/>
              </a:rPr>
              <a:t>Toàn Đông Dương</a:t>
            </a:r>
            <a:endParaRPr lang="en-VN" sz="2400" dirty="0">
              <a:solidFill>
                <a:schemeClr val="tx1">
                  <a:lumMod val="95000"/>
                  <a:lumOff val="5000"/>
                </a:schemeClr>
              </a:solidFill>
            </a:endParaRPr>
          </a:p>
        </p:txBody>
      </p:sp>
    </p:spTree>
    <p:extLst>
      <p:ext uri="{BB962C8B-B14F-4D97-AF65-F5344CB8AC3E}">
        <p14:creationId xmlns:p14="http://schemas.microsoft.com/office/powerpoint/2010/main" val="219262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out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out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P spid="16" grpId="0"/>
      <p:bldP spid="17" grpId="0"/>
      <p:bldP spid="4"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F9F9F1"/>
                </a:solidFill>
                <a:effectLst/>
                <a:uLnTx/>
                <a:uFillTx/>
                <a:latin typeface="Times New Roman" panose="02020603050405020304" pitchFamily="18" charset="0"/>
                <a:ea typeface="+mn-ea"/>
                <a:cs typeface="Times New Roman" panose="02020603050405020304" pitchFamily="18" charset="0"/>
              </a:rPr>
              <a:t>2. Chiến đấu chống chiến lược “Chiến tranh cục bộ ”của Mĩ</a:t>
            </a:r>
          </a:p>
        </p:txBody>
      </p:sp>
      <p:graphicFrame>
        <p:nvGraphicFramePr>
          <p:cNvPr id="4" name="Table 3">
            <a:extLst>
              <a:ext uri="{FF2B5EF4-FFF2-40B4-BE49-F238E27FC236}">
                <a16:creationId xmlns:a16="http://schemas.microsoft.com/office/drawing/2014/main" id="{E3D3FCAE-EB62-CC4E-977E-F96BFDBAAEA4}"/>
              </a:ext>
            </a:extLst>
          </p:cNvPr>
          <p:cNvGraphicFramePr>
            <a:graphicFrameLocks noGrp="1"/>
          </p:cNvGraphicFramePr>
          <p:nvPr>
            <p:extLst>
              <p:ext uri="{D42A27DB-BD31-4B8C-83A1-F6EECF244321}">
                <p14:modId xmlns:p14="http://schemas.microsoft.com/office/powerpoint/2010/main" val="3735467627"/>
              </p:ext>
            </p:extLst>
          </p:nvPr>
        </p:nvGraphicFramePr>
        <p:xfrm>
          <a:off x="0" y="1083732"/>
          <a:ext cx="12191999" cy="5774268"/>
        </p:xfrm>
        <a:graphic>
          <a:graphicData uri="http://schemas.openxmlformats.org/drawingml/2006/table">
            <a:tbl>
              <a:tblPr firstRow="1" bandRow="1">
                <a:tableStyleId>{5C22544A-7EE6-4342-B048-85BDC9FD1C3A}</a:tableStyleId>
              </a:tblPr>
              <a:tblGrid>
                <a:gridCol w="1318056">
                  <a:extLst>
                    <a:ext uri="{9D8B030D-6E8A-4147-A177-3AD203B41FA5}">
                      <a16:colId xmlns:a16="http://schemas.microsoft.com/office/drawing/2014/main" val="20000"/>
                    </a:ext>
                  </a:extLst>
                </a:gridCol>
                <a:gridCol w="10873943">
                  <a:extLst>
                    <a:ext uri="{9D8B030D-6E8A-4147-A177-3AD203B41FA5}">
                      <a16:colId xmlns:a16="http://schemas.microsoft.com/office/drawing/2014/main" val="20001"/>
                    </a:ext>
                  </a:extLst>
                </a:gridCol>
              </a:tblGrid>
              <a:tr h="1036323">
                <a:tc>
                  <a:txBody>
                    <a:bodyPr/>
                    <a:lstStyle/>
                    <a:p>
                      <a:pPr algn="ctr"/>
                      <a:r>
                        <a:rPr lang="en-US" sz="2400" b="1" dirty="0">
                          <a:solidFill>
                            <a:srgbClr val="FFFF00"/>
                          </a:solidFill>
                          <a:latin typeface="Times New Roman" panose="02020603050405020304" pitchFamily="18" charset="0"/>
                          <a:cs typeface="Times New Roman" panose="02020603050405020304" pitchFamily="18" charset="0"/>
                        </a:rPr>
                        <a:t>STT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a:r>
                        <a:rPr lang="en-US" sz="2400" dirty="0">
                          <a:solidFill>
                            <a:srgbClr val="FFFF00"/>
                          </a:solidFill>
                          <a:latin typeface="Times New Roman" panose="02020603050405020304" pitchFamily="18" charset="0"/>
                          <a:cs typeface="Times New Roman" panose="02020603050405020304" pitchFamily="18" charset="0"/>
                        </a:rPr>
                        <a:t>CÁC</a:t>
                      </a:r>
                      <a:r>
                        <a:rPr lang="en-US" sz="2400" baseline="0" dirty="0">
                          <a:solidFill>
                            <a:srgbClr val="FFFF00"/>
                          </a:solidFill>
                          <a:latin typeface="Times New Roman" panose="02020603050405020304" pitchFamily="18" charset="0"/>
                          <a:cs typeface="Times New Roman" panose="02020603050405020304" pitchFamily="18" charset="0"/>
                        </a:rPr>
                        <a:t> SỰ KIỆN TIÊU BIỂU</a:t>
                      </a:r>
                      <a:endParaRPr lang="en-US" sz="2400" dirty="0">
                        <a:solidFill>
                          <a:srgbClr val="FFFF00"/>
                        </a:solidFill>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0"/>
                  </a:ext>
                </a:extLst>
              </a:tr>
              <a:tr h="2493288">
                <a:tc>
                  <a:txBody>
                    <a:bodyPr/>
                    <a:lstStyle/>
                    <a:p>
                      <a:pPr algn="ctr"/>
                      <a:endParaRPr lang="en-US" sz="2400" b="1"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1"/>
                  </a:ext>
                </a:extLst>
              </a:tr>
              <a:tr h="2244657">
                <a:tc>
                  <a:txBody>
                    <a:bodyPr/>
                    <a:lstStyle/>
                    <a:p>
                      <a:pPr algn="ctr"/>
                      <a:endParaRPr lang="en-US" sz="2400" b="1" dirty="0">
                        <a:latin typeface="Times New Roman" panose="02020603050405020304" pitchFamily="18" charset="0"/>
                        <a:cs typeface="Times New Roman" panose="02020603050405020304" pitchFamily="18" charset="0"/>
                      </a:endParaRPr>
                    </a:p>
                    <a:p>
                      <a:pPr algn="ctr"/>
                      <a:r>
                        <a:rPr lang="pt-BR" altLang="en-US" sz="2400" b="1" i="1" dirty="0" err="1">
                          <a:latin typeface="Times New Roman" panose="02020603050405020304" pitchFamily="18" charset="0"/>
                          <a:cs typeface="Times New Roman" panose="02020603050405020304" pitchFamily="18" charset="0"/>
                        </a:rPr>
                        <a:t>Trên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mặt</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trận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quân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sự</a:t>
                      </a:r>
                      <a:endParaRPr lang="en-US" sz="2400" b="1"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88047FF2-D684-7846-8E7F-FE333F651996}"/>
              </a:ext>
            </a:extLst>
          </p:cNvPr>
          <p:cNvSpPr/>
          <p:nvPr/>
        </p:nvSpPr>
        <p:spPr>
          <a:xfrm>
            <a:off x="0" y="0"/>
            <a:ext cx="12191998" cy="954107"/>
          </a:xfrm>
          <a:prstGeom prst="rect">
            <a:avLst/>
          </a:prstGeom>
        </p:spPr>
        <p:txBody>
          <a:bodyPr wrap="square">
            <a:spAutoFit/>
          </a:bodyPr>
          <a:lstStyle/>
          <a:p>
            <a:pPr lvl="0" algn="ctr" fontAlgn="base">
              <a:spcBef>
                <a:spcPct val="0"/>
              </a:spcBef>
              <a:spcAft>
                <a:spcPct val="0"/>
              </a:spcAft>
            </a:pPr>
            <a:r>
              <a:rPr lang="pt-BR" altLang="en-US" sz="2800" b="1" dirty="0">
                <a:solidFill>
                  <a:srgbClr val="FF0000"/>
                </a:solidFill>
                <a:latin typeface="Times New Roman" panose="02020603050405020304" pitchFamily="18" charset="0"/>
                <a:cs typeface="Times New Roman" panose="02020603050405020304" pitchFamily="18" charset="0"/>
              </a:rPr>
              <a:t>2. </a:t>
            </a:r>
            <a:r>
              <a:rPr lang="pt-BR" altLang="en-US" sz="2800" b="1" dirty="0" err="1">
                <a:solidFill>
                  <a:srgbClr val="FF0000"/>
                </a:solidFill>
                <a:latin typeface="Times New Roman" panose="02020603050405020304" pitchFamily="18" charset="0"/>
                <a:cs typeface="Times New Roman" panose="02020603050405020304" pitchFamily="18" charset="0"/>
              </a:rPr>
              <a:t>Chiến</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đấu</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chống</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chiến</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lược</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Việt</a:t>
            </a:r>
            <a:r>
              <a:rPr lang="pt-BR" altLang="en-US" sz="2800" b="1" dirty="0">
                <a:solidFill>
                  <a:srgbClr val="FF0000"/>
                </a:solidFill>
                <a:latin typeface="Times New Roman" panose="02020603050405020304" pitchFamily="18" charset="0"/>
                <a:cs typeface="Times New Roman" panose="02020603050405020304" pitchFamily="18" charset="0"/>
              </a:rPr>
              <a:t> Nam </a:t>
            </a:r>
            <a:r>
              <a:rPr lang="pt-BR" altLang="en-US" sz="2800" b="1" dirty="0" err="1">
                <a:solidFill>
                  <a:srgbClr val="FF0000"/>
                </a:solidFill>
                <a:latin typeface="Times New Roman" panose="02020603050405020304" pitchFamily="18" charset="0"/>
                <a:cs typeface="Times New Roman" panose="02020603050405020304" pitchFamily="18" charset="0"/>
              </a:rPr>
              <a:t>hoá</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chiến</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tranh</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và</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Đông</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Dương</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hoá</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chiến</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tranh</a:t>
            </a:r>
            <a:r>
              <a:rPr lang="pt-BR" altLang="en-US" sz="2800" b="1" dirty="0">
                <a:solidFill>
                  <a:srgbClr val="FF0000"/>
                </a:solidFill>
                <a:latin typeface="Times New Roman" panose="02020603050405020304" pitchFamily="18" charset="0"/>
                <a:cs typeface="Times New Roman" panose="02020603050405020304" pitchFamily="18" charset="0"/>
              </a:rPr>
              <a:t>”</a:t>
            </a:r>
            <a:r>
              <a:rPr lang="pt-BR" altLang="en-US" sz="28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8697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ệt nam hoá chiến tranh.mp4" descr="việt nam hoá chiến tranh.mp4">
            <a:hlinkClick r:id="" action="ppaction://media"/>
            <a:extLst>
              <a:ext uri="{FF2B5EF4-FFF2-40B4-BE49-F238E27FC236}">
                <a16:creationId xmlns:a16="http://schemas.microsoft.com/office/drawing/2014/main" id="{32104C14-95E9-8649-A185-BEA3A6ABF6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28229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F9F9F1"/>
                </a:solidFill>
                <a:effectLst/>
                <a:uLnTx/>
                <a:uFillTx/>
                <a:latin typeface="Times New Roman" panose="02020603050405020304" pitchFamily="18" charset="0"/>
                <a:ea typeface="+mn-ea"/>
                <a:cs typeface="Times New Roman" panose="02020603050405020304" pitchFamily="18" charset="0"/>
              </a:rPr>
              <a:t>2. Chiến đấu chống chiến lược “Chiến tranh cục bộ ”của Mĩ</a:t>
            </a:r>
          </a:p>
        </p:txBody>
      </p:sp>
      <p:graphicFrame>
        <p:nvGraphicFramePr>
          <p:cNvPr id="4" name="Table 3">
            <a:extLst>
              <a:ext uri="{FF2B5EF4-FFF2-40B4-BE49-F238E27FC236}">
                <a16:creationId xmlns:a16="http://schemas.microsoft.com/office/drawing/2014/main" id="{E3D3FCAE-EB62-CC4E-977E-F96BFDBAAEA4}"/>
              </a:ext>
            </a:extLst>
          </p:cNvPr>
          <p:cNvGraphicFramePr>
            <a:graphicFrameLocks noGrp="1"/>
          </p:cNvGraphicFramePr>
          <p:nvPr>
            <p:extLst>
              <p:ext uri="{D42A27DB-BD31-4B8C-83A1-F6EECF244321}">
                <p14:modId xmlns:p14="http://schemas.microsoft.com/office/powerpoint/2010/main" val="1119434590"/>
              </p:ext>
            </p:extLst>
          </p:nvPr>
        </p:nvGraphicFramePr>
        <p:xfrm>
          <a:off x="0" y="2"/>
          <a:ext cx="12191999" cy="6857998"/>
        </p:xfrm>
        <a:graphic>
          <a:graphicData uri="http://schemas.openxmlformats.org/drawingml/2006/table">
            <a:tbl>
              <a:tblPr firstRow="1" bandRow="1">
                <a:tableStyleId>{5C22544A-7EE6-4342-B048-85BDC9FD1C3A}</a:tableStyleId>
              </a:tblPr>
              <a:tblGrid>
                <a:gridCol w="1318056">
                  <a:extLst>
                    <a:ext uri="{9D8B030D-6E8A-4147-A177-3AD203B41FA5}">
                      <a16:colId xmlns:a16="http://schemas.microsoft.com/office/drawing/2014/main" val="20000"/>
                    </a:ext>
                  </a:extLst>
                </a:gridCol>
                <a:gridCol w="10873943">
                  <a:extLst>
                    <a:ext uri="{9D8B030D-6E8A-4147-A177-3AD203B41FA5}">
                      <a16:colId xmlns:a16="http://schemas.microsoft.com/office/drawing/2014/main" val="20001"/>
                    </a:ext>
                  </a:extLst>
                </a:gridCol>
              </a:tblGrid>
              <a:tr h="1270020">
                <a:tc>
                  <a:txBody>
                    <a:bodyPr/>
                    <a:lstStyle/>
                    <a:p>
                      <a:pPr algn="ctr"/>
                      <a:r>
                        <a:rPr lang="en-US" sz="2400" b="1" dirty="0">
                          <a:solidFill>
                            <a:srgbClr val="FFFF00"/>
                          </a:solidFill>
                          <a:latin typeface="Times New Roman" panose="02020603050405020304" pitchFamily="18" charset="0"/>
                          <a:cs typeface="Times New Roman" panose="02020603050405020304" pitchFamily="18" charset="0"/>
                        </a:rPr>
                        <a:t>STT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a:r>
                        <a:rPr lang="en-US" sz="2400" dirty="0">
                          <a:solidFill>
                            <a:srgbClr val="FFFF00"/>
                          </a:solidFill>
                          <a:latin typeface="Times New Roman" panose="02020603050405020304" pitchFamily="18" charset="0"/>
                          <a:cs typeface="Times New Roman" panose="02020603050405020304" pitchFamily="18" charset="0"/>
                        </a:rPr>
                        <a:t>CÁC</a:t>
                      </a:r>
                      <a:r>
                        <a:rPr lang="en-US" sz="2400" baseline="0" dirty="0">
                          <a:solidFill>
                            <a:srgbClr val="FFFF00"/>
                          </a:solidFill>
                          <a:latin typeface="Times New Roman" panose="02020603050405020304" pitchFamily="18" charset="0"/>
                          <a:cs typeface="Times New Roman" panose="02020603050405020304" pitchFamily="18" charset="0"/>
                        </a:rPr>
                        <a:t> SỰ KIỆN TIÊU BIỂU</a:t>
                      </a:r>
                      <a:endParaRPr lang="en-US" sz="2400" dirty="0">
                        <a:solidFill>
                          <a:srgbClr val="FFFF00"/>
                        </a:solidFill>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0"/>
                  </a:ext>
                </a:extLst>
              </a:tr>
              <a:tr h="2837137">
                <a:tc>
                  <a:txBody>
                    <a:bodyPr/>
                    <a:lstStyle/>
                    <a:p>
                      <a:pPr algn="ctr"/>
                      <a:endParaRPr lang="en-US" sz="2400" b="1"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1"/>
                  </a:ext>
                </a:extLst>
              </a:tr>
              <a:tr h="2750841">
                <a:tc>
                  <a:txBody>
                    <a:bodyPr/>
                    <a:lstStyle/>
                    <a:p>
                      <a:pPr algn="ctr"/>
                      <a:endParaRPr lang="en-US" sz="2400" b="1" dirty="0">
                        <a:latin typeface="Times New Roman" panose="02020603050405020304" pitchFamily="18" charset="0"/>
                        <a:cs typeface="Times New Roman" panose="02020603050405020304" pitchFamily="18" charset="0"/>
                      </a:endParaRPr>
                    </a:p>
                    <a:p>
                      <a:pPr algn="ctr"/>
                      <a:r>
                        <a:rPr lang="pt-BR" altLang="en-US" sz="2400" b="1" i="1" dirty="0" err="1">
                          <a:latin typeface="Times New Roman" panose="02020603050405020304" pitchFamily="18" charset="0"/>
                          <a:cs typeface="Times New Roman" panose="02020603050405020304" pitchFamily="18" charset="0"/>
                        </a:rPr>
                        <a:t>Trên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mặt</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trận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quân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sự</a:t>
                      </a:r>
                      <a:endParaRPr lang="en-US" sz="2400" b="1"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67DDFC79-3258-694A-9E8E-E6A7D4B40EE6}"/>
              </a:ext>
            </a:extLst>
          </p:cNvPr>
          <p:cNvSpPr/>
          <p:nvPr/>
        </p:nvSpPr>
        <p:spPr>
          <a:xfrm>
            <a:off x="1474894" y="1580705"/>
            <a:ext cx="10318402" cy="461665"/>
          </a:xfrm>
          <a:prstGeom prst="rect">
            <a:avLst/>
          </a:prstGeom>
        </p:spPr>
        <p:txBody>
          <a:bodyPr wrap="square">
            <a:spAutoFit/>
          </a:bodyPr>
          <a:lstStyle/>
          <a:p>
            <a:pPr lvl="0">
              <a:defRPr/>
            </a:pPr>
            <a:r>
              <a:rPr lang="en-US" altLang="en-US" sz="2400" dirty="0">
                <a:solidFill>
                  <a:prstClr val="black"/>
                </a:solidFill>
                <a:latin typeface="Times New Roman" panose="02020603050405020304" pitchFamily="18" charset="0"/>
                <a:cs typeface="Times New Roman" panose="02020603050405020304" pitchFamily="18" charset="0"/>
              </a:rPr>
              <a:t>- 6/6/1969, </a:t>
            </a:r>
            <a:r>
              <a:rPr lang="en-US" altLang="en-US" sz="2400" dirty="0" err="1">
                <a:solidFill>
                  <a:prstClr val="black"/>
                </a:solidFill>
                <a:latin typeface="Times New Roman" panose="02020603050405020304" pitchFamily="18" charset="0"/>
                <a:cs typeface="Times New Roman" panose="02020603050405020304" pitchFamily="18" charset="0"/>
              </a:rPr>
              <a:t>Chính</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phủ</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Cách</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mạng</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lâm</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thời</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cộng</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hoà</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Miền</a:t>
            </a:r>
            <a:r>
              <a:rPr lang="en-US" altLang="en-US" sz="2400" dirty="0">
                <a:solidFill>
                  <a:prstClr val="black"/>
                </a:solidFill>
                <a:latin typeface="Times New Roman" panose="02020603050405020304" pitchFamily="18" charset="0"/>
                <a:cs typeface="Times New Roman" panose="02020603050405020304" pitchFamily="18" charset="0"/>
              </a:rPr>
              <a:t> Nam </a:t>
            </a:r>
            <a:r>
              <a:rPr lang="en-US" altLang="en-US" sz="2400" dirty="0" err="1">
                <a:solidFill>
                  <a:prstClr val="black"/>
                </a:solidFill>
                <a:latin typeface="Times New Roman" panose="02020603050405020304" pitchFamily="18" charset="0"/>
                <a:cs typeface="Times New Roman" panose="02020603050405020304" pitchFamily="18" charset="0"/>
              </a:rPr>
              <a:t>Việt</a:t>
            </a:r>
            <a:r>
              <a:rPr lang="en-US" altLang="en-US" sz="2400" dirty="0">
                <a:solidFill>
                  <a:prstClr val="black"/>
                </a:solidFill>
                <a:latin typeface="Times New Roman" panose="02020603050405020304" pitchFamily="18" charset="0"/>
                <a:cs typeface="Times New Roman" panose="02020603050405020304" pitchFamily="18" charset="0"/>
              </a:rPr>
              <a:t> Nam ra </a:t>
            </a:r>
            <a:r>
              <a:rPr lang="en-US" altLang="en-US" sz="2400" dirty="0" err="1">
                <a:solidFill>
                  <a:prstClr val="black"/>
                </a:solidFill>
                <a:latin typeface="Times New Roman" panose="02020603050405020304" pitchFamily="18" charset="0"/>
                <a:cs typeface="Times New Roman" panose="02020603050405020304" pitchFamily="18" charset="0"/>
              </a:rPr>
              <a:t>đời</a:t>
            </a:r>
            <a:r>
              <a:rPr lang="en-US" altLang="en-US" sz="2400" dirty="0">
                <a:solidFill>
                  <a:prstClr val="black"/>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99390800-CAEC-A74B-89C9-BEC8E9FB847C}"/>
              </a:ext>
            </a:extLst>
          </p:cNvPr>
          <p:cNvSpPr/>
          <p:nvPr/>
        </p:nvSpPr>
        <p:spPr>
          <a:xfrm>
            <a:off x="1474894" y="2519173"/>
            <a:ext cx="10012410" cy="830997"/>
          </a:xfrm>
          <a:prstGeom prst="rect">
            <a:avLst/>
          </a:prstGeom>
        </p:spPr>
        <p:txBody>
          <a:bodyPr wrap="square">
            <a:spAutoFit/>
          </a:bodyPr>
          <a:lstStyle/>
          <a:p>
            <a:r>
              <a:rPr lang="vi-VN" altLang="en-US" sz="2400" dirty="0">
                <a:latin typeface="Times New Roman" panose="02020603050405020304" pitchFamily="18" charset="0"/>
                <a:cs typeface="Times New Roman" panose="02020603050405020304" pitchFamily="18" charset="0"/>
              </a:rPr>
              <a:t>- 4/1970, Hội nghị cấp cao 3 nước Đông Dương họp thể hiện sự quyết tâm đoàn kết chống Mỹ.</a:t>
            </a:r>
            <a:endParaRPr lang="en-VN" sz="2400" dirty="0"/>
          </a:p>
        </p:txBody>
      </p:sp>
    </p:spTree>
    <p:extLst>
      <p:ext uri="{BB962C8B-B14F-4D97-AF65-F5344CB8AC3E}">
        <p14:creationId xmlns:p14="http://schemas.microsoft.com/office/powerpoint/2010/main" val="862585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defRPr/>
            </a:pPr>
            <a:r>
              <a:rPr lang="en-US" altLang="en-US" sz="2800" dirty="0">
                <a:solidFill>
                  <a:prstClr val="black"/>
                </a:solidFill>
                <a:latin typeface="Times New Roman" panose="02020603050405020304" pitchFamily="18" charset="0"/>
                <a:cs typeface="Times New Roman" panose="02020603050405020304" pitchFamily="18" charset="0"/>
              </a:rPr>
              <a:t>- 6/6/1969, </a:t>
            </a:r>
            <a:r>
              <a:rPr lang="en-US" altLang="en-US" sz="2800" dirty="0" err="1">
                <a:solidFill>
                  <a:prstClr val="black"/>
                </a:solidFill>
                <a:latin typeface="Times New Roman" panose="02020603050405020304" pitchFamily="18" charset="0"/>
                <a:cs typeface="Times New Roman" panose="02020603050405020304" pitchFamily="18" charset="0"/>
              </a:rPr>
              <a:t>Chính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phủ</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Cách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mạng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lâm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thời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cộng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hoà</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Miền</a:t>
            </a:r>
            <a:r>
              <a:rPr lang="en-US" altLang="en-US" sz="2800" dirty="0">
                <a:solidFill>
                  <a:prstClr val="black"/>
                </a:solidFill>
                <a:latin typeface="Times New Roman" panose="02020603050405020304" pitchFamily="18" charset="0"/>
                <a:cs typeface="Times New Roman" panose="02020603050405020304" pitchFamily="18" charset="0"/>
              </a:rPr>
              <a:t> Nam </a:t>
            </a:r>
            <a:r>
              <a:rPr lang="en-US" altLang="en-US" sz="2800" dirty="0" err="1">
                <a:solidFill>
                  <a:prstClr val="black"/>
                </a:solidFill>
                <a:latin typeface="Times New Roman" panose="02020603050405020304" pitchFamily="18" charset="0"/>
                <a:cs typeface="Times New Roman" panose="02020603050405020304" pitchFamily="18" charset="0"/>
              </a:rPr>
              <a:t>Việt</a:t>
            </a:r>
            <a:r>
              <a:rPr lang="en-US" altLang="en-US" sz="2800" dirty="0">
                <a:solidFill>
                  <a:prstClr val="black"/>
                </a:solidFill>
                <a:latin typeface="Times New Roman" panose="02020603050405020304" pitchFamily="18" charset="0"/>
                <a:cs typeface="Times New Roman" panose="02020603050405020304" pitchFamily="18" charset="0"/>
              </a:rPr>
              <a:t> Nam ra </a:t>
            </a:r>
            <a:r>
              <a:rPr lang="en-US" altLang="en-US" sz="2800" dirty="0" err="1">
                <a:solidFill>
                  <a:prstClr val="black"/>
                </a:solidFill>
                <a:latin typeface="Times New Roman" panose="02020603050405020304" pitchFamily="18" charset="0"/>
                <a:cs typeface="Times New Roman" panose="02020603050405020304" pitchFamily="18" charset="0"/>
              </a:rPr>
              <a:t>đời</a:t>
            </a:r>
            <a:r>
              <a:rPr lang="en-US" altLang="en-US" sz="2800" dirty="0">
                <a:solidFill>
                  <a:prstClr val="black"/>
                </a:solidFill>
                <a:latin typeface="Times New Roman" panose="02020603050405020304" pitchFamily="18" charset="0"/>
                <a:cs typeface="Times New Roman" panose="02020603050405020304" pitchFamily="18" charset="0"/>
              </a:rPr>
              <a:t>.</a:t>
            </a:r>
          </a:p>
        </p:txBody>
      </p:sp>
      <p:pic>
        <p:nvPicPr>
          <p:cNvPr id="5124" name="Picture 4">
            <a:extLst>
              <a:ext uri="{FF2B5EF4-FFF2-40B4-BE49-F238E27FC236}">
                <a16:creationId xmlns:a16="http://schemas.microsoft.com/office/drawing/2014/main" id="{8510C56A-4D66-CF44-9FDC-FD80C2C2D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067" y="863599"/>
            <a:ext cx="6096000" cy="51985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73109F4-24B5-E24A-A272-71113D0D68A4}"/>
              </a:ext>
            </a:extLst>
          </p:cNvPr>
          <p:cNvSpPr/>
          <p:nvPr/>
        </p:nvSpPr>
        <p:spPr>
          <a:xfrm>
            <a:off x="6189133" y="6079064"/>
            <a:ext cx="5875867" cy="707886"/>
          </a:xfrm>
          <a:prstGeom prst="rect">
            <a:avLst/>
          </a:prstGeom>
        </p:spPr>
        <p:txBody>
          <a:bodyPr wrap="square">
            <a:spAutoFit/>
          </a:bodyPr>
          <a:lstStyle/>
          <a:p>
            <a:pPr algn="ctr"/>
            <a:r>
              <a:rPr lang="en-US" sz="2000" i="1" dirty="0" err="1">
                <a:solidFill>
                  <a:srgbClr val="111111"/>
                </a:solidFill>
                <a:latin typeface="Times New Roman" panose="02020603050405020304" pitchFamily="18" charset="0"/>
                <a:cs typeface="Times New Roman" panose="02020603050405020304" pitchFamily="18" charset="0"/>
              </a:rPr>
              <a:t>Chính</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phủ</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Cách</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mạng</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lâm</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thời</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Cộng</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hòa</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miền</a:t>
            </a:r>
            <a:r>
              <a:rPr lang="en-US" sz="2000" i="1" dirty="0">
                <a:solidFill>
                  <a:srgbClr val="111111"/>
                </a:solidFill>
                <a:latin typeface="Times New Roman" panose="02020603050405020304" pitchFamily="18" charset="0"/>
                <a:cs typeface="Times New Roman" panose="02020603050405020304" pitchFamily="18" charset="0"/>
              </a:rPr>
              <a:t> Nam </a:t>
            </a:r>
            <a:r>
              <a:rPr lang="en-US" sz="2000" i="1" dirty="0" err="1">
                <a:solidFill>
                  <a:srgbClr val="111111"/>
                </a:solidFill>
                <a:latin typeface="Times New Roman" panose="02020603050405020304" pitchFamily="18" charset="0"/>
                <a:cs typeface="Times New Roman" panose="02020603050405020304" pitchFamily="18" charset="0"/>
              </a:rPr>
              <a:t>Việt</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Nam</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trong</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buổi</a:t>
            </a:r>
            <a:r>
              <a:rPr lang="en-US" sz="2000" i="1" dirty="0">
                <a:solidFill>
                  <a:srgbClr val="111111"/>
                </a:solidFill>
                <a:latin typeface="Times New Roman" panose="02020603050405020304" pitchFamily="18" charset="0"/>
                <a:cs typeface="Times New Roman" panose="02020603050405020304" pitchFamily="18" charset="0"/>
              </a:rPr>
              <a:t> ra </a:t>
            </a:r>
            <a:r>
              <a:rPr lang="en-US" sz="2000" i="1" dirty="0" err="1">
                <a:solidFill>
                  <a:srgbClr val="111111"/>
                </a:solidFill>
                <a:latin typeface="Times New Roman" panose="02020603050405020304" pitchFamily="18" charset="0"/>
                <a:cs typeface="Times New Roman" panose="02020603050405020304" pitchFamily="18" charset="0"/>
              </a:rPr>
              <a:t>mắt</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tháng</a:t>
            </a:r>
            <a:r>
              <a:rPr lang="en-US" sz="2000" i="1" dirty="0">
                <a:solidFill>
                  <a:srgbClr val="111111"/>
                </a:solidFill>
                <a:latin typeface="Times New Roman" panose="02020603050405020304" pitchFamily="18" charset="0"/>
                <a:cs typeface="Times New Roman" panose="02020603050405020304" pitchFamily="18" charset="0"/>
              </a:rPr>
              <a:t> 6 - 1969</a:t>
            </a:r>
            <a:endParaRPr lang="en-VN" sz="2000" dirty="0">
              <a:latin typeface="Times New Roman" panose="02020603050405020304" pitchFamily="18" charset="0"/>
              <a:cs typeface="Times New Roman" panose="02020603050405020304" pitchFamily="18" charset="0"/>
            </a:endParaRPr>
          </a:p>
        </p:txBody>
      </p:sp>
      <p:pic>
        <p:nvPicPr>
          <p:cNvPr id="5126" name="Picture 6">
            <a:extLst>
              <a:ext uri="{FF2B5EF4-FFF2-40B4-BE49-F238E27FC236}">
                <a16:creationId xmlns:a16="http://schemas.microsoft.com/office/drawing/2014/main" id="{BD18C6D8-8B29-5C4C-A93A-D3E7076D83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33" y="863598"/>
            <a:ext cx="6096000" cy="52154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968EBF6-C7AB-174B-BA28-F6F4E1B1E139}"/>
              </a:ext>
            </a:extLst>
          </p:cNvPr>
          <p:cNvSpPr/>
          <p:nvPr/>
        </p:nvSpPr>
        <p:spPr>
          <a:xfrm>
            <a:off x="-71967" y="6150114"/>
            <a:ext cx="6273800" cy="707886"/>
          </a:xfrm>
          <a:prstGeom prst="rect">
            <a:avLst/>
          </a:prstGeom>
        </p:spPr>
        <p:txBody>
          <a:bodyPr wrap="square">
            <a:spAutoFit/>
          </a:bodyPr>
          <a:lstStyle/>
          <a:p>
            <a:pPr algn="ctr"/>
            <a:r>
              <a:rPr lang="vi-VN" sz="2000" i="1" dirty="0">
                <a:solidFill>
                  <a:srgbClr val="111111"/>
                </a:solidFill>
                <a:latin typeface="Times New Roman" panose="02020603050405020304" pitchFamily="18" charset="0"/>
                <a:cs typeface="Times New Roman" panose="02020603050405020304" pitchFamily="18" charset="0"/>
              </a:rPr>
              <a:t>Kiến trúc sư Huỳnh Tấn Phát (đứng giữa) được bầu làm Chủ tịch Chính phủ lâm thời Cộng hòa miền Nam Việt Nam</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92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outVertical)">
                                      <p:cBhvr>
                                        <p:cTn id="7" dur="500"/>
                                        <p:tgtEl>
                                          <p:spTgt spid="512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barn(outVertical)">
                                      <p:cBhvr>
                                        <p:cTn id="13" dur="500"/>
                                        <p:tgtEl>
                                          <p:spTgt spid="512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0"/>
            <a:ext cx="119703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2800" dirty="0">
                <a:latin typeface="Times New Roman" panose="02020603050405020304" pitchFamily="18" charset="0"/>
                <a:cs typeface="Times New Roman" panose="02020603050405020304" pitchFamily="18" charset="0"/>
              </a:rPr>
              <a:t>4/1970, Hội nghị cấp cao 3 nước Đông Dương họp thể hiện sự quyết tâm đoàn kết chống Mỹ.</a:t>
            </a:r>
            <a:endParaRPr lang="en-VN" sz="2800" dirty="0"/>
          </a:p>
        </p:txBody>
      </p:sp>
      <p:pic>
        <p:nvPicPr>
          <p:cNvPr id="6146" name="Picture 2">
            <a:extLst>
              <a:ext uri="{FF2B5EF4-FFF2-40B4-BE49-F238E27FC236}">
                <a16:creationId xmlns:a16="http://schemas.microsoft.com/office/drawing/2014/main" id="{7BEA622E-4530-5740-B485-75A93E911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67" y="954107"/>
            <a:ext cx="10617200" cy="50402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1B5A5F4-E43D-344F-A3CF-FE65371EF08B}"/>
              </a:ext>
            </a:extLst>
          </p:cNvPr>
          <p:cNvSpPr/>
          <p:nvPr/>
        </p:nvSpPr>
        <p:spPr>
          <a:xfrm>
            <a:off x="-221674" y="5994400"/>
            <a:ext cx="12192000" cy="830997"/>
          </a:xfrm>
          <a:prstGeom prst="rect">
            <a:avLst/>
          </a:prstGeom>
        </p:spPr>
        <p:txBody>
          <a:bodyPr wrap="square">
            <a:spAutoFit/>
          </a:bodyPr>
          <a:lstStyle/>
          <a:p>
            <a:pPr algn="ctr"/>
            <a:r>
              <a:rPr lang="vi-VN" sz="2400" i="1" dirty="0">
                <a:solidFill>
                  <a:srgbClr val="111111"/>
                </a:solidFill>
                <a:latin typeface="Times New Roman" panose="02020603050405020304" pitchFamily="18" charset="0"/>
                <a:cs typeface="Times New Roman" panose="02020603050405020304" pitchFamily="18" charset="0"/>
              </a:rPr>
              <a:t>Tại Hội nghị cấp cao ba nước Đông Dương (1970). Từ trái sang phải: Các vị Xihanúc, Nguyễn Hữu Thọ, Phạm Văn Đồng, Xuphanuvông.</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03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strVal val="#ppt_w*0.70"/>
                                          </p:val>
                                        </p:tav>
                                        <p:tav tm="100000">
                                          <p:val>
                                            <p:strVal val="#ppt_w"/>
                                          </p:val>
                                        </p:tav>
                                      </p:tavLst>
                                    </p:anim>
                                    <p:anim calcmode="lin" valueType="num">
                                      <p:cBhvr>
                                        <p:cTn id="8" dur="1000" fill="hold"/>
                                        <p:tgtEl>
                                          <p:spTgt spid="6146"/>
                                        </p:tgtEl>
                                        <p:attrNameLst>
                                          <p:attrName>ppt_h</p:attrName>
                                        </p:attrNameLst>
                                      </p:cBhvr>
                                      <p:tavLst>
                                        <p:tav tm="0">
                                          <p:val>
                                            <p:strVal val="#ppt_h"/>
                                          </p:val>
                                        </p:tav>
                                        <p:tav tm="100000">
                                          <p:val>
                                            <p:strVal val="#ppt_h"/>
                                          </p:val>
                                        </p:tav>
                                      </p:tavLst>
                                    </p:anim>
                                    <p:animEffect transition="in" filter="fade">
                                      <p:cBhvr>
                                        <p:cTn id="9" dur="1000"/>
                                        <p:tgtEl>
                                          <p:spTgt spid="614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12000"/>
          </a:stretch>
        </a:blipFill>
        <a:effectLst/>
      </p:bgPr>
    </p:bg>
    <p:spTree>
      <p:nvGrpSpPr>
        <p:cNvPr id="1" name=""/>
        <p:cNvGrpSpPr/>
        <p:nvPr/>
      </p:nvGrpSpPr>
      <p:grpSpPr>
        <a:xfrm>
          <a:off x="0" y="0"/>
          <a:ext cx="0" cy="0"/>
          <a:chOff x="0" y="0"/>
          <a:chExt cx="0" cy="0"/>
        </a:xfrm>
      </p:grpSpPr>
      <p:pic>
        <p:nvPicPr>
          <p:cNvPr id="2" name="chủ tịch hồ chí minh qua đời.mp4" descr="chủ tịch hồ chí minh qua đời.mp4">
            <a:hlinkClick r:id="" action="ppaction://media"/>
            <a:extLst>
              <a:ext uri="{FF2B5EF4-FFF2-40B4-BE49-F238E27FC236}">
                <a16:creationId xmlns:a16="http://schemas.microsoft.com/office/drawing/2014/main" id="{4D61FC03-4AE0-EB41-A80B-B4C4556198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917267"/>
          </a:xfrm>
          <a:prstGeom prst="rect">
            <a:avLst/>
          </a:prstGeom>
        </p:spPr>
      </p:pic>
    </p:spTree>
    <p:extLst>
      <p:ext uri="{BB962C8B-B14F-4D97-AF65-F5344CB8AC3E}">
        <p14:creationId xmlns:p14="http://schemas.microsoft.com/office/powerpoint/2010/main" val="1244787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82492"/>
            <a:ext cx="119703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r>
              <a:rPr lang="en-US" sz="3200" dirty="0" err="1">
                <a:solidFill>
                  <a:prstClr val="black"/>
                </a:solidFill>
                <a:latin typeface="Times New Roman" panose="02020603050405020304" pitchFamily="18" charset="0"/>
                <a:cs typeface="Times New Roman" panose="02020603050405020304" pitchFamily="18" charset="0"/>
              </a:rPr>
              <a:t>Mồng</a:t>
            </a:r>
            <a:r>
              <a:rPr lang="en-US" sz="3200" dirty="0">
                <a:solidFill>
                  <a:prstClr val="black"/>
                </a:solidFill>
                <a:latin typeface="Times New Roman" panose="02020603050405020304" pitchFamily="18" charset="0"/>
                <a:cs typeface="Times New Roman" panose="02020603050405020304" pitchFamily="18" charset="0"/>
              </a:rPr>
              <a:t> 2-9-1969, </a:t>
            </a:r>
            <a:r>
              <a:rPr lang="en-US" sz="3200" dirty="0" err="1">
                <a:solidFill>
                  <a:prstClr val="black"/>
                </a:solidFill>
                <a:latin typeface="Times New Roman" panose="02020603050405020304" pitchFamily="18" charset="0"/>
                <a:cs typeface="Times New Roman" panose="02020603050405020304" pitchFamily="18" charset="0"/>
              </a:rPr>
              <a:t>chủ</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tịch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Hồ</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Chí</a:t>
            </a:r>
            <a:r>
              <a:rPr lang="en-US" sz="3200" dirty="0">
                <a:solidFill>
                  <a:prstClr val="black"/>
                </a:solidFill>
                <a:latin typeface="Times New Roman" panose="02020603050405020304" pitchFamily="18" charset="0"/>
                <a:cs typeface="Times New Roman" panose="02020603050405020304" pitchFamily="18" charset="0"/>
              </a:rPr>
              <a:t> Minh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trút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thở</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cuối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cùng</a:t>
            </a:r>
            <a:endParaRPr lang="en-VN" sz="4400" dirty="0">
              <a:solidFill>
                <a:prstClr val="black"/>
              </a:solidFill>
              <a:latin typeface="Times New Roman" panose="02020603050405020304" pitchFamily="18" charset="0"/>
              <a:cs typeface="Times New Roman" panose="02020603050405020304" pitchFamily="18" charset="0"/>
            </a:endParaRPr>
          </a:p>
        </p:txBody>
      </p:sp>
      <p:pic>
        <p:nvPicPr>
          <p:cNvPr id="8194" name="Picture 2" descr="Báo chí Mỹ viết về Chủ tịch Hồ Chí Minh |=&amp;gt; Đăng trên báo Bắc Giang">
            <a:extLst>
              <a:ext uri="{FF2B5EF4-FFF2-40B4-BE49-F238E27FC236}">
                <a16:creationId xmlns:a16="http://schemas.microsoft.com/office/drawing/2014/main" id="{660DA606-4315-FC4E-8869-248AD26A3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965200"/>
            <a:ext cx="6127423" cy="5892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ANOI 1969 - Funeral Of The North Vietnamese President | Flickr">
            <a:extLst>
              <a:ext uri="{FF2B5EF4-FFF2-40B4-BE49-F238E27FC236}">
                <a16:creationId xmlns:a16="http://schemas.microsoft.com/office/drawing/2014/main" id="{342C445E-6106-934F-A8EA-B4082D01A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4108"/>
            <a:ext cx="6101465" cy="5903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94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strVal val="#ppt_w*0.70"/>
                                          </p:val>
                                        </p:tav>
                                        <p:tav tm="100000">
                                          <p:val>
                                            <p:strVal val="#ppt_w"/>
                                          </p:val>
                                        </p:tav>
                                      </p:tavLst>
                                    </p:anim>
                                    <p:anim calcmode="lin" valueType="num">
                                      <p:cBhvr>
                                        <p:cTn id="8" dur="1000" fill="hold"/>
                                        <p:tgtEl>
                                          <p:spTgt spid="8194"/>
                                        </p:tgtEl>
                                        <p:attrNameLst>
                                          <p:attrName>ppt_h</p:attrName>
                                        </p:attrNameLst>
                                      </p:cBhvr>
                                      <p:tavLst>
                                        <p:tav tm="0">
                                          <p:val>
                                            <p:strVal val="#ppt_h"/>
                                          </p:val>
                                        </p:tav>
                                        <p:tav tm="100000">
                                          <p:val>
                                            <p:strVal val="#ppt_h"/>
                                          </p:val>
                                        </p:tav>
                                      </p:tavLst>
                                    </p:anim>
                                    <p:animEffect transition="in" filter="fade">
                                      <p:cBhvr>
                                        <p:cTn id="9" dur="1000"/>
                                        <p:tgtEl>
                                          <p:spTgt spid="8194"/>
                                        </p:tgtEl>
                                      </p:cBhvr>
                                    </p:animEffect>
                                  </p:childTnLst>
                                </p:cTn>
                              </p:par>
                              <p:par>
                                <p:cTn id="10" presetID="55" presetClass="entr" presetSubtype="0"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 calcmode="lin" valueType="num">
                                      <p:cBhvr>
                                        <p:cTn id="12" dur="1000" fill="hold"/>
                                        <p:tgtEl>
                                          <p:spTgt spid="8196"/>
                                        </p:tgtEl>
                                        <p:attrNameLst>
                                          <p:attrName>ppt_w</p:attrName>
                                        </p:attrNameLst>
                                      </p:cBhvr>
                                      <p:tavLst>
                                        <p:tav tm="0">
                                          <p:val>
                                            <p:strVal val="#ppt_w*0.70"/>
                                          </p:val>
                                        </p:tav>
                                        <p:tav tm="100000">
                                          <p:val>
                                            <p:strVal val="#ppt_w"/>
                                          </p:val>
                                        </p:tav>
                                      </p:tavLst>
                                    </p:anim>
                                    <p:anim calcmode="lin" valueType="num">
                                      <p:cBhvr>
                                        <p:cTn id="13" dur="1000" fill="hold"/>
                                        <p:tgtEl>
                                          <p:spTgt spid="8196"/>
                                        </p:tgtEl>
                                        <p:attrNameLst>
                                          <p:attrName>ppt_h</p:attrName>
                                        </p:attrNameLst>
                                      </p:cBhvr>
                                      <p:tavLst>
                                        <p:tav tm="0">
                                          <p:val>
                                            <p:strVal val="#ppt_h"/>
                                          </p:val>
                                        </p:tav>
                                        <p:tav tm="100000">
                                          <p:val>
                                            <p:strVal val="#ppt_h"/>
                                          </p:val>
                                        </p:tav>
                                      </p:tavLst>
                                    </p:anim>
                                    <p:animEffect transition="in" filter="fade">
                                      <p:cBhvr>
                                        <p:cTn id="14"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lipse 28">
            <a:extLst>
              <a:ext uri="{FF2B5EF4-FFF2-40B4-BE49-F238E27FC236}">
                <a16:creationId xmlns:a16="http://schemas.microsoft.com/office/drawing/2014/main" id="{8FD4F970-BD8E-41EF-86D9-82917AC87E76}"/>
              </a:ext>
            </a:extLst>
          </p:cNvPr>
          <p:cNvSpPr/>
          <p:nvPr/>
        </p:nvSpPr>
        <p:spPr>
          <a:xfrm>
            <a:off x="7106596" y="701603"/>
            <a:ext cx="1049251" cy="1049251"/>
          </a:xfrm>
          <a:prstGeom prst="ellipse">
            <a:avLst/>
          </a:prstGeom>
          <a:solidFill>
            <a:srgbClr val="A3D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a:solidFill>
                <a:srgbClr val="F9F9F1"/>
              </a:solidFill>
              <a:latin typeface="Calibri" panose="020F0502020204030204"/>
            </a:endParaRPr>
          </a:p>
        </p:txBody>
      </p:sp>
      <p:sp>
        <p:nvSpPr>
          <p:cNvPr id="2" name="Title 1">
            <a:extLst>
              <a:ext uri="{FF2B5EF4-FFF2-40B4-BE49-F238E27FC236}">
                <a16:creationId xmlns:a16="http://schemas.microsoft.com/office/drawing/2014/main" id="{A34BEBE0-30E7-49E4-A816-DCA7EB6618A7}"/>
              </a:ext>
            </a:extLst>
          </p:cNvPr>
          <p:cNvSpPr>
            <a:spLocks noGrp="1"/>
          </p:cNvSpPr>
          <p:nvPr>
            <p:ph type="ctrTitle"/>
          </p:nvPr>
        </p:nvSpPr>
        <p:spPr>
          <a:xfrm>
            <a:off x="67842" y="1591572"/>
            <a:ext cx="7214704" cy="1969694"/>
          </a:xfrm>
          <a:ln>
            <a:noFill/>
          </a:ln>
        </p:spPr>
        <p:txBody>
          <a:bodyPr anchor="t">
            <a:normAutofit fontScale="90000"/>
          </a:bodyPr>
          <a:lstStyle/>
          <a:p>
            <a:pPr algn="ctr"/>
            <a:r>
              <a:rPr lang="vi-VN" sz="4400" b="1" dirty="0">
                <a:solidFill>
                  <a:srgbClr val="002060"/>
                </a:solidFill>
              </a:rPr>
              <a:t>BÀI 29: CẢ NƯỚC TRỰC TIẾP CHIẾN ĐẤU CHỐNG MĨ CỨU NƯỚC (1965-1973)</a:t>
            </a:r>
            <a:br>
              <a:rPr lang="vi-VN" sz="4400" b="1" dirty="0">
                <a:solidFill>
                  <a:srgbClr val="002060"/>
                </a:solidFill>
              </a:rPr>
            </a:br>
            <a:r>
              <a:rPr lang="vi-VN" sz="4400" b="1" dirty="0">
                <a:solidFill>
                  <a:srgbClr val="002060"/>
                </a:solidFill>
              </a:rPr>
              <a:t>(tiết 2)</a:t>
            </a:r>
          </a:p>
        </p:txBody>
      </p:sp>
      <p:cxnSp>
        <p:nvCxnSpPr>
          <p:cNvPr id="8" name="Conector recto 4">
            <a:extLst>
              <a:ext uri="{FF2B5EF4-FFF2-40B4-BE49-F238E27FC236}">
                <a16:creationId xmlns:a16="http://schemas.microsoft.com/office/drawing/2014/main" id="{DAAD9C90-B590-41D9-844C-9E2B121DD351}"/>
              </a:ext>
            </a:extLst>
          </p:cNvPr>
          <p:cNvCxnSpPr>
            <a:cxnSpLocks/>
          </p:cNvCxnSpPr>
          <p:nvPr/>
        </p:nvCxnSpPr>
        <p:spPr>
          <a:xfrm flipV="1">
            <a:off x="236961" y="4996630"/>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5" name="Delay 4">
            <a:extLst>
              <a:ext uri="{FF2B5EF4-FFF2-40B4-BE49-F238E27FC236}">
                <a16:creationId xmlns:a16="http://schemas.microsoft.com/office/drawing/2014/main" id="{4B0A2429-396E-7E45-A0DE-416607D39010}"/>
              </a:ext>
            </a:extLst>
          </p:cNvPr>
          <p:cNvSpPr/>
          <p:nvPr/>
        </p:nvSpPr>
        <p:spPr>
          <a:xfrm rot="16200000">
            <a:off x="7205048" y="962867"/>
            <a:ext cx="4111262" cy="3956265"/>
          </a:xfrm>
          <a:prstGeom prst="flowChartDelay">
            <a:avLst/>
          </a:prstGeom>
          <a:blipFill dpi="0" rotWithShape="0">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7412" name="Picture 4">
            <a:extLst>
              <a:ext uri="{FF2B5EF4-FFF2-40B4-BE49-F238E27FC236}">
                <a16:creationId xmlns:a16="http://schemas.microsoft.com/office/drawing/2014/main" id="{5FA52D28-1AC4-BC4F-AD25-8AE210DFD9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517" b="37524"/>
          <a:stretch/>
        </p:blipFill>
        <p:spPr bwMode="auto">
          <a:xfrm>
            <a:off x="0" y="4893199"/>
            <a:ext cx="6350000" cy="19696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23A6C8F-B988-604E-86E2-090DC37C61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2" t="38517" b="37524"/>
          <a:stretch/>
        </p:blipFill>
        <p:spPr bwMode="auto">
          <a:xfrm>
            <a:off x="6350000" y="4901753"/>
            <a:ext cx="5841999" cy="196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 fill="hold" grpId="0" nodeType="withEffect" p14:presetBounceEnd="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5000">
                                          <p:cBhvr additive="base">
                                            <p:cTn id="7" dur="600" fill="hold"/>
                                            <p:tgtEl>
                                              <p:spTgt spid="29"/>
                                            </p:tgtEl>
                                            <p:attrNameLst>
                                              <p:attrName>ppt_x</p:attrName>
                                            </p:attrNameLst>
                                          </p:cBhvr>
                                          <p:tavLst>
                                            <p:tav tm="0">
                                              <p:val>
                                                <p:strVal val="#ppt_x"/>
                                              </p:val>
                                            </p:tav>
                                            <p:tav tm="100000">
                                              <p:val>
                                                <p:strVal val="#ppt_x"/>
                                              </p:val>
                                            </p:tav>
                                          </p:tavLst>
                                        </p:anim>
                                        <p:anim calcmode="lin" valueType="num" p14:bounceEnd="5000">
                                          <p:cBhvr additive="base">
                                            <p:cTn id="8" dur="6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600" fill="hold"/>
                                            <p:tgtEl>
                                              <p:spTgt spid="29"/>
                                            </p:tgtEl>
                                            <p:attrNameLst>
                                              <p:attrName>ppt_x</p:attrName>
                                            </p:attrNameLst>
                                          </p:cBhvr>
                                          <p:tavLst>
                                            <p:tav tm="0">
                                              <p:val>
                                                <p:strVal val="#ppt_x"/>
                                              </p:val>
                                            </p:tav>
                                            <p:tav tm="100000">
                                              <p:val>
                                                <p:strVal val="#ppt_x"/>
                                              </p:val>
                                            </p:tav>
                                          </p:tavLst>
                                        </p:anim>
                                        <p:anim calcmode="lin" valueType="num">
                                          <p:cBhvr additive="base">
                                            <p:cTn id="8" dur="6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149636"/>
            <a:ext cx="119703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dirty="0" err="1">
                <a:latin typeface="Times New Roman" panose="02020603050405020304" pitchFamily="18" charset="0"/>
                <a:cs typeface="Times New Roman" panose="02020603050405020304" pitchFamily="18" charset="0"/>
              </a:rPr>
              <a:t>Mồng</a:t>
            </a:r>
            <a:r>
              <a:rPr lang="en-US" sz="3200" dirty="0">
                <a:latin typeface="Times New Roman" panose="02020603050405020304" pitchFamily="18" charset="0"/>
                <a:cs typeface="Times New Roman" panose="02020603050405020304" pitchFamily="18" charset="0"/>
              </a:rPr>
              <a:t> 2-9-1969,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Minh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endParaRPr lang="en-VN" sz="4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9F4180F-F747-8E4F-85D6-223E98563690}"/>
              </a:ext>
            </a:extLst>
          </p:cNvPr>
          <p:cNvSpPr/>
          <p:nvPr/>
        </p:nvSpPr>
        <p:spPr>
          <a:xfrm>
            <a:off x="6282267" y="1274564"/>
            <a:ext cx="5688060" cy="4832092"/>
          </a:xfrm>
          <a:prstGeom prst="rect">
            <a:avLst/>
          </a:prstGeom>
        </p:spPr>
        <p:txBody>
          <a:bodyPr wrap="square">
            <a:spAutoFit/>
          </a:bodyPr>
          <a:lstStyle/>
          <a:p>
            <a:pPr algn="just"/>
            <a:r>
              <a:rPr lang="vi-VN" sz="2800" dirty="0">
                <a:solidFill>
                  <a:srgbClr val="333333"/>
                </a:solidFill>
                <a:latin typeface="Times New Roman" panose="02020603050405020304" pitchFamily="18" charset="0"/>
                <a:cs typeface="Times New Roman" panose="02020603050405020304" pitchFamily="18" charset="0"/>
              </a:rPr>
              <a:t>“Không sao đâu, Bác muốn được uống một chút nước dừa miền Nam thôi mà…”. Rồi Bác nói nhỏ: “Bác quê ở Nam Đàn, nhưng mẹ mất ở Huế, cha mất ở Cao Lãnh. Chưa một lần Bác được trở lại hai nơi đó…”. Mọi người lặng đi. Cả cuộc đời Bác dành trọn cho dân, cho nước, nay về già nhưng vẫn không hề nguôi ngoai hình ảnh của những người ruột thịt thân yêu nhất.</a:t>
            </a:r>
            <a:endParaRPr lang="en-VN" sz="2800" dirty="0">
              <a:latin typeface="Times New Roman" panose="02020603050405020304" pitchFamily="18" charset="0"/>
              <a:cs typeface="Times New Roman" panose="02020603050405020304" pitchFamily="18" charset="0"/>
            </a:endParaRPr>
          </a:p>
        </p:txBody>
      </p:sp>
      <p:pic>
        <p:nvPicPr>
          <p:cNvPr id="8198" name="Picture 6" descr="bai a huong t8 3">
            <a:extLst>
              <a:ext uri="{FF2B5EF4-FFF2-40B4-BE49-F238E27FC236}">
                <a16:creationId xmlns:a16="http://schemas.microsoft.com/office/drawing/2014/main" id="{2C9EC57B-95A8-B249-9262-4331EED51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0635"/>
            <a:ext cx="6096000" cy="48982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55C5454-507A-F743-A08C-9464DFED2186}"/>
              </a:ext>
            </a:extLst>
          </p:cNvPr>
          <p:cNvSpPr/>
          <p:nvPr/>
        </p:nvSpPr>
        <p:spPr>
          <a:xfrm>
            <a:off x="0" y="6053079"/>
            <a:ext cx="6096000" cy="707886"/>
          </a:xfrm>
          <a:prstGeom prst="rect">
            <a:avLst/>
          </a:prstGeom>
        </p:spPr>
        <p:txBody>
          <a:bodyPr>
            <a:spAutoFit/>
          </a:bodyPr>
          <a:lstStyle/>
          <a:p>
            <a:pPr algn="ctr"/>
            <a:r>
              <a:rPr lang="vi-VN" sz="2000" i="1" dirty="0">
                <a:solidFill>
                  <a:srgbClr val="333333"/>
                </a:solidFill>
                <a:latin typeface="Times New Roman" panose="02020603050405020304" pitchFamily="18" charset="0"/>
                <a:cs typeface="Times New Roman" panose="02020603050405020304" pitchFamily="18" charset="0"/>
              </a:rPr>
              <a:t>Lãnh đạo Đảng, Nhà nước và các bác sĩ chăm sóc sức khỏe Chủ tịch Hồ Chí Minh</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0030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fade">
                                      <p:cBhvr>
                                        <p:cTn id="12" dur="1000"/>
                                        <p:tgtEl>
                                          <p:spTgt spid="8198"/>
                                        </p:tgtEl>
                                      </p:cBhvr>
                                    </p:animEffect>
                                    <p:anim calcmode="lin" valueType="num">
                                      <p:cBhvr>
                                        <p:cTn id="13" dur="1000" fill="hold"/>
                                        <p:tgtEl>
                                          <p:spTgt spid="8198"/>
                                        </p:tgtEl>
                                        <p:attrNameLst>
                                          <p:attrName>ppt_x</p:attrName>
                                        </p:attrNameLst>
                                      </p:cBhvr>
                                      <p:tavLst>
                                        <p:tav tm="0">
                                          <p:val>
                                            <p:strVal val="#ppt_x"/>
                                          </p:val>
                                        </p:tav>
                                        <p:tav tm="100000">
                                          <p:val>
                                            <p:strVal val="#ppt_x"/>
                                          </p:val>
                                        </p:tav>
                                      </p:tavLst>
                                    </p:anim>
                                    <p:anim calcmode="lin" valueType="num">
                                      <p:cBhvr>
                                        <p:cTn id="14" dur="1000" fill="hold"/>
                                        <p:tgtEl>
                                          <p:spTgt spid="81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pic>
        <p:nvPicPr>
          <p:cNvPr id="11266" name="Picture 2" descr="bai a huong t8 2">
            <a:extLst>
              <a:ext uri="{FF2B5EF4-FFF2-40B4-BE49-F238E27FC236}">
                <a16:creationId xmlns:a16="http://schemas.microsoft.com/office/drawing/2014/main" id="{65AF7C36-3E9E-8D4D-972C-AD1D11913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65658" cy="60270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6806D5-DAC7-4849-85F6-3913BB378EF0}"/>
              </a:ext>
            </a:extLst>
          </p:cNvPr>
          <p:cNvSpPr/>
          <p:nvPr/>
        </p:nvSpPr>
        <p:spPr>
          <a:xfrm>
            <a:off x="-30342" y="6027003"/>
            <a:ext cx="12192000" cy="830997"/>
          </a:xfrm>
          <a:prstGeom prst="rect">
            <a:avLst/>
          </a:prstGeom>
        </p:spPr>
        <p:txBody>
          <a:bodyPr wrap="square">
            <a:spAutoFit/>
          </a:bodyPr>
          <a:lstStyle/>
          <a:p>
            <a:pPr algn="ctr"/>
            <a:r>
              <a:rPr lang="vi-VN" sz="2400" i="1" dirty="0">
                <a:solidFill>
                  <a:srgbClr val="333333"/>
                </a:solidFill>
                <a:latin typeface="Times New Roman" panose="02020603050405020304" pitchFamily="18" charset="0"/>
                <a:cs typeface="Times New Roman" panose="02020603050405020304" pitchFamily="18" charset="0"/>
              </a:rPr>
              <a:t>Bí thư thứ nhất Ban Chấp hành Trung ương Đảng Lê Duẩn đọc Điếu văn của Ban Chấp hành Trung ương Đảng Lao động Việt Nam và công bố Di chúc của Người</a:t>
            </a:r>
            <a:endParaRPr lang="en-VN" sz="2400" dirty="0">
              <a:latin typeface="Times New Roman" panose="02020603050405020304" pitchFamily="18" charset="0"/>
              <a:cs typeface="Times New Roman" panose="02020603050405020304" pitchFamily="18" charset="0"/>
            </a:endParaRPr>
          </a:p>
        </p:txBody>
      </p:sp>
      <p:pic>
        <p:nvPicPr>
          <p:cNvPr id="11270" name="Picture 6" descr="Di Chúc Của Chủ Tịch Hồ Chí Minh | Tiki">
            <a:extLst>
              <a:ext uri="{FF2B5EF4-FFF2-40B4-BE49-F238E27FC236}">
                <a16:creationId xmlns:a16="http://schemas.microsoft.com/office/drawing/2014/main" id="{2221B48C-9EE2-A645-88F9-C348DAC156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31" t="5283" r="20398" b="4906"/>
          <a:stretch/>
        </p:blipFill>
        <p:spPr bwMode="auto">
          <a:xfrm>
            <a:off x="6096000" y="-66130"/>
            <a:ext cx="6065658" cy="6159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95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decel="50000" fill="hold">
                                          <p:stCondLst>
                                            <p:cond delay="0"/>
                                          </p:stCondLst>
                                        </p:cTn>
                                        <p:tgtEl>
                                          <p:spTgt spid="112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2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266"/>
                                        </p:tgtEl>
                                        <p:attrNameLst>
                                          <p:attrName>ppt_w</p:attrName>
                                        </p:attrNameLst>
                                      </p:cBhvr>
                                      <p:tavLst>
                                        <p:tav tm="0">
                                          <p:val>
                                            <p:strVal val="#ppt_w*.05"/>
                                          </p:val>
                                        </p:tav>
                                        <p:tav tm="100000">
                                          <p:val>
                                            <p:strVal val="#ppt_w"/>
                                          </p:val>
                                        </p:tav>
                                      </p:tavLst>
                                    </p:anim>
                                    <p:anim calcmode="lin" valueType="num">
                                      <p:cBhvr>
                                        <p:cTn id="10" dur="1000" fill="hold"/>
                                        <p:tgtEl>
                                          <p:spTgt spid="112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2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2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2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266"/>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11270"/>
                                        </p:tgtEl>
                                        <p:attrNameLst>
                                          <p:attrName>style.visibility</p:attrName>
                                        </p:attrNameLst>
                                      </p:cBhvr>
                                      <p:to>
                                        <p:strVal val="visible"/>
                                      </p:to>
                                    </p:set>
                                    <p:anim calcmode="lin" valueType="num">
                                      <p:cBhvr>
                                        <p:cTn id="27" dur="500" decel="50000" fill="hold">
                                          <p:stCondLst>
                                            <p:cond delay="0"/>
                                          </p:stCondLst>
                                        </p:cTn>
                                        <p:tgtEl>
                                          <p:spTgt spid="1127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127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1270"/>
                                        </p:tgtEl>
                                        <p:attrNameLst>
                                          <p:attrName>ppt_w</p:attrName>
                                        </p:attrNameLst>
                                      </p:cBhvr>
                                      <p:tavLst>
                                        <p:tav tm="0">
                                          <p:val>
                                            <p:strVal val="#ppt_w*.05"/>
                                          </p:val>
                                        </p:tav>
                                        <p:tav tm="100000">
                                          <p:val>
                                            <p:strVal val="#ppt_w"/>
                                          </p:val>
                                        </p:tav>
                                      </p:tavLst>
                                    </p:anim>
                                    <p:anim calcmode="lin" valueType="num">
                                      <p:cBhvr>
                                        <p:cTn id="30" dur="1000" fill="hold"/>
                                        <p:tgtEl>
                                          <p:spTgt spid="1127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127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127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127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F9F9F1"/>
                </a:solidFill>
                <a:effectLst/>
                <a:uLnTx/>
                <a:uFillTx/>
                <a:latin typeface="Times New Roman" panose="02020603050405020304" pitchFamily="18" charset="0"/>
                <a:ea typeface="+mn-ea"/>
                <a:cs typeface="Times New Roman" panose="02020603050405020304" pitchFamily="18" charset="0"/>
              </a:rPr>
              <a:t>2. Chiến đấu chống chiến lược “Chiến tranh cục bộ ”của Mĩ</a:t>
            </a:r>
          </a:p>
        </p:txBody>
      </p:sp>
      <p:graphicFrame>
        <p:nvGraphicFramePr>
          <p:cNvPr id="4" name="Table 3">
            <a:extLst>
              <a:ext uri="{FF2B5EF4-FFF2-40B4-BE49-F238E27FC236}">
                <a16:creationId xmlns:a16="http://schemas.microsoft.com/office/drawing/2014/main" id="{E3D3FCAE-EB62-CC4E-977E-F96BFDBAAEA4}"/>
              </a:ext>
            </a:extLst>
          </p:cNvPr>
          <p:cNvGraphicFramePr>
            <a:graphicFrameLocks noGrp="1"/>
          </p:cNvGraphicFramePr>
          <p:nvPr>
            <p:extLst>
              <p:ext uri="{D42A27DB-BD31-4B8C-83A1-F6EECF244321}">
                <p14:modId xmlns:p14="http://schemas.microsoft.com/office/powerpoint/2010/main" val="3649538687"/>
              </p:ext>
            </p:extLst>
          </p:nvPr>
        </p:nvGraphicFramePr>
        <p:xfrm>
          <a:off x="0" y="2"/>
          <a:ext cx="12191999" cy="6857998"/>
        </p:xfrm>
        <a:graphic>
          <a:graphicData uri="http://schemas.openxmlformats.org/drawingml/2006/table">
            <a:tbl>
              <a:tblPr firstRow="1" bandRow="1">
                <a:tableStyleId>{5C22544A-7EE6-4342-B048-85BDC9FD1C3A}</a:tableStyleId>
              </a:tblPr>
              <a:tblGrid>
                <a:gridCol w="1318056">
                  <a:extLst>
                    <a:ext uri="{9D8B030D-6E8A-4147-A177-3AD203B41FA5}">
                      <a16:colId xmlns:a16="http://schemas.microsoft.com/office/drawing/2014/main" val="20000"/>
                    </a:ext>
                  </a:extLst>
                </a:gridCol>
                <a:gridCol w="10873943">
                  <a:extLst>
                    <a:ext uri="{9D8B030D-6E8A-4147-A177-3AD203B41FA5}">
                      <a16:colId xmlns:a16="http://schemas.microsoft.com/office/drawing/2014/main" val="20001"/>
                    </a:ext>
                  </a:extLst>
                </a:gridCol>
              </a:tblGrid>
              <a:tr h="859453">
                <a:tc>
                  <a:txBody>
                    <a:bodyPr/>
                    <a:lstStyle/>
                    <a:p>
                      <a:pPr algn="ctr"/>
                      <a:r>
                        <a:rPr lang="en-US" sz="2400" b="1" dirty="0">
                          <a:solidFill>
                            <a:srgbClr val="FFFF00"/>
                          </a:solidFill>
                          <a:latin typeface="Times New Roman" panose="02020603050405020304" pitchFamily="18" charset="0"/>
                          <a:cs typeface="Times New Roman" panose="02020603050405020304" pitchFamily="18" charset="0"/>
                        </a:rPr>
                        <a:t>STT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a:r>
                        <a:rPr lang="en-US" sz="2400" dirty="0">
                          <a:solidFill>
                            <a:srgbClr val="FFFF00"/>
                          </a:solidFill>
                          <a:latin typeface="Times New Roman" panose="02020603050405020304" pitchFamily="18" charset="0"/>
                          <a:cs typeface="Times New Roman" panose="02020603050405020304" pitchFamily="18" charset="0"/>
                        </a:rPr>
                        <a:t>CÁC</a:t>
                      </a:r>
                      <a:r>
                        <a:rPr lang="en-US" sz="2400" baseline="0" dirty="0">
                          <a:solidFill>
                            <a:srgbClr val="FFFF00"/>
                          </a:solidFill>
                          <a:latin typeface="Times New Roman" panose="02020603050405020304" pitchFamily="18" charset="0"/>
                          <a:cs typeface="Times New Roman" panose="02020603050405020304" pitchFamily="18" charset="0"/>
                        </a:rPr>
                        <a:t> SỰ KIỆN TIÊU BIỂU</a:t>
                      </a:r>
                      <a:endParaRPr lang="en-US" sz="2400" dirty="0">
                        <a:solidFill>
                          <a:srgbClr val="FFFF00"/>
                        </a:solidFill>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0"/>
                  </a:ext>
                </a:extLst>
              </a:tr>
              <a:tr h="2811708">
                <a:tc>
                  <a:txBody>
                    <a:bodyPr/>
                    <a:lstStyle/>
                    <a:p>
                      <a:pPr algn="ctr"/>
                      <a:endParaRPr lang="en-US" sz="2400" b="1"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1"/>
                  </a:ext>
                </a:extLst>
              </a:tr>
              <a:tr h="3186837">
                <a:tc>
                  <a:txBody>
                    <a:bodyPr/>
                    <a:lstStyle/>
                    <a:p>
                      <a:pPr algn="ctr"/>
                      <a:endParaRPr lang="en-US" sz="2400" b="1" dirty="0">
                        <a:latin typeface="Times New Roman" panose="02020603050405020304" pitchFamily="18" charset="0"/>
                        <a:cs typeface="Times New Roman" panose="02020603050405020304" pitchFamily="18" charset="0"/>
                      </a:endParaRPr>
                    </a:p>
                    <a:p>
                      <a:pPr algn="ctr"/>
                      <a:r>
                        <a:rPr lang="pt-BR" altLang="en-US" sz="2400" b="1" i="1" dirty="0" err="1">
                          <a:latin typeface="Times New Roman" panose="02020603050405020304" pitchFamily="18" charset="0"/>
                          <a:cs typeface="Times New Roman" panose="02020603050405020304" pitchFamily="18" charset="0"/>
                        </a:rPr>
                        <a:t>Trên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mặt</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trận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quân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sự</a:t>
                      </a:r>
                      <a:endParaRPr lang="en-US" sz="2400" b="1"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67DDFC79-3258-694A-9E8E-E6A7D4B40EE6}"/>
              </a:ext>
            </a:extLst>
          </p:cNvPr>
          <p:cNvSpPr/>
          <p:nvPr/>
        </p:nvSpPr>
        <p:spPr>
          <a:xfrm>
            <a:off x="1474894" y="1182723"/>
            <a:ext cx="1031840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- 6/6/1969,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phủ</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lâm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cộng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ra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Rectangle 2">
            <a:extLst>
              <a:ext uri="{FF2B5EF4-FFF2-40B4-BE49-F238E27FC236}">
                <a16:creationId xmlns:a16="http://schemas.microsoft.com/office/drawing/2014/main" id="{99390800-CAEC-A74B-89C9-BEC8E9FB847C}"/>
              </a:ext>
            </a:extLst>
          </p:cNvPr>
          <p:cNvSpPr/>
          <p:nvPr/>
        </p:nvSpPr>
        <p:spPr>
          <a:xfrm>
            <a:off x="1474894" y="2040698"/>
            <a:ext cx="1001241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- 4/1970, Hội nghị cấp cao 3 nước Đông Dương họp thể hiện sự quyết tâm đoàn kết chống Mỹ.</a:t>
            </a: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97871AA-9FBC-FA48-A8D1-CCCC45A1B2E5}"/>
              </a:ext>
            </a:extLst>
          </p:cNvPr>
          <p:cNvSpPr/>
          <p:nvPr/>
        </p:nvSpPr>
        <p:spPr>
          <a:xfrm>
            <a:off x="1339970" y="3986306"/>
            <a:ext cx="10852030" cy="830997"/>
          </a:xfrm>
          <a:prstGeom prst="rect">
            <a:avLst/>
          </a:prstGeom>
        </p:spPr>
        <p:txBody>
          <a:bodyPr wrap="square">
            <a:spAutoFit/>
          </a:bodyPr>
          <a:lstStyle/>
          <a:p>
            <a:pPr algn="just"/>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tháng</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4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6/1970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đội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Cam</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pu</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-chia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đập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tan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xâm</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lược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Cam</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pu</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-chia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10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vạn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Mĩ</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đội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Sài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Gòn</a:t>
            </a:r>
            <a:endParaRPr lang="en-VN"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0431FF3-4220-B446-8914-DBC3BAC69B33}"/>
              </a:ext>
            </a:extLst>
          </p:cNvPr>
          <p:cNvSpPr/>
          <p:nvPr/>
        </p:nvSpPr>
        <p:spPr>
          <a:xfrm>
            <a:off x="1339970" y="4909429"/>
            <a:ext cx="10852030" cy="830997"/>
          </a:xfrm>
          <a:prstGeom prst="rect">
            <a:avLst/>
          </a:prstGeom>
        </p:spPr>
        <p:txBody>
          <a:bodyPr wrap="square">
            <a:spAutoFit/>
          </a:bodyPr>
          <a:lstStyle/>
          <a:p>
            <a:pPr algn="just">
              <a:buClrTx/>
              <a:buFontTx/>
              <a:buNone/>
            </a:pP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tháng</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3/1971,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đội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phối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phóng</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Lào</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đập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tan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4,5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vạn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Mĩ</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đội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Sài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Gòn</a:t>
            </a:r>
            <a:endPar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Text Box 11">
            <a:extLst>
              <a:ext uri="{FF2B5EF4-FFF2-40B4-BE49-F238E27FC236}">
                <a16:creationId xmlns:a16="http://schemas.microsoft.com/office/drawing/2014/main" id="{50AB4FFE-9F48-2A43-875A-527B496BB04E}"/>
              </a:ext>
            </a:extLst>
          </p:cNvPr>
          <p:cNvSpPr txBox="1">
            <a:spLocks noChangeArrowheads="1"/>
          </p:cNvSpPr>
          <p:nvPr/>
        </p:nvSpPr>
        <p:spPr bwMode="auto">
          <a:xfrm>
            <a:off x="1339970" y="5934121"/>
            <a:ext cx="903514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Khắp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đô</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thị</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phong</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trào</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tầng</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tục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3124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additive="repl">
                                        <p:cTn id="16" dur="1" fill="hold">
                                          <p:stCondLst>
                                            <p:cond delay="0"/>
                                          </p:stCondLst>
                                        </p:cTn>
                                        <p:tgtEl>
                                          <p:spTgt spid="8"/>
                                        </p:tgtEl>
                                        <p:attrNameLst>
                                          <p:attrName>style.visibility</p:attrName>
                                        </p:attrNameLst>
                                      </p:cBhvr>
                                      <p:to>
                                        <p:strVal val="visible"/>
                                      </p:to>
                                    </p:set>
                                    <p:anim calcmode="lin" valueType="num">
                                      <p:cBhvr additive="repl">
                                        <p:cTn id="17" dur="500" fill="hold"/>
                                        <p:tgtEl>
                                          <p:spTgt spid="8"/>
                                        </p:tgtEl>
                                        <p:attrNameLst>
                                          <p:attrName>ppt_x</p:attrName>
                                        </p:attrNameLst>
                                      </p:cBhvr>
                                      <p:tavLst>
                                        <p:tav tm="100000">
                                          <p:val>
                                            <p:strVal val="#ppt_x"/>
                                          </p:val>
                                        </p:tav>
                                        <p:tav>
                                          <p:val>
                                            <p:strVal val="#ppt_x"/>
                                          </p:val>
                                        </p:tav>
                                      </p:tavLst>
                                    </p:anim>
                                    <p:anim calcmode="lin" valueType="num">
                                      <p:cBhvr additive="repl">
                                        <p:cTn id="18" dur="500" fill="hold"/>
                                        <p:tgtEl>
                                          <p:spTgt spid="8"/>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0"/>
            <a:ext cx="119703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pPr>
            <a:r>
              <a:rPr lang="vi-VN" altLang="en-US" sz="2400" b="1" dirty="0">
                <a:solidFill>
                  <a:srgbClr val="C00000"/>
                </a:solidFill>
                <a:latin typeface="Times New Roman" panose="02020603050405020304" pitchFamily="18" charset="0"/>
                <a:cs typeface="Times New Roman" panose="02020603050405020304" pitchFamily="18" charset="0"/>
              </a:rPr>
              <a:t>Đại tướng Võ Nguyên Giáp (giữa) và trung tướng Đồng Sỹ Nguyên (bên phải) trong chiến dịch đường 9 Nam Lào 1971 </a:t>
            </a:r>
          </a:p>
        </p:txBody>
      </p:sp>
      <p:pic>
        <p:nvPicPr>
          <p:cNvPr id="10" name="Picture 5" descr="duong_9_nam_lao">
            <a:extLst>
              <a:ext uri="{FF2B5EF4-FFF2-40B4-BE49-F238E27FC236}">
                <a16:creationId xmlns:a16="http://schemas.microsoft.com/office/drawing/2014/main" id="{C1E1F1FE-300C-4B40-8987-41555BE35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0996"/>
            <a:ext cx="12192000" cy="602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1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800" decel="100000"/>
                                        <p:tgtEl>
                                          <p:spTgt spid="17"/>
                                        </p:tgtEl>
                                      </p:cBhvr>
                                    </p:animEffect>
                                    <p:anim calcmode="lin" valueType="num">
                                      <p:cBhvr>
                                        <p:cTn id="8" dur="800" decel="100000" fill="hold"/>
                                        <p:tgtEl>
                                          <p:spTgt spid="17"/>
                                        </p:tgtEl>
                                        <p:attrNameLst>
                                          <p:attrName>style.rotation</p:attrName>
                                        </p:attrNameLst>
                                      </p:cBhvr>
                                      <p:tavLst>
                                        <p:tav tm="0">
                                          <p:val>
                                            <p:fltVal val="-90"/>
                                          </p:val>
                                        </p:tav>
                                        <p:tav tm="100000">
                                          <p:val>
                                            <p:fltVal val="0"/>
                                          </p:val>
                                        </p:tav>
                                      </p:tavLst>
                                    </p:anim>
                                    <p:anim calcmode="lin" valueType="num">
                                      <p:cBhvr>
                                        <p:cTn id="9" dur="800" decel="100000" fill="hold"/>
                                        <p:tgtEl>
                                          <p:spTgt spid="17"/>
                                        </p:tgtEl>
                                        <p:attrNameLst>
                                          <p:attrName>ppt_x</p:attrName>
                                        </p:attrNameLst>
                                      </p:cBhvr>
                                      <p:tavLst>
                                        <p:tav tm="0">
                                          <p:val>
                                            <p:strVal val="#ppt_x+0.4"/>
                                          </p:val>
                                        </p:tav>
                                        <p:tav tm="100000">
                                          <p:val>
                                            <p:strVal val="#ppt_x-0.05"/>
                                          </p:val>
                                        </p:tav>
                                      </p:tavLst>
                                    </p:anim>
                                    <p:anim calcmode="lin" valueType="num">
                                      <p:cBhvr>
                                        <p:cTn id="10" dur="800" decel="100000" fill="hold"/>
                                        <p:tgtEl>
                                          <p:spTgt spid="1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800" decel="100000"/>
                                        <p:tgtEl>
                                          <p:spTgt spid="10"/>
                                        </p:tgtEl>
                                      </p:cBhvr>
                                    </p:animEffect>
                                    <p:anim calcmode="lin" valueType="num">
                                      <p:cBhvr>
                                        <p:cTn id="16" dur="800" decel="100000" fill="hold"/>
                                        <p:tgtEl>
                                          <p:spTgt spid="10"/>
                                        </p:tgtEl>
                                        <p:attrNameLst>
                                          <p:attrName>style.rotation</p:attrName>
                                        </p:attrNameLst>
                                      </p:cBhvr>
                                      <p:tavLst>
                                        <p:tav tm="0">
                                          <p:val>
                                            <p:fltVal val="-90"/>
                                          </p:val>
                                        </p:tav>
                                        <p:tav tm="100000">
                                          <p:val>
                                            <p:fltVal val="0"/>
                                          </p:val>
                                        </p:tav>
                                      </p:tavLst>
                                    </p:anim>
                                    <p:anim calcmode="lin" valueType="num">
                                      <p:cBhvr>
                                        <p:cTn id="17" dur="800" decel="100000" fill="hold"/>
                                        <p:tgtEl>
                                          <p:spTgt spid="10"/>
                                        </p:tgtEl>
                                        <p:attrNameLst>
                                          <p:attrName>ppt_x</p:attrName>
                                        </p:attrNameLst>
                                      </p:cBhvr>
                                      <p:tavLst>
                                        <p:tav tm="0">
                                          <p:val>
                                            <p:strVal val="#ppt_x+0.4"/>
                                          </p:val>
                                        </p:tav>
                                        <p:tav tm="100000">
                                          <p:val>
                                            <p:strVal val="#ppt_x-0.05"/>
                                          </p:val>
                                        </p:tav>
                                      </p:tavLst>
                                    </p:anim>
                                    <p:anim calcmode="lin" valueType="num">
                                      <p:cBhvr>
                                        <p:cTn id="18" dur="800" decel="100000" fill="hold"/>
                                        <p:tgtEl>
                                          <p:spTgt spid="1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pic>
        <p:nvPicPr>
          <p:cNvPr id="4" name="Picture 5" descr="0">
            <a:extLst>
              <a:ext uri="{FF2B5EF4-FFF2-40B4-BE49-F238E27FC236}">
                <a16:creationId xmlns:a16="http://schemas.microsoft.com/office/drawing/2014/main" id="{C5ECC873-FD8E-1048-89CC-4D671D823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15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qp-l-1">
            <a:extLst>
              <a:ext uri="{FF2B5EF4-FFF2-40B4-BE49-F238E27FC236}">
                <a16:creationId xmlns:a16="http://schemas.microsoft.com/office/drawing/2014/main" id="{16BD6119-710D-5248-BBBC-9A7943268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615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285AE98-7250-8047-9636-3FCE37FFED68}"/>
              </a:ext>
            </a:extLst>
          </p:cNvPr>
          <p:cNvSpPr/>
          <p:nvPr/>
        </p:nvSpPr>
        <p:spPr>
          <a:xfrm>
            <a:off x="-261668" y="6211019"/>
            <a:ext cx="12715336" cy="461665"/>
          </a:xfrm>
          <a:prstGeom prst="rect">
            <a:avLst/>
          </a:prstGeom>
        </p:spPr>
        <p:txBody>
          <a:bodyPr wrap="square">
            <a:spAutoFit/>
          </a:bodyPr>
          <a:lstStyle/>
          <a:p>
            <a:pPr algn="ctr"/>
            <a:r>
              <a:rPr lang="af-ZA" altLang="en-US" sz="2400" b="1" dirty="0" err="1">
                <a:solidFill>
                  <a:srgbClr val="FF0000"/>
                </a:solidFill>
                <a:latin typeface="Times New Roman" panose="02020603050405020304" pitchFamily="18" charset="0"/>
                <a:cs typeface="Times New Roman" panose="02020603050405020304" pitchFamily="18" charset="0"/>
              </a:rPr>
              <a:t>Quân</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đội</a:t>
            </a:r>
            <a:r>
              <a:rPr lang="af-ZA" altLang="en-US" sz="2400" b="1" dirty="0">
                <a:solidFill>
                  <a:srgbClr val="FF0000"/>
                </a:solidFill>
                <a:latin typeface="Times New Roman" panose="02020603050405020304" pitchFamily="18" charset="0"/>
                <a:cs typeface="Times New Roman" panose="02020603050405020304" pitchFamily="18" charset="0"/>
              </a:rPr>
              <a:t> NDVN </a:t>
            </a:r>
            <a:r>
              <a:rPr lang="af-ZA" altLang="en-US" sz="2400" b="1" dirty="0" err="1">
                <a:solidFill>
                  <a:srgbClr val="FF0000"/>
                </a:solidFill>
                <a:latin typeface="Times New Roman" panose="02020603050405020304" pitchFamily="18" charset="0"/>
                <a:cs typeface="Times New Roman" panose="02020603050405020304" pitchFamily="18" charset="0"/>
              </a:rPr>
              <a:t>hiệp</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đồng</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chiến</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đấu</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với</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bạn</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Lào</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trong</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Chiến</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dịch</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Đường</a:t>
            </a:r>
            <a:r>
              <a:rPr lang="af-ZA" altLang="en-US" sz="2400" b="1" dirty="0">
                <a:solidFill>
                  <a:srgbClr val="FF0000"/>
                </a:solidFill>
                <a:latin typeface="Times New Roman" panose="02020603050405020304" pitchFamily="18" charset="0"/>
                <a:cs typeface="Times New Roman" panose="02020603050405020304" pitchFamily="18" charset="0"/>
              </a:rPr>
              <a:t> 9 - </a:t>
            </a:r>
            <a:r>
              <a:rPr lang="af-ZA" altLang="en-US" sz="2400" b="1" dirty="0" err="1">
                <a:solidFill>
                  <a:srgbClr val="FF0000"/>
                </a:solidFill>
                <a:latin typeface="Times New Roman" panose="02020603050405020304" pitchFamily="18" charset="0"/>
                <a:cs typeface="Times New Roman" panose="02020603050405020304" pitchFamily="18" charset="0"/>
              </a:rPr>
              <a:t>Nam</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Lào</a:t>
            </a:r>
            <a:r>
              <a:rPr lang="af-ZA" altLang="en-US" sz="2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9987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800" decel="100000"/>
                                        <p:tgtEl>
                                          <p:spTgt spid="2"/>
                                        </p:tgtEl>
                                      </p:cBhvr>
                                    </p:animEffect>
                                    <p:anim calcmode="lin" valueType="num">
                                      <p:cBhvr>
                                        <p:cTn id="24" dur="800" decel="100000" fill="hold"/>
                                        <p:tgtEl>
                                          <p:spTgt spid="2"/>
                                        </p:tgtEl>
                                        <p:attrNameLst>
                                          <p:attrName>style.rotation</p:attrName>
                                        </p:attrNameLst>
                                      </p:cBhvr>
                                      <p:tavLst>
                                        <p:tav tm="0">
                                          <p:val>
                                            <p:fltVal val="-90"/>
                                          </p:val>
                                        </p:tav>
                                        <p:tav tm="100000">
                                          <p:val>
                                            <p:fltVal val="0"/>
                                          </p:val>
                                        </p:tav>
                                      </p:tavLst>
                                    </p:anim>
                                    <p:anim calcmode="lin" valueType="num">
                                      <p:cBhvr>
                                        <p:cTn id="25" dur="800" decel="100000" fill="hold"/>
                                        <p:tgtEl>
                                          <p:spTgt spid="2"/>
                                        </p:tgtEl>
                                        <p:attrNameLst>
                                          <p:attrName>ppt_x</p:attrName>
                                        </p:attrNameLst>
                                      </p:cBhvr>
                                      <p:tavLst>
                                        <p:tav tm="0">
                                          <p:val>
                                            <p:strVal val="#ppt_x+0.4"/>
                                          </p:val>
                                        </p:tav>
                                        <p:tav tm="100000">
                                          <p:val>
                                            <p:strVal val="#ppt_x-0.05"/>
                                          </p:val>
                                        </p:tav>
                                      </p:tavLst>
                                    </p:anim>
                                    <p:anim calcmode="lin" valueType="num">
                                      <p:cBhvr>
                                        <p:cTn id="26" dur="800" decel="100000" fill="hold"/>
                                        <p:tgtEl>
                                          <p:spTgt spid="2"/>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70809"/>
            <a:ext cx="119703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pPr>
            <a:r>
              <a:rPr lang="vi-VN" altLang="en-US" sz="3600" b="1" dirty="0">
                <a:solidFill>
                  <a:srgbClr val="C00000"/>
                </a:solidFill>
                <a:latin typeface="Times New Roman" panose="02020603050405020304" pitchFamily="18" charset="0"/>
                <a:cs typeface="Times New Roman" panose="02020603050405020304" pitchFamily="18" charset="0"/>
              </a:rPr>
              <a:t>3. Cuộc tiến công chiến lược năm 1972 </a:t>
            </a:r>
          </a:p>
        </p:txBody>
      </p:sp>
      <p:grpSp>
        <p:nvGrpSpPr>
          <p:cNvPr id="5" name="Group 4">
            <a:extLst>
              <a:ext uri="{FF2B5EF4-FFF2-40B4-BE49-F238E27FC236}">
                <a16:creationId xmlns:a16="http://schemas.microsoft.com/office/drawing/2014/main" id="{313DDC45-70DF-F840-AE49-A622BEB3F775}"/>
              </a:ext>
            </a:extLst>
          </p:cNvPr>
          <p:cNvGrpSpPr/>
          <p:nvPr/>
        </p:nvGrpSpPr>
        <p:grpSpPr>
          <a:xfrm>
            <a:off x="212651" y="1084521"/>
            <a:ext cx="5649433" cy="5773479"/>
            <a:chOff x="212651" y="1084521"/>
            <a:chExt cx="5649433" cy="5773479"/>
          </a:xfrm>
        </p:grpSpPr>
        <p:sp>
          <p:nvSpPr>
            <p:cNvPr id="2" name="Rounded Rectangle 1">
              <a:extLst>
                <a:ext uri="{FF2B5EF4-FFF2-40B4-BE49-F238E27FC236}">
                  <a16:creationId xmlns:a16="http://schemas.microsoft.com/office/drawing/2014/main" id="{B141A503-4978-FA44-8CF4-C7673F6195D4}"/>
                </a:ext>
              </a:extLst>
            </p:cNvPr>
            <p:cNvSpPr/>
            <p:nvPr/>
          </p:nvSpPr>
          <p:spPr>
            <a:xfrm>
              <a:off x="212651" y="1084521"/>
              <a:ext cx="5649433" cy="5773479"/>
            </a:xfrm>
            <a:prstGeom prst="roundRect">
              <a:avLst>
                <a:gd name="adj" fmla="val 1335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6" name="Rectangle 5">
              <a:extLst>
                <a:ext uri="{FF2B5EF4-FFF2-40B4-BE49-F238E27FC236}">
                  <a16:creationId xmlns:a16="http://schemas.microsoft.com/office/drawing/2014/main" id="{A2206B0A-7FBC-7D42-B4CE-62CA73A4A26A}"/>
                </a:ext>
              </a:extLst>
            </p:cNvPr>
            <p:cNvSpPr/>
            <p:nvPr/>
          </p:nvSpPr>
          <p:spPr>
            <a:xfrm>
              <a:off x="329607" y="1476752"/>
              <a:ext cx="5415519" cy="1323439"/>
            </a:xfrm>
            <a:prstGeom prst="rect">
              <a:avLst/>
            </a:prstGeom>
          </p:spPr>
          <p:txBody>
            <a:bodyPr wrap="square">
              <a:spAutoFit/>
            </a:bodyPr>
            <a:lstStyle/>
            <a:p>
              <a:pPr lvl="0" algn="ctr">
                <a:defRPr/>
              </a:pPr>
              <a:r>
                <a:rPr lang="en-US" sz="4000" dirty="0" err="1">
                  <a:solidFill>
                    <a:prstClr val="black">
                      <a:lumMod val="95000"/>
                      <a:lumOff val="5000"/>
                    </a:prstClr>
                  </a:solidFill>
                  <a:latin typeface="Times New Roman" pitchFamily="18" charset="0"/>
                  <a:cs typeface="Times New Roman" pitchFamily="18" charset="0"/>
                </a:rPr>
                <a:t>Xem</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đoạn</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phim</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và</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trả</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lời</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các</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câu</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hỏi</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sau</a:t>
              </a:r>
              <a:r>
                <a:rPr lang="en-US" sz="4000" dirty="0">
                  <a:solidFill>
                    <a:prstClr val="black">
                      <a:lumMod val="95000"/>
                      <a:lumOff val="5000"/>
                    </a:prstClr>
                  </a:solidFill>
                  <a:latin typeface="Times New Roman" pitchFamily="18" charset="0"/>
                  <a:cs typeface="Times New Roman" pitchFamily="18" charset="0"/>
                </a:rPr>
                <a:t>:</a:t>
              </a:r>
            </a:p>
          </p:txBody>
        </p:sp>
        <p:pic>
          <p:nvPicPr>
            <p:cNvPr id="8196" name="Picture 4">
              <a:extLst>
                <a:ext uri="{FF2B5EF4-FFF2-40B4-BE49-F238E27FC236}">
                  <a16:creationId xmlns:a16="http://schemas.microsoft.com/office/drawing/2014/main" id="{6868F4EA-0835-0647-8E85-07EA9B7213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44" r="14667" b="2642"/>
            <a:stretch/>
          </p:blipFill>
          <p:spPr bwMode="auto">
            <a:xfrm>
              <a:off x="1451031" y="2711303"/>
              <a:ext cx="3406585" cy="358184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9326EAB5-421D-0049-AF94-C8D49D0A90D9}"/>
              </a:ext>
            </a:extLst>
          </p:cNvPr>
          <p:cNvSpPr txBox="1">
            <a:spLocks noChangeArrowheads="1"/>
          </p:cNvSpPr>
          <p:nvPr/>
        </p:nvSpPr>
        <p:spPr bwMode="auto">
          <a:xfrm>
            <a:off x="6095996" y="2165985"/>
            <a:ext cx="5862086" cy="954107"/>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00FF"/>
                </a:solidFill>
                <a:latin typeface="Times New Roman" panose="02020603050405020304" pitchFamily="18" charset="0"/>
                <a:cs typeface="Times New Roman" panose="02020603050405020304" pitchFamily="18" charset="0"/>
              </a:rPr>
              <a:t>Vì</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sao</a:t>
            </a:r>
            <a:r>
              <a:rPr lang="en-US" altLang="en-US" sz="2800" dirty="0">
                <a:solidFill>
                  <a:srgbClr val="0000FF"/>
                </a:solidFill>
                <a:latin typeface="Times New Roman" panose="02020603050405020304" pitchFamily="18" charset="0"/>
                <a:cs typeface="Times New Roman" panose="02020603050405020304" pitchFamily="18" charset="0"/>
              </a:rPr>
              <a:t> 1972 ta </a:t>
            </a:r>
            <a:r>
              <a:rPr lang="en-US" altLang="en-US" sz="2800" dirty="0" err="1">
                <a:solidFill>
                  <a:srgbClr val="0000FF"/>
                </a:solidFill>
                <a:latin typeface="Times New Roman" panose="02020603050405020304" pitchFamily="18" charset="0"/>
                <a:cs typeface="Times New Roman" panose="02020603050405020304" pitchFamily="18" charset="0"/>
              </a:rPr>
              <a:t>lại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mở</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cuộc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tiến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chiến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lược</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447688F6-9438-7947-BCAF-130900831985}"/>
              </a:ext>
            </a:extLst>
          </p:cNvPr>
          <p:cNvSpPr txBox="1">
            <a:spLocks noChangeArrowheads="1"/>
          </p:cNvSpPr>
          <p:nvPr/>
        </p:nvSpPr>
        <p:spPr bwMode="auto">
          <a:xfrm>
            <a:off x="6095996" y="4025170"/>
            <a:ext cx="5862086" cy="954107"/>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err="1">
                <a:solidFill>
                  <a:srgbClr val="00B050"/>
                </a:solidFill>
                <a:latin typeface="Times New Roman" panose="02020603050405020304" pitchFamily="18" charset="0"/>
                <a:cs typeface="Times New Roman" panose="02020603050405020304" pitchFamily="18" charset="0"/>
              </a:rPr>
              <a:t>Nêu</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ý</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nghĩa</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của</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cuộc</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tiến</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công</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chiến</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lược</a:t>
            </a:r>
            <a:r>
              <a:rPr lang="en-US" altLang="en-US" sz="2800" dirty="0">
                <a:solidFill>
                  <a:srgbClr val="00B050"/>
                </a:solidFill>
                <a:latin typeface="Times New Roman" panose="02020603050405020304" pitchFamily="18" charset="0"/>
                <a:cs typeface="Times New Roman" panose="02020603050405020304" pitchFamily="18" charset="0"/>
              </a:rPr>
              <a:t> 1972?</a:t>
            </a:r>
          </a:p>
        </p:txBody>
      </p:sp>
    </p:spTree>
    <p:extLst>
      <p:ext uri="{BB962C8B-B14F-4D97-AF65-F5344CB8AC3E}">
        <p14:creationId xmlns:p14="http://schemas.microsoft.com/office/powerpoint/2010/main" val="152860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uộc tiến công chiến lược 1972.mp4" descr="Cuộc tiến công chiến lược 1972.mp4">
            <a:hlinkClick r:id="" action="ppaction://media"/>
            <a:extLst>
              <a:ext uri="{FF2B5EF4-FFF2-40B4-BE49-F238E27FC236}">
                <a16:creationId xmlns:a16="http://schemas.microsoft.com/office/drawing/2014/main" id="{A5DC667B-FE0C-E045-91BA-FC058A5F18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950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defRPr/>
            </a:pPr>
            <a:r>
              <a:rPr lang="vi-VN" altLang="en-US" sz="2800" b="1" dirty="0">
                <a:solidFill>
                  <a:srgbClr val="C00000"/>
                </a:solidFill>
                <a:latin typeface="Times New Roman" panose="02020603050405020304" pitchFamily="18" charset="0"/>
                <a:cs typeface="Times New Roman" panose="02020603050405020304" pitchFamily="18" charset="0"/>
              </a:rPr>
              <a:t>3. Cuộc tiến công chiến lược năm 1972 </a:t>
            </a:r>
          </a:p>
        </p:txBody>
      </p:sp>
      <p:sp>
        <p:nvSpPr>
          <p:cNvPr id="3" name="TextBox 21">
            <a:extLst>
              <a:ext uri="{FF2B5EF4-FFF2-40B4-BE49-F238E27FC236}">
                <a16:creationId xmlns:a16="http://schemas.microsoft.com/office/drawing/2014/main" id="{767133FC-7A5E-314A-9A4D-D06B0BAA2778}"/>
              </a:ext>
            </a:extLst>
          </p:cNvPr>
          <p:cNvSpPr txBox="1">
            <a:spLocks noChangeArrowheads="1"/>
          </p:cNvSpPr>
          <p:nvPr/>
        </p:nvSpPr>
        <p:spPr bwMode="auto">
          <a:xfrm>
            <a:off x="293688" y="1174897"/>
            <a:ext cx="372541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56E9D27-D6B9-BF48-B6FD-16DAC29F1090}"/>
              </a:ext>
            </a:extLst>
          </p:cNvPr>
          <p:cNvSpPr txBox="1">
            <a:spLocks noChangeArrowheads="1"/>
          </p:cNvSpPr>
          <p:nvPr/>
        </p:nvSpPr>
        <p:spPr bwMode="auto">
          <a:xfrm>
            <a:off x="146843" y="2044005"/>
            <a:ext cx="111192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Thế</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địch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ngày</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càng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đi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xuống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quân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Mĩ</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rút</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đại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bộ</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phận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nước</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8D6C6BE2-35C5-0E48-93FC-9E7F5289043A}"/>
              </a:ext>
            </a:extLst>
          </p:cNvPr>
          <p:cNvSpPr txBox="1">
            <a:spLocks noChangeArrowheads="1"/>
          </p:cNvSpPr>
          <p:nvPr/>
        </p:nvSpPr>
        <p:spPr bwMode="auto">
          <a:xfrm>
            <a:off x="146842" y="2750128"/>
            <a:ext cx="119703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lang="vi-VN" sz="2800" dirty="0">
                <a:solidFill>
                  <a:prstClr val="black">
                    <a:lumMod val="95000"/>
                    <a:lumOff val="5000"/>
                  </a:prstClr>
                </a:solidFill>
                <a:latin typeface="Times New Roman" pitchFamily="18" charset="0"/>
                <a:cs typeface="Times New Roman" pitchFamily="18" charset="0"/>
              </a:rPr>
              <a:t>Từ ngày 30-3-1972, quân ta mở cuộc tiến công chiến lược đánh vào Quảng Trị và mở rộng khắp miền Nam.</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
        <p:nvSpPr>
          <p:cNvPr id="8" name="Rounded Rectangle 7">
            <a:extLst>
              <a:ext uri="{FF2B5EF4-FFF2-40B4-BE49-F238E27FC236}">
                <a16:creationId xmlns:a16="http://schemas.microsoft.com/office/drawing/2014/main" id="{949030F8-4F3D-774D-B7F4-3B2E2E2271BE}"/>
              </a:ext>
            </a:extLst>
          </p:cNvPr>
          <p:cNvSpPr/>
          <p:nvPr/>
        </p:nvSpPr>
        <p:spPr>
          <a:xfrm>
            <a:off x="527511" y="2305615"/>
            <a:ext cx="10599458" cy="15217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vi-VN" altLang="en-US" sz="3600" dirty="0">
                <a:solidFill>
                  <a:srgbClr val="0000FF"/>
                </a:solidFill>
                <a:latin typeface="Times New Roman" panose="02020603050405020304" pitchFamily="18" charset="0"/>
                <a:cs typeface="Times New Roman" panose="02020603050405020304" pitchFamily="18" charset="0"/>
              </a:rPr>
              <a:t>Vì sao 1972 ta lại mở cuộc tiến công chiến lược?</a:t>
            </a:r>
          </a:p>
        </p:txBody>
      </p:sp>
    </p:spTree>
    <p:extLst>
      <p:ext uri="{BB962C8B-B14F-4D97-AF65-F5344CB8AC3E}">
        <p14:creationId xmlns:p14="http://schemas.microsoft.com/office/powerpoint/2010/main" val="1358408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ộc tiến công chiến lược năm 1972">
            <a:extLst>
              <a:ext uri="{FF2B5EF4-FFF2-40B4-BE49-F238E27FC236}">
                <a16:creationId xmlns:a16="http://schemas.microsoft.com/office/drawing/2014/main" id="{C60E5DD0-F472-4E4D-AE04-CCC827BB6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95AE8567-63B4-9045-8D4E-8E654BE98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35179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B9F0EF6D-3926-F648-937B-315850C2BE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17900"/>
            <a:ext cx="6096000" cy="3340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8A7F288-B99E-A541-AD3F-4E484434EE06}"/>
              </a:ext>
            </a:extLst>
          </p:cNvPr>
          <p:cNvSpPr/>
          <p:nvPr/>
        </p:nvSpPr>
        <p:spPr>
          <a:xfrm>
            <a:off x="6926245" y="6488668"/>
            <a:ext cx="4435510" cy="369332"/>
          </a:xfrm>
          <a:prstGeom prst="rect">
            <a:avLst/>
          </a:prstGeom>
        </p:spPr>
        <p:txBody>
          <a:bodyPr wrap="none">
            <a:spAutoFit/>
          </a:bodyPr>
          <a:lstStyle/>
          <a:p>
            <a:r>
              <a:rPr lang="vi-VN" dirty="0">
                <a:solidFill>
                  <a:schemeClr val="tx1">
                    <a:lumMod val="95000"/>
                    <a:lumOff val="5000"/>
                  </a:schemeClr>
                </a:solidFill>
                <a:latin typeface="NotoSerif-Regular"/>
              </a:rPr>
              <a:t>Sơ đồ tiến công chiến lược mùa hè năm 1972</a:t>
            </a:r>
            <a:endParaRPr lang="en-VN" dirty="0">
              <a:solidFill>
                <a:schemeClr val="tx1">
                  <a:lumMod val="95000"/>
                  <a:lumOff val="5000"/>
                </a:schemeClr>
              </a:solidFill>
            </a:endParaRPr>
          </a:p>
        </p:txBody>
      </p:sp>
      <p:pic>
        <p:nvPicPr>
          <p:cNvPr id="9" name="Picture 4">
            <a:extLst>
              <a:ext uri="{FF2B5EF4-FFF2-40B4-BE49-F238E27FC236}">
                <a16:creationId xmlns:a16="http://schemas.microsoft.com/office/drawing/2014/main" id="{32BCB877-9DA4-9E45-9A42-5792C7F187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5542" y="717970"/>
            <a:ext cx="465466" cy="7563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56B9594F-C4BD-C042-A70E-9C3100FE64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4160" y="2109761"/>
            <a:ext cx="465466" cy="7563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BE728DB4-F933-724B-B6EC-C4988694C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1755" y="2487952"/>
            <a:ext cx="465466" cy="7563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461225B5-848B-8547-8E7D-E9A318578E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2809" y="4110119"/>
            <a:ext cx="465466" cy="75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227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800" decel="100000"/>
                                        <p:tgtEl>
                                          <p:spTgt spid="13314"/>
                                        </p:tgtEl>
                                      </p:cBhvr>
                                    </p:animEffect>
                                    <p:anim calcmode="lin" valueType="num">
                                      <p:cBhvr>
                                        <p:cTn id="8" dur="800" decel="100000" fill="hold"/>
                                        <p:tgtEl>
                                          <p:spTgt spid="13314"/>
                                        </p:tgtEl>
                                        <p:attrNameLst>
                                          <p:attrName>style.rotation</p:attrName>
                                        </p:attrNameLst>
                                      </p:cBhvr>
                                      <p:tavLst>
                                        <p:tav tm="0">
                                          <p:val>
                                            <p:fltVal val="-90"/>
                                          </p:val>
                                        </p:tav>
                                        <p:tav tm="100000">
                                          <p:val>
                                            <p:fltVal val="0"/>
                                          </p:val>
                                        </p:tav>
                                      </p:tavLst>
                                    </p:anim>
                                    <p:anim calcmode="lin" valueType="num">
                                      <p:cBhvr>
                                        <p:cTn id="9" dur="800" decel="100000" fill="hold"/>
                                        <p:tgtEl>
                                          <p:spTgt spid="13314"/>
                                        </p:tgtEl>
                                        <p:attrNameLst>
                                          <p:attrName>ppt_x</p:attrName>
                                        </p:attrNameLst>
                                      </p:cBhvr>
                                      <p:tavLst>
                                        <p:tav tm="0">
                                          <p:val>
                                            <p:strVal val="#ppt_x+0.4"/>
                                          </p:val>
                                        </p:tav>
                                        <p:tav tm="100000">
                                          <p:val>
                                            <p:strVal val="#ppt_x-0.05"/>
                                          </p:val>
                                        </p:tav>
                                      </p:tavLst>
                                    </p:anim>
                                    <p:anim calcmode="lin" valueType="num">
                                      <p:cBhvr>
                                        <p:cTn id="10" dur="800" decel="100000" fill="hold"/>
                                        <p:tgtEl>
                                          <p:spTgt spid="133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3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31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3316"/>
                                        </p:tgtEl>
                                        <p:attrNameLst>
                                          <p:attrName>style.visibility</p:attrName>
                                        </p:attrNameLst>
                                      </p:cBhvr>
                                      <p:to>
                                        <p:strVal val="visible"/>
                                      </p:to>
                                    </p:set>
                                    <p:animEffect transition="in" filter="fade">
                                      <p:cBhvr>
                                        <p:cTn id="15" dur="800" decel="100000"/>
                                        <p:tgtEl>
                                          <p:spTgt spid="13316"/>
                                        </p:tgtEl>
                                      </p:cBhvr>
                                    </p:animEffect>
                                    <p:anim calcmode="lin" valueType="num">
                                      <p:cBhvr>
                                        <p:cTn id="16" dur="800" decel="100000" fill="hold"/>
                                        <p:tgtEl>
                                          <p:spTgt spid="13316"/>
                                        </p:tgtEl>
                                        <p:attrNameLst>
                                          <p:attrName>style.rotation</p:attrName>
                                        </p:attrNameLst>
                                      </p:cBhvr>
                                      <p:tavLst>
                                        <p:tav tm="0">
                                          <p:val>
                                            <p:fltVal val="-90"/>
                                          </p:val>
                                        </p:tav>
                                        <p:tav tm="100000">
                                          <p:val>
                                            <p:fltVal val="0"/>
                                          </p:val>
                                        </p:tav>
                                      </p:tavLst>
                                    </p:anim>
                                    <p:anim calcmode="lin" valueType="num">
                                      <p:cBhvr>
                                        <p:cTn id="17" dur="800" decel="100000" fill="hold"/>
                                        <p:tgtEl>
                                          <p:spTgt spid="13316"/>
                                        </p:tgtEl>
                                        <p:attrNameLst>
                                          <p:attrName>ppt_x</p:attrName>
                                        </p:attrNameLst>
                                      </p:cBhvr>
                                      <p:tavLst>
                                        <p:tav tm="0">
                                          <p:val>
                                            <p:strVal val="#ppt_x+0.4"/>
                                          </p:val>
                                        </p:tav>
                                        <p:tav tm="100000">
                                          <p:val>
                                            <p:strVal val="#ppt_x-0.05"/>
                                          </p:val>
                                        </p:tav>
                                      </p:tavLst>
                                    </p:anim>
                                    <p:anim calcmode="lin" valueType="num">
                                      <p:cBhvr>
                                        <p:cTn id="18" dur="800" decel="100000" fill="hold"/>
                                        <p:tgtEl>
                                          <p:spTgt spid="133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33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3316"/>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3318"/>
                                        </p:tgtEl>
                                        <p:attrNameLst>
                                          <p:attrName>style.visibility</p:attrName>
                                        </p:attrNameLst>
                                      </p:cBhvr>
                                      <p:to>
                                        <p:strVal val="visible"/>
                                      </p:to>
                                    </p:set>
                                    <p:animEffect transition="in" filter="fade">
                                      <p:cBhvr>
                                        <p:cTn id="23" dur="800" decel="100000"/>
                                        <p:tgtEl>
                                          <p:spTgt spid="13318"/>
                                        </p:tgtEl>
                                      </p:cBhvr>
                                    </p:animEffect>
                                    <p:anim calcmode="lin" valueType="num">
                                      <p:cBhvr>
                                        <p:cTn id="24" dur="800" decel="100000" fill="hold"/>
                                        <p:tgtEl>
                                          <p:spTgt spid="13318"/>
                                        </p:tgtEl>
                                        <p:attrNameLst>
                                          <p:attrName>style.rotation</p:attrName>
                                        </p:attrNameLst>
                                      </p:cBhvr>
                                      <p:tavLst>
                                        <p:tav tm="0">
                                          <p:val>
                                            <p:fltVal val="-90"/>
                                          </p:val>
                                        </p:tav>
                                        <p:tav tm="100000">
                                          <p:val>
                                            <p:fltVal val="0"/>
                                          </p:val>
                                        </p:tav>
                                      </p:tavLst>
                                    </p:anim>
                                    <p:anim calcmode="lin" valueType="num">
                                      <p:cBhvr>
                                        <p:cTn id="25" dur="800" decel="100000" fill="hold"/>
                                        <p:tgtEl>
                                          <p:spTgt spid="13318"/>
                                        </p:tgtEl>
                                        <p:attrNameLst>
                                          <p:attrName>ppt_x</p:attrName>
                                        </p:attrNameLst>
                                      </p:cBhvr>
                                      <p:tavLst>
                                        <p:tav tm="0">
                                          <p:val>
                                            <p:strVal val="#ppt_x+0.4"/>
                                          </p:val>
                                        </p:tav>
                                        <p:tav tm="100000">
                                          <p:val>
                                            <p:strVal val="#ppt_x-0.05"/>
                                          </p:val>
                                        </p:tav>
                                      </p:tavLst>
                                    </p:anim>
                                    <p:anim calcmode="lin" valueType="num">
                                      <p:cBhvr>
                                        <p:cTn id="26" dur="800" decel="100000" fill="hold"/>
                                        <p:tgtEl>
                                          <p:spTgt spid="13318"/>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3318"/>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3318"/>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800" decel="100000"/>
                                        <p:tgtEl>
                                          <p:spTgt spid="3"/>
                                        </p:tgtEl>
                                      </p:cBhvr>
                                    </p:animEffect>
                                    <p:anim calcmode="lin" valueType="num">
                                      <p:cBhvr>
                                        <p:cTn id="32" dur="800" decel="100000" fill="hold"/>
                                        <p:tgtEl>
                                          <p:spTgt spid="3"/>
                                        </p:tgtEl>
                                        <p:attrNameLst>
                                          <p:attrName>style.rotation</p:attrName>
                                        </p:attrNameLst>
                                      </p:cBhvr>
                                      <p:tavLst>
                                        <p:tav tm="0">
                                          <p:val>
                                            <p:fltVal val="-90"/>
                                          </p:val>
                                        </p:tav>
                                        <p:tav tm="100000">
                                          <p:val>
                                            <p:fltVal val="0"/>
                                          </p:val>
                                        </p:tav>
                                      </p:tavLst>
                                    </p:anim>
                                    <p:anim calcmode="lin" valueType="num">
                                      <p:cBhvr>
                                        <p:cTn id="33" dur="800" decel="100000" fill="hold"/>
                                        <p:tgtEl>
                                          <p:spTgt spid="3"/>
                                        </p:tgtEl>
                                        <p:attrNameLst>
                                          <p:attrName>ppt_x</p:attrName>
                                        </p:attrNameLst>
                                      </p:cBhvr>
                                      <p:tavLst>
                                        <p:tav tm="0">
                                          <p:val>
                                            <p:strVal val="#ppt_x+0.4"/>
                                          </p:val>
                                        </p:tav>
                                        <p:tav tm="100000">
                                          <p:val>
                                            <p:strVal val="#ppt_x-0.05"/>
                                          </p:val>
                                        </p:tav>
                                      </p:tavLst>
                                    </p:anim>
                                    <p:anim calcmode="lin" valueType="num">
                                      <p:cBhvr>
                                        <p:cTn id="34" dur="800" decel="100000" fill="hold"/>
                                        <p:tgtEl>
                                          <p:spTgt spid="3"/>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par>
                          <p:cTn id="41" fill="hold">
                            <p:stCondLst>
                              <p:cond delay="1500"/>
                            </p:stCondLst>
                            <p:childTnLst>
                              <p:par>
                                <p:cTn id="42" presetID="22" presetClass="entr" presetSubtype="4"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subTnLst>
                                    <p:audio>
                                      <p:cMediaNode>
                                        <p:cTn display="0" masterRel="sameClick">
                                          <p:stCondLst>
                                            <p:cond evt="begin" delay="0">
                                              <p:tn val="42"/>
                                            </p:cond>
                                          </p:stCondLst>
                                          <p:endCondLst>
                                            <p:cond evt="onStopAudio" delay="0">
                                              <p:tgtEl>
                                                <p:sldTgt/>
                                              </p:tgtEl>
                                            </p:cond>
                                          </p:endCondLst>
                                        </p:cTn>
                                        <p:tgtEl>
                                          <p:sndTgt r:embed="rId2" name="push.wav"/>
                                        </p:tgtEl>
                                      </p:cMediaNode>
                                    </p:audio>
                                  </p:subTnLst>
                                </p:cTn>
                              </p:par>
                            </p:childTnLst>
                          </p:cTn>
                        </p:par>
                        <p:par>
                          <p:cTn id="45" fill="hold">
                            <p:stCondLst>
                              <p:cond delay="2000"/>
                            </p:stCondLst>
                            <p:childTnLst>
                              <p:par>
                                <p:cTn id="46" presetID="22" presetClass="entr" presetSubtype="4"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2" name="push.wav"/>
                                        </p:tgtEl>
                                      </p:cMediaNode>
                                    </p:audio>
                                  </p:subTnLst>
                                </p:cTn>
                              </p:par>
                            </p:childTnLst>
                          </p:cTn>
                        </p:par>
                        <p:par>
                          <p:cTn id="49" fill="hold">
                            <p:stCondLst>
                              <p:cond delay="2500"/>
                            </p:stCondLst>
                            <p:childTnLst>
                              <p:par>
                                <p:cTn id="50" presetID="22" presetClass="entr" presetSubtype="4"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116062-7781-3540-95C8-7B14C9188E7D}"/>
              </a:ext>
            </a:extLst>
          </p:cNvPr>
          <p:cNvSpPr/>
          <p:nvPr/>
        </p:nvSpPr>
        <p:spPr>
          <a:xfrm>
            <a:off x="177209" y="5903893"/>
            <a:ext cx="11837582" cy="954107"/>
          </a:xfrm>
          <a:prstGeom prst="rect">
            <a:avLst/>
          </a:prstGeom>
        </p:spPr>
        <p:txBody>
          <a:bodyPr wrap="square">
            <a:spAutoFit/>
          </a:bodyPr>
          <a:lstStyle/>
          <a:p>
            <a:pPr algn="ctr"/>
            <a:r>
              <a:rPr lang="vi-VN" sz="2800" dirty="0">
                <a:solidFill>
                  <a:srgbClr val="C00000"/>
                </a:solidFill>
                <a:latin typeface="Times New Roman" panose="02020603050405020304" pitchFamily="18" charset="0"/>
                <a:cs typeface="Times New Roman" panose="02020603050405020304" pitchFamily="18" charset="0"/>
              </a:rPr>
              <a:t>“Mỗi mét vuông đất mà các chiến sỹ ta dành được ở Thành Cổ Quảng Trị thực sự là một mét vuông máu”</a:t>
            </a:r>
          </a:p>
        </p:txBody>
      </p:sp>
      <p:pic>
        <p:nvPicPr>
          <p:cNvPr id="12290" name="Picture 2" descr="Chiến trường Quảng Trị năm 1972. Ảnh: Tư liệu">
            <a:extLst>
              <a:ext uri="{FF2B5EF4-FFF2-40B4-BE49-F238E27FC236}">
                <a16:creationId xmlns:a16="http://schemas.microsoft.com/office/drawing/2014/main" id="{828FEC67-EAFF-3B4F-BA89-8F92F5926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5999" cy="579607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hiến trường Quảng Trị năm 1972 qua ống kính quốc tế (1) - Đảng Bộ Tỉnh  Quảng Trị">
            <a:extLst>
              <a:ext uri="{FF2B5EF4-FFF2-40B4-BE49-F238E27FC236}">
                <a16:creationId xmlns:a16="http://schemas.microsoft.com/office/drawing/2014/main" id="{0427AF2F-A190-4B4D-A0DF-4D57E5D3F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574"/>
            <a:ext cx="6096000" cy="5778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blinds(horizontal)">
                                      <p:cBhvr>
                                        <p:cTn id="10" dur="500"/>
                                        <p:tgtEl>
                                          <p:spTgt spid="12290"/>
                                        </p:tgtEl>
                                      </p:cBhvr>
                                    </p:animEffect>
                                  </p:childTnLst>
                                </p:cTn>
                              </p:par>
                              <p:par>
                                <p:cTn id="11" presetID="3" presetClass="entr" presetSubtype="10" fill="hold" nodeType="with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blinds(horizontal)">
                                      <p:cBhvr>
                                        <p:cTn id="13"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76D1374-D52A-3747-8B0D-5527366E1313}"/>
              </a:ext>
            </a:extLst>
          </p:cNvPr>
          <p:cNvSpPr>
            <a:spLocks noGrp="1"/>
          </p:cNvSpPr>
          <p:nvPr>
            <p:ph type="body" idx="1"/>
          </p:nvPr>
        </p:nvSpPr>
        <p:spPr>
          <a:xfrm>
            <a:off x="5222822" y="43267"/>
            <a:ext cx="6770702" cy="952341"/>
          </a:xfrm>
          <a:ln>
            <a:noFill/>
          </a:ln>
        </p:spPr>
        <p:txBody>
          <a:bodyPr anchor="ctr">
            <a:noAutofit/>
          </a:bodyPr>
          <a:lstStyle/>
          <a:p>
            <a:pPr algn="just">
              <a:lnSpc>
                <a:spcPct val="100000"/>
              </a:lnSpc>
            </a:pPr>
            <a:r>
              <a:rPr lang="vi-VN" sz="2400" dirty="0">
                <a:latin typeface="Times New Roman" panose="02020603050405020304" pitchFamily="18" charset="0"/>
                <a:cs typeface="Times New Roman" panose="02020603050405020304" pitchFamily="18" charset="0"/>
              </a:rPr>
              <a:t>I. Chiến đấu chống chiến lược “Chiến tranh cục bộ” của Mĩ (1965-1968).</a:t>
            </a:r>
          </a:p>
        </p:txBody>
      </p:sp>
      <p:sp>
        <p:nvSpPr>
          <p:cNvPr id="8" name="Text Placeholder 20">
            <a:extLst>
              <a:ext uri="{FF2B5EF4-FFF2-40B4-BE49-F238E27FC236}">
                <a16:creationId xmlns:a16="http://schemas.microsoft.com/office/drawing/2014/main" id="{24F4DC1A-F57E-2048-8B84-DE017D7DF644}"/>
              </a:ext>
            </a:extLst>
          </p:cNvPr>
          <p:cNvSpPr txBox="1">
            <a:spLocks/>
          </p:cNvSpPr>
          <p:nvPr/>
        </p:nvSpPr>
        <p:spPr>
          <a:xfrm>
            <a:off x="5222822" y="1079320"/>
            <a:ext cx="6845607" cy="1116966"/>
          </a:xfrm>
          <a:prstGeom prst="rect">
            <a:avLst/>
          </a:prstGeom>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400" dirty="0">
                <a:solidFill>
                  <a:srgbClr val="0070C0"/>
                </a:solidFill>
                <a:latin typeface="Times New Roman" panose="02020603050405020304" pitchFamily="18" charset="0"/>
                <a:cs typeface="Times New Roman" panose="02020603050405020304" pitchFamily="18" charset="0"/>
              </a:rPr>
              <a:t>II. </a:t>
            </a:r>
            <a:r>
              <a:rPr lang="es-ES" sz="2400" dirty="0" err="1">
                <a:solidFill>
                  <a:srgbClr val="0070C0"/>
                </a:solidFill>
                <a:latin typeface="Times New Roman" panose="02020603050405020304" pitchFamily="18" charset="0"/>
                <a:cs typeface="Times New Roman" panose="02020603050405020304" pitchFamily="18" charset="0"/>
              </a:rPr>
              <a:t>Miền</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Bắc</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vừa</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chiến</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đấu</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chống</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chiến</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tranh</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phá</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hoại</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lần</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thứ</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nhất</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của</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Mỹ</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vừa</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sản</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xuất</a:t>
            </a:r>
            <a:r>
              <a:rPr lang="es-ES" sz="2400" dirty="0">
                <a:solidFill>
                  <a:srgbClr val="0070C0"/>
                </a:solidFill>
                <a:latin typeface="Times New Roman" panose="02020603050405020304" pitchFamily="18" charset="0"/>
                <a:cs typeface="Times New Roman" panose="02020603050405020304" pitchFamily="18" charset="0"/>
              </a:rPr>
              <a:t> (1965 - 1968) (</a:t>
            </a:r>
            <a:r>
              <a:rPr lang="es-ES" sz="2400" dirty="0" err="1">
                <a:solidFill>
                  <a:srgbClr val="0070C0"/>
                </a:solidFill>
                <a:latin typeface="Times New Roman" panose="02020603050405020304" pitchFamily="18" charset="0"/>
                <a:cs typeface="Times New Roman" panose="02020603050405020304" pitchFamily="18" charset="0"/>
              </a:rPr>
              <a:t>tự</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học</a:t>
            </a:r>
            <a:r>
              <a:rPr lang="es-ES" sz="2400" dirty="0">
                <a:solidFill>
                  <a:srgbClr val="0070C0"/>
                </a:solidFill>
                <a:latin typeface="Times New Roman" panose="02020603050405020304" pitchFamily="18" charset="0"/>
                <a:cs typeface="Times New Roman" panose="02020603050405020304" pitchFamily="18" charset="0"/>
              </a:rPr>
              <a:t>). </a:t>
            </a:r>
          </a:p>
        </p:txBody>
      </p:sp>
      <p:sp>
        <p:nvSpPr>
          <p:cNvPr id="9" name="Text Placeholder 28">
            <a:extLst>
              <a:ext uri="{FF2B5EF4-FFF2-40B4-BE49-F238E27FC236}">
                <a16:creationId xmlns:a16="http://schemas.microsoft.com/office/drawing/2014/main" id="{AE02C919-9CB8-E647-8835-C927AC67DD7B}"/>
              </a:ext>
            </a:extLst>
          </p:cNvPr>
          <p:cNvSpPr txBox="1">
            <a:spLocks/>
          </p:cNvSpPr>
          <p:nvPr/>
        </p:nvSpPr>
        <p:spPr>
          <a:xfrm>
            <a:off x="5222821" y="2408577"/>
            <a:ext cx="6969178" cy="964553"/>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sz="2400" dirty="0">
                <a:latin typeface="Times New Roman" panose="02020603050405020304" pitchFamily="18" charset="0"/>
                <a:cs typeface="Times New Roman" panose="02020603050405020304" pitchFamily="18" charset="0"/>
              </a:rPr>
              <a:t>III. Chiến đấu chống chiến lược “Việt Nam hoá chiến tranh” và “Đông Dương hoá chiến tranh” của Mỹ (1969 - 1973).</a:t>
            </a:r>
          </a:p>
        </p:txBody>
      </p:sp>
      <p:sp>
        <p:nvSpPr>
          <p:cNvPr id="12" name="Text Placeholder 26">
            <a:extLst>
              <a:ext uri="{FF2B5EF4-FFF2-40B4-BE49-F238E27FC236}">
                <a16:creationId xmlns:a16="http://schemas.microsoft.com/office/drawing/2014/main" id="{2B70B5E6-2CE8-824A-B76F-8BB1B5CAE75C}"/>
              </a:ext>
            </a:extLst>
          </p:cNvPr>
          <p:cNvSpPr txBox="1">
            <a:spLocks/>
          </p:cNvSpPr>
          <p:nvPr/>
        </p:nvSpPr>
        <p:spPr>
          <a:xfrm>
            <a:off x="5222821" y="3690807"/>
            <a:ext cx="6969178" cy="1330965"/>
          </a:xfrm>
          <a:prstGeom prst="rect">
            <a:avLst/>
          </a:prstGeom>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2400" dirty="0">
                <a:solidFill>
                  <a:srgbClr val="0070C0"/>
                </a:solidFill>
                <a:latin typeface="Times New Roman" panose="02020603050405020304" pitchFamily="18" charset="0"/>
                <a:cs typeface="Times New Roman" panose="02020603050405020304" pitchFamily="18" charset="0"/>
              </a:rPr>
              <a:t>IV. </a:t>
            </a:r>
            <a:r>
              <a:rPr lang="es-ES" sz="2400" dirty="0" err="1">
                <a:solidFill>
                  <a:srgbClr val="0070C0"/>
                </a:solidFill>
                <a:latin typeface="Times New Roman" panose="02020603050405020304" pitchFamily="18" charset="0"/>
                <a:cs typeface="Times New Roman" panose="02020603050405020304" pitchFamily="18" charset="0"/>
              </a:rPr>
              <a:t>Miền</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Bắc</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khôi</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phục</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và</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phát</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triển</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kinh</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tế</a:t>
            </a:r>
            <a:r>
              <a:rPr lang="es-ES" sz="2400" dirty="0">
                <a:solidFill>
                  <a:srgbClr val="0070C0"/>
                </a:solidFill>
                <a:latin typeface="Times New Roman" panose="02020603050405020304" pitchFamily="18" charset="0"/>
                <a:cs typeface="Times New Roman" panose="02020603050405020304" pitchFamily="18" charset="0"/>
              </a:rPr>
              <a:t> - </a:t>
            </a:r>
            <a:r>
              <a:rPr lang="es-ES" sz="2400" dirty="0" err="1">
                <a:solidFill>
                  <a:srgbClr val="0070C0"/>
                </a:solidFill>
                <a:latin typeface="Times New Roman" panose="02020603050405020304" pitchFamily="18" charset="0"/>
                <a:cs typeface="Times New Roman" panose="02020603050405020304" pitchFamily="18" charset="0"/>
              </a:rPr>
              <a:t>văn</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hóa</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chiến</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đấu</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chống</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chiến</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tranh</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phá</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hoại</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lần</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thứ</a:t>
            </a:r>
            <a:r>
              <a:rPr lang="es-ES" sz="2400" dirty="0">
                <a:solidFill>
                  <a:srgbClr val="0070C0"/>
                </a:solidFill>
                <a:latin typeface="Times New Roman" panose="02020603050405020304" pitchFamily="18" charset="0"/>
                <a:cs typeface="Times New Roman" panose="02020603050405020304" pitchFamily="18" charset="0"/>
              </a:rPr>
              <a:t> 2 </a:t>
            </a:r>
            <a:r>
              <a:rPr lang="es-ES" sz="2400" dirty="0" err="1">
                <a:solidFill>
                  <a:srgbClr val="0070C0"/>
                </a:solidFill>
                <a:latin typeface="Times New Roman" panose="02020603050405020304" pitchFamily="18" charset="0"/>
                <a:cs typeface="Times New Roman" panose="02020603050405020304" pitchFamily="18" charset="0"/>
              </a:rPr>
              <a:t>của</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Mĩ</a:t>
            </a:r>
            <a:r>
              <a:rPr lang="es-ES" sz="2400" dirty="0">
                <a:solidFill>
                  <a:srgbClr val="0070C0"/>
                </a:solidFill>
                <a:latin typeface="Times New Roman" panose="02020603050405020304" pitchFamily="18" charset="0"/>
                <a:cs typeface="Times New Roman" panose="02020603050405020304" pitchFamily="18" charset="0"/>
              </a:rPr>
              <a:t> (1969 – 1973). (</a:t>
            </a:r>
            <a:r>
              <a:rPr lang="es-ES" sz="2400" dirty="0" err="1">
                <a:solidFill>
                  <a:srgbClr val="0070C0"/>
                </a:solidFill>
                <a:latin typeface="Times New Roman" panose="02020603050405020304" pitchFamily="18" charset="0"/>
                <a:cs typeface="Times New Roman" panose="02020603050405020304" pitchFamily="18" charset="0"/>
              </a:rPr>
              <a:t>tự</a:t>
            </a:r>
            <a:r>
              <a:rPr lang="es-ES" sz="2400" dirty="0">
                <a:solidFill>
                  <a:srgbClr val="0070C0"/>
                </a:solidFill>
                <a:latin typeface="Times New Roman" panose="02020603050405020304" pitchFamily="18" charset="0"/>
                <a:cs typeface="Times New Roman" panose="02020603050405020304" pitchFamily="18" charset="0"/>
              </a:rPr>
              <a:t> </a:t>
            </a:r>
            <a:r>
              <a:rPr lang="es-ES" sz="2400" dirty="0" err="1">
                <a:solidFill>
                  <a:srgbClr val="0070C0"/>
                </a:solidFill>
                <a:latin typeface="Times New Roman" panose="02020603050405020304" pitchFamily="18" charset="0"/>
                <a:cs typeface="Times New Roman" panose="02020603050405020304" pitchFamily="18" charset="0"/>
              </a:rPr>
              <a:t>học</a:t>
            </a:r>
            <a:r>
              <a:rPr lang="es-ES" sz="2400" dirty="0">
                <a:solidFill>
                  <a:srgbClr val="0070C0"/>
                </a:solidFill>
                <a:latin typeface="Times New Roman" panose="02020603050405020304" pitchFamily="18" charset="0"/>
                <a:cs typeface="Times New Roman" panose="02020603050405020304" pitchFamily="18" charset="0"/>
              </a:rPr>
              <a:t>).</a:t>
            </a:r>
          </a:p>
        </p:txBody>
      </p:sp>
      <p:sp>
        <p:nvSpPr>
          <p:cNvPr id="13" name="Text Placeholder 26">
            <a:extLst>
              <a:ext uri="{FF2B5EF4-FFF2-40B4-BE49-F238E27FC236}">
                <a16:creationId xmlns:a16="http://schemas.microsoft.com/office/drawing/2014/main" id="{C6E282F3-7FF1-F443-8494-F7A969B8877C}"/>
              </a:ext>
            </a:extLst>
          </p:cNvPr>
          <p:cNvSpPr txBox="1">
            <a:spLocks/>
          </p:cNvSpPr>
          <p:nvPr/>
        </p:nvSpPr>
        <p:spPr>
          <a:xfrm>
            <a:off x="5222821" y="5129098"/>
            <a:ext cx="6845608" cy="1081316"/>
          </a:xfrm>
          <a:prstGeom prst="rect">
            <a:avLst/>
          </a:prstGeom>
          <a:ln>
            <a:noFill/>
          </a:ln>
        </p:spPr>
        <p:txBody>
          <a:bodyPr vert="horz" lIns="91440" tIns="45720" rIns="91440" bIns="45720" rtlCol="0" anchor="ctr">
            <a:noAutofit/>
          </a:bodyPr>
          <a:lstStyle>
            <a:lvl1pPr marL="0" indent="0" algn="ctr" defTabSz="914377" rtl="0" eaLnBrk="1" latinLnBrk="0" hangingPunct="1">
              <a:lnSpc>
                <a:spcPct val="90000"/>
              </a:lnSpc>
              <a:spcBef>
                <a:spcPts val="1000"/>
              </a:spcBef>
              <a:buFont typeface="Arial" panose="020B0604020202020204" pitchFamily="34" charset="0"/>
              <a:buNone/>
              <a:defRPr sz="1867" b="0" kern="1200">
                <a:solidFill>
                  <a:schemeClr val="tx1"/>
                </a:solidFill>
                <a:latin typeface="Montserrat" panose="00000500000000000000" pitchFamily="50"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ontserrat" panose="00000500000000000000" pitchFamily="50"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ontserrat" panose="00000500000000000000" pitchFamily="50"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ontserrat" panose="00000500000000000000" pitchFamily="50" charset="0"/>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ontserrat" panose="00000500000000000000" pitchFamily="50" charset="0"/>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100000"/>
              </a:lnSpc>
            </a:pPr>
            <a:r>
              <a:rPr lang="es-ES" sz="2400" dirty="0">
                <a:latin typeface="Times New Roman" panose="02020603050405020304" pitchFamily="18" charset="0"/>
                <a:cs typeface="Times New Roman" panose="02020603050405020304" pitchFamily="18" charset="0"/>
              </a:rPr>
              <a:t>V. </a:t>
            </a:r>
            <a:r>
              <a:rPr lang="es-ES" sz="2400" dirty="0" err="1">
                <a:latin typeface="Times New Roman" panose="02020603050405020304" pitchFamily="18" charset="0"/>
                <a:cs typeface="Times New Roman" panose="02020603050405020304" pitchFamily="18" charset="0"/>
              </a:rPr>
              <a:t>Hiệp</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định</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Pa-ri</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năm</a:t>
            </a:r>
            <a:r>
              <a:rPr lang="es-ES" sz="2400" dirty="0">
                <a:latin typeface="Times New Roman" panose="02020603050405020304" pitchFamily="18" charset="0"/>
                <a:cs typeface="Times New Roman" panose="02020603050405020304" pitchFamily="18" charset="0"/>
              </a:rPr>
              <a:t> 1973 </a:t>
            </a:r>
            <a:r>
              <a:rPr lang="es-ES" sz="2400" dirty="0" err="1">
                <a:latin typeface="Times New Roman" panose="02020603050405020304" pitchFamily="18" charset="0"/>
                <a:cs typeface="Times New Roman" panose="02020603050405020304" pitchFamily="18" charset="0"/>
              </a:rPr>
              <a:t>về</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chấm</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dứt</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chiến</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tranh</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ở</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Việt</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Nam</a:t>
            </a:r>
            <a:r>
              <a:rPr lang="es-ES" sz="2400" dirty="0">
                <a:latin typeface="Times New Roman" panose="02020603050405020304" pitchFamily="18" charset="0"/>
                <a:cs typeface="Times New Roman" panose="02020603050405020304" pitchFamily="18" charset="0"/>
              </a:rPr>
              <a:t>.</a:t>
            </a:r>
          </a:p>
        </p:txBody>
      </p:sp>
      <p:pic>
        <p:nvPicPr>
          <p:cNvPr id="7172" name="Picture 4" descr="Education Portal">
            <a:extLst>
              <a:ext uri="{FF2B5EF4-FFF2-40B4-BE49-F238E27FC236}">
                <a16:creationId xmlns:a16="http://schemas.microsoft.com/office/drawing/2014/main" id="{D3D79367-0694-1F49-BCC1-BA5EBD762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56" y="-191386"/>
            <a:ext cx="5371677" cy="654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6411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left)">
                                      <p:cBhvr>
                                        <p:cTn id="19" dur="500"/>
                                        <p:tgtEl>
                                          <p:spTgt spid="12">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2" grpId="0" build="p"/>
      <p:bldP spid="1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ư viện ảnh - Đảng Bộ Tỉnh Quảng Trị">
            <a:extLst>
              <a:ext uri="{FF2B5EF4-FFF2-40B4-BE49-F238E27FC236}">
                <a16:creationId xmlns:a16="http://schemas.microsoft.com/office/drawing/2014/main" id="{3851F3A5-88A7-5C48-9FD4-CB94715B3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086217" cy="619376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u lịch Nghĩa Trang Trường Sơn">
            <a:extLst>
              <a:ext uri="{FF2B5EF4-FFF2-40B4-BE49-F238E27FC236}">
                <a16:creationId xmlns:a16="http://schemas.microsoft.com/office/drawing/2014/main" id="{588E4B4E-F42F-3145-A0D4-9E0B251B5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782" y="-1"/>
            <a:ext cx="6086218" cy="61937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9F8ACDB-6286-1B48-A181-29115125B75E}"/>
              </a:ext>
            </a:extLst>
          </p:cNvPr>
          <p:cNvSpPr/>
          <p:nvPr/>
        </p:nvSpPr>
        <p:spPr>
          <a:xfrm>
            <a:off x="3507152" y="6334779"/>
            <a:ext cx="4864345" cy="523220"/>
          </a:xfrm>
          <a:prstGeom prst="rect">
            <a:avLst/>
          </a:prstGeom>
        </p:spPr>
        <p:txBody>
          <a:bodyPr wrap="none">
            <a:spAutoFit/>
          </a:bodyPr>
          <a:lstStyle/>
          <a:p>
            <a:r>
              <a:rPr lang="vi-VN" sz="2800" b="1" dirty="0">
                <a:solidFill>
                  <a:srgbClr val="C00000"/>
                </a:solidFill>
                <a:latin typeface="Times New Roman" panose="02020603050405020304" pitchFamily="18" charset="0"/>
                <a:cs typeface="Times New Roman" panose="02020603050405020304" pitchFamily="18" charset="0"/>
              </a:rPr>
              <a:t>Nghĩa trang liệt sĩ Trường Sơn</a:t>
            </a:r>
            <a:endParaRPr lang="en-VN"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1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linds(horizontal)">
                                      <p:cBhvr>
                                        <p:cTn id="7" dur="500"/>
                                        <p:tgtEl>
                                          <p:spTgt spid="14338"/>
                                        </p:tgtEl>
                                      </p:cBhvr>
                                    </p:animEffect>
                                  </p:childTnLst>
                                </p:cTn>
                              </p:par>
                              <p:par>
                                <p:cTn id="8" presetID="3" presetClass="entr" presetSubtype="10"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blinds(horizontal)">
                                      <p:cBhvr>
                                        <p:cTn id="10" dur="500"/>
                                        <p:tgtEl>
                                          <p:spTgt spid="1434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pPr>
            <a:r>
              <a:rPr lang="en-US" altLang="en-US" sz="2800" b="1" dirty="0">
                <a:solidFill>
                  <a:srgbClr val="C00000"/>
                </a:solidFill>
                <a:latin typeface="Times New Roman" panose="02020603050405020304" pitchFamily="18" charset="0"/>
                <a:cs typeface="Times New Roman" panose="02020603050405020304" pitchFamily="18" charset="0"/>
              </a:rPr>
              <a:t>3. </a:t>
            </a:r>
            <a:r>
              <a:rPr lang="en-US" altLang="en-US" sz="2800" b="1" dirty="0" err="1">
                <a:solidFill>
                  <a:srgbClr val="C00000"/>
                </a:solidFill>
                <a:latin typeface="Times New Roman" panose="02020603050405020304" pitchFamily="18" charset="0"/>
                <a:cs typeface="Times New Roman" panose="02020603050405020304" pitchFamily="18" charset="0"/>
              </a:rPr>
              <a:t>Cuộc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Tổng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tiến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công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và</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nổi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dậy</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Xuân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Mậu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Thân</a:t>
            </a:r>
            <a:r>
              <a:rPr lang="en-US" altLang="en-US" sz="2800" b="1" dirty="0">
                <a:solidFill>
                  <a:srgbClr val="C00000"/>
                </a:solidFill>
                <a:latin typeface="Times New Roman" panose="02020603050405020304" pitchFamily="18" charset="0"/>
                <a:cs typeface="Times New Roman" panose="02020603050405020304" pitchFamily="18" charset="0"/>
              </a:rPr>
              <a:t> (1968)</a:t>
            </a:r>
          </a:p>
        </p:txBody>
      </p:sp>
      <p:sp>
        <p:nvSpPr>
          <p:cNvPr id="3" name="TextBox 21">
            <a:extLst>
              <a:ext uri="{FF2B5EF4-FFF2-40B4-BE49-F238E27FC236}">
                <a16:creationId xmlns:a16="http://schemas.microsoft.com/office/drawing/2014/main" id="{767133FC-7A5E-314A-9A4D-D06B0BAA2778}"/>
              </a:ext>
            </a:extLst>
          </p:cNvPr>
          <p:cNvSpPr txBox="1">
            <a:spLocks noChangeArrowheads="1"/>
          </p:cNvSpPr>
          <p:nvPr/>
        </p:nvSpPr>
        <p:spPr bwMode="auto">
          <a:xfrm>
            <a:off x="293688" y="1174897"/>
            <a:ext cx="372541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 </a:t>
            </a:r>
            <a:r>
              <a:rPr lang="en-US" altLang="en-US" sz="2800" dirty="0" err="1">
                <a:solidFill>
                  <a:srgbClr val="FF0000"/>
                </a:solidFill>
                <a:latin typeface="Times New Roman" panose="02020603050405020304" pitchFamily="18" charset="0"/>
                <a:cs typeface="Times New Roman" panose="02020603050405020304" pitchFamily="18" charset="0"/>
              </a:rPr>
              <a:t>Nguyên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nhân</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E983EDB-22F3-694A-9AD5-D1F47EB2EA47}"/>
              </a:ext>
            </a:extLst>
          </p:cNvPr>
          <p:cNvSpPr txBox="1">
            <a:spLocks noChangeArrowheads="1"/>
          </p:cNvSpPr>
          <p:nvPr/>
        </p:nvSpPr>
        <p:spPr bwMode="auto">
          <a:xfrm>
            <a:off x="293688" y="194133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b. </a:t>
            </a:r>
            <a:r>
              <a:rPr lang="en-US" altLang="en-US" sz="2800" dirty="0" err="1">
                <a:solidFill>
                  <a:srgbClr val="FF0000"/>
                </a:solidFill>
                <a:latin typeface="Times New Roman" panose="02020603050405020304" pitchFamily="18" charset="0"/>
                <a:cs typeface="Times New Roman" panose="02020603050405020304" pitchFamily="18" charset="0"/>
              </a:rPr>
              <a:t>Ý</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nghĩa</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4741DE8E-1690-BB42-AC76-947B02734270}"/>
              </a:ext>
            </a:extLst>
          </p:cNvPr>
          <p:cNvSpPr/>
          <p:nvPr/>
        </p:nvSpPr>
        <p:spPr>
          <a:xfrm>
            <a:off x="0" y="3250509"/>
            <a:ext cx="12192000" cy="954107"/>
          </a:xfrm>
          <a:prstGeom prst="rect">
            <a:avLst/>
          </a:prstGeom>
        </p:spPr>
        <p:txBody>
          <a:bodyPr wrap="square">
            <a:spAutoFit/>
          </a:bodyPr>
          <a:lstStyle/>
          <a:p>
            <a:pPr lvl="0"/>
            <a:r>
              <a:rPr lang="vi-VN" altLang="en-US" sz="2800" dirty="0">
                <a:solidFill>
                  <a:prstClr val="black"/>
                </a:solidFill>
                <a:latin typeface="Times New Roman" panose="02020603050405020304" pitchFamily="18" charset="0"/>
                <a:cs typeface="Times New Roman" panose="02020603050405020304" pitchFamily="18" charset="0"/>
              </a:rPr>
              <a:t>- Cuộc tiến công chiến lược năm 1972 đã buộc Mĩ tuyên bố “Mĩ hóa” trở lại chiến tranh xâm lược, thừa nhận sự thất bại của chiến lược “Việt nam hóa chiến tranh”.</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id="{7CDD3B21-901D-DF4A-A555-CF849EAA8E34}"/>
              </a:ext>
            </a:extLst>
          </p:cNvPr>
          <p:cNvSpPr/>
          <p:nvPr/>
        </p:nvSpPr>
        <p:spPr>
          <a:xfrm>
            <a:off x="293688" y="2966674"/>
            <a:ext cx="11396169" cy="15217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vi-VN" altLang="en-US" sz="3200" dirty="0">
                <a:solidFill>
                  <a:srgbClr val="0000FF"/>
                </a:solidFill>
                <a:latin typeface="Times New Roman" panose="02020603050405020304" pitchFamily="18" charset="0"/>
                <a:cs typeface="Times New Roman" panose="02020603050405020304" pitchFamily="18" charset="0"/>
              </a:rPr>
              <a:t>Cuộc tiến công chiến lược năm 1972 có ý nghĩa như thế nào?</a:t>
            </a:r>
          </a:p>
        </p:txBody>
      </p:sp>
    </p:spTree>
    <p:extLst>
      <p:ext uri="{BB962C8B-B14F-4D97-AF65-F5344CB8AC3E}">
        <p14:creationId xmlns:p14="http://schemas.microsoft.com/office/powerpoint/2010/main" val="165550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22"/>
        <p:cNvGrpSpPr/>
        <p:nvPr/>
      </p:nvGrpSpPr>
      <p:grpSpPr>
        <a:xfrm>
          <a:off x="0" y="0"/>
          <a:ext cx="0" cy="0"/>
          <a:chOff x="0" y="0"/>
          <a:chExt cx="0" cy="0"/>
        </a:xfrm>
      </p:grpSpPr>
      <p:sp>
        <p:nvSpPr>
          <p:cNvPr id="54" name="Rectangle 53">
            <a:extLst>
              <a:ext uri="{FF2B5EF4-FFF2-40B4-BE49-F238E27FC236}">
                <a16:creationId xmlns:a16="http://schemas.microsoft.com/office/drawing/2014/main" id="{16E23D1C-D75F-C649-B83E-8EA9AAD5DC19}"/>
              </a:ext>
            </a:extLst>
          </p:cNvPr>
          <p:cNvSpPr/>
          <p:nvPr/>
        </p:nvSpPr>
        <p:spPr>
          <a:xfrm>
            <a:off x="6504260" y="1812261"/>
            <a:ext cx="4322067" cy="2831544"/>
          </a:xfrm>
          <a:prstGeom prst="rect">
            <a:avLst/>
          </a:prstGeom>
          <a:noFill/>
        </p:spPr>
        <p:txBody>
          <a:bodyPr wrap="square" lIns="121920" tIns="60960" rIns="121920" bIns="60960">
            <a:spAutoFit/>
          </a:bodyPr>
          <a:lstStyle/>
          <a:p>
            <a:pPr algn="ctr" defTabSz="1219170">
              <a:buClr>
                <a:srgbClr val="000000"/>
              </a:buClr>
            </a:pPr>
            <a:r>
              <a:rPr lang="en-US" sz="88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pic>
        <p:nvPicPr>
          <p:cNvPr id="7170" name="Picture 2">
            <a:extLst>
              <a:ext uri="{FF2B5EF4-FFF2-40B4-BE49-F238E27FC236}">
                <a16:creationId xmlns:a16="http://schemas.microsoft.com/office/drawing/2014/main" id="{6DBE5746-C6F2-7A42-B647-EEA7F61D0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36" y="1812262"/>
            <a:ext cx="5084049" cy="42270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t="-4000" r="-4000" b="-4000"/>
          </a:stretch>
        </a:blipFill>
        <a:effectLst/>
      </p:bgPr>
    </p:bg>
    <p:spTree>
      <p:nvGrpSpPr>
        <p:cNvPr id="1" name="Shape 1022"/>
        <p:cNvGrpSpPr/>
        <p:nvPr/>
      </p:nvGrpSpPr>
      <p:grpSpPr>
        <a:xfrm>
          <a:off x="0" y="0"/>
          <a:ext cx="0" cy="0"/>
          <a:chOff x="0" y="0"/>
          <a:chExt cx="0" cy="0"/>
        </a:xfrm>
      </p:grpSpPr>
      <p:pic>
        <p:nvPicPr>
          <p:cNvPr id="54" name="Picture 2">
            <a:extLst>
              <a:ext uri="{FF2B5EF4-FFF2-40B4-BE49-F238E27FC236}">
                <a16:creationId xmlns:a16="http://schemas.microsoft.com/office/drawing/2014/main" id="{D91EDCD7-C70B-3344-A3D7-DFB99AF70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93" y="2453946"/>
            <a:ext cx="5084049" cy="42270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58DFF77-F47D-3949-92C2-164BBC5E1E16}"/>
              </a:ext>
            </a:extLst>
          </p:cNvPr>
          <p:cNvSpPr/>
          <p:nvPr/>
        </p:nvSpPr>
        <p:spPr>
          <a:xfrm>
            <a:off x="6585933" y="2349578"/>
            <a:ext cx="5084049" cy="2795958"/>
          </a:xfrm>
          <a:prstGeom prst="rect">
            <a:avLst/>
          </a:prstGeom>
        </p:spPr>
        <p:txBody>
          <a:bodyPr wrap="square">
            <a:spAutoFit/>
          </a:bodyPr>
          <a:lstStyle/>
          <a:p>
            <a:pPr algn="just"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A. Rút dần quân Mĩ về nước.</a:t>
            </a:r>
          </a:p>
          <a:p>
            <a:pPr algn="just"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B. Tận dụng người Việt Nam vì mục đích thực dân mới của Mĩ.</a:t>
            </a:r>
          </a:p>
          <a:p>
            <a:pPr algn="just"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C. Đề cao học thuyết Ních-Xơn.</a:t>
            </a:r>
          </a:p>
          <a:p>
            <a:pPr algn="just"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D. Dùng người Việt đánh người Việt.</a:t>
            </a:r>
          </a:p>
        </p:txBody>
      </p:sp>
      <p:sp>
        <p:nvSpPr>
          <p:cNvPr id="4" name="Rectangle 3">
            <a:extLst>
              <a:ext uri="{FF2B5EF4-FFF2-40B4-BE49-F238E27FC236}">
                <a16:creationId xmlns:a16="http://schemas.microsoft.com/office/drawing/2014/main" id="{DAC66826-E2D6-5741-974F-7689EAE33926}"/>
              </a:ext>
            </a:extLst>
          </p:cNvPr>
          <p:cNvSpPr/>
          <p:nvPr/>
        </p:nvSpPr>
        <p:spPr>
          <a:xfrm>
            <a:off x="6304551" y="372639"/>
            <a:ext cx="5700293" cy="1569660"/>
          </a:xfrm>
          <a:prstGeom prst="rect">
            <a:avLst/>
          </a:prstGeom>
          <a:solidFill>
            <a:schemeClr val="bg1"/>
          </a:solidFill>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Âm mưu cơ bản của chiến lược “Việt Nam hóa chiến tranh” là gì?</a:t>
            </a:r>
          </a:p>
        </p:txBody>
      </p:sp>
      <p:sp>
        <p:nvSpPr>
          <p:cNvPr id="5" name="Oval 4">
            <a:extLst>
              <a:ext uri="{FF2B5EF4-FFF2-40B4-BE49-F238E27FC236}">
                <a16:creationId xmlns:a16="http://schemas.microsoft.com/office/drawing/2014/main" id="{7D6164DD-8264-EC4F-AFA4-AB54C2D2E729}"/>
              </a:ext>
            </a:extLst>
          </p:cNvPr>
          <p:cNvSpPr/>
          <p:nvPr/>
        </p:nvSpPr>
        <p:spPr>
          <a:xfrm>
            <a:off x="6585933" y="4639234"/>
            <a:ext cx="454947" cy="5063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Tree>
    <p:extLst>
      <p:ext uri="{BB962C8B-B14F-4D97-AF65-F5344CB8AC3E}">
        <p14:creationId xmlns:p14="http://schemas.microsoft.com/office/powerpoint/2010/main" val="3843267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t="-4000" r="-4000" b="-4000"/>
          </a:stretch>
        </a:blipFill>
        <a:effectLst/>
      </p:bgPr>
    </p:bg>
    <p:spTree>
      <p:nvGrpSpPr>
        <p:cNvPr id="1" name="Shape 1022"/>
        <p:cNvGrpSpPr/>
        <p:nvPr/>
      </p:nvGrpSpPr>
      <p:grpSpPr>
        <a:xfrm>
          <a:off x="0" y="0"/>
          <a:ext cx="0" cy="0"/>
          <a:chOff x="0" y="0"/>
          <a:chExt cx="0" cy="0"/>
        </a:xfrm>
      </p:grpSpPr>
      <p:pic>
        <p:nvPicPr>
          <p:cNvPr id="54" name="Picture 2">
            <a:extLst>
              <a:ext uri="{FF2B5EF4-FFF2-40B4-BE49-F238E27FC236}">
                <a16:creationId xmlns:a16="http://schemas.microsoft.com/office/drawing/2014/main" id="{D91EDCD7-C70B-3344-A3D7-DFB99AF70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93" y="2453946"/>
            <a:ext cx="5084049" cy="42270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43D72C4-838E-B648-B670-90754F3A452D}"/>
              </a:ext>
            </a:extLst>
          </p:cNvPr>
          <p:cNvSpPr/>
          <p:nvPr/>
        </p:nvSpPr>
        <p:spPr>
          <a:xfrm>
            <a:off x="6587958" y="2105561"/>
            <a:ext cx="5502443" cy="2600199"/>
          </a:xfrm>
          <a:prstGeom prst="rect">
            <a:avLst/>
          </a:prstGeom>
        </p:spPr>
        <p:txBody>
          <a:bodyPr wrap="square">
            <a:spAutoFit/>
          </a:bodyPr>
          <a:lstStyle/>
          <a:p>
            <a:pPr marL="457200" indent="-457200" defTabSz="1219170">
              <a:lnSpc>
                <a:spcPct val="150000"/>
              </a:lnSpc>
              <a:buClr>
                <a:srgbClr val="000000"/>
              </a:buClr>
              <a:buFont typeface="+mj-lt"/>
              <a:buAutoNum type="alphaUcPeriod"/>
            </a:pPr>
            <a:r>
              <a:rPr lang="vi-VN" sz="2800" kern="0" dirty="0">
                <a:solidFill>
                  <a:srgbClr val="000000"/>
                </a:solidFill>
                <a:latin typeface="Times New Roman" panose="02020603050405020304" pitchFamily="18" charset="0"/>
                <a:cs typeface="Times New Roman" panose="02020603050405020304" pitchFamily="18" charset="0"/>
                <a:sym typeface="Arial"/>
              </a:rPr>
              <a:t>6/6/1969</a:t>
            </a:r>
          </a:p>
          <a:p>
            <a:pPr marL="457200" indent="-457200" defTabSz="1219170">
              <a:lnSpc>
                <a:spcPct val="150000"/>
              </a:lnSpc>
              <a:buClr>
                <a:srgbClr val="000000"/>
              </a:buClr>
              <a:buFont typeface="+mj-lt"/>
              <a:buAutoNum type="alphaUcPeriod"/>
            </a:pPr>
            <a:r>
              <a:rPr lang="vi-VN" sz="2800" kern="0" dirty="0">
                <a:solidFill>
                  <a:srgbClr val="000000"/>
                </a:solidFill>
                <a:latin typeface="Times New Roman" panose="02020603050405020304" pitchFamily="18" charset="0"/>
                <a:cs typeface="Times New Roman" panose="02020603050405020304" pitchFamily="18" charset="0"/>
                <a:sym typeface="Arial"/>
              </a:rPr>
              <a:t>7/6/1969</a:t>
            </a:r>
          </a:p>
          <a:p>
            <a:pPr marL="457200" indent="-457200" defTabSz="1219170">
              <a:lnSpc>
                <a:spcPct val="150000"/>
              </a:lnSpc>
              <a:buClr>
                <a:srgbClr val="000000"/>
              </a:buClr>
              <a:buFont typeface="+mj-lt"/>
              <a:buAutoNum type="alphaUcPeriod"/>
            </a:pPr>
            <a:r>
              <a:rPr lang="vi-VN" sz="2800" kern="0" dirty="0">
                <a:solidFill>
                  <a:srgbClr val="000000"/>
                </a:solidFill>
                <a:latin typeface="Times New Roman" panose="02020603050405020304" pitchFamily="18" charset="0"/>
                <a:cs typeface="Times New Roman" panose="02020603050405020304" pitchFamily="18" charset="0"/>
                <a:sym typeface="Arial"/>
              </a:rPr>
              <a:t>8/6/1969,</a:t>
            </a:r>
          </a:p>
          <a:p>
            <a:pPr marL="457200" indent="-457200" defTabSz="1219170">
              <a:lnSpc>
                <a:spcPct val="150000"/>
              </a:lnSpc>
              <a:buClr>
                <a:srgbClr val="000000"/>
              </a:buClr>
              <a:buFont typeface="+mj-lt"/>
              <a:buAutoNum type="alphaUcPeriod"/>
            </a:pPr>
            <a:r>
              <a:rPr lang="vi-VN" sz="2800" kern="0" dirty="0">
                <a:solidFill>
                  <a:srgbClr val="000000"/>
                </a:solidFill>
                <a:latin typeface="Times New Roman" panose="02020603050405020304" pitchFamily="18" charset="0"/>
                <a:cs typeface="Times New Roman" panose="02020603050405020304" pitchFamily="18" charset="0"/>
                <a:sym typeface="Arial"/>
              </a:rPr>
              <a:t>9/6/1969,</a:t>
            </a:r>
          </a:p>
        </p:txBody>
      </p:sp>
      <p:sp>
        <p:nvSpPr>
          <p:cNvPr id="11" name="Rectangle 10">
            <a:extLst>
              <a:ext uri="{FF2B5EF4-FFF2-40B4-BE49-F238E27FC236}">
                <a16:creationId xmlns:a16="http://schemas.microsoft.com/office/drawing/2014/main" id="{F71502EB-FAC2-8841-A0BD-DA0930DE6218}"/>
              </a:ext>
            </a:extLst>
          </p:cNvPr>
          <p:cNvSpPr/>
          <p:nvPr/>
        </p:nvSpPr>
        <p:spPr>
          <a:xfrm>
            <a:off x="6390108" y="535901"/>
            <a:ext cx="5700293" cy="1569660"/>
          </a:xfrm>
          <a:prstGeom prst="rect">
            <a:avLst/>
          </a:prstGeom>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Chính phủ Cách mạng lâm thời cộng hoà Miền Nam Việt Nam ra đời vào thời gian nào?</a:t>
            </a:r>
          </a:p>
        </p:txBody>
      </p:sp>
      <p:sp>
        <p:nvSpPr>
          <p:cNvPr id="12" name="Oval 11">
            <a:extLst>
              <a:ext uri="{FF2B5EF4-FFF2-40B4-BE49-F238E27FC236}">
                <a16:creationId xmlns:a16="http://schemas.microsoft.com/office/drawing/2014/main" id="{8BDDFB1F-A0C9-F944-927B-25A9B80EC5FB}"/>
              </a:ext>
            </a:extLst>
          </p:cNvPr>
          <p:cNvSpPr/>
          <p:nvPr/>
        </p:nvSpPr>
        <p:spPr>
          <a:xfrm>
            <a:off x="6606246" y="2194713"/>
            <a:ext cx="416346" cy="5184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Tree>
    <p:extLst>
      <p:ext uri="{BB962C8B-B14F-4D97-AF65-F5344CB8AC3E}">
        <p14:creationId xmlns:p14="http://schemas.microsoft.com/office/powerpoint/2010/main" val="266504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t="-4000" r="-4000" b="-4000"/>
          </a:stretch>
        </a:blipFill>
        <a:effectLst/>
      </p:bgPr>
    </p:bg>
    <p:spTree>
      <p:nvGrpSpPr>
        <p:cNvPr id="1" name="Shape 1022"/>
        <p:cNvGrpSpPr/>
        <p:nvPr/>
      </p:nvGrpSpPr>
      <p:grpSpPr>
        <a:xfrm>
          <a:off x="0" y="0"/>
          <a:ext cx="0" cy="0"/>
          <a:chOff x="0" y="0"/>
          <a:chExt cx="0" cy="0"/>
        </a:xfrm>
      </p:grpSpPr>
      <p:pic>
        <p:nvPicPr>
          <p:cNvPr id="54" name="Picture 2">
            <a:extLst>
              <a:ext uri="{FF2B5EF4-FFF2-40B4-BE49-F238E27FC236}">
                <a16:creationId xmlns:a16="http://schemas.microsoft.com/office/drawing/2014/main" id="{D91EDCD7-C70B-3344-A3D7-DFB99AF70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597" y="2511442"/>
            <a:ext cx="3641560" cy="42270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92EA567-5CBB-EE41-8AAB-183F0B9AF263}"/>
              </a:ext>
            </a:extLst>
          </p:cNvPr>
          <p:cNvSpPr/>
          <p:nvPr/>
        </p:nvSpPr>
        <p:spPr>
          <a:xfrm>
            <a:off x="4637623" y="2206428"/>
            <a:ext cx="7369972" cy="3416320"/>
          </a:xfrm>
          <a:prstGeom prst="rect">
            <a:avLst/>
          </a:prstGeom>
          <a:solidFill>
            <a:srgbClr val="D6E6FD"/>
          </a:solidFill>
        </p:spPr>
        <p:txBody>
          <a:bodyPr wrap="square">
            <a:spAutoFit/>
          </a:bodyPr>
          <a:lstStyle/>
          <a:p>
            <a:pPr marL="450000" algn="just" defTabSz="1219170">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A. Đã mở ra một bước ngoặt của cuộc kháng chiến chống Mĩ của nhân dân ta.</a:t>
            </a:r>
          </a:p>
          <a:p>
            <a:pPr marL="450000" algn="just" defTabSz="1219170">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B. Đã giáng một đòn nặng nề vào chiến lược “Việt Nam hóa chiến tranh”.</a:t>
            </a:r>
          </a:p>
          <a:p>
            <a:pPr marL="450000" algn="just" defTabSz="1219170">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C. Đã giáng một đòn nặng nề vào quân ngụy (công cụ chủ yếu) của Mĩ.</a:t>
            </a:r>
          </a:p>
          <a:p>
            <a:pPr marL="450000" algn="just" defTabSz="1219170">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D. Buộc Mĩ tuyên bố “Mĩ hóa” trở lại chiến tranh xâm lược, phải thừa nhận thất bại của chiến lược “Việt Nam hỏa chiến tranh”.</a:t>
            </a:r>
          </a:p>
        </p:txBody>
      </p:sp>
      <p:sp>
        <p:nvSpPr>
          <p:cNvPr id="4" name="Rectangle 3">
            <a:extLst>
              <a:ext uri="{FF2B5EF4-FFF2-40B4-BE49-F238E27FC236}">
                <a16:creationId xmlns:a16="http://schemas.microsoft.com/office/drawing/2014/main" id="{547A4E60-33A7-BE47-A7FB-6A552190ABDB}"/>
              </a:ext>
            </a:extLst>
          </p:cNvPr>
          <p:cNvSpPr/>
          <p:nvPr/>
        </p:nvSpPr>
        <p:spPr>
          <a:xfrm>
            <a:off x="4637623" y="708593"/>
            <a:ext cx="7369972" cy="1241237"/>
          </a:xfrm>
          <a:prstGeom prst="rect">
            <a:avLst/>
          </a:prstGeom>
          <a:solidFill>
            <a:schemeClr val="bg1"/>
          </a:solidFill>
        </p:spPr>
        <p:txBody>
          <a:bodyPr wrap="square">
            <a:spAutoFit/>
          </a:bodyPr>
          <a:lstStyle/>
          <a:p>
            <a:pPr algn="ctr" defTabSz="1219170">
              <a:buClr>
                <a:srgbClr val="000000"/>
              </a:buClr>
            </a:pPr>
            <a:r>
              <a:rPr lang="vi-VN" sz="3733" kern="0" dirty="0">
                <a:solidFill>
                  <a:srgbClr val="000000"/>
                </a:solidFill>
                <a:latin typeface="Times New Roman" panose="02020603050405020304" pitchFamily="18" charset="0"/>
                <a:cs typeface="Times New Roman" panose="02020603050405020304" pitchFamily="18" charset="0"/>
                <a:sym typeface="Arial"/>
              </a:rPr>
              <a:t>Ý nghĩa lịch sử nào là cơ bản nhất của cuộc tiến công chiến lược 1972?</a:t>
            </a:r>
          </a:p>
        </p:txBody>
      </p:sp>
      <p:sp>
        <p:nvSpPr>
          <p:cNvPr id="5" name="Oval 4">
            <a:extLst>
              <a:ext uri="{FF2B5EF4-FFF2-40B4-BE49-F238E27FC236}">
                <a16:creationId xmlns:a16="http://schemas.microsoft.com/office/drawing/2014/main" id="{9824FD90-BAAF-1348-BB71-739A696A7F36}"/>
              </a:ext>
            </a:extLst>
          </p:cNvPr>
          <p:cNvSpPr/>
          <p:nvPr/>
        </p:nvSpPr>
        <p:spPr>
          <a:xfrm>
            <a:off x="4985095" y="4389120"/>
            <a:ext cx="556169" cy="4621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Tree>
    <p:extLst>
      <p:ext uri="{BB962C8B-B14F-4D97-AF65-F5344CB8AC3E}">
        <p14:creationId xmlns:p14="http://schemas.microsoft.com/office/powerpoint/2010/main" val="158636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E848B4D-E742-1A42-9FE6-2CFBF8C4C048}"/>
              </a:ext>
            </a:extLst>
          </p:cNvPr>
          <p:cNvSpPr>
            <a:spLocks noChangeArrowheads="1"/>
          </p:cNvSpPr>
          <p:nvPr/>
        </p:nvSpPr>
        <p:spPr bwMode="auto">
          <a:xfrm>
            <a:off x="483782" y="2492375"/>
            <a:ext cx="5312734" cy="241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sz="2400" b="1">
                <a:solidFill>
                  <a:schemeClr val="tx1"/>
                </a:solidFill>
                <a:latin typeface=".VnTime" pitchFamily="34" charset="0"/>
              </a:defRPr>
            </a:lvl1pPr>
            <a:lvl2pPr marL="742950" indent="-285750" eaLnBrk="0" hangingPunct="0">
              <a:defRPr sz="2400" b="1">
                <a:solidFill>
                  <a:schemeClr val="tx1"/>
                </a:solidFill>
                <a:latin typeface=".VnTime" pitchFamily="34" charset="0"/>
              </a:defRPr>
            </a:lvl2pPr>
            <a:lvl3pPr marL="1143000" indent="-228600" eaLnBrk="0" hangingPunct="0">
              <a:defRPr sz="2400" b="1">
                <a:solidFill>
                  <a:schemeClr val="tx1"/>
                </a:solidFill>
                <a:latin typeface=".VnTime" pitchFamily="34" charset="0"/>
              </a:defRPr>
            </a:lvl3pPr>
            <a:lvl4pPr marL="1600200" indent="-228600" eaLnBrk="0" hangingPunct="0">
              <a:defRPr sz="2400" b="1">
                <a:solidFill>
                  <a:schemeClr val="tx1"/>
                </a:solidFill>
                <a:latin typeface=".VnTime" pitchFamily="34" charset="0"/>
              </a:defRPr>
            </a:lvl4pPr>
            <a:lvl5pPr marL="2057400" indent="-228600" eaLnBrk="0" hangingPunct="0">
              <a:defRPr sz="2400" b="1">
                <a:solidFill>
                  <a:schemeClr val="tx1"/>
                </a:solidFill>
                <a:latin typeface=".VnTime" pitchFamily="34" charset="0"/>
              </a:defRPr>
            </a:lvl5pPr>
            <a:lvl6pPr marL="2514600" indent="-228600" eaLnBrk="0" fontAlgn="base" hangingPunct="0">
              <a:spcBef>
                <a:spcPct val="0"/>
              </a:spcBef>
              <a:spcAft>
                <a:spcPct val="0"/>
              </a:spcAft>
              <a:defRPr sz="2400" b="1">
                <a:solidFill>
                  <a:schemeClr val="tx1"/>
                </a:solidFill>
                <a:latin typeface=".VnTime" pitchFamily="34" charset="0"/>
              </a:defRPr>
            </a:lvl6pPr>
            <a:lvl7pPr marL="2971800" indent="-228600" eaLnBrk="0" fontAlgn="base" hangingPunct="0">
              <a:spcBef>
                <a:spcPct val="0"/>
              </a:spcBef>
              <a:spcAft>
                <a:spcPct val="0"/>
              </a:spcAft>
              <a:defRPr sz="2400" b="1">
                <a:solidFill>
                  <a:schemeClr val="tx1"/>
                </a:solidFill>
                <a:latin typeface=".VnTime" pitchFamily="34" charset="0"/>
              </a:defRPr>
            </a:lvl7pPr>
            <a:lvl8pPr marL="3429000" indent="-228600" eaLnBrk="0" fontAlgn="base" hangingPunct="0">
              <a:spcBef>
                <a:spcPct val="0"/>
              </a:spcBef>
              <a:spcAft>
                <a:spcPct val="0"/>
              </a:spcAft>
              <a:defRPr sz="2400" b="1">
                <a:solidFill>
                  <a:schemeClr val="tx1"/>
                </a:solidFill>
                <a:latin typeface=".VnTime" pitchFamily="34" charset="0"/>
              </a:defRPr>
            </a:lvl8pPr>
            <a:lvl9pPr marL="3886200" indent="-228600" eaLnBrk="0" fontAlgn="base" hangingPunct="0">
              <a:spcBef>
                <a:spcPct val="0"/>
              </a:spcBef>
              <a:spcAft>
                <a:spcPct val="0"/>
              </a:spcAft>
              <a:defRPr sz="2400" b="1">
                <a:solidFill>
                  <a:schemeClr val="tx1"/>
                </a:solidFill>
                <a:latin typeface=".VnTime" pitchFamily="34" charset="0"/>
              </a:defRPr>
            </a:lvl9pPr>
          </a:lstStyle>
          <a:p>
            <a:pPr marL="0" indent="0" algn="just" eaLnBrk="1" hangingPunct="1">
              <a:lnSpc>
                <a:spcPct val="150000"/>
              </a:lnSpc>
            </a:pPr>
            <a:r>
              <a:rPr lang="vi-VN" altLang="en-US" dirty="0">
                <a:solidFill>
                  <a:srgbClr val="0070C0"/>
                </a:solidFill>
                <a:latin typeface="Times New Roman" panose="02020603050405020304" pitchFamily="18" charset="0"/>
                <a:cs typeface="Times New Roman" panose="02020603050405020304" pitchFamily="18" charset="0"/>
              </a:rPr>
              <a:t>Về nhà chuẩn bị bài 29 (tiếp theo) tìm hiểu : Cả nước trực tiếp chiến đấu chống Mĩ cứu nước (1965 – 1973). (Phần V)</a:t>
            </a:r>
          </a:p>
        </p:txBody>
      </p:sp>
      <p:sp>
        <p:nvSpPr>
          <p:cNvPr id="2" name="Rectangle 1">
            <a:extLst>
              <a:ext uri="{FF2B5EF4-FFF2-40B4-BE49-F238E27FC236}">
                <a16:creationId xmlns:a16="http://schemas.microsoft.com/office/drawing/2014/main" id="{F1FAC97A-4B03-CE49-A931-E45CCFE99C6D}"/>
              </a:ext>
            </a:extLst>
          </p:cNvPr>
          <p:cNvSpPr/>
          <p:nvPr/>
        </p:nvSpPr>
        <p:spPr>
          <a:xfrm>
            <a:off x="1427852" y="870099"/>
            <a:ext cx="2531462"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Dặn</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dò</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19458" name="Picture 2" descr="Hình ảnh Cái đèn Bàn Văn Phòng Phẩm Sách Học Và Thương Mại, Sách Clipart,  Sách, Sách miễn phí tải tập tin PNG PSDComment và Vector">
            <a:extLst>
              <a:ext uri="{FF2B5EF4-FFF2-40B4-BE49-F238E27FC236}">
                <a16:creationId xmlns:a16="http://schemas.microsoft.com/office/drawing/2014/main" id="{49506322-438B-614D-8039-DC4268E44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486" y="691117"/>
            <a:ext cx="5341544" cy="4688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17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27276" y="17295"/>
            <a:ext cx="119703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vi-VN" altLang="en-US" sz="2800" b="1" dirty="0">
                <a:solidFill>
                  <a:srgbClr val="C00000"/>
                </a:solidFill>
                <a:latin typeface="Times New Roman" panose="02020603050405020304" pitchFamily="18" charset="0"/>
                <a:cs typeface="Times New Roman" panose="02020603050405020304" pitchFamily="18" charset="0"/>
              </a:rPr>
              <a:t>III. Chiến đấu chống chiến lược “Việt Nam hoá chiến tranh” và “Đông Dương hoá chiến tranh” của Mỹ (1969 - 1973).</a:t>
            </a:r>
          </a:p>
        </p:txBody>
      </p:sp>
      <p:sp>
        <p:nvSpPr>
          <p:cNvPr id="3" name="TextBox 8">
            <a:extLst>
              <a:ext uri="{FF2B5EF4-FFF2-40B4-BE49-F238E27FC236}">
                <a16:creationId xmlns:a16="http://schemas.microsoft.com/office/drawing/2014/main" id="{2BE7AEAF-BE47-6548-82F7-56E85EE3F90C}"/>
              </a:ext>
            </a:extLst>
          </p:cNvPr>
          <p:cNvSpPr txBox="1">
            <a:spLocks noChangeArrowheads="1"/>
          </p:cNvSpPr>
          <p:nvPr/>
        </p:nvSpPr>
        <p:spPr bwMode="auto">
          <a:xfrm>
            <a:off x="0" y="1011383"/>
            <a:ext cx="11141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400" b="1" i="1" dirty="0">
                <a:solidFill>
                  <a:srgbClr val="0070C0"/>
                </a:solidFill>
                <a:latin typeface="Times New Roman" panose="02020603050405020304" pitchFamily="18" charset="0"/>
                <a:cs typeface="Times New Roman" panose="02020603050405020304" pitchFamily="18" charset="0"/>
              </a:rPr>
              <a:t>1. Chiến lược “Việt Nam hoá chiến tranh” và “Đông Dương hoá chiến tranh” của Mỹ</a:t>
            </a:r>
          </a:p>
        </p:txBody>
      </p:sp>
      <p:sp>
        <p:nvSpPr>
          <p:cNvPr id="4" name="TextBox 3">
            <a:extLst>
              <a:ext uri="{FF2B5EF4-FFF2-40B4-BE49-F238E27FC236}">
                <a16:creationId xmlns:a16="http://schemas.microsoft.com/office/drawing/2014/main" id="{CFE7C3B5-43E4-F24C-A4EC-122B3F4C30BE}"/>
              </a:ext>
            </a:extLst>
          </p:cNvPr>
          <p:cNvSpPr txBox="1">
            <a:spLocks noChangeArrowheads="1"/>
          </p:cNvSpPr>
          <p:nvPr/>
        </p:nvSpPr>
        <p:spPr bwMode="auto">
          <a:xfrm>
            <a:off x="0" y="1553010"/>
            <a:ext cx="2117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70C0"/>
                </a:solidFill>
                <a:latin typeface="Times New Roman" panose="02020603050405020304" pitchFamily="18" charset="0"/>
                <a:cs typeface="Times New Roman" panose="02020603050405020304" pitchFamily="18" charset="0"/>
              </a:rPr>
              <a:t>a. </a:t>
            </a:r>
            <a:r>
              <a:rPr lang="en-US" altLang="en-US" sz="2400" b="1" dirty="0" err="1">
                <a:solidFill>
                  <a:srgbClr val="0070C0"/>
                </a:solidFill>
                <a:latin typeface="Times New Roman" panose="02020603050405020304" pitchFamily="18" charset="0"/>
                <a:cs typeface="Times New Roman" panose="02020603050405020304" pitchFamily="18" charset="0"/>
              </a:rPr>
              <a:t>Hoàn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cảnh</a:t>
            </a:r>
            <a:r>
              <a:rPr lang="en-US" altLang="en-US" sz="2400" b="1" dirty="0">
                <a:solidFill>
                  <a:srgbClr val="0070C0"/>
                </a:solidFill>
                <a:latin typeface="Times New Roman" panose="02020603050405020304" pitchFamily="18" charset="0"/>
                <a:cs typeface="Times New Roman" panose="02020603050405020304" pitchFamily="18" charset="0"/>
              </a:rPr>
              <a:t>.</a:t>
            </a:r>
          </a:p>
        </p:txBody>
      </p:sp>
      <p:sp>
        <p:nvSpPr>
          <p:cNvPr id="5" name="AutoShape 72">
            <a:extLst>
              <a:ext uri="{FF2B5EF4-FFF2-40B4-BE49-F238E27FC236}">
                <a16:creationId xmlns:a16="http://schemas.microsoft.com/office/drawing/2014/main" id="{0FF32955-16D1-2146-9131-687EF243FBF9}"/>
              </a:ext>
            </a:extLst>
          </p:cNvPr>
          <p:cNvSpPr>
            <a:spLocks noChangeArrowheads="1"/>
          </p:cNvSpPr>
          <p:nvPr/>
        </p:nvSpPr>
        <p:spPr bwMode="auto">
          <a:xfrm>
            <a:off x="6956258" y="2685274"/>
            <a:ext cx="4696691" cy="1465622"/>
          </a:xfrm>
          <a:prstGeom prst="wedgeRoundRectCallout">
            <a:avLst>
              <a:gd name="adj1" fmla="val -153084"/>
              <a:gd name="adj2" fmla="val -105245"/>
              <a:gd name="adj3" fmla="val 16667"/>
            </a:avLst>
          </a:prstGeom>
          <a:solidFill>
            <a:schemeClr val="bg2">
              <a:lumMod val="40000"/>
              <a:lumOff val="60000"/>
            </a:schemeClr>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VN" sz="2400" b="1" dirty="0">
                <a:solidFill>
                  <a:schemeClr val="tx1">
                    <a:lumMod val="95000"/>
                    <a:lumOff val="5000"/>
                  </a:schemeClr>
                </a:solidFill>
                <a:latin typeface="Times New Roman" panose="02020603050405020304" pitchFamily="18" charset="0"/>
              </a:rPr>
              <a:t>Vì sao Mĩ thực hiện chiến lược “Việt Nam hoá chiến tranh” và “Đông Dương hoá chiến tranh”</a:t>
            </a:r>
          </a:p>
        </p:txBody>
      </p:sp>
      <p:sp>
        <p:nvSpPr>
          <p:cNvPr id="6" name="TextBox 5">
            <a:extLst>
              <a:ext uri="{FF2B5EF4-FFF2-40B4-BE49-F238E27FC236}">
                <a16:creationId xmlns:a16="http://schemas.microsoft.com/office/drawing/2014/main" id="{D7099947-696E-1E47-B1DA-253F8764B794}"/>
              </a:ext>
            </a:extLst>
          </p:cNvPr>
          <p:cNvSpPr txBox="1">
            <a:spLocks noChangeArrowheads="1"/>
          </p:cNvSpPr>
          <p:nvPr/>
        </p:nvSpPr>
        <p:spPr bwMode="auto">
          <a:xfrm>
            <a:off x="0" y="2211904"/>
            <a:ext cx="609600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altLang="en-US" sz="2400" dirty="0">
                <a:solidFill>
                  <a:schemeClr val="tx1">
                    <a:lumMod val="95000"/>
                    <a:lumOff val="5000"/>
                  </a:schemeClr>
                </a:solidFill>
                <a:latin typeface="Times New Roman" panose="02020603050405020304" pitchFamily="18" charset="0"/>
                <a:cs typeface="Times New Roman" panose="02020603050405020304" pitchFamily="18" charset="0"/>
              </a:rPr>
              <a:t>Sau thất bại chiến lược “chiến tranh cục bộ” Mỹ chuyển sang chiến lược “Việt Nam hoá chiến tranh” ở Miền Nam và mở rộng chiến tranh ra toàn Đông Dương, thực hiện “Đông Dương hoá chiến tranh”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alt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5362" name="Picture 2" descr="Tổng thống Nixon và số phận VNCH - BBC News Tiếng Việt">
            <a:extLst>
              <a:ext uri="{FF2B5EF4-FFF2-40B4-BE49-F238E27FC236}">
                <a16:creationId xmlns:a16="http://schemas.microsoft.com/office/drawing/2014/main" id="{6B89FF95-A71F-F14F-9277-8EFAF06F1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389176"/>
            <a:ext cx="6096001" cy="5468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56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5" presetClass="exit" presetSubtype="10" fill="hold" grpId="1" nodeType="withEffect">
                                  <p:stCondLst>
                                    <p:cond delay="0"/>
                                  </p:stCondLst>
                                  <p:childTnLst>
                                    <p:animEffect transition="out" filter="checkerboard(across)">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6" presetClass="entr" presetSubtype="42" fill="hold" nodeType="with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barn(outHorizontal)">
                                      <p:cBhvr>
                                        <p:cTn id="20"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 name="Rectangle 1">
            <a:extLst>
              <a:ext uri="{FF2B5EF4-FFF2-40B4-BE49-F238E27FC236}">
                <a16:creationId xmlns:a16="http://schemas.microsoft.com/office/drawing/2014/main" id="{99DCA757-612B-DE4B-B30B-FCF385677B3E}"/>
              </a:ext>
            </a:extLst>
          </p:cNvPr>
          <p:cNvSpPr/>
          <p:nvPr/>
        </p:nvSpPr>
        <p:spPr>
          <a:xfrm>
            <a:off x="0" y="136187"/>
            <a:ext cx="12192000" cy="1050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Google Shape;270;p35">
            <a:extLst>
              <a:ext uri="{FF2B5EF4-FFF2-40B4-BE49-F238E27FC236}">
                <a16:creationId xmlns:a16="http://schemas.microsoft.com/office/drawing/2014/main" id="{E30319F8-D176-6941-B672-F1E4456D507B}"/>
              </a:ext>
            </a:extLst>
          </p:cNvPr>
          <p:cNvSpPr txBox="1">
            <a:spLocks/>
          </p:cNvSpPr>
          <p:nvPr/>
        </p:nvSpPr>
        <p:spPr>
          <a:xfrm>
            <a:off x="129336" y="136187"/>
            <a:ext cx="12062664" cy="118191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2133"/>
              </a:spcAft>
              <a:buSzPts val="1100"/>
              <a:defRPr/>
            </a:pPr>
            <a:r>
              <a:rPr kumimoji="0" lang="vi-VN" sz="28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Để thực hiện chiến lược </a:t>
            </a:r>
            <a:r>
              <a:rPr lang="vi-VN" sz="2800" b="1" kern="0" dirty="0">
                <a:solidFill>
                  <a:srgbClr val="FFFFFF"/>
                </a:solidFill>
                <a:latin typeface="Times New Roman" panose="02020603050405020304" pitchFamily="18" charset="0"/>
                <a:cs typeface="Times New Roman" panose="02020603050405020304" pitchFamily="18" charset="0"/>
              </a:rPr>
              <a:t>“Việt Nam hoá chiến tranh” và “Đông Dương hoá chiến tranh” Mĩ </a:t>
            </a:r>
            <a:r>
              <a:rPr kumimoji="0" lang="vi-VN" sz="28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ngụy đã thực hiện âm mưu, hành động gì?</a:t>
            </a:r>
          </a:p>
        </p:txBody>
      </p:sp>
      <p:sp>
        <p:nvSpPr>
          <p:cNvPr id="15" name="Rectangle 14">
            <a:extLst>
              <a:ext uri="{FF2B5EF4-FFF2-40B4-BE49-F238E27FC236}">
                <a16:creationId xmlns:a16="http://schemas.microsoft.com/office/drawing/2014/main" id="{4C2B591A-9C6A-3D47-96C5-EF608C1C6510}"/>
              </a:ext>
            </a:extLst>
          </p:cNvPr>
          <p:cNvSpPr/>
          <p:nvPr/>
        </p:nvSpPr>
        <p:spPr>
          <a:xfrm>
            <a:off x="3494489" y="1373467"/>
            <a:ext cx="5579678" cy="9144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ÂM MƯU, THỦ ĐOẠN</a:t>
            </a:r>
            <a:endParaRPr kumimoji="0" lang="en-US" sz="2800" b="1" i="0" u="none" strike="noStrike" kern="1200" cap="none" spc="0" normalizeH="0" baseline="0" noProof="0" dirty="0">
              <a:ln>
                <a:noFill/>
              </a:ln>
              <a:solidFill>
                <a:srgbClr val="00B05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3863ABD8-0980-0F4F-BE72-B3F785ABB2F3}"/>
              </a:ext>
            </a:extLst>
          </p:cNvPr>
          <p:cNvSpPr/>
          <p:nvPr/>
        </p:nvSpPr>
        <p:spPr>
          <a:xfrm>
            <a:off x="432061" y="2935567"/>
            <a:ext cx="2080195" cy="3429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r>
              <a:rPr lang="vi-VN" altLang="en-US" sz="2400" dirty="0">
                <a:solidFill>
                  <a:schemeClr val="tx1">
                    <a:lumMod val="95000"/>
                    <a:lumOff val="5000"/>
                  </a:schemeClr>
                </a:solidFill>
                <a:latin typeface="Times New Roman" panose="02020603050405020304" pitchFamily="18" charset="0"/>
                <a:cs typeface="Times New Roman" panose="02020603050405020304" pitchFamily="18" charset="0"/>
              </a:rPr>
              <a:t>Quân đội Sài Gòn kết hợp với hỏa lực Mĩ, do cố vấn quân sự Mĩ chỉ huy.</a:t>
            </a:r>
          </a:p>
        </p:txBody>
      </p:sp>
      <p:sp>
        <p:nvSpPr>
          <p:cNvPr id="23" name="Rectangle 22">
            <a:extLst>
              <a:ext uri="{FF2B5EF4-FFF2-40B4-BE49-F238E27FC236}">
                <a16:creationId xmlns:a16="http://schemas.microsoft.com/office/drawing/2014/main" id="{1D0B518C-2FC6-E64D-BCC1-18CCAEE8053B}"/>
              </a:ext>
            </a:extLst>
          </p:cNvPr>
          <p:cNvSpPr/>
          <p:nvPr/>
        </p:nvSpPr>
        <p:spPr>
          <a:xfrm>
            <a:off x="2972448" y="2935567"/>
            <a:ext cx="2683286" cy="3429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spcBef>
                <a:spcPct val="20000"/>
              </a:spcBef>
            </a:pPr>
            <a:r>
              <a:rPr lang="vi-VN" altLang="en-VN" sz="2400" dirty="0">
                <a:latin typeface="Times New Roman" panose="02020603050405020304" pitchFamily="18" charset="0"/>
                <a:cs typeface="Times New Roman" panose="02020603050405020304" pitchFamily="18" charset="0"/>
              </a:rPr>
              <a:t>Tiến hành “Việt Nam hóa chiến tranh”, Mỹ tiếp tục âm mưu “dùng người Việt đánh người Việt” nhằm giảm xương máu người Mĩ trên chiến trường.</a:t>
            </a:r>
          </a:p>
        </p:txBody>
      </p:sp>
      <p:sp>
        <p:nvSpPr>
          <p:cNvPr id="24" name="Rectangle 23">
            <a:extLst>
              <a:ext uri="{FF2B5EF4-FFF2-40B4-BE49-F238E27FC236}">
                <a16:creationId xmlns:a16="http://schemas.microsoft.com/office/drawing/2014/main" id="{27D8DEE6-F887-1343-A81A-F282B3F9FCD8}"/>
              </a:ext>
            </a:extLst>
          </p:cNvPr>
          <p:cNvSpPr/>
          <p:nvPr/>
        </p:nvSpPr>
        <p:spPr>
          <a:xfrm>
            <a:off x="6175117" y="2954367"/>
            <a:ext cx="2919680" cy="3429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spcBef>
                <a:spcPct val="20000"/>
              </a:spcBef>
            </a:pPr>
            <a:r>
              <a:rPr lang="vi-VN" altLang="en-VN" sz="2400" dirty="0">
                <a:latin typeface="Times New Roman" panose="02020603050405020304" pitchFamily="18" charset="0"/>
                <a:cs typeface="Times New Roman" panose="02020603050405020304" pitchFamily="18" charset="0"/>
              </a:rPr>
              <a:t> Quân đội Sài Gòn là lực lượng xung kích mở rộng xâm lược Cam Pu Chia (1970) Lào (1971), thực hiện âm mưu “dùng người Đông Dương đánh người Đông Dương”. </a:t>
            </a:r>
          </a:p>
        </p:txBody>
      </p:sp>
      <p:sp>
        <p:nvSpPr>
          <p:cNvPr id="26" name="Rectangle 25">
            <a:extLst>
              <a:ext uri="{FF2B5EF4-FFF2-40B4-BE49-F238E27FC236}">
                <a16:creationId xmlns:a16="http://schemas.microsoft.com/office/drawing/2014/main" id="{7246C82B-0CCA-3D4A-B8ED-61B8D15A7FCA}"/>
              </a:ext>
            </a:extLst>
          </p:cNvPr>
          <p:cNvSpPr/>
          <p:nvPr/>
        </p:nvSpPr>
        <p:spPr>
          <a:xfrm>
            <a:off x="9614180" y="2928967"/>
            <a:ext cx="2434214" cy="3429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spcBef>
                <a:spcPct val="20000"/>
              </a:spcBef>
            </a:pPr>
            <a:r>
              <a:rPr lang="vi-VN" altLang="en-VN" sz="2400" dirty="0">
                <a:latin typeface="Times New Roman" panose="02020603050405020304" pitchFamily="18" charset="0"/>
                <a:cs typeface="Times New Roman" panose="02020603050405020304" pitchFamily="18" charset="0"/>
              </a:rPr>
              <a:t> Mỹ tìm cách thoả hiệp với Trung Quốc, hoà hoãn với Liên Xô, nhằm hạn chế sự giúp đỡ của các nước này đối với nhân dân ta.</a:t>
            </a:r>
          </a:p>
        </p:txBody>
      </p:sp>
      <p:grpSp>
        <p:nvGrpSpPr>
          <p:cNvPr id="4" name="Group 3">
            <a:extLst>
              <a:ext uri="{FF2B5EF4-FFF2-40B4-BE49-F238E27FC236}">
                <a16:creationId xmlns:a16="http://schemas.microsoft.com/office/drawing/2014/main" id="{D7CC00FD-D13E-BE44-A3CF-C266915D6266}"/>
              </a:ext>
            </a:extLst>
          </p:cNvPr>
          <p:cNvGrpSpPr/>
          <p:nvPr/>
        </p:nvGrpSpPr>
        <p:grpSpPr>
          <a:xfrm>
            <a:off x="1360713" y="2325967"/>
            <a:ext cx="9637713" cy="609600"/>
            <a:chOff x="1264623" y="2325967"/>
            <a:chExt cx="9574464" cy="609600"/>
          </a:xfrm>
        </p:grpSpPr>
        <p:cxnSp>
          <p:nvCxnSpPr>
            <p:cNvPr id="27" name="Straight Connector 26">
              <a:extLst>
                <a:ext uri="{FF2B5EF4-FFF2-40B4-BE49-F238E27FC236}">
                  <a16:creationId xmlns:a16="http://schemas.microsoft.com/office/drawing/2014/main" id="{E485FEA7-AC06-5549-A0F6-43AA63388769}"/>
                </a:ext>
              </a:extLst>
            </p:cNvPr>
            <p:cNvCxnSpPr/>
            <p:nvPr/>
          </p:nvCxnSpPr>
          <p:spPr>
            <a:xfrm flipV="1">
              <a:off x="1264624" y="2554567"/>
              <a:ext cx="9574463"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C4804F0-3022-4047-B1ED-9E55F176E10A}"/>
                </a:ext>
              </a:extLst>
            </p:cNvPr>
            <p:cNvCxnSpPr>
              <a:cxnSpLocks/>
            </p:cNvCxnSpPr>
            <p:nvPr/>
          </p:nvCxnSpPr>
          <p:spPr>
            <a:xfrm>
              <a:off x="10839087" y="2554567"/>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95AB33F-3A9A-4D48-8582-3987E28D99BB}"/>
                </a:ext>
              </a:extLst>
            </p:cNvPr>
            <p:cNvCxnSpPr>
              <a:cxnSpLocks/>
            </p:cNvCxnSpPr>
            <p:nvPr/>
          </p:nvCxnSpPr>
          <p:spPr>
            <a:xfrm>
              <a:off x="6155926" y="2325967"/>
              <a:ext cx="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81A88F1-E35C-0844-92A7-39BAF443A274}"/>
                </a:ext>
              </a:extLst>
            </p:cNvPr>
            <p:cNvCxnSpPr/>
            <p:nvPr/>
          </p:nvCxnSpPr>
          <p:spPr>
            <a:xfrm>
              <a:off x="4081400" y="2630767"/>
              <a:ext cx="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B412BB9-B41E-0047-BE9D-52781C9E2C63}"/>
                </a:ext>
              </a:extLst>
            </p:cNvPr>
            <p:cNvCxnSpPr>
              <a:cxnSpLocks/>
            </p:cNvCxnSpPr>
            <p:nvPr/>
          </p:nvCxnSpPr>
          <p:spPr>
            <a:xfrm flipH="1">
              <a:off x="1264623" y="2630767"/>
              <a:ext cx="1"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D5029C-E787-E742-B0B6-42B769E6C1AB}"/>
                </a:ext>
              </a:extLst>
            </p:cNvPr>
            <p:cNvCxnSpPr/>
            <p:nvPr/>
          </p:nvCxnSpPr>
          <p:spPr>
            <a:xfrm>
              <a:off x="7325683" y="2630767"/>
              <a:ext cx="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279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196933"/>
            <a:ext cx="12081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3200" dirty="0">
                <a:solidFill>
                  <a:schemeClr val="tx1">
                    <a:lumMod val="95000"/>
                    <a:lumOff val="5000"/>
                  </a:schemeClr>
                </a:solidFill>
                <a:latin typeface="Times New Roman" panose="02020603050405020304" pitchFamily="18" charset="0"/>
                <a:cs typeface="Times New Roman" panose="02020603050405020304" pitchFamily="18" charset="0"/>
              </a:rPr>
              <a:t>Quân đội Sài Gòn kết hợp với hỏa lực Mĩ, do cố vấn quân sự Mĩ chỉ huy.</a:t>
            </a:r>
          </a:p>
        </p:txBody>
      </p:sp>
      <p:pic>
        <p:nvPicPr>
          <p:cNvPr id="1026" name="Picture 2" descr="Quân lực Việt Nam Cộng hòa – Wikipedia tiếng Việt">
            <a:extLst>
              <a:ext uri="{FF2B5EF4-FFF2-40B4-BE49-F238E27FC236}">
                <a16:creationId xmlns:a16="http://schemas.microsoft.com/office/drawing/2014/main" id="{6C29A212-B155-A94F-8A3A-C6539762E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7099"/>
            <a:ext cx="6108980" cy="5930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8 Người lính VNCH ý tưởng | chiến tranh việt nam, chiến tranh, quân đội">
            <a:extLst>
              <a:ext uri="{FF2B5EF4-FFF2-40B4-BE49-F238E27FC236}">
                <a16:creationId xmlns:a16="http://schemas.microsoft.com/office/drawing/2014/main" id="{D3B2323B-5B3B-F444-9691-1DD00D2CC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979" y="927098"/>
            <a:ext cx="6108980" cy="593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6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14:bounceEnd="50000">
                                          <p:cBhvr additive="base">
                                            <p:cTn id="12"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3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14:bounceEnd="50000">
                                          <p:cBhvr additive="base">
                                            <p:cTn id="16"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additive="base">
                                            <p:cTn id="12" dur="500" fill="hold"/>
                                            <p:tgtEl>
                                              <p:spTgt spid="1030"/>
                                            </p:tgtEl>
                                            <p:attrNameLst>
                                              <p:attrName>ppt_x</p:attrName>
                                            </p:attrNameLst>
                                          </p:cBhvr>
                                          <p:tavLst>
                                            <p:tav tm="0">
                                              <p:val>
                                                <p:strVal val="#ppt_x"/>
                                              </p:val>
                                            </p:tav>
                                            <p:tav tm="100000">
                                              <p:val>
                                                <p:strVal val="#ppt_x"/>
                                              </p:val>
                                            </p:tav>
                                          </p:tavLst>
                                        </p:anim>
                                        <p:anim calcmode="lin" valueType="num">
                                          <p:cBhvr additive="base">
                                            <p:cTn id="13" dur="500" fill="hold"/>
                                            <p:tgtEl>
                                              <p:spTgt spid="103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0"/>
            <a:ext cx="119703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vi-VN" altLang="en-VN" sz="2800" dirty="0">
                <a:latin typeface="Times New Roman" panose="02020603050405020304" pitchFamily="18" charset="0"/>
                <a:cs typeface="Times New Roman" panose="02020603050405020304" pitchFamily="18" charset="0"/>
              </a:rPr>
              <a:t>Tiến hành “Việt Nam hóa chiến tranh”, Mỹ tiếp tục âm mưu “dùng người Việt đánh người Việt” nhằm giảm xương máu người Mĩ trên chiến trường.</a:t>
            </a:r>
          </a:p>
        </p:txBody>
      </p:sp>
      <p:pic>
        <p:nvPicPr>
          <p:cNvPr id="2052" name="Picture 4" descr="Mỹ bỏ rơi chính quyền Sài Gòn trước giải phóng miền Nam như thế nào?">
            <a:extLst>
              <a:ext uri="{FF2B5EF4-FFF2-40B4-BE49-F238E27FC236}">
                <a16:creationId xmlns:a16="http://schemas.microsoft.com/office/drawing/2014/main" id="{C5CCF4B9-B9E0-DD4C-844A-2A49C475C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37173"/>
            <a:ext cx="6096000" cy="59038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gày ấy ở trại Davis - Kỳ 4 - Binh Phuoc, Tin tuc Binh Phuoc, Tin mới tỉnh  Bình Phước">
            <a:extLst>
              <a:ext uri="{FF2B5EF4-FFF2-40B4-BE49-F238E27FC236}">
                <a16:creationId xmlns:a16="http://schemas.microsoft.com/office/drawing/2014/main" id="{5AEB33A4-7E7A-D74E-811D-6A3F5B6A0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37172"/>
            <a:ext cx="6096000" cy="5920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0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0000">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14:bounceEnd="50000">
                                          <p:cBhvr additive="base">
                                            <p:cTn id="12"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50000">
                                      <p:stCondLst>
                                        <p:cond delay="0"/>
                                      </p:stCondLst>
                                      <p:childTnLst>
                                        <p:set>
                                          <p:cBhvr>
                                            <p:cTn id="15" dur="1" fill="hold">
                                              <p:stCondLst>
                                                <p:cond delay="0"/>
                                              </p:stCondLst>
                                            </p:cTn>
                                            <p:tgtEl>
                                              <p:spTgt spid="2056"/>
                                            </p:tgtEl>
                                            <p:attrNameLst>
                                              <p:attrName>style.visibility</p:attrName>
                                            </p:attrNameLst>
                                          </p:cBhvr>
                                          <p:to>
                                            <p:strVal val="visible"/>
                                          </p:to>
                                        </p:set>
                                        <p:anim calcmode="lin" valueType="num" p14:bounceEnd="50000">
                                          <p:cBhvr additive="base">
                                            <p:cTn id="16" dur="500" fill="hold"/>
                                            <p:tgtEl>
                                              <p:spTgt spid="205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 calcmode="lin" valueType="num">
                                          <p:cBhvr additive="base">
                                            <p:cTn id="16" dur="500" fill="hold"/>
                                            <p:tgtEl>
                                              <p:spTgt spid="2056"/>
                                            </p:tgtEl>
                                            <p:attrNameLst>
                                              <p:attrName>ppt_x</p:attrName>
                                            </p:attrNameLst>
                                          </p:cBhvr>
                                          <p:tavLst>
                                            <p:tav tm="0">
                                              <p:val>
                                                <p:strVal val="#ppt_x"/>
                                              </p:val>
                                            </p:tav>
                                            <p:tav tm="100000">
                                              <p:val>
                                                <p:strVal val="#ppt_x"/>
                                              </p:val>
                                            </p:tav>
                                          </p:tavLst>
                                        </p:anim>
                                        <p:anim calcmode="lin" valueType="num">
                                          <p:cBhvr additive="base">
                                            <p:cTn id="17"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vi-VN" altLang="en-VN" sz="2700" dirty="0">
                <a:latin typeface="Times New Roman" panose="02020603050405020304" pitchFamily="18" charset="0"/>
                <a:cs typeface="Times New Roman" panose="02020603050405020304" pitchFamily="18" charset="0"/>
              </a:rPr>
              <a:t> Quân đội Sài Gòn là lực lượng xung kích mở rộng xâm lược Cam Pu Chia (1970) Lào (1971), thực hiện âm mưu “dùng người Đông Dương đánh người Đông Dương”. </a:t>
            </a:r>
          </a:p>
        </p:txBody>
      </p:sp>
      <p:pic>
        <p:nvPicPr>
          <p:cNvPr id="3074" name="Picture 2" descr="29/04/1970: Mỹ và Việt Nam CH xâm nhập Campuchia">
            <a:extLst>
              <a:ext uri="{FF2B5EF4-FFF2-40B4-BE49-F238E27FC236}">
                <a16:creationId xmlns:a16="http://schemas.microsoft.com/office/drawing/2014/main" id="{C7506E51-1607-6D47-B7CD-E4D496DE8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3330"/>
            <a:ext cx="6096000" cy="52883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EF870B-9C1A-8C46-8FDD-53A84AC7A061}"/>
              </a:ext>
            </a:extLst>
          </p:cNvPr>
          <p:cNvSpPr/>
          <p:nvPr/>
        </p:nvSpPr>
        <p:spPr>
          <a:xfrm>
            <a:off x="-135467" y="6211669"/>
            <a:ext cx="6096000" cy="646331"/>
          </a:xfrm>
          <a:prstGeom prst="rect">
            <a:avLst/>
          </a:prstGeom>
        </p:spPr>
        <p:txBody>
          <a:bodyPr>
            <a:spAutoFit/>
          </a:bodyPr>
          <a:lstStyle/>
          <a:p>
            <a:pPr algn="ctr"/>
            <a:r>
              <a:rPr lang="vi-VN" dirty="0">
                <a:latin typeface="Times New Roman" panose="02020603050405020304" pitchFamily="18" charset="0"/>
                <a:cs typeface="Times New Roman" panose="02020603050405020304" pitchFamily="18" charset="0"/>
              </a:rPr>
              <a:t>Năm 1970, các lực lượng Hoa Kỳ và Việt Nam Cộng Hòa đã mở một chiến dịch “xâm nhập” có giới hạn vào Campuchia</a:t>
            </a:r>
            <a:endParaRPr lang="en-VN"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8F22CC3-875A-4F49-A58E-10EBE2124FA4}"/>
              </a:ext>
            </a:extLst>
          </p:cNvPr>
          <p:cNvSpPr/>
          <p:nvPr/>
        </p:nvSpPr>
        <p:spPr>
          <a:xfrm>
            <a:off x="6829103" y="6350168"/>
            <a:ext cx="4629793" cy="369332"/>
          </a:xfrm>
          <a:prstGeom prst="rect">
            <a:avLst/>
          </a:prstGeom>
        </p:spPr>
        <p:txBody>
          <a:bodyPr wrap="none">
            <a:spAutoFit/>
          </a:bodyPr>
          <a:lstStyle/>
          <a:p>
            <a:pPr algn="ctr"/>
            <a:r>
              <a:rPr lang="en-US" b="1" dirty="0" err="1">
                <a:solidFill>
                  <a:srgbClr val="1A1C1E"/>
                </a:solidFill>
                <a:latin typeface="Noto Serif" panose="02020600060500020200" pitchFamily="18" charset="0"/>
              </a:rPr>
              <a:t>Hành</a:t>
            </a:r>
            <a:r>
              <a:rPr lang="en-US" b="1" dirty="0">
                <a:solidFill>
                  <a:srgbClr val="1A1C1E"/>
                </a:solidFill>
                <a:latin typeface="Noto Serif" panose="02020600060500020200" pitchFamily="18" charset="0"/>
              </a:rPr>
              <a:t> </a:t>
            </a:r>
            <a:r>
              <a:rPr lang="en-US" b="1" dirty="0" err="1">
                <a:solidFill>
                  <a:srgbClr val="1A1C1E"/>
                </a:solidFill>
                <a:latin typeface="Noto Serif" panose="02020600060500020200" pitchFamily="18" charset="0"/>
              </a:rPr>
              <a:t>quân</a:t>
            </a:r>
            <a:r>
              <a:rPr lang="en-US" b="1" dirty="0">
                <a:solidFill>
                  <a:srgbClr val="1A1C1E"/>
                </a:solidFill>
                <a:latin typeface="Noto Serif" panose="02020600060500020200" pitchFamily="18" charset="0"/>
              </a:rPr>
              <a:t> sang </a:t>
            </a:r>
            <a:r>
              <a:rPr lang="en-US" b="1" dirty="0" err="1">
                <a:solidFill>
                  <a:srgbClr val="1A1C1E"/>
                </a:solidFill>
                <a:latin typeface="Noto Serif" panose="02020600060500020200" pitchFamily="18" charset="0"/>
              </a:rPr>
              <a:t>Lào</a:t>
            </a:r>
            <a:r>
              <a:rPr lang="en-US" b="1" dirty="0">
                <a:solidFill>
                  <a:srgbClr val="1A1C1E"/>
                </a:solidFill>
                <a:latin typeface="Noto Serif" panose="02020600060500020200" pitchFamily="18" charset="0"/>
              </a:rPr>
              <a:t> </a:t>
            </a:r>
            <a:r>
              <a:rPr lang="en-US" b="1" dirty="0" err="1">
                <a:solidFill>
                  <a:srgbClr val="1A1C1E"/>
                </a:solidFill>
                <a:latin typeface="Noto Serif" panose="02020600060500020200" pitchFamily="18" charset="0"/>
              </a:rPr>
              <a:t>tháng</a:t>
            </a:r>
            <a:r>
              <a:rPr lang="en-US" b="1" dirty="0">
                <a:solidFill>
                  <a:srgbClr val="1A1C1E"/>
                </a:solidFill>
                <a:latin typeface="Noto Serif" panose="02020600060500020200" pitchFamily="18" charset="0"/>
              </a:rPr>
              <a:t> 2 </a:t>
            </a:r>
            <a:r>
              <a:rPr lang="en-US" b="1" dirty="0" err="1">
                <a:solidFill>
                  <a:srgbClr val="1A1C1E"/>
                </a:solidFill>
                <a:latin typeface="Noto Serif" panose="02020600060500020200" pitchFamily="18" charset="0"/>
              </a:rPr>
              <a:t>năm</a:t>
            </a:r>
            <a:r>
              <a:rPr lang="en-US" b="1" dirty="0">
                <a:solidFill>
                  <a:srgbClr val="1A1C1E"/>
                </a:solidFill>
                <a:latin typeface="Noto Serif" panose="02020600060500020200" pitchFamily="18" charset="0"/>
              </a:rPr>
              <a:t> 1971</a:t>
            </a:r>
            <a:endParaRPr lang="en-US" b="1" i="0" dirty="0">
              <a:solidFill>
                <a:srgbClr val="1A1C1E"/>
              </a:solidFill>
              <a:effectLst/>
              <a:latin typeface="Noto Serif" panose="02020600060500020200" pitchFamily="18" charset="0"/>
            </a:endParaRPr>
          </a:p>
        </p:txBody>
      </p:sp>
      <p:pic>
        <p:nvPicPr>
          <p:cNvPr id="9" name="Picture 2">
            <a:extLst>
              <a:ext uri="{FF2B5EF4-FFF2-40B4-BE49-F238E27FC236}">
                <a16:creationId xmlns:a16="http://schemas.microsoft.com/office/drawing/2014/main" id="{EA31675B-9626-F942-A1F4-ABAAAE8A5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700" y="923330"/>
            <a:ext cx="6046599" cy="527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363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5"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heckerboard(down)">
                                      <p:cBhvr>
                                        <p:cTn id="14" dur="500"/>
                                        <p:tgtEl>
                                          <p:spTgt spid="3074"/>
                                        </p:tgtEl>
                                      </p:cBhvr>
                                    </p:animEffect>
                                  </p:childTnLst>
                                </p:cTn>
                              </p:par>
                              <p:par>
                                <p:cTn id="15" presetID="5" presetClass="entr" presetSubtype="5"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down)">
                                      <p:cBhvr>
                                        <p:cTn id="17" dur="500"/>
                                        <p:tgtEl>
                                          <p:spTgt spid="2"/>
                                        </p:tgtEl>
                                      </p:cBhvr>
                                    </p:animEffect>
                                  </p:childTnLst>
                                </p:cTn>
                              </p:par>
                              <p:par>
                                <p:cTn id="18" presetID="5" presetClass="entr" presetSubtype="5"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down)">
                                      <p:cBhvr>
                                        <p:cTn id="20" dur="500"/>
                                        <p:tgtEl>
                                          <p:spTgt spid="5"/>
                                        </p:tgtEl>
                                      </p:cBhvr>
                                    </p:animEffect>
                                  </p:childTnLst>
                                </p:cTn>
                              </p:par>
                              <p:par>
                                <p:cTn id="21" presetID="5" presetClass="entr" presetSubtype="5"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110836" y="61632"/>
            <a:ext cx="119703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vi-VN" altLang="en-VN" sz="2400" dirty="0">
                <a:latin typeface="Times New Roman" panose="02020603050405020304" pitchFamily="18" charset="0"/>
                <a:cs typeface="Times New Roman" panose="02020603050405020304" pitchFamily="18" charset="0"/>
              </a:rPr>
              <a:t> Mỹ tìm cách thoả hiệp với Trung Quốc, hoà hoãn với Liên Xô, nhằm hạn chế sự giúp đỡ của các nước này đối với nhân dân ta.</a:t>
            </a:r>
          </a:p>
        </p:txBody>
      </p:sp>
      <p:grpSp>
        <p:nvGrpSpPr>
          <p:cNvPr id="5" name="Group 4">
            <a:extLst>
              <a:ext uri="{FF2B5EF4-FFF2-40B4-BE49-F238E27FC236}">
                <a16:creationId xmlns:a16="http://schemas.microsoft.com/office/drawing/2014/main" id="{4AA128BC-71ED-144A-932D-FA59DE6CDB15}"/>
              </a:ext>
            </a:extLst>
          </p:cNvPr>
          <p:cNvGrpSpPr/>
          <p:nvPr/>
        </p:nvGrpSpPr>
        <p:grpSpPr>
          <a:xfrm>
            <a:off x="6282266" y="902677"/>
            <a:ext cx="5503333" cy="5798559"/>
            <a:chOff x="6096000" y="0"/>
            <a:chExt cx="6096000" cy="6708890"/>
          </a:xfrm>
        </p:grpSpPr>
        <p:pic>
          <p:nvPicPr>
            <p:cNvPr id="6" name="Picture 3">
              <a:extLst>
                <a:ext uri="{FF2B5EF4-FFF2-40B4-BE49-F238E27FC236}">
                  <a16:creationId xmlns:a16="http://schemas.microsoft.com/office/drawing/2014/main" id="{35A7DA5F-2916-5E44-8E6E-842523E5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70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a:extLst>
                <a:ext uri="{FF2B5EF4-FFF2-40B4-BE49-F238E27FC236}">
                  <a16:creationId xmlns:a16="http://schemas.microsoft.com/office/drawing/2014/main" id="{1BAF3A48-1D44-A542-A6B3-C308C982373B}"/>
                </a:ext>
              </a:extLst>
            </p:cNvPr>
            <p:cNvSpPr>
              <a:spLocks noChangeArrowheads="1"/>
            </p:cNvSpPr>
            <p:nvPr/>
          </p:nvSpPr>
          <p:spPr bwMode="auto">
            <a:xfrm>
              <a:off x="6561667" y="5747433"/>
              <a:ext cx="5300133" cy="96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2400" dirty="0" err="1">
                  <a:solidFill>
                    <a:srgbClr val="C00000"/>
                  </a:solidFill>
                  <a:latin typeface="Times New Roman" panose="02020603050405020304" pitchFamily="18" charset="0"/>
                  <a:cs typeface="Times New Roman" panose="02020603050405020304" pitchFamily="18" charset="0"/>
                </a:rPr>
                <a:t>Năm</a:t>
              </a:r>
              <a:r>
                <a:rPr lang="en-US" altLang="en-US" sz="2400" dirty="0">
                  <a:solidFill>
                    <a:srgbClr val="C00000"/>
                  </a:solidFill>
                  <a:latin typeface="Times New Roman" panose="02020603050405020304" pitchFamily="18" charset="0"/>
                  <a:cs typeface="Times New Roman" panose="02020603050405020304" pitchFamily="18" charset="0"/>
                </a:rPr>
                <a:t> 1972 Nixon </a:t>
              </a:r>
              <a:r>
                <a:rPr lang="en-US" altLang="en-US" sz="2400" dirty="0" err="1">
                  <a:solidFill>
                    <a:srgbClr val="C00000"/>
                  </a:solidFill>
                  <a:latin typeface="Times New Roman" panose="02020603050405020304" pitchFamily="18" charset="0"/>
                  <a:cs typeface="Times New Roman" panose="02020603050405020304" pitchFamily="18" charset="0"/>
                </a:rPr>
                <a:t>thoả</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hiệp</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với</a:t>
              </a:r>
              <a:r>
                <a:rPr lang="en-US" altLang="en-US" sz="2400" dirty="0">
                  <a:solidFill>
                    <a:srgbClr val="C00000"/>
                  </a:solidFill>
                  <a:latin typeface="Times New Roman" panose="02020603050405020304" pitchFamily="18" charset="0"/>
                  <a:cs typeface="Times New Roman" panose="02020603050405020304" pitchFamily="18" charset="0"/>
                </a:rPr>
                <a:t> Brezhnev (</a:t>
              </a:r>
              <a:r>
                <a:rPr lang="en-US" altLang="en-US" sz="2400" dirty="0" err="1">
                  <a:solidFill>
                    <a:srgbClr val="C00000"/>
                  </a:solidFill>
                  <a:latin typeface="Times New Roman" panose="02020603050405020304" pitchFamily="18" charset="0"/>
                  <a:cs typeface="Times New Roman" panose="02020603050405020304" pitchFamily="18" charset="0"/>
                </a:rPr>
                <a:t>Liên</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Xô</a:t>
              </a:r>
              <a:r>
                <a:rPr lang="en-US" altLang="en-US" sz="2400" dirty="0">
                  <a:solidFill>
                    <a:srgbClr val="C00000"/>
                  </a:solidFill>
                  <a:latin typeface="Times New Roman" panose="02020603050405020304" pitchFamily="18" charset="0"/>
                  <a:cs typeface="Times New Roman" panose="02020603050405020304" pitchFamily="18" charset="0"/>
                </a:rPr>
                <a:t>)</a:t>
              </a:r>
            </a:p>
          </p:txBody>
        </p:sp>
      </p:grpSp>
      <p:grpSp>
        <p:nvGrpSpPr>
          <p:cNvPr id="8" name="Group 7">
            <a:extLst>
              <a:ext uri="{FF2B5EF4-FFF2-40B4-BE49-F238E27FC236}">
                <a16:creationId xmlns:a16="http://schemas.microsoft.com/office/drawing/2014/main" id="{3A85C799-D9D3-914F-B53C-EAEDE1B96DEA}"/>
              </a:ext>
            </a:extLst>
          </p:cNvPr>
          <p:cNvGrpSpPr/>
          <p:nvPr/>
        </p:nvGrpSpPr>
        <p:grpSpPr>
          <a:xfrm>
            <a:off x="-152400" y="902677"/>
            <a:ext cx="6714067" cy="5876740"/>
            <a:chOff x="-140085" y="0"/>
            <a:chExt cx="6714067" cy="6799346"/>
          </a:xfrm>
        </p:grpSpPr>
        <p:pic>
          <p:nvPicPr>
            <p:cNvPr id="9" name="Picture 3">
              <a:extLst>
                <a:ext uri="{FF2B5EF4-FFF2-40B4-BE49-F238E27FC236}">
                  <a16:creationId xmlns:a16="http://schemas.microsoft.com/office/drawing/2014/main" id="{98BEDC16-75B5-9C44-9F84-FD17852E2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294582" cy="570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8C64EABF-3CEE-9E43-BED1-FE677F7DE911}"/>
                </a:ext>
              </a:extLst>
            </p:cNvPr>
            <p:cNvSpPr/>
            <p:nvPr/>
          </p:nvSpPr>
          <p:spPr>
            <a:xfrm>
              <a:off x="-140085" y="5837888"/>
              <a:ext cx="6714067" cy="961458"/>
            </a:xfrm>
            <a:prstGeom prst="rect">
              <a:avLst/>
            </a:prstGeom>
          </p:spPr>
          <p:txBody>
            <a:bodyPr wrap="square">
              <a:spAutoFit/>
            </a:bodyPr>
            <a:lstStyle/>
            <a:p>
              <a:pPr algn="ctr">
                <a:buClrTx/>
                <a:buSzTx/>
                <a:buFontTx/>
                <a:buNone/>
              </a:pPr>
              <a:r>
                <a:rPr lang="en-US" altLang="en-US" sz="2400" dirty="0" err="1">
                  <a:latin typeface="Times New Roman" panose="02020603050405020304" pitchFamily="18" charset="0"/>
                  <a:cs typeface="Times New Roman" panose="02020603050405020304" pitchFamily="18" charset="0"/>
                </a:rPr>
                <a:t>Năm</a:t>
              </a:r>
              <a:r>
                <a:rPr lang="en-US" altLang="en-US" sz="2400" dirty="0">
                  <a:latin typeface="Times New Roman" panose="02020603050405020304" pitchFamily="18" charset="0"/>
                  <a:cs typeface="Times New Roman" panose="02020603050405020304" pitchFamily="18" charset="0"/>
                </a:rPr>
                <a:t> 1972 Nixon </a:t>
              </a:r>
              <a:r>
                <a:rPr lang="en-US" altLang="en-US" sz="2400" dirty="0" err="1">
                  <a:latin typeface="Times New Roman" panose="02020603050405020304" pitchFamily="18" charset="0"/>
                  <a:cs typeface="Times New Roman" panose="02020603050405020304" pitchFamily="18" charset="0"/>
                </a:rPr>
                <a:t>đến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thăm</a:t>
              </a:r>
              <a:r>
                <a:rPr lang="en-US" altLang="en-US" sz="2400" dirty="0">
                  <a:latin typeface="Times New Roman" panose="02020603050405020304" pitchFamily="18" charset="0"/>
                  <a:cs typeface="Times New Roman" panose="02020603050405020304" pitchFamily="18" charset="0"/>
                </a:rPr>
                <a:t> CHND </a:t>
              </a:r>
              <a:r>
                <a:rPr lang="en-US" altLang="en-US" sz="2400" dirty="0" err="1">
                  <a:latin typeface="Times New Roman" panose="02020603050405020304" pitchFamily="18" charset="0"/>
                  <a:cs typeface="Times New Roman" panose="02020603050405020304" pitchFamily="18" charset="0"/>
                </a:rPr>
                <a:t>Trung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Thượng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Mao </a:t>
              </a:r>
              <a:r>
                <a:rPr lang="en-US" altLang="en-US" sz="2400" dirty="0" err="1">
                  <a:latin typeface="Times New Roman" panose="02020603050405020304" pitchFamily="18" charset="0"/>
                  <a:cs typeface="Times New Roman" panose="02020603050405020304" pitchFamily="18" charset="0"/>
                </a:rPr>
                <a:t>Trạch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Đông</a:t>
              </a:r>
              <a:r>
                <a:rPr lang="en-US" altLang="en-US" sz="24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4267886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2)">
                                      <p:cBhvr>
                                        <p:cTn id="12" dur="1250"/>
                                        <p:tgtEl>
                                          <p:spTgt spid="5"/>
                                        </p:tgtEl>
                                      </p:cBhvr>
                                    </p:animEffect>
                                  </p:childTnLst>
                                </p:cTn>
                              </p:par>
                              <p:par>
                                <p:cTn id="13" presetID="21"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2)">
                                      <p:cBhvr>
                                        <p:cTn id="15"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Livine Meeting by Slidesgo">
  <a:themeElements>
    <a:clrScheme name="Simple Light">
      <a:dk1>
        <a:srgbClr val="000000"/>
      </a:dk1>
      <a:lt1>
        <a:srgbClr val="FFFFFF"/>
      </a:lt1>
      <a:dk2>
        <a:srgbClr val="595959"/>
      </a:dk2>
      <a:lt2>
        <a:srgbClr val="EEEEEE"/>
      </a:lt2>
      <a:accent1>
        <a:srgbClr val="27316F"/>
      </a:accent1>
      <a:accent2>
        <a:srgbClr val="75C4C0"/>
      </a:accent2>
      <a:accent3>
        <a:srgbClr val="FFC800"/>
      </a:accent3>
      <a:accent4>
        <a:srgbClr val="595959"/>
      </a:accent4>
      <a:accent5>
        <a:srgbClr val="C2C2C2"/>
      </a:accent5>
      <a:accent6>
        <a:srgbClr val="F2F2F2"/>
      </a:accent6>
      <a:hlink>
        <a:srgbClr val="75C4C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Virtual Slides for Education Day by Slidesgo">
  <a:themeElements>
    <a:clrScheme name="Simple Light">
      <a:dk1>
        <a:srgbClr val="000000"/>
      </a:dk1>
      <a:lt1>
        <a:srgbClr val="FFFFFF"/>
      </a:lt1>
      <a:dk2>
        <a:srgbClr val="595959"/>
      </a:dk2>
      <a:lt2>
        <a:srgbClr val="E9F3FF"/>
      </a:lt2>
      <a:accent1>
        <a:srgbClr val="4C64D8"/>
      </a:accent1>
      <a:accent2>
        <a:srgbClr val="FFE599"/>
      </a:accent2>
      <a:accent3>
        <a:srgbClr val="FF952B"/>
      </a:accent3>
      <a:accent4>
        <a:srgbClr val="D5E6FC"/>
      </a:accent4>
      <a:accent5>
        <a:srgbClr val="00004D"/>
      </a:accent5>
      <a:accent6>
        <a:srgbClr val="A8CFFF"/>
      </a:accent6>
      <a:hlink>
        <a:srgbClr val="0000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2034</Words>
  <Application>Microsoft Office PowerPoint</Application>
  <PresentationFormat>Widescreen</PresentationFormat>
  <Paragraphs>140</Paragraphs>
  <Slides>36</Slides>
  <Notes>14</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36</vt:i4>
      </vt:variant>
    </vt:vector>
  </HeadingPairs>
  <TitlesOfParts>
    <vt:vector size="52" baseType="lpstr">
      <vt:lpstr>Microsoft YaHei</vt:lpstr>
      <vt:lpstr>Aldrich</vt:lpstr>
      <vt:lpstr>Arial</vt:lpstr>
      <vt:lpstr>Calibri</vt:lpstr>
      <vt:lpstr>Calibri Light</vt:lpstr>
      <vt:lpstr>Didact Gothic</vt:lpstr>
      <vt:lpstr>Montserrat</vt:lpstr>
      <vt:lpstr>Noto Serif</vt:lpstr>
      <vt:lpstr>NotoSerif-Regular</vt:lpstr>
      <vt:lpstr>Poiret One</vt:lpstr>
      <vt:lpstr>Poppins</vt:lpstr>
      <vt:lpstr>PT Sans</vt:lpstr>
      <vt:lpstr>Times New Roman</vt:lpstr>
      <vt:lpstr>Livine Meeting by Slidesgo</vt:lpstr>
      <vt:lpstr>1_Office Theme</vt:lpstr>
      <vt:lpstr>Virtual Slides for Education Day by Slidesgo</vt:lpstr>
      <vt:lpstr>PowerPoint Presentation</vt:lpstr>
      <vt:lpstr>BÀI 29: CẢ NƯỚC TRỰC TIẾP CHIẾN ĐẤU CHỐNG MĨ CỨU NƯỚC (1965-1973)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CẢ NƯỚC TRỰC TIẾP CHIẾN ĐẤU CHỐNG MĨ CỨU NƯỚC (1965-1973)</dc:title>
  <dc:creator>Nguyễn hướng đức</dc:creator>
  <cp:lastModifiedBy>Admin</cp:lastModifiedBy>
  <cp:revision>14</cp:revision>
  <dcterms:created xsi:type="dcterms:W3CDTF">2022-02-01T14:46:30Z</dcterms:created>
  <dcterms:modified xsi:type="dcterms:W3CDTF">2022-09-04T16:14:55Z</dcterms:modified>
</cp:coreProperties>
</file>