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31" r:id="rId2"/>
    <p:sldId id="257" r:id="rId3"/>
    <p:sldId id="263" r:id="rId4"/>
    <p:sldId id="264" r:id="rId5"/>
    <p:sldId id="265" r:id="rId6"/>
    <p:sldId id="266" r:id="rId7"/>
    <p:sldId id="276" r:id="rId8"/>
    <p:sldId id="277" r:id="rId9"/>
    <p:sldId id="279" r:id="rId10"/>
    <p:sldId id="275" r:id="rId11"/>
    <p:sldId id="268" r:id="rId12"/>
    <p:sldId id="269" r:id="rId13"/>
    <p:sldId id="289" r:id="rId14"/>
    <p:sldId id="315" r:id="rId15"/>
    <p:sldId id="272" r:id="rId16"/>
    <p:sldId id="282" r:id="rId17"/>
    <p:sldId id="283" r:id="rId18"/>
    <p:sldId id="284" r:id="rId19"/>
    <p:sldId id="316" r:id="rId20"/>
    <p:sldId id="317" r:id="rId21"/>
    <p:sldId id="308" r:id="rId22"/>
    <p:sldId id="322" r:id="rId23"/>
    <p:sldId id="323" r:id="rId24"/>
    <p:sldId id="324" r:id="rId25"/>
    <p:sldId id="325" r:id="rId26"/>
    <p:sldId id="326" r:id="rId27"/>
    <p:sldId id="327" r:id="rId28"/>
    <p:sldId id="328" r:id="rId29"/>
    <p:sldId id="290" r:id="rId30"/>
    <p:sldId id="309" r:id="rId31"/>
    <p:sldId id="329" r:id="rId32"/>
    <p:sldId id="288" r:id="rId33"/>
    <p:sldId id="294" r:id="rId34"/>
    <p:sldId id="295" r:id="rId35"/>
    <p:sldId id="310" r:id="rId36"/>
    <p:sldId id="296" r:id="rId37"/>
    <p:sldId id="330" r:id="rId38"/>
    <p:sldId id="312" r:id="rId39"/>
    <p:sldId id="306" r:id="rId40"/>
    <p:sldId id="318" r:id="rId41"/>
    <p:sldId id="320" r:id="rId42"/>
    <p:sldId id="319" r:id="rId43"/>
    <p:sldId id="303" r:id="rId44"/>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AA4EA"/>
    <a:srgbClr val="FF0000"/>
    <a:srgbClr val="E6B8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phattrien0123456@gmail.com" userId="639bf380e7d8d746" providerId="LiveId" clId="{103E4EC8-8E05-9B4F-AA8E-C82864511741}"/>
    <pc:docChg chg="custSel addSld delSld modSld">
      <pc:chgData name="phungphattrien0123456@gmail.com" userId="639bf380e7d8d746" providerId="LiveId" clId="{103E4EC8-8E05-9B4F-AA8E-C82864511741}" dt="2022-01-30T12:56:16.201" v="431" actId="2696"/>
      <pc:docMkLst>
        <pc:docMk/>
      </pc:docMkLst>
      <pc:sldChg chg="modSp add del">
        <pc:chgData name="phungphattrien0123456@gmail.com" userId="639bf380e7d8d746" providerId="LiveId" clId="{103E4EC8-8E05-9B4F-AA8E-C82864511741}" dt="2022-01-30T12:39:18.911" v="174" actId="20577"/>
        <pc:sldMkLst>
          <pc:docMk/>
          <pc:sldMk cId="0" sldId="257"/>
        </pc:sldMkLst>
        <pc:spChg chg="mod">
          <ac:chgData name="phungphattrien0123456@gmail.com" userId="639bf380e7d8d746" providerId="LiveId" clId="{103E4EC8-8E05-9B4F-AA8E-C82864511741}" dt="2022-01-30T12:39:18.911" v="174" actId="20577"/>
          <ac:spMkLst>
            <pc:docMk/>
            <pc:sldMk cId="0" sldId="257"/>
            <ac:spMk id="4097" creationId="{B6131674-4FF4-43DD-8ED4-498024A5E7F0}"/>
          </ac:spMkLst>
        </pc:spChg>
        <pc:spChg chg="mod">
          <ac:chgData name="phungphattrien0123456@gmail.com" userId="639bf380e7d8d746" providerId="LiveId" clId="{103E4EC8-8E05-9B4F-AA8E-C82864511741}" dt="2022-01-30T12:39:13.197" v="170"/>
          <ac:spMkLst>
            <pc:docMk/>
            <pc:sldMk cId="0" sldId="257"/>
            <ac:spMk id="4098" creationId="{02025ADE-33BB-4BB3-AFF8-0F2403F36144}"/>
          </ac:spMkLst>
        </pc:spChg>
      </pc:sldChg>
      <pc:sldChg chg="modSp add del">
        <pc:chgData name="phungphattrien0123456@gmail.com" userId="639bf380e7d8d746" providerId="LiveId" clId="{103E4EC8-8E05-9B4F-AA8E-C82864511741}" dt="2022-01-30T12:56:16.201" v="431" actId="2696"/>
        <pc:sldMkLst>
          <pc:docMk/>
          <pc:sldMk cId="0" sldId="258"/>
        </pc:sldMkLst>
        <pc:spChg chg="mod">
          <ac:chgData name="phungphattrien0123456@gmail.com" userId="639bf380e7d8d746" providerId="LiveId" clId="{103E4EC8-8E05-9B4F-AA8E-C82864511741}" dt="2022-01-30T12:41:10.550" v="179" actId="2711"/>
          <ac:spMkLst>
            <pc:docMk/>
            <pc:sldMk cId="0" sldId="258"/>
            <ac:spMk id="12290" creationId="{4F18E860-47E2-4978-9E5B-E662DDEC57BA}"/>
          </ac:spMkLst>
        </pc:spChg>
      </pc:sldChg>
      <pc:sldChg chg="modSp del">
        <pc:chgData name="phungphattrien0123456@gmail.com" userId="639bf380e7d8d746" providerId="LiveId" clId="{103E4EC8-8E05-9B4F-AA8E-C82864511741}" dt="2022-01-30T12:39:52.434" v="176" actId="2696"/>
        <pc:sldMkLst>
          <pc:docMk/>
          <pc:sldMk cId="0" sldId="262"/>
        </pc:sldMkLst>
        <pc:spChg chg="mod">
          <ac:chgData name="phungphattrien0123456@gmail.com" userId="639bf380e7d8d746" providerId="LiveId" clId="{103E4EC8-8E05-9B4F-AA8E-C82864511741}" dt="2022-01-30T12:36:46.161" v="11" actId="20577"/>
          <ac:spMkLst>
            <pc:docMk/>
            <pc:sldMk cId="0" sldId="262"/>
            <ac:spMk id="8197" creationId="{D93A8A65-CCAD-492F-B21A-D5074B03A558}"/>
          </ac:spMkLst>
        </pc:spChg>
      </pc:sldChg>
      <pc:sldChg chg="addSp delSp modSp">
        <pc:chgData name="phungphattrien0123456@gmail.com" userId="639bf380e7d8d746" providerId="LiveId" clId="{103E4EC8-8E05-9B4F-AA8E-C82864511741}" dt="2022-01-30T12:41:51.676" v="195" actId="2711"/>
        <pc:sldMkLst>
          <pc:docMk/>
          <pc:sldMk cId="0" sldId="263"/>
        </pc:sldMkLst>
        <pc:spChg chg="add mod">
          <ac:chgData name="phungphattrien0123456@gmail.com" userId="639bf380e7d8d746" providerId="LiveId" clId="{103E4EC8-8E05-9B4F-AA8E-C82864511741}" dt="2022-01-30T12:41:26.813" v="187" actId="20577"/>
          <ac:spMkLst>
            <pc:docMk/>
            <pc:sldMk cId="0" sldId="263"/>
            <ac:spMk id="2" creationId="{FE057052-CD31-0449-BF7F-6B8E49D9B5FF}"/>
          </ac:spMkLst>
        </pc:spChg>
        <pc:spChg chg="del">
          <ac:chgData name="phungphattrien0123456@gmail.com" userId="639bf380e7d8d746" providerId="LiveId" clId="{103E4EC8-8E05-9B4F-AA8E-C82864511741}" dt="2022-01-30T12:41:17.380" v="180" actId="478"/>
          <ac:spMkLst>
            <pc:docMk/>
            <pc:sldMk cId="0" sldId="263"/>
            <ac:spMk id="9218" creationId="{4F7DD922-E87D-4058-BDFA-1482052C0DB8}"/>
          </ac:spMkLst>
        </pc:spChg>
        <pc:spChg chg="mod">
          <ac:chgData name="phungphattrien0123456@gmail.com" userId="639bf380e7d8d746" providerId="LiveId" clId="{103E4EC8-8E05-9B4F-AA8E-C82864511741}" dt="2022-01-30T12:41:43.835" v="193"/>
          <ac:spMkLst>
            <pc:docMk/>
            <pc:sldMk cId="0" sldId="263"/>
            <ac:spMk id="9220" creationId="{472641B0-C0E2-4080-A03C-243B96097AA9}"/>
          </ac:spMkLst>
        </pc:spChg>
        <pc:spChg chg="mod">
          <ac:chgData name="phungphattrien0123456@gmail.com" userId="639bf380e7d8d746" providerId="LiveId" clId="{103E4EC8-8E05-9B4F-AA8E-C82864511741}" dt="2022-01-30T12:41:42.100" v="192"/>
          <ac:spMkLst>
            <pc:docMk/>
            <pc:sldMk cId="0" sldId="263"/>
            <ac:spMk id="9221" creationId="{EC350422-269C-4002-8B28-3881E8A2CCFF}"/>
          </ac:spMkLst>
        </pc:spChg>
        <pc:spChg chg="mod">
          <ac:chgData name="phungphattrien0123456@gmail.com" userId="639bf380e7d8d746" providerId="LiveId" clId="{103E4EC8-8E05-9B4F-AA8E-C82864511741}" dt="2022-01-30T12:41:49.191" v="194" actId="2711"/>
          <ac:spMkLst>
            <pc:docMk/>
            <pc:sldMk cId="0" sldId="263"/>
            <ac:spMk id="9222" creationId="{4482910F-4BEF-4490-BB08-116FBCC5D742}"/>
          </ac:spMkLst>
        </pc:spChg>
        <pc:spChg chg="mod">
          <ac:chgData name="phungphattrien0123456@gmail.com" userId="639bf380e7d8d746" providerId="LiveId" clId="{103E4EC8-8E05-9B4F-AA8E-C82864511741}" dt="2022-01-30T12:41:40.404" v="191" actId="2711"/>
          <ac:spMkLst>
            <pc:docMk/>
            <pc:sldMk cId="0" sldId="263"/>
            <ac:spMk id="9223" creationId="{3C04FBB1-F7CD-4C82-AE9E-7BFA380DFDE1}"/>
          </ac:spMkLst>
        </pc:spChg>
        <pc:spChg chg="mod">
          <ac:chgData name="phungphattrien0123456@gmail.com" userId="639bf380e7d8d746" providerId="LiveId" clId="{103E4EC8-8E05-9B4F-AA8E-C82864511741}" dt="2022-01-30T12:41:51.676" v="195" actId="2711"/>
          <ac:spMkLst>
            <pc:docMk/>
            <pc:sldMk cId="0" sldId="263"/>
            <ac:spMk id="9224" creationId="{B76366AA-B48A-4083-9628-234CED9528F6}"/>
          </ac:spMkLst>
        </pc:spChg>
        <pc:spChg chg="mod">
          <ac:chgData name="phungphattrien0123456@gmail.com" userId="639bf380e7d8d746" providerId="LiveId" clId="{103E4EC8-8E05-9B4F-AA8E-C82864511741}" dt="2022-01-30T12:41:37.162" v="190" actId="2711"/>
          <ac:spMkLst>
            <pc:docMk/>
            <pc:sldMk cId="0" sldId="263"/>
            <ac:spMk id="9225" creationId="{74F041F0-D9A0-473A-81EA-046C2EC0706F}"/>
          </ac:spMkLst>
        </pc:spChg>
      </pc:sldChg>
      <pc:sldChg chg="addSp delSp modSp">
        <pc:chgData name="phungphattrien0123456@gmail.com" userId="639bf380e7d8d746" providerId="LiveId" clId="{103E4EC8-8E05-9B4F-AA8E-C82864511741}" dt="2022-01-30T12:53:30.011" v="391" actId="22"/>
        <pc:sldMkLst>
          <pc:docMk/>
          <pc:sldMk cId="0" sldId="264"/>
        </pc:sldMkLst>
        <pc:spChg chg="add del">
          <ac:chgData name="phungphattrien0123456@gmail.com" userId="639bf380e7d8d746" providerId="LiveId" clId="{103E4EC8-8E05-9B4F-AA8E-C82864511741}" dt="2022-01-30T12:53:28.898" v="390" actId="478"/>
          <ac:spMkLst>
            <pc:docMk/>
            <pc:sldMk cId="0" sldId="264"/>
            <ac:spMk id="2" creationId="{2EDE4141-8260-C04E-AE0C-5E209ACFF0D6}"/>
          </ac:spMkLst>
        </pc:spChg>
        <pc:spChg chg="add">
          <ac:chgData name="phungphattrien0123456@gmail.com" userId="639bf380e7d8d746" providerId="LiveId" clId="{103E4EC8-8E05-9B4F-AA8E-C82864511741}" dt="2022-01-30T12:53:30.011" v="391" actId="22"/>
          <ac:spMkLst>
            <pc:docMk/>
            <pc:sldMk cId="0" sldId="264"/>
            <ac:spMk id="3" creationId="{D2B36339-03E1-274F-A986-C6384AEF2205}"/>
          </ac:spMkLst>
        </pc:spChg>
        <pc:spChg chg="mod">
          <ac:chgData name="phungphattrien0123456@gmail.com" userId="639bf380e7d8d746" providerId="LiveId" clId="{103E4EC8-8E05-9B4F-AA8E-C82864511741}" dt="2022-01-30T12:42:09.556" v="202" actId="2711"/>
          <ac:spMkLst>
            <pc:docMk/>
            <pc:sldMk cId="0" sldId="264"/>
            <ac:spMk id="11269" creationId="{78D0363D-FC45-4972-95F6-E508F26FAC5C}"/>
          </ac:spMkLst>
        </pc:spChg>
        <pc:spChg chg="mod">
          <ac:chgData name="phungphattrien0123456@gmail.com" userId="639bf380e7d8d746" providerId="LiveId" clId="{103E4EC8-8E05-9B4F-AA8E-C82864511741}" dt="2022-01-30T12:42:07.300" v="201" actId="2711"/>
          <ac:spMkLst>
            <pc:docMk/>
            <pc:sldMk cId="0" sldId="264"/>
            <ac:spMk id="11270" creationId="{D65896F2-709E-46BE-951B-CB211FA4F59A}"/>
          </ac:spMkLst>
        </pc:spChg>
        <pc:spChg chg="mod">
          <ac:chgData name="phungphattrien0123456@gmail.com" userId="639bf380e7d8d746" providerId="LiveId" clId="{103E4EC8-8E05-9B4F-AA8E-C82864511741}" dt="2022-01-30T12:42:04.552" v="200" actId="2711"/>
          <ac:spMkLst>
            <pc:docMk/>
            <pc:sldMk cId="0" sldId="264"/>
            <ac:spMk id="11271" creationId="{3610B36B-FEB5-4BCF-8F05-89EC21471E32}"/>
          </ac:spMkLst>
        </pc:spChg>
        <pc:spChg chg="del">
          <ac:chgData name="phungphattrien0123456@gmail.com" userId="639bf380e7d8d746" providerId="LiveId" clId="{103E4EC8-8E05-9B4F-AA8E-C82864511741}" dt="2022-01-30T12:41:56.491" v="196" actId="478"/>
          <ac:spMkLst>
            <pc:docMk/>
            <pc:sldMk cId="0" sldId="264"/>
            <ac:spMk id="11272" creationId="{75172862-82EC-46E1-9837-DFE8BBBAC71F}"/>
          </ac:spMkLst>
        </pc:spChg>
        <pc:spChg chg="mod">
          <ac:chgData name="phungphattrien0123456@gmail.com" userId="639bf380e7d8d746" providerId="LiveId" clId="{103E4EC8-8E05-9B4F-AA8E-C82864511741}" dt="2022-01-30T12:42:02.110" v="199" actId="2711"/>
          <ac:spMkLst>
            <pc:docMk/>
            <pc:sldMk cId="0" sldId="264"/>
            <ac:spMk id="11273" creationId="{DFC10538-CF51-42B0-8612-1175EDD79BE4}"/>
          </ac:spMkLst>
        </pc:spChg>
      </pc:sldChg>
      <pc:sldChg chg="addSp delSp modSp">
        <pc:chgData name="phungphattrien0123456@gmail.com" userId="639bf380e7d8d746" providerId="LiveId" clId="{103E4EC8-8E05-9B4F-AA8E-C82864511741}" dt="2022-01-30T12:53:33.472" v="393" actId="22"/>
        <pc:sldMkLst>
          <pc:docMk/>
          <pc:sldMk cId="0" sldId="265"/>
        </pc:sldMkLst>
        <pc:spChg chg="add del">
          <ac:chgData name="phungphattrien0123456@gmail.com" userId="639bf380e7d8d746" providerId="LiveId" clId="{103E4EC8-8E05-9B4F-AA8E-C82864511741}" dt="2022-01-30T12:53:32.395" v="392" actId="478"/>
          <ac:spMkLst>
            <pc:docMk/>
            <pc:sldMk cId="0" sldId="265"/>
            <ac:spMk id="2" creationId="{CFD4403E-F8C0-1344-9A6D-6289F8540EE8}"/>
          </ac:spMkLst>
        </pc:spChg>
        <pc:spChg chg="add">
          <ac:chgData name="phungphattrien0123456@gmail.com" userId="639bf380e7d8d746" providerId="LiveId" clId="{103E4EC8-8E05-9B4F-AA8E-C82864511741}" dt="2022-01-30T12:53:33.472" v="393" actId="22"/>
          <ac:spMkLst>
            <pc:docMk/>
            <pc:sldMk cId="0" sldId="265"/>
            <ac:spMk id="3" creationId="{B44D424E-031E-E744-BBBF-46D3185D59C4}"/>
          </ac:spMkLst>
        </pc:spChg>
        <pc:spChg chg="del">
          <ac:chgData name="phungphattrien0123456@gmail.com" userId="639bf380e7d8d746" providerId="LiveId" clId="{103E4EC8-8E05-9B4F-AA8E-C82864511741}" dt="2022-01-30T12:42:12.095" v="203" actId="478"/>
          <ac:spMkLst>
            <pc:docMk/>
            <pc:sldMk cId="0" sldId="265"/>
            <ac:spMk id="12290" creationId="{8F8AB313-04A6-4F5A-8D0D-81F940069BFD}"/>
          </ac:spMkLst>
        </pc:spChg>
        <pc:spChg chg="mod">
          <ac:chgData name="phungphattrien0123456@gmail.com" userId="639bf380e7d8d746" providerId="LiveId" clId="{103E4EC8-8E05-9B4F-AA8E-C82864511741}" dt="2022-01-30T12:42:49.358" v="216" actId="2711"/>
          <ac:spMkLst>
            <pc:docMk/>
            <pc:sldMk cId="0" sldId="265"/>
            <ac:spMk id="12292" creationId="{81B836F4-2F8B-4BBC-B8B6-45A4CDF90D02}"/>
          </ac:spMkLst>
        </pc:spChg>
        <pc:spChg chg="mod">
          <ac:chgData name="phungphattrien0123456@gmail.com" userId="639bf380e7d8d746" providerId="LiveId" clId="{103E4EC8-8E05-9B4F-AA8E-C82864511741}" dt="2022-01-30T12:42:46.126" v="214" actId="2711"/>
          <ac:spMkLst>
            <pc:docMk/>
            <pc:sldMk cId="0" sldId="265"/>
            <ac:spMk id="12293" creationId="{9DC95C65-4A74-49AE-8B51-C7708327DC4E}"/>
          </ac:spMkLst>
        </pc:spChg>
        <pc:spChg chg="mod">
          <ac:chgData name="phungphattrien0123456@gmail.com" userId="639bf380e7d8d746" providerId="LiveId" clId="{103E4EC8-8E05-9B4F-AA8E-C82864511741}" dt="2022-01-30T12:42:39.476" v="211" actId="1076"/>
          <ac:spMkLst>
            <pc:docMk/>
            <pc:sldMk cId="0" sldId="265"/>
            <ac:spMk id="12294" creationId="{0F3B51D5-E5B1-445D-9605-C0BE3845D15E}"/>
          </ac:spMkLst>
        </pc:spChg>
        <pc:spChg chg="mod">
          <ac:chgData name="phungphattrien0123456@gmail.com" userId="639bf380e7d8d746" providerId="LiveId" clId="{103E4EC8-8E05-9B4F-AA8E-C82864511741}" dt="2022-01-30T12:42:16.082" v="205" actId="2711"/>
          <ac:spMkLst>
            <pc:docMk/>
            <pc:sldMk cId="0" sldId="265"/>
            <ac:spMk id="12295" creationId="{869C3CA8-7CF7-46F6-879E-757A533E3258}"/>
          </ac:spMkLst>
        </pc:spChg>
        <pc:spChg chg="mod">
          <ac:chgData name="phungphattrien0123456@gmail.com" userId="639bf380e7d8d746" providerId="LiveId" clId="{103E4EC8-8E05-9B4F-AA8E-C82864511741}" dt="2022-01-30T12:42:42.186" v="212" actId="1076"/>
          <ac:spMkLst>
            <pc:docMk/>
            <pc:sldMk cId="0" sldId="265"/>
            <ac:spMk id="12296" creationId="{79C2C99A-CA51-4062-8C3C-C3FD1B52B283}"/>
          </ac:spMkLst>
        </pc:spChg>
        <pc:spChg chg="mod">
          <ac:chgData name="phungphattrien0123456@gmail.com" userId="639bf380e7d8d746" providerId="LiveId" clId="{103E4EC8-8E05-9B4F-AA8E-C82864511741}" dt="2022-01-30T12:42:18.023" v="206" actId="2711"/>
          <ac:spMkLst>
            <pc:docMk/>
            <pc:sldMk cId="0" sldId="265"/>
            <ac:spMk id="12297" creationId="{1A0CE117-C170-4A25-B77E-DAB50EA46B51}"/>
          </ac:spMkLst>
        </pc:spChg>
        <pc:spChg chg="del">
          <ac:chgData name="phungphattrien0123456@gmail.com" userId="639bf380e7d8d746" providerId="LiveId" clId="{103E4EC8-8E05-9B4F-AA8E-C82864511741}" dt="2022-01-30T12:42:35.539" v="210" actId="478"/>
          <ac:spMkLst>
            <pc:docMk/>
            <pc:sldMk cId="0" sldId="265"/>
            <ac:spMk id="12298" creationId="{C68DA733-E4A1-429B-8209-BAE385F2B285}"/>
          </ac:spMkLst>
        </pc:spChg>
      </pc:sldChg>
      <pc:sldChg chg="addSp delSp modSp">
        <pc:chgData name="phungphattrien0123456@gmail.com" userId="639bf380e7d8d746" providerId="LiveId" clId="{103E4EC8-8E05-9B4F-AA8E-C82864511741}" dt="2022-01-30T12:53:36.552" v="395" actId="22"/>
        <pc:sldMkLst>
          <pc:docMk/>
          <pc:sldMk cId="0" sldId="266"/>
        </pc:sldMkLst>
        <pc:spChg chg="add del">
          <ac:chgData name="phungphattrien0123456@gmail.com" userId="639bf380e7d8d746" providerId="LiveId" clId="{103E4EC8-8E05-9B4F-AA8E-C82864511741}" dt="2022-01-30T12:53:35.412" v="394" actId="478"/>
          <ac:spMkLst>
            <pc:docMk/>
            <pc:sldMk cId="0" sldId="266"/>
            <ac:spMk id="2" creationId="{AB8EB5CF-7662-AB48-A204-73C2F9C3421B}"/>
          </ac:spMkLst>
        </pc:spChg>
        <pc:spChg chg="add">
          <ac:chgData name="phungphattrien0123456@gmail.com" userId="639bf380e7d8d746" providerId="LiveId" clId="{103E4EC8-8E05-9B4F-AA8E-C82864511741}" dt="2022-01-30T12:53:36.552" v="395" actId="22"/>
          <ac:spMkLst>
            <pc:docMk/>
            <pc:sldMk cId="0" sldId="266"/>
            <ac:spMk id="3" creationId="{901FF8C7-94C2-484E-9EF5-92966A79ED87}"/>
          </ac:spMkLst>
        </pc:spChg>
        <pc:spChg chg="mod">
          <ac:chgData name="phungphattrien0123456@gmail.com" userId="639bf380e7d8d746" providerId="LiveId" clId="{103E4EC8-8E05-9B4F-AA8E-C82864511741}" dt="2022-01-30T12:42:53.620" v="217" actId="2711"/>
          <ac:spMkLst>
            <pc:docMk/>
            <pc:sldMk cId="0" sldId="266"/>
            <ac:spMk id="13314" creationId="{920478B4-18FB-4D99-AECC-06C47C5326B1}"/>
          </ac:spMkLst>
        </pc:spChg>
        <pc:spChg chg="mod">
          <ac:chgData name="phungphattrien0123456@gmail.com" userId="639bf380e7d8d746" providerId="LiveId" clId="{103E4EC8-8E05-9B4F-AA8E-C82864511741}" dt="2022-01-30T12:42:57.649" v="219"/>
          <ac:spMkLst>
            <pc:docMk/>
            <pc:sldMk cId="0" sldId="266"/>
            <ac:spMk id="13315" creationId="{C094797A-8E84-4F37-95BF-4B2790EE3014}"/>
          </ac:spMkLst>
        </pc:spChg>
        <pc:spChg chg="del">
          <ac:chgData name="phungphattrien0123456@gmail.com" userId="639bf380e7d8d746" providerId="LiveId" clId="{103E4EC8-8E05-9B4F-AA8E-C82864511741}" dt="2022-01-30T12:43:00.573" v="220" actId="478"/>
          <ac:spMkLst>
            <pc:docMk/>
            <pc:sldMk cId="0" sldId="266"/>
            <ac:spMk id="13316" creationId="{52F289D7-E6EA-4083-818D-F6D20EAC4D52}"/>
          </ac:spMkLst>
        </pc:spChg>
      </pc:sldChg>
      <pc:sldChg chg="addSp delSp modSp">
        <pc:chgData name="phungphattrien0123456@gmail.com" userId="639bf380e7d8d746" providerId="LiveId" clId="{103E4EC8-8E05-9B4F-AA8E-C82864511741}" dt="2022-01-30T12:53:47.138" v="400" actId="22"/>
        <pc:sldMkLst>
          <pc:docMk/>
          <pc:sldMk cId="0" sldId="268"/>
        </pc:sldMkLst>
        <pc:spChg chg="add del">
          <ac:chgData name="phungphattrien0123456@gmail.com" userId="639bf380e7d8d746" providerId="LiveId" clId="{103E4EC8-8E05-9B4F-AA8E-C82864511741}" dt="2022-01-30T12:53:45.986" v="399" actId="478"/>
          <ac:spMkLst>
            <pc:docMk/>
            <pc:sldMk cId="0" sldId="268"/>
            <ac:spMk id="2" creationId="{18B87026-D0F4-C543-B5C5-FE0DDD55BB0A}"/>
          </ac:spMkLst>
        </pc:spChg>
        <pc:spChg chg="add">
          <ac:chgData name="phungphattrien0123456@gmail.com" userId="639bf380e7d8d746" providerId="LiveId" clId="{103E4EC8-8E05-9B4F-AA8E-C82864511741}" dt="2022-01-30T12:53:47.138" v="400" actId="22"/>
          <ac:spMkLst>
            <pc:docMk/>
            <pc:sldMk cId="0" sldId="268"/>
            <ac:spMk id="3" creationId="{4BB4BD6C-F691-C146-9BC4-9D988C21A201}"/>
          </ac:spMkLst>
        </pc:spChg>
        <pc:spChg chg="mod">
          <ac:chgData name="phungphattrien0123456@gmail.com" userId="639bf380e7d8d746" providerId="LiveId" clId="{103E4EC8-8E05-9B4F-AA8E-C82864511741}" dt="2022-01-30T12:43:33.319" v="233" actId="2711"/>
          <ac:spMkLst>
            <pc:docMk/>
            <pc:sldMk cId="0" sldId="268"/>
            <ac:spMk id="16388" creationId="{1A462B55-2F4C-4F92-9090-81A55990A4C7}"/>
          </ac:spMkLst>
        </pc:spChg>
        <pc:spChg chg="mod">
          <ac:chgData name="phungphattrien0123456@gmail.com" userId="639bf380e7d8d746" providerId="LiveId" clId="{103E4EC8-8E05-9B4F-AA8E-C82864511741}" dt="2022-01-30T12:43:37.464" v="235" actId="2711"/>
          <ac:spMkLst>
            <pc:docMk/>
            <pc:sldMk cId="0" sldId="268"/>
            <ac:spMk id="16389" creationId="{F159BBC0-96CE-4071-83F2-D347306093DC}"/>
          </ac:spMkLst>
        </pc:spChg>
        <pc:spChg chg="mod">
          <ac:chgData name="phungphattrien0123456@gmail.com" userId="639bf380e7d8d746" providerId="LiveId" clId="{103E4EC8-8E05-9B4F-AA8E-C82864511741}" dt="2022-01-30T12:43:40.377" v="236" actId="2711"/>
          <ac:spMkLst>
            <pc:docMk/>
            <pc:sldMk cId="0" sldId="268"/>
            <ac:spMk id="16390" creationId="{17A8CB28-E716-4847-BB57-48320E94DCE5}"/>
          </ac:spMkLst>
        </pc:spChg>
        <pc:spChg chg="mod">
          <ac:chgData name="phungphattrien0123456@gmail.com" userId="639bf380e7d8d746" providerId="LiveId" clId="{103E4EC8-8E05-9B4F-AA8E-C82864511741}" dt="2022-01-30T12:43:49.410" v="239" actId="2711"/>
          <ac:spMkLst>
            <pc:docMk/>
            <pc:sldMk cId="0" sldId="268"/>
            <ac:spMk id="16392" creationId="{0AE1E02F-6F2F-4551-9335-22B8A3E2A275}"/>
          </ac:spMkLst>
        </pc:spChg>
        <pc:spChg chg="mod">
          <ac:chgData name="phungphattrien0123456@gmail.com" userId="639bf380e7d8d746" providerId="LiveId" clId="{103E4EC8-8E05-9B4F-AA8E-C82864511741}" dt="2022-01-30T12:43:42.873" v="237" actId="2711"/>
          <ac:spMkLst>
            <pc:docMk/>
            <pc:sldMk cId="0" sldId="268"/>
            <ac:spMk id="16394" creationId="{50524B9F-8B9A-4931-8F39-E8600E201288}"/>
          </ac:spMkLst>
        </pc:spChg>
        <pc:spChg chg="mod">
          <ac:chgData name="phungphattrien0123456@gmail.com" userId="639bf380e7d8d746" providerId="LiveId" clId="{103E4EC8-8E05-9B4F-AA8E-C82864511741}" dt="2022-01-30T12:43:45.885" v="238" actId="2711"/>
          <ac:spMkLst>
            <pc:docMk/>
            <pc:sldMk cId="0" sldId="268"/>
            <ac:spMk id="16395" creationId="{79AB2496-6968-470A-9CD4-68E45A30CBAC}"/>
          </ac:spMkLst>
        </pc:spChg>
        <pc:spChg chg="mod">
          <ac:chgData name="phungphattrien0123456@gmail.com" userId="639bf380e7d8d746" providerId="LiveId" clId="{103E4EC8-8E05-9B4F-AA8E-C82864511741}" dt="2022-01-30T12:43:52.091" v="240" actId="2711"/>
          <ac:spMkLst>
            <pc:docMk/>
            <pc:sldMk cId="0" sldId="268"/>
            <ac:spMk id="16396" creationId="{3BC9CB99-E15D-4CC3-95F3-026CAB2DBB71}"/>
          </ac:spMkLst>
        </pc:spChg>
        <pc:spChg chg="del">
          <ac:chgData name="phungphattrien0123456@gmail.com" userId="639bf380e7d8d746" providerId="LiveId" clId="{103E4EC8-8E05-9B4F-AA8E-C82864511741}" dt="2022-01-30T12:43:28.366" v="230" actId="478"/>
          <ac:spMkLst>
            <pc:docMk/>
            <pc:sldMk cId="0" sldId="268"/>
            <ac:spMk id="16397" creationId="{A564FE51-0641-49F5-9DD1-531317C25F65}"/>
          </ac:spMkLst>
        </pc:spChg>
      </pc:sldChg>
      <pc:sldChg chg="addSp delSp modSp">
        <pc:chgData name="phungphattrien0123456@gmail.com" userId="639bf380e7d8d746" providerId="LiveId" clId="{103E4EC8-8E05-9B4F-AA8E-C82864511741}" dt="2022-01-30T12:53:50.631" v="402" actId="22"/>
        <pc:sldMkLst>
          <pc:docMk/>
          <pc:sldMk cId="0" sldId="269"/>
        </pc:sldMkLst>
        <pc:spChg chg="add del">
          <ac:chgData name="phungphattrien0123456@gmail.com" userId="639bf380e7d8d746" providerId="LiveId" clId="{103E4EC8-8E05-9B4F-AA8E-C82864511741}" dt="2022-01-30T12:53:49.644" v="401" actId="478"/>
          <ac:spMkLst>
            <pc:docMk/>
            <pc:sldMk cId="0" sldId="269"/>
            <ac:spMk id="2" creationId="{F57738F0-CFBD-E041-AC82-E1B000B33A6F}"/>
          </ac:spMkLst>
        </pc:spChg>
        <pc:spChg chg="add">
          <ac:chgData name="phungphattrien0123456@gmail.com" userId="639bf380e7d8d746" providerId="LiveId" clId="{103E4EC8-8E05-9B4F-AA8E-C82864511741}" dt="2022-01-30T12:53:50.631" v="402" actId="22"/>
          <ac:spMkLst>
            <pc:docMk/>
            <pc:sldMk cId="0" sldId="269"/>
            <ac:spMk id="3" creationId="{0ED570D5-1669-1843-A43D-F352670AAF8A}"/>
          </ac:spMkLst>
        </pc:spChg>
        <pc:spChg chg="del">
          <ac:chgData name="phungphattrien0123456@gmail.com" userId="639bf380e7d8d746" providerId="LiveId" clId="{103E4EC8-8E05-9B4F-AA8E-C82864511741}" dt="2022-01-30T12:43:54.474" v="241" actId="478"/>
          <ac:spMkLst>
            <pc:docMk/>
            <pc:sldMk cId="0" sldId="269"/>
            <ac:spMk id="18444" creationId="{86B79CC3-A049-487B-B302-A36AB3B4F746}"/>
          </ac:spMkLst>
        </pc:spChg>
        <pc:spChg chg="mod">
          <ac:chgData name="phungphattrien0123456@gmail.com" userId="639bf380e7d8d746" providerId="LiveId" clId="{103E4EC8-8E05-9B4F-AA8E-C82864511741}" dt="2022-01-30T12:44:09.698" v="247" actId="2711"/>
          <ac:spMkLst>
            <pc:docMk/>
            <pc:sldMk cId="0" sldId="269"/>
            <ac:spMk id="18446" creationId="{32AB2B75-DB83-42E4-BFA7-3FDF02C46882}"/>
          </ac:spMkLst>
        </pc:spChg>
        <pc:spChg chg="mod">
          <ac:chgData name="phungphattrien0123456@gmail.com" userId="639bf380e7d8d746" providerId="LiveId" clId="{103E4EC8-8E05-9B4F-AA8E-C82864511741}" dt="2022-01-30T12:44:09.698" v="247" actId="2711"/>
          <ac:spMkLst>
            <pc:docMk/>
            <pc:sldMk cId="0" sldId="269"/>
            <ac:spMk id="18447" creationId="{500CA0D6-AFF7-4FF3-8BD4-8BEC2A31746F}"/>
          </ac:spMkLst>
        </pc:spChg>
        <pc:spChg chg="mod">
          <ac:chgData name="phungphattrien0123456@gmail.com" userId="639bf380e7d8d746" providerId="LiveId" clId="{103E4EC8-8E05-9B4F-AA8E-C82864511741}" dt="2022-01-30T12:44:09.698" v="247" actId="2711"/>
          <ac:spMkLst>
            <pc:docMk/>
            <pc:sldMk cId="0" sldId="269"/>
            <ac:spMk id="18448" creationId="{933D7820-EDB6-4085-9F85-CAE94E391081}"/>
          </ac:spMkLst>
        </pc:spChg>
        <pc:spChg chg="mod">
          <ac:chgData name="phungphattrien0123456@gmail.com" userId="639bf380e7d8d746" providerId="LiveId" clId="{103E4EC8-8E05-9B4F-AA8E-C82864511741}" dt="2022-01-30T12:44:09.698" v="247" actId="2711"/>
          <ac:spMkLst>
            <pc:docMk/>
            <pc:sldMk cId="0" sldId="269"/>
            <ac:spMk id="18449" creationId="{801FDCFE-FC20-4049-B0A7-AE8952046E7C}"/>
          </ac:spMkLst>
        </pc:spChg>
      </pc:sldChg>
      <pc:sldChg chg="modSp">
        <pc:chgData name="phungphattrien0123456@gmail.com" userId="639bf380e7d8d746" providerId="LiveId" clId="{103E4EC8-8E05-9B4F-AA8E-C82864511741}" dt="2022-01-30T12:44:47.797" v="260" actId="2711"/>
        <pc:sldMkLst>
          <pc:docMk/>
          <pc:sldMk cId="0" sldId="272"/>
        </pc:sldMkLst>
        <pc:spChg chg="mod">
          <ac:chgData name="phungphattrien0123456@gmail.com" userId="639bf380e7d8d746" providerId="LiveId" clId="{103E4EC8-8E05-9B4F-AA8E-C82864511741}" dt="2022-01-30T12:44:47.797" v="260" actId="2711"/>
          <ac:spMkLst>
            <pc:docMk/>
            <pc:sldMk cId="0" sldId="272"/>
            <ac:spMk id="21512" creationId="{1FDDF86D-0590-41EA-8EB3-105BC21DE17A}"/>
          </ac:spMkLst>
        </pc:spChg>
        <pc:spChg chg="mod">
          <ac:chgData name="phungphattrien0123456@gmail.com" userId="639bf380e7d8d746" providerId="LiveId" clId="{103E4EC8-8E05-9B4F-AA8E-C82864511741}" dt="2022-01-30T12:44:44.596" v="259" actId="2711"/>
          <ac:spMkLst>
            <pc:docMk/>
            <pc:sldMk cId="0" sldId="272"/>
            <ac:spMk id="21513" creationId="{6644D2CE-1E2C-4D89-8AA5-AE74EB212BD0}"/>
          </ac:spMkLst>
        </pc:spChg>
      </pc:sldChg>
      <pc:sldChg chg="modSp">
        <pc:chgData name="phungphattrien0123456@gmail.com" userId="639bf380e7d8d746" providerId="LiveId" clId="{103E4EC8-8E05-9B4F-AA8E-C82864511741}" dt="2022-01-30T12:43:25.692" v="229" actId="2711"/>
        <pc:sldMkLst>
          <pc:docMk/>
          <pc:sldMk cId="0" sldId="275"/>
        </pc:sldMkLst>
        <pc:spChg chg="mod">
          <ac:chgData name="phungphattrien0123456@gmail.com" userId="639bf380e7d8d746" providerId="LiveId" clId="{103E4EC8-8E05-9B4F-AA8E-C82864511741}" dt="2022-01-30T12:43:25.692" v="229" actId="2711"/>
          <ac:spMkLst>
            <pc:docMk/>
            <pc:sldMk cId="0" sldId="275"/>
            <ac:spMk id="24578" creationId="{CB1FBB89-8450-4144-A41C-A294C8D3F965}"/>
          </ac:spMkLst>
        </pc:spChg>
      </pc:sldChg>
      <pc:sldChg chg="addSp delSp modSp">
        <pc:chgData name="phungphattrien0123456@gmail.com" userId="639bf380e7d8d746" providerId="LiveId" clId="{103E4EC8-8E05-9B4F-AA8E-C82864511741}" dt="2022-01-30T12:53:39.616" v="397" actId="22"/>
        <pc:sldMkLst>
          <pc:docMk/>
          <pc:sldMk cId="0" sldId="276"/>
        </pc:sldMkLst>
        <pc:spChg chg="add del">
          <ac:chgData name="phungphattrien0123456@gmail.com" userId="639bf380e7d8d746" providerId="LiveId" clId="{103E4EC8-8E05-9B4F-AA8E-C82864511741}" dt="2022-01-30T12:53:38.518" v="396" actId="478"/>
          <ac:spMkLst>
            <pc:docMk/>
            <pc:sldMk cId="0" sldId="276"/>
            <ac:spMk id="2" creationId="{D498FF74-5350-634F-954A-2733A2C813FB}"/>
          </ac:spMkLst>
        </pc:spChg>
        <pc:spChg chg="add">
          <ac:chgData name="phungphattrien0123456@gmail.com" userId="639bf380e7d8d746" providerId="LiveId" clId="{103E4EC8-8E05-9B4F-AA8E-C82864511741}" dt="2022-01-30T12:53:39.616" v="397" actId="22"/>
          <ac:spMkLst>
            <pc:docMk/>
            <pc:sldMk cId="0" sldId="276"/>
            <ac:spMk id="3" creationId="{671DC29D-B0D5-3941-BBF3-41C61B209A19}"/>
          </ac:spMkLst>
        </pc:spChg>
        <pc:spChg chg="mod">
          <ac:chgData name="phungphattrien0123456@gmail.com" userId="639bf380e7d8d746" providerId="LiveId" clId="{103E4EC8-8E05-9B4F-AA8E-C82864511741}" dt="2022-01-30T12:43:11.786" v="224" actId="2711"/>
          <ac:spMkLst>
            <pc:docMk/>
            <pc:sldMk cId="0" sldId="276"/>
            <ac:spMk id="25602" creationId="{8935FC80-54E8-4747-8D2E-CD4A84E8EA03}"/>
          </ac:spMkLst>
        </pc:spChg>
        <pc:spChg chg="del">
          <ac:chgData name="phungphattrien0123456@gmail.com" userId="639bf380e7d8d746" providerId="LiveId" clId="{103E4EC8-8E05-9B4F-AA8E-C82864511741}" dt="2022-01-30T12:43:06.343" v="222" actId="478"/>
          <ac:spMkLst>
            <pc:docMk/>
            <pc:sldMk cId="0" sldId="276"/>
            <ac:spMk id="25608" creationId="{7B6E70E1-D47B-435C-A707-02B787E56B98}"/>
          </ac:spMkLst>
        </pc:spChg>
      </pc:sldChg>
      <pc:sldChg chg="addSp delSp modSp">
        <pc:chgData name="phungphattrien0123456@gmail.com" userId="639bf380e7d8d746" providerId="LiveId" clId="{103E4EC8-8E05-9B4F-AA8E-C82864511741}" dt="2022-01-30T12:53:41.948" v="398" actId="478"/>
        <pc:sldMkLst>
          <pc:docMk/>
          <pc:sldMk cId="0" sldId="277"/>
        </pc:sldMkLst>
        <pc:spChg chg="add del">
          <ac:chgData name="phungphattrien0123456@gmail.com" userId="639bf380e7d8d746" providerId="LiveId" clId="{103E4EC8-8E05-9B4F-AA8E-C82864511741}" dt="2022-01-30T12:53:41.948" v="398" actId="478"/>
          <ac:spMkLst>
            <pc:docMk/>
            <pc:sldMk cId="0" sldId="277"/>
            <ac:spMk id="2" creationId="{2CE1B738-4E74-6E41-BD3E-2B0D2F377C58}"/>
          </ac:spMkLst>
        </pc:spChg>
        <pc:spChg chg="mod">
          <ac:chgData name="phungphattrien0123456@gmail.com" userId="639bf380e7d8d746" providerId="LiveId" clId="{103E4EC8-8E05-9B4F-AA8E-C82864511741}" dt="2022-01-30T12:43:18.096" v="227" actId="2711"/>
          <ac:spMkLst>
            <pc:docMk/>
            <pc:sldMk cId="0" sldId="277"/>
            <ac:spMk id="26627" creationId="{0F6838AD-6815-4E72-AC96-6C34C57697B7}"/>
          </ac:spMkLst>
        </pc:spChg>
        <pc:spChg chg="del">
          <ac:chgData name="phungphattrien0123456@gmail.com" userId="639bf380e7d8d746" providerId="LiveId" clId="{103E4EC8-8E05-9B4F-AA8E-C82864511741}" dt="2022-01-30T12:43:14.142" v="225" actId="478"/>
          <ac:spMkLst>
            <pc:docMk/>
            <pc:sldMk cId="0" sldId="277"/>
            <ac:spMk id="26628" creationId="{B7BE0831-22D9-4BF3-96E0-6C823A7AEE94}"/>
          </ac:spMkLst>
        </pc:spChg>
      </pc:sldChg>
      <pc:sldChg chg="modSp">
        <pc:chgData name="phungphattrien0123456@gmail.com" userId="639bf380e7d8d746" providerId="LiveId" clId="{103E4EC8-8E05-9B4F-AA8E-C82864511741}" dt="2022-01-30T12:43:22.240" v="228" actId="2711"/>
        <pc:sldMkLst>
          <pc:docMk/>
          <pc:sldMk cId="0" sldId="279"/>
        </pc:sldMkLst>
        <pc:spChg chg="mod">
          <ac:chgData name="phungphattrien0123456@gmail.com" userId="639bf380e7d8d746" providerId="LiveId" clId="{103E4EC8-8E05-9B4F-AA8E-C82864511741}" dt="2022-01-30T12:43:22.240" v="228" actId="2711"/>
          <ac:spMkLst>
            <pc:docMk/>
            <pc:sldMk cId="0" sldId="279"/>
            <ac:spMk id="28689" creationId="{C0EF25C3-CF25-44F7-BBAB-080262544F14}"/>
          </ac:spMkLst>
        </pc:spChg>
      </pc:sldChg>
      <pc:sldChg chg="modSp">
        <pc:chgData name="phungphattrien0123456@gmail.com" userId="639bf380e7d8d746" providerId="LiveId" clId="{103E4EC8-8E05-9B4F-AA8E-C82864511741}" dt="2022-01-30T12:45:21.618" v="262" actId="2711"/>
        <pc:sldMkLst>
          <pc:docMk/>
          <pc:sldMk cId="0" sldId="282"/>
        </pc:sldMkLst>
        <pc:spChg chg="mod">
          <ac:chgData name="phungphattrien0123456@gmail.com" userId="639bf380e7d8d746" providerId="LiveId" clId="{103E4EC8-8E05-9B4F-AA8E-C82864511741}" dt="2022-01-30T12:45:21.618" v="262" actId="2711"/>
          <ac:spMkLst>
            <pc:docMk/>
            <pc:sldMk cId="0" sldId="282"/>
            <ac:spMk id="33794" creationId="{A72B8396-C190-4252-816C-4F3E4C55199B}"/>
          </ac:spMkLst>
        </pc:spChg>
      </pc:sldChg>
      <pc:sldChg chg="modSp">
        <pc:chgData name="phungphattrien0123456@gmail.com" userId="639bf380e7d8d746" providerId="LiveId" clId="{103E4EC8-8E05-9B4F-AA8E-C82864511741}" dt="2022-01-30T12:45:34.259" v="263" actId="2711"/>
        <pc:sldMkLst>
          <pc:docMk/>
          <pc:sldMk cId="0" sldId="283"/>
        </pc:sldMkLst>
        <pc:spChg chg="mod">
          <ac:chgData name="phungphattrien0123456@gmail.com" userId="639bf380e7d8d746" providerId="LiveId" clId="{103E4EC8-8E05-9B4F-AA8E-C82864511741}" dt="2022-01-30T12:45:34.259" v="263" actId="2711"/>
          <ac:spMkLst>
            <pc:docMk/>
            <pc:sldMk cId="0" sldId="283"/>
            <ac:spMk id="34824" creationId="{E50B1427-5B2B-493C-95B8-7EEC1362EB94}"/>
          </ac:spMkLst>
        </pc:spChg>
      </pc:sldChg>
      <pc:sldChg chg="modSp">
        <pc:chgData name="phungphattrien0123456@gmail.com" userId="639bf380e7d8d746" providerId="LiveId" clId="{103E4EC8-8E05-9B4F-AA8E-C82864511741}" dt="2022-01-30T12:45:37.777" v="264" actId="2711"/>
        <pc:sldMkLst>
          <pc:docMk/>
          <pc:sldMk cId="0" sldId="284"/>
        </pc:sldMkLst>
        <pc:spChg chg="mod">
          <ac:chgData name="phungphattrien0123456@gmail.com" userId="639bf380e7d8d746" providerId="LiveId" clId="{103E4EC8-8E05-9B4F-AA8E-C82864511741}" dt="2022-01-30T12:45:37.777" v="264" actId="2711"/>
          <ac:spMkLst>
            <pc:docMk/>
            <pc:sldMk cId="0" sldId="284"/>
            <ac:spMk id="36869" creationId="{1D77B4D1-C312-41A2-BF45-2C4267303190}"/>
          </ac:spMkLst>
        </pc:spChg>
      </pc:sldChg>
      <pc:sldChg chg="addSp delSp modSp">
        <pc:chgData name="phungphattrien0123456@gmail.com" userId="639bf380e7d8d746" providerId="LiveId" clId="{103E4EC8-8E05-9B4F-AA8E-C82864511741}" dt="2022-01-30T12:54:26.045" v="414" actId="22"/>
        <pc:sldMkLst>
          <pc:docMk/>
          <pc:sldMk cId="0" sldId="288"/>
        </pc:sldMkLst>
        <pc:spChg chg="add del">
          <ac:chgData name="phungphattrien0123456@gmail.com" userId="639bf380e7d8d746" providerId="LiveId" clId="{103E4EC8-8E05-9B4F-AA8E-C82864511741}" dt="2022-01-30T12:54:24.797" v="413" actId="478"/>
          <ac:spMkLst>
            <pc:docMk/>
            <pc:sldMk cId="0" sldId="288"/>
            <ac:spMk id="2" creationId="{C078BEDD-32D0-4549-8065-D46E8744B0FF}"/>
          </ac:spMkLst>
        </pc:spChg>
        <pc:spChg chg="add">
          <ac:chgData name="phungphattrien0123456@gmail.com" userId="639bf380e7d8d746" providerId="LiveId" clId="{103E4EC8-8E05-9B4F-AA8E-C82864511741}" dt="2022-01-30T12:54:26.045" v="414" actId="22"/>
          <ac:spMkLst>
            <pc:docMk/>
            <pc:sldMk cId="0" sldId="288"/>
            <ac:spMk id="3" creationId="{4915A7E9-CBEC-AD46-8288-8E96959CB003}"/>
          </ac:spMkLst>
        </pc:spChg>
        <pc:spChg chg="del">
          <ac:chgData name="phungphattrien0123456@gmail.com" userId="639bf380e7d8d746" providerId="LiveId" clId="{103E4EC8-8E05-9B4F-AA8E-C82864511741}" dt="2022-01-30T12:47:33.183" v="320" actId="478"/>
          <ac:spMkLst>
            <pc:docMk/>
            <pc:sldMk cId="0" sldId="288"/>
            <ac:spMk id="40967" creationId="{9B8A8A0F-8733-4C54-9FCD-D815B8E3B519}"/>
          </ac:spMkLst>
        </pc:spChg>
        <pc:spChg chg="mod">
          <ac:chgData name="phungphattrien0123456@gmail.com" userId="639bf380e7d8d746" providerId="LiveId" clId="{103E4EC8-8E05-9B4F-AA8E-C82864511741}" dt="2022-01-30T12:47:39.400" v="325" actId="113"/>
          <ac:spMkLst>
            <pc:docMk/>
            <pc:sldMk cId="0" sldId="288"/>
            <ac:spMk id="40968" creationId="{03EB88F7-30B5-40BA-B6A6-EBA46C7B3260}"/>
          </ac:spMkLst>
        </pc:spChg>
        <pc:spChg chg="mod">
          <ac:chgData name="phungphattrien0123456@gmail.com" userId="639bf380e7d8d746" providerId="LiveId" clId="{103E4EC8-8E05-9B4F-AA8E-C82864511741}" dt="2022-01-30T12:47:41.930" v="326" actId="2711"/>
          <ac:spMkLst>
            <pc:docMk/>
            <pc:sldMk cId="0" sldId="288"/>
            <ac:spMk id="40969" creationId="{7D996062-2B16-4A81-AC7F-2BCE1B4DD3DF}"/>
          </ac:spMkLst>
        </pc:spChg>
      </pc:sldChg>
      <pc:sldChg chg="modSp">
        <pc:chgData name="phungphattrien0123456@gmail.com" userId="639bf380e7d8d746" providerId="LiveId" clId="{103E4EC8-8E05-9B4F-AA8E-C82864511741}" dt="2022-01-30T12:44:13.107" v="248" actId="2711"/>
        <pc:sldMkLst>
          <pc:docMk/>
          <pc:sldMk cId="0" sldId="289"/>
        </pc:sldMkLst>
        <pc:spChg chg="mod">
          <ac:chgData name="phungphattrien0123456@gmail.com" userId="639bf380e7d8d746" providerId="LiveId" clId="{103E4EC8-8E05-9B4F-AA8E-C82864511741}" dt="2022-01-30T12:44:13.107" v="248" actId="2711"/>
          <ac:spMkLst>
            <pc:docMk/>
            <pc:sldMk cId="0" sldId="289"/>
            <ac:spMk id="41987" creationId="{A3874133-E3B6-4E10-B810-998130200D9C}"/>
          </ac:spMkLst>
        </pc:spChg>
      </pc:sldChg>
      <pc:sldChg chg="modSp">
        <pc:chgData name="phungphattrien0123456@gmail.com" userId="639bf380e7d8d746" providerId="LiveId" clId="{103E4EC8-8E05-9B4F-AA8E-C82864511741}" dt="2022-01-30T12:46:32.534" v="284" actId="2711"/>
        <pc:sldMkLst>
          <pc:docMk/>
          <pc:sldMk cId="0" sldId="290"/>
        </pc:sldMkLst>
        <pc:spChg chg="mod">
          <ac:chgData name="phungphattrien0123456@gmail.com" userId="639bf380e7d8d746" providerId="LiveId" clId="{103E4EC8-8E05-9B4F-AA8E-C82864511741}" dt="2022-01-30T12:46:32.534" v="284" actId="2711"/>
          <ac:spMkLst>
            <pc:docMk/>
            <pc:sldMk cId="0" sldId="290"/>
            <ac:spMk id="43012" creationId="{7B787FE2-BAEC-427B-856E-BB7F713B431D}"/>
          </ac:spMkLst>
        </pc:spChg>
      </pc:sldChg>
      <pc:sldChg chg="modSp">
        <pc:chgData name="phungphattrien0123456@gmail.com" userId="639bf380e7d8d746" providerId="LiveId" clId="{103E4EC8-8E05-9B4F-AA8E-C82864511741}" dt="2022-01-30T12:47:45.259" v="327" actId="2711"/>
        <pc:sldMkLst>
          <pc:docMk/>
          <pc:sldMk cId="0" sldId="294"/>
        </pc:sldMkLst>
        <pc:spChg chg="mod">
          <ac:chgData name="phungphattrien0123456@gmail.com" userId="639bf380e7d8d746" providerId="LiveId" clId="{103E4EC8-8E05-9B4F-AA8E-C82864511741}" dt="2022-01-30T12:47:45.259" v="327" actId="2711"/>
          <ac:spMkLst>
            <pc:docMk/>
            <pc:sldMk cId="0" sldId="294"/>
            <ac:spMk id="47107" creationId="{C4924BF9-4F17-43EE-94AD-4E06E8BC7DFE}"/>
          </ac:spMkLst>
        </pc:spChg>
      </pc:sldChg>
      <pc:sldChg chg="modSp">
        <pc:chgData name="phungphattrien0123456@gmail.com" userId="639bf380e7d8d746" providerId="LiveId" clId="{103E4EC8-8E05-9B4F-AA8E-C82864511741}" dt="2022-01-30T12:47:51.681" v="329" actId="2711"/>
        <pc:sldMkLst>
          <pc:docMk/>
          <pc:sldMk cId="0" sldId="295"/>
        </pc:sldMkLst>
        <pc:spChg chg="mod">
          <ac:chgData name="phungphattrien0123456@gmail.com" userId="639bf380e7d8d746" providerId="LiveId" clId="{103E4EC8-8E05-9B4F-AA8E-C82864511741}" dt="2022-01-30T12:47:48.483" v="328" actId="2711"/>
          <ac:spMkLst>
            <pc:docMk/>
            <pc:sldMk cId="0" sldId="295"/>
            <ac:spMk id="48131" creationId="{B0453DDB-7983-41A6-B82A-A65E626C2BF8}"/>
          </ac:spMkLst>
        </pc:spChg>
        <pc:spChg chg="mod">
          <ac:chgData name="phungphattrien0123456@gmail.com" userId="639bf380e7d8d746" providerId="LiveId" clId="{103E4EC8-8E05-9B4F-AA8E-C82864511741}" dt="2022-01-30T12:47:51.681" v="329" actId="2711"/>
          <ac:spMkLst>
            <pc:docMk/>
            <pc:sldMk cId="0" sldId="295"/>
            <ac:spMk id="48133" creationId="{F66B2541-8B95-41E3-AF14-BA7879EF10B8}"/>
          </ac:spMkLst>
        </pc:spChg>
      </pc:sldChg>
      <pc:sldChg chg="modSp">
        <pc:chgData name="phungphattrien0123456@gmail.com" userId="639bf380e7d8d746" providerId="LiveId" clId="{103E4EC8-8E05-9B4F-AA8E-C82864511741}" dt="2022-01-30T12:48:20.655" v="346" actId="2711"/>
        <pc:sldMkLst>
          <pc:docMk/>
          <pc:sldMk cId="0" sldId="296"/>
        </pc:sldMkLst>
        <pc:spChg chg="mod">
          <ac:chgData name="phungphattrien0123456@gmail.com" userId="639bf380e7d8d746" providerId="LiveId" clId="{103E4EC8-8E05-9B4F-AA8E-C82864511741}" dt="2022-01-30T12:48:20.655" v="346" actId="2711"/>
          <ac:spMkLst>
            <pc:docMk/>
            <pc:sldMk cId="0" sldId="296"/>
            <ac:spMk id="49155" creationId="{E240F677-3679-4496-A121-D3DA5CDBDA7F}"/>
          </ac:spMkLst>
        </pc:spChg>
        <pc:spChg chg="mod">
          <ac:chgData name="phungphattrien0123456@gmail.com" userId="639bf380e7d8d746" providerId="LiveId" clId="{103E4EC8-8E05-9B4F-AA8E-C82864511741}" dt="2022-01-30T12:48:18.261" v="345" actId="2711"/>
          <ac:spMkLst>
            <pc:docMk/>
            <pc:sldMk cId="0" sldId="296"/>
            <ac:spMk id="49156" creationId="{A036B257-2B6A-41D1-85D7-9E55123EC03B}"/>
          </ac:spMkLst>
        </pc:spChg>
      </pc:sldChg>
      <pc:sldChg chg="delSp delAnim">
        <pc:chgData name="phungphattrien0123456@gmail.com" userId="639bf380e7d8d746" providerId="LiveId" clId="{103E4EC8-8E05-9B4F-AA8E-C82864511741}" dt="2022-01-30T12:49:42.731" v="389" actId="478"/>
        <pc:sldMkLst>
          <pc:docMk/>
          <pc:sldMk cId="0" sldId="303"/>
        </pc:sldMkLst>
        <pc:spChg chg="del">
          <ac:chgData name="phungphattrien0123456@gmail.com" userId="639bf380e7d8d746" providerId="LiveId" clId="{103E4EC8-8E05-9B4F-AA8E-C82864511741}" dt="2022-01-30T12:49:42.731" v="389" actId="478"/>
          <ac:spMkLst>
            <pc:docMk/>
            <pc:sldMk cId="0" sldId="303"/>
            <ac:spMk id="14339" creationId="{83CD6DFB-7549-43DA-9674-C49D237F77E1}"/>
          </ac:spMkLst>
        </pc:spChg>
        <pc:spChg chg="del">
          <ac:chgData name="phungphattrien0123456@gmail.com" userId="639bf380e7d8d746" providerId="LiveId" clId="{103E4EC8-8E05-9B4F-AA8E-C82864511741}" dt="2022-01-30T12:49:41.056" v="388" actId="478"/>
          <ac:spMkLst>
            <pc:docMk/>
            <pc:sldMk cId="0" sldId="303"/>
            <ac:spMk id="14340" creationId="{42D89AE3-084B-498E-98ED-85B59CF70A4C}"/>
          </ac:spMkLst>
        </pc:spChg>
      </pc:sldChg>
      <pc:sldChg chg="addSp delSp">
        <pc:chgData name="phungphattrien0123456@gmail.com" userId="639bf380e7d8d746" providerId="LiveId" clId="{103E4EC8-8E05-9B4F-AA8E-C82864511741}" dt="2022-01-30T12:54:41.750" v="420" actId="22"/>
        <pc:sldMkLst>
          <pc:docMk/>
          <pc:sldMk cId="0" sldId="306"/>
        </pc:sldMkLst>
        <pc:spChg chg="add del">
          <ac:chgData name="phungphattrien0123456@gmail.com" userId="639bf380e7d8d746" providerId="LiveId" clId="{103E4EC8-8E05-9B4F-AA8E-C82864511741}" dt="2022-01-30T12:54:39.550" v="419" actId="478"/>
          <ac:spMkLst>
            <pc:docMk/>
            <pc:sldMk cId="0" sldId="306"/>
            <ac:spMk id="2" creationId="{4AB09052-563C-AA4E-ADA6-82D9FFEB1D11}"/>
          </ac:spMkLst>
        </pc:spChg>
        <pc:spChg chg="add">
          <ac:chgData name="phungphattrien0123456@gmail.com" userId="639bf380e7d8d746" providerId="LiveId" clId="{103E4EC8-8E05-9B4F-AA8E-C82864511741}" dt="2022-01-30T12:54:41.750" v="420" actId="22"/>
          <ac:spMkLst>
            <pc:docMk/>
            <pc:sldMk cId="0" sldId="306"/>
            <ac:spMk id="3" creationId="{A7DE93BC-C5BB-304C-8556-3D175A71DE24}"/>
          </ac:spMkLst>
        </pc:spChg>
        <pc:spChg chg="del">
          <ac:chgData name="phungphattrien0123456@gmail.com" userId="639bf380e7d8d746" providerId="LiveId" clId="{103E4EC8-8E05-9B4F-AA8E-C82864511741}" dt="2022-01-30T12:49:04.118" v="377" actId="478"/>
          <ac:spMkLst>
            <pc:docMk/>
            <pc:sldMk cId="0" sldId="306"/>
            <ac:spMk id="60434" creationId="{48C6C26B-5D45-49A5-A9A5-02E8510800FB}"/>
          </ac:spMkLst>
        </pc:spChg>
      </pc:sldChg>
      <pc:sldChg chg="delSp del">
        <pc:chgData name="phungphattrien0123456@gmail.com" userId="639bf380e7d8d746" providerId="LiveId" clId="{103E4EC8-8E05-9B4F-AA8E-C82864511741}" dt="2022-01-30T12:49:17.195" v="382" actId="2696"/>
        <pc:sldMkLst>
          <pc:docMk/>
          <pc:sldMk cId="0" sldId="307"/>
        </pc:sldMkLst>
        <pc:spChg chg="del">
          <ac:chgData name="phungphattrien0123456@gmail.com" userId="639bf380e7d8d746" providerId="LiveId" clId="{103E4EC8-8E05-9B4F-AA8E-C82864511741}" dt="2022-01-30T12:49:12.696" v="381" actId="478"/>
          <ac:spMkLst>
            <pc:docMk/>
            <pc:sldMk cId="0" sldId="307"/>
            <ac:spMk id="61456" creationId="{02F72342-BD69-4D5D-8E82-96158F2EF163}"/>
          </ac:spMkLst>
        </pc:spChg>
      </pc:sldChg>
      <pc:sldChg chg="addSp delSp modSp">
        <pc:chgData name="phungphattrien0123456@gmail.com" userId="639bf380e7d8d746" providerId="LiveId" clId="{103E4EC8-8E05-9B4F-AA8E-C82864511741}" dt="2022-01-30T12:54:08.056" v="408" actId="22"/>
        <pc:sldMkLst>
          <pc:docMk/>
          <pc:sldMk cId="0" sldId="308"/>
        </pc:sldMkLst>
        <pc:spChg chg="add del">
          <ac:chgData name="phungphattrien0123456@gmail.com" userId="639bf380e7d8d746" providerId="LiveId" clId="{103E4EC8-8E05-9B4F-AA8E-C82864511741}" dt="2022-01-30T12:54:06.829" v="407" actId="478"/>
          <ac:spMkLst>
            <pc:docMk/>
            <pc:sldMk cId="0" sldId="308"/>
            <ac:spMk id="2" creationId="{2C686C6F-6CEF-8D45-A3CB-89D848265B2C}"/>
          </ac:spMkLst>
        </pc:spChg>
        <pc:spChg chg="add">
          <ac:chgData name="phungphattrien0123456@gmail.com" userId="639bf380e7d8d746" providerId="LiveId" clId="{103E4EC8-8E05-9B4F-AA8E-C82864511741}" dt="2022-01-30T12:54:08.056" v="408" actId="22"/>
          <ac:spMkLst>
            <pc:docMk/>
            <pc:sldMk cId="0" sldId="308"/>
            <ac:spMk id="3" creationId="{CCA21DF6-E51F-644D-A8E6-5B3E73B8050B}"/>
          </ac:spMkLst>
        </pc:spChg>
        <pc:spChg chg="mod">
          <ac:chgData name="phungphattrien0123456@gmail.com" userId="639bf380e7d8d746" providerId="LiveId" clId="{103E4EC8-8E05-9B4F-AA8E-C82864511741}" dt="2022-01-30T12:46:14.620" v="281"/>
          <ac:spMkLst>
            <pc:docMk/>
            <pc:sldMk cId="0" sldId="308"/>
            <ac:spMk id="62467" creationId="{68A5D8EF-08F1-4F26-A591-8ABFB8F9EC21}"/>
          </ac:spMkLst>
        </pc:spChg>
        <pc:spChg chg="mod">
          <ac:chgData name="phungphattrien0123456@gmail.com" userId="639bf380e7d8d746" providerId="LiveId" clId="{103E4EC8-8E05-9B4F-AA8E-C82864511741}" dt="2022-01-30T12:46:14.620" v="281"/>
          <ac:spMkLst>
            <pc:docMk/>
            <pc:sldMk cId="0" sldId="308"/>
            <ac:spMk id="62468" creationId="{A5F0A182-1193-4C1C-8BB9-12474F5DC82D}"/>
          </ac:spMkLst>
        </pc:spChg>
        <pc:spChg chg="mod">
          <ac:chgData name="phungphattrien0123456@gmail.com" userId="639bf380e7d8d746" providerId="LiveId" clId="{103E4EC8-8E05-9B4F-AA8E-C82864511741}" dt="2022-01-30T12:46:14.620" v="281"/>
          <ac:spMkLst>
            <pc:docMk/>
            <pc:sldMk cId="0" sldId="308"/>
            <ac:spMk id="62469" creationId="{CDD1FDF8-9C5C-4E3D-BBFA-7C1FC81AACB7}"/>
          </ac:spMkLst>
        </pc:spChg>
        <pc:spChg chg="mod">
          <ac:chgData name="phungphattrien0123456@gmail.com" userId="639bf380e7d8d746" providerId="LiveId" clId="{103E4EC8-8E05-9B4F-AA8E-C82864511741}" dt="2022-01-30T12:46:14.620" v="281"/>
          <ac:spMkLst>
            <pc:docMk/>
            <pc:sldMk cId="0" sldId="308"/>
            <ac:spMk id="62470" creationId="{73076096-7BDF-4131-99E2-CCA368050509}"/>
          </ac:spMkLst>
        </pc:spChg>
        <pc:spChg chg="del">
          <ac:chgData name="phungphattrien0123456@gmail.com" userId="639bf380e7d8d746" providerId="LiveId" clId="{103E4EC8-8E05-9B4F-AA8E-C82864511741}" dt="2022-01-30T12:45:59.868" v="274" actId="478"/>
          <ac:spMkLst>
            <pc:docMk/>
            <pc:sldMk cId="0" sldId="308"/>
            <ac:spMk id="62471" creationId="{5D4126C4-D927-4264-A29F-0185895C3E96}"/>
          </ac:spMkLst>
        </pc:spChg>
        <pc:spChg chg="mod">
          <ac:chgData name="phungphattrien0123456@gmail.com" userId="639bf380e7d8d746" providerId="LiveId" clId="{103E4EC8-8E05-9B4F-AA8E-C82864511741}" dt="2022-01-30T12:46:10.947" v="279" actId="2711"/>
          <ac:spMkLst>
            <pc:docMk/>
            <pc:sldMk cId="0" sldId="308"/>
            <ac:spMk id="62472" creationId="{FB66A5F8-ED3D-4331-9153-146436A3EB6B}"/>
          </ac:spMkLst>
        </pc:spChg>
        <pc:spChg chg="mod">
          <ac:chgData name="phungphattrien0123456@gmail.com" userId="639bf380e7d8d746" providerId="LiveId" clId="{103E4EC8-8E05-9B4F-AA8E-C82864511741}" dt="2022-01-30T12:46:05.259" v="276" actId="2711"/>
          <ac:spMkLst>
            <pc:docMk/>
            <pc:sldMk cId="0" sldId="308"/>
            <ac:spMk id="62474" creationId="{501DF03F-06FE-4855-9786-F71C0435ECAA}"/>
          </ac:spMkLst>
        </pc:spChg>
        <pc:spChg chg="mod">
          <ac:chgData name="phungphattrien0123456@gmail.com" userId="639bf380e7d8d746" providerId="LiveId" clId="{103E4EC8-8E05-9B4F-AA8E-C82864511741}" dt="2022-01-30T12:46:07.355" v="277" actId="2711"/>
          <ac:spMkLst>
            <pc:docMk/>
            <pc:sldMk cId="0" sldId="308"/>
            <ac:spMk id="62475" creationId="{67FFF899-4244-46C8-B77F-C2A8A51BE7D7}"/>
          </ac:spMkLst>
        </pc:spChg>
      </pc:sldChg>
      <pc:sldChg chg="addSp delSp modSp">
        <pc:chgData name="phungphattrien0123456@gmail.com" userId="639bf380e7d8d746" providerId="LiveId" clId="{103E4EC8-8E05-9B4F-AA8E-C82864511741}" dt="2022-01-30T12:54:19.002" v="410" actId="22"/>
        <pc:sldMkLst>
          <pc:docMk/>
          <pc:sldMk cId="0" sldId="309"/>
        </pc:sldMkLst>
        <pc:spChg chg="add del">
          <ac:chgData name="phungphattrien0123456@gmail.com" userId="639bf380e7d8d746" providerId="LiveId" clId="{103E4EC8-8E05-9B4F-AA8E-C82864511741}" dt="2022-01-30T12:54:16.401" v="409" actId="478"/>
          <ac:spMkLst>
            <pc:docMk/>
            <pc:sldMk cId="0" sldId="309"/>
            <ac:spMk id="2" creationId="{5E3C4C45-D62D-2249-BCE8-9269928E5BE7}"/>
          </ac:spMkLst>
        </pc:spChg>
        <pc:spChg chg="add">
          <ac:chgData name="phungphattrien0123456@gmail.com" userId="639bf380e7d8d746" providerId="LiveId" clId="{103E4EC8-8E05-9B4F-AA8E-C82864511741}" dt="2022-01-30T12:54:19.002" v="410" actId="22"/>
          <ac:spMkLst>
            <pc:docMk/>
            <pc:sldMk cId="0" sldId="309"/>
            <ac:spMk id="3" creationId="{29014529-6A0E-CB49-B817-B6B1A7642ACB}"/>
          </ac:spMkLst>
        </pc:spChg>
        <pc:spChg chg="mod">
          <ac:chgData name="phungphattrien0123456@gmail.com" userId="639bf380e7d8d746" providerId="LiveId" clId="{103E4EC8-8E05-9B4F-AA8E-C82864511741}" dt="2022-01-30T12:46:48.964" v="296"/>
          <ac:spMkLst>
            <pc:docMk/>
            <pc:sldMk cId="0" sldId="309"/>
            <ac:spMk id="64516" creationId="{04FA193D-48E0-43AD-875B-1E9C9619F99E}"/>
          </ac:spMkLst>
        </pc:spChg>
        <pc:spChg chg="mod">
          <ac:chgData name="phungphattrien0123456@gmail.com" userId="639bf380e7d8d746" providerId="LiveId" clId="{103E4EC8-8E05-9B4F-AA8E-C82864511741}" dt="2022-01-30T12:46:48.964" v="296"/>
          <ac:spMkLst>
            <pc:docMk/>
            <pc:sldMk cId="0" sldId="309"/>
            <ac:spMk id="64517" creationId="{17E20468-A7B4-40D7-9F93-163C1F7FB72C}"/>
          </ac:spMkLst>
        </pc:spChg>
        <pc:spChg chg="mod">
          <ac:chgData name="phungphattrien0123456@gmail.com" userId="639bf380e7d8d746" providerId="LiveId" clId="{103E4EC8-8E05-9B4F-AA8E-C82864511741}" dt="2022-01-30T12:46:48.964" v="296"/>
          <ac:spMkLst>
            <pc:docMk/>
            <pc:sldMk cId="0" sldId="309"/>
            <ac:spMk id="64518" creationId="{5064B187-9EDF-4621-8E99-88EF9BB54C97}"/>
          </ac:spMkLst>
        </pc:spChg>
        <pc:spChg chg="mod">
          <ac:chgData name="phungphattrien0123456@gmail.com" userId="639bf380e7d8d746" providerId="LiveId" clId="{103E4EC8-8E05-9B4F-AA8E-C82864511741}" dt="2022-01-30T12:46:48.964" v="296"/>
          <ac:spMkLst>
            <pc:docMk/>
            <pc:sldMk cId="0" sldId="309"/>
            <ac:spMk id="64519" creationId="{B9C56DC1-5977-4C96-B5CE-C88885001725}"/>
          </ac:spMkLst>
        </pc:spChg>
        <pc:spChg chg="del">
          <ac:chgData name="phungphattrien0123456@gmail.com" userId="639bf380e7d8d746" providerId="LiveId" clId="{103E4EC8-8E05-9B4F-AA8E-C82864511741}" dt="2022-01-30T12:46:52.745" v="298" actId="478"/>
          <ac:spMkLst>
            <pc:docMk/>
            <pc:sldMk cId="0" sldId="309"/>
            <ac:spMk id="64520" creationId="{D5FDC817-E02B-4D29-8983-907BE0EF174C}"/>
          </ac:spMkLst>
        </pc:spChg>
        <pc:spChg chg="mod">
          <ac:chgData name="phungphattrien0123456@gmail.com" userId="639bf380e7d8d746" providerId="LiveId" clId="{103E4EC8-8E05-9B4F-AA8E-C82864511741}" dt="2022-01-30T12:46:38.095" v="287" actId="2711"/>
          <ac:spMkLst>
            <pc:docMk/>
            <pc:sldMk cId="0" sldId="309"/>
            <ac:spMk id="64521" creationId="{770862AC-C3B4-4262-8889-ADE987A3E8EA}"/>
          </ac:spMkLst>
        </pc:spChg>
        <pc:spChg chg="mod">
          <ac:chgData name="phungphattrien0123456@gmail.com" userId="639bf380e7d8d746" providerId="LiveId" clId="{103E4EC8-8E05-9B4F-AA8E-C82864511741}" dt="2022-01-30T12:46:50.825" v="297" actId="113"/>
          <ac:spMkLst>
            <pc:docMk/>
            <pc:sldMk cId="0" sldId="309"/>
            <ac:spMk id="64524" creationId="{861C331B-C19E-4052-B7C8-F689BE9B4B03}"/>
          </ac:spMkLst>
        </pc:spChg>
        <pc:spChg chg="mod">
          <ac:chgData name="phungphattrien0123456@gmail.com" userId="639bf380e7d8d746" providerId="LiveId" clId="{103E4EC8-8E05-9B4F-AA8E-C82864511741}" dt="2022-01-30T12:47:09.282" v="305" actId="2711"/>
          <ac:spMkLst>
            <pc:docMk/>
            <pc:sldMk cId="0" sldId="309"/>
            <ac:spMk id="64528" creationId="{C5EBA553-C517-4846-9B30-6E2BCAF64CCE}"/>
          </ac:spMkLst>
        </pc:spChg>
      </pc:sldChg>
      <pc:sldChg chg="addSp delSp modSp">
        <pc:chgData name="phungphattrien0123456@gmail.com" userId="639bf380e7d8d746" providerId="LiveId" clId="{103E4EC8-8E05-9B4F-AA8E-C82864511741}" dt="2022-01-30T12:54:31.379" v="416" actId="22"/>
        <pc:sldMkLst>
          <pc:docMk/>
          <pc:sldMk cId="0" sldId="310"/>
        </pc:sldMkLst>
        <pc:spChg chg="add del">
          <ac:chgData name="phungphattrien0123456@gmail.com" userId="639bf380e7d8d746" providerId="LiveId" clId="{103E4EC8-8E05-9B4F-AA8E-C82864511741}" dt="2022-01-30T12:54:29.847" v="415" actId="478"/>
          <ac:spMkLst>
            <pc:docMk/>
            <pc:sldMk cId="0" sldId="310"/>
            <ac:spMk id="2" creationId="{5AABDD6C-A206-D841-ABDA-2842C4D4E98E}"/>
          </ac:spMkLst>
        </pc:spChg>
        <pc:spChg chg="add">
          <ac:chgData name="phungphattrien0123456@gmail.com" userId="639bf380e7d8d746" providerId="LiveId" clId="{103E4EC8-8E05-9B4F-AA8E-C82864511741}" dt="2022-01-30T12:54:31.379" v="416" actId="22"/>
          <ac:spMkLst>
            <pc:docMk/>
            <pc:sldMk cId="0" sldId="310"/>
            <ac:spMk id="3" creationId="{4DAA8578-2814-9843-8607-2FAB12107A3C}"/>
          </ac:spMkLst>
        </pc:spChg>
        <pc:spChg chg="mod">
          <ac:chgData name="phungphattrien0123456@gmail.com" userId="639bf380e7d8d746" providerId="LiveId" clId="{103E4EC8-8E05-9B4F-AA8E-C82864511741}" dt="2022-01-30T12:48:10.460" v="342"/>
          <ac:spMkLst>
            <pc:docMk/>
            <pc:sldMk cId="0" sldId="310"/>
            <ac:spMk id="65540" creationId="{D65DC781-C829-4D7C-86A3-0EBBCD4DCAEA}"/>
          </ac:spMkLst>
        </pc:spChg>
        <pc:spChg chg="mod">
          <ac:chgData name="phungphattrien0123456@gmail.com" userId="639bf380e7d8d746" providerId="LiveId" clId="{103E4EC8-8E05-9B4F-AA8E-C82864511741}" dt="2022-01-30T12:48:10.460" v="342"/>
          <ac:spMkLst>
            <pc:docMk/>
            <pc:sldMk cId="0" sldId="310"/>
            <ac:spMk id="65541" creationId="{67971DFD-F98B-4F16-AE79-0EB43C58D0A5}"/>
          </ac:spMkLst>
        </pc:spChg>
        <pc:spChg chg="mod">
          <ac:chgData name="phungphattrien0123456@gmail.com" userId="639bf380e7d8d746" providerId="LiveId" clId="{103E4EC8-8E05-9B4F-AA8E-C82864511741}" dt="2022-01-30T12:48:10.460" v="342"/>
          <ac:spMkLst>
            <pc:docMk/>
            <pc:sldMk cId="0" sldId="310"/>
            <ac:spMk id="65542" creationId="{FBB1E027-E5F0-40DD-A5F6-8A261B0A4BDC}"/>
          </ac:spMkLst>
        </pc:spChg>
        <pc:spChg chg="mod">
          <ac:chgData name="phungphattrien0123456@gmail.com" userId="639bf380e7d8d746" providerId="LiveId" clId="{103E4EC8-8E05-9B4F-AA8E-C82864511741}" dt="2022-01-30T12:48:10.460" v="342"/>
          <ac:spMkLst>
            <pc:docMk/>
            <pc:sldMk cId="0" sldId="310"/>
            <ac:spMk id="65543" creationId="{06C6766E-1BB1-4178-B37C-94D3DAF35B08}"/>
          </ac:spMkLst>
        </pc:spChg>
        <pc:spChg chg="del">
          <ac:chgData name="phungphattrien0123456@gmail.com" userId="639bf380e7d8d746" providerId="LiveId" clId="{103E4EC8-8E05-9B4F-AA8E-C82864511741}" dt="2022-01-30T12:48:13.179" v="343" actId="478"/>
          <ac:spMkLst>
            <pc:docMk/>
            <pc:sldMk cId="0" sldId="310"/>
            <ac:spMk id="65544" creationId="{1CBB552B-531E-4152-8997-B95224B24BB5}"/>
          </ac:spMkLst>
        </pc:spChg>
        <pc:spChg chg="mod">
          <ac:chgData name="phungphattrien0123456@gmail.com" userId="639bf380e7d8d746" providerId="LiveId" clId="{103E4EC8-8E05-9B4F-AA8E-C82864511741}" dt="2022-01-30T12:48:01.207" v="334" actId="2711"/>
          <ac:spMkLst>
            <pc:docMk/>
            <pc:sldMk cId="0" sldId="310"/>
            <ac:spMk id="65545" creationId="{2EFFA124-E489-4B57-A597-5C1003FBF539}"/>
          </ac:spMkLst>
        </pc:spChg>
        <pc:spChg chg="mod">
          <ac:chgData name="phungphattrien0123456@gmail.com" userId="639bf380e7d8d746" providerId="LiveId" clId="{103E4EC8-8E05-9B4F-AA8E-C82864511741}" dt="2022-01-30T12:48:05.875" v="338" actId="113"/>
          <ac:spMkLst>
            <pc:docMk/>
            <pc:sldMk cId="0" sldId="310"/>
            <ac:spMk id="65546" creationId="{FE45F88D-8083-4B39-BBB3-460B59F994C9}"/>
          </ac:spMkLst>
        </pc:spChg>
        <pc:spChg chg="mod">
          <ac:chgData name="phungphattrien0123456@gmail.com" userId="639bf380e7d8d746" providerId="LiveId" clId="{103E4EC8-8E05-9B4F-AA8E-C82864511741}" dt="2022-01-30T12:47:55.065" v="330" actId="2711"/>
          <ac:spMkLst>
            <pc:docMk/>
            <pc:sldMk cId="0" sldId="310"/>
            <ac:spMk id="65547" creationId="{DD4D10ED-5549-466B-992F-EAD67FF09AA7}"/>
          </ac:spMkLst>
        </pc:spChg>
        <pc:spChg chg="mod">
          <ac:chgData name="phungphattrien0123456@gmail.com" userId="639bf380e7d8d746" providerId="LiveId" clId="{103E4EC8-8E05-9B4F-AA8E-C82864511741}" dt="2022-01-30T12:47:57.109" v="331" actId="2711"/>
          <ac:spMkLst>
            <pc:docMk/>
            <pc:sldMk cId="0" sldId="310"/>
            <ac:spMk id="65548" creationId="{B90562F7-0FA7-4D38-AA15-6F9E818FC0E0}"/>
          </ac:spMkLst>
        </pc:spChg>
      </pc:sldChg>
      <pc:sldChg chg="addSp delSp modSp">
        <pc:chgData name="phungphattrien0123456@gmail.com" userId="639bf380e7d8d746" providerId="LiveId" clId="{103E4EC8-8E05-9B4F-AA8E-C82864511741}" dt="2022-01-30T12:54:37.304" v="418" actId="22"/>
        <pc:sldMkLst>
          <pc:docMk/>
          <pc:sldMk cId="0" sldId="312"/>
        </pc:sldMkLst>
        <pc:spChg chg="add del">
          <ac:chgData name="phungphattrien0123456@gmail.com" userId="639bf380e7d8d746" providerId="LiveId" clId="{103E4EC8-8E05-9B4F-AA8E-C82864511741}" dt="2022-01-30T12:54:35.613" v="417" actId="478"/>
          <ac:spMkLst>
            <pc:docMk/>
            <pc:sldMk cId="0" sldId="312"/>
            <ac:spMk id="2" creationId="{AF414ABC-8C11-224E-9EF2-312F3C6B2A7C}"/>
          </ac:spMkLst>
        </pc:spChg>
        <pc:spChg chg="add">
          <ac:chgData name="phungphattrien0123456@gmail.com" userId="639bf380e7d8d746" providerId="LiveId" clId="{103E4EC8-8E05-9B4F-AA8E-C82864511741}" dt="2022-01-30T12:54:37.304" v="418" actId="22"/>
          <ac:spMkLst>
            <pc:docMk/>
            <pc:sldMk cId="0" sldId="312"/>
            <ac:spMk id="3" creationId="{E94BCC1E-0CD9-D44B-A207-40ECF72190D8}"/>
          </ac:spMkLst>
        </pc:spChg>
        <pc:spChg chg="mod">
          <ac:chgData name="phungphattrien0123456@gmail.com" userId="639bf380e7d8d746" providerId="LiveId" clId="{103E4EC8-8E05-9B4F-AA8E-C82864511741}" dt="2022-01-30T12:48:49.940" v="365" actId="113"/>
          <ac:spMkLst>
            <pc:docMk/>
            <pc:sldMk cId="0" sldId="312"/>
            <ac:spMk id="67588" creationId="{6287601D-C71E-42CB-991F-8C61A5675AEA}"/>
          </ac:spMkLst>
        </pc:spChg>
        <pc:spChg chg="mod">
          <ac:chgData name="phungphattrien0123456@gmail.com" userId="639bf380e7d8d746" providerId="LiveId" clId="{103E4EC8-8E05-9B4F-AA8E-C82864511741}" dt="2022-01-30T12:48:59.065" v="374" actId="2711"/>
          <ac:spMkLst>
            <pc:docMk/>
            <pc:sldMk cId="0" sldId="312"/>
            <ac:spMk id="67589" creationId="{7E2696E9-DB4C-4F1E-9218-062E6798E5B8}"/>
          </ac:spMkLst>
        </pc:spChg>
        <pc:spChg chg="mod">
          <ac:chgData name="phungphattrien0123456@gmail.com" userId="639bf380e7d8d746" providerId="LiveId" clId="{103E4EC8-8E05-9B4F-AA8E-C82864511741}" dt="2022-01-30T12:48:54.482" v="369" actId="2711"/>
          <ac:spMkLst>
            <pc:docMk/>
            <pc:sldMk cId="0" sldId="312"/>
            <ac:spMk id="67590" creationId="{4C4C53EA-6B97-4384-8A91-C330E8A9DFA8}"/>
          </ac:spMkLst>
        </pc:spChg>
        <pc:spChg chg="mod">
          <ac:chgData name="phungphattrien0123456@gmail.com" userId="639bf380e7d8d746" providerId="LiveId" clId="{103E4EC8-8E05-9B4F-AA8E-C82864511741}" dt="2022-01-30T12:48:43.628" v="358" actId="113"/>
          <ac:spMkLst>
            <pc:docMk/>
            <pc:sldMk cId="0" sldId="312"/>
            <ac:spMk id="67591" creationId="{17A0E300-70D8-4CBF-A387-0A55C65EE809}"/>
          </ac:spMkLst>
        </pc:spChg>
        <pc:spChg chg="del">
          <ac:chgData name="phungphattrien0123456@gmail.com" userId="639bf380e7d8d746" providerId="LiveId" clId="{103E4EC8-8E05-9B4F-AA8E-C82864511741}" dt="2022-01-30T12:49:00.374" v="375" actId="478"/>
          <ac:spMkLst>
            <pc:docMk/>
            <pc:sldMk cId="0" sldId="312"/>
            <ac:spMk id="67592" creationId="{A45A89AF-AEF2-4DF8-A392-B11258412AFF}"/>
          </ac:spMkLst>
        </pc:spChg>
        <pc:spChg chg="mod">
          <ac:chgData name="phungphattrien0123456@gmail.com" userId="639bf380e7d8d746" providerId="LiveId" clId="{103E4EC8-8E05-9B4F-AA8E-C82864511741}" dt="2022-01-30T12:48:36.862" v="354" actId="2711"/>
          <ac:spMkLst>
            <pc:docMk/>
            <pc:sldMk cId="0" sldId="312"/>
            <ac:spMk id="67593" creationId="{1E6C1A21-99CA-40BA-86DD-9020E9B35D37}"/>
          </ac:spMkLst>
        </pc:spChg>
        <pc:spChg chg="mod">
          <ac:chgData name="phungphattrien0123456@gmail.com" userId="639bf380e7d8d746" providerId="LiveId" clId="{103E4EC8-8E05-9B4F-AA8E-C82864511741}" dt="2022-01-30T12:48:32.328" v="352" actId="2711"/>
          <ac:spMkLst>
            <pc:docMk/>
            <pc:sldMk cId="0" sldId="312"/>
            <ac:spMk id="67594" creationId="{A99117E0-3A17-458C-BEC0-E8E7E8EDD20F}"/>
          </ac:spMkLst>
        </pc:spChg>
      </pc:sldChg>
      <pc:sldChg chg="addSp delSp del">
        <pc:chgData name="phungphattrien0123456@gmail.com" userId="639bf380e7d8d746" providerId="LiveId" clId="{103E4EC8-8E05-9B4F-AA8E-C82864511741}" dt="2022-01-30T12:44:40.805" v="258" actId="2696"/>
        <pc:sldMkLst>
          <pc:docMk/>
          <pc:sldMk cId="0" sldId="314"/>
        </pc:sldMkLst>
        <pc:spChg chg="add">
          <ac:chgData name="phungphattrien0123456@gmail.com" userId="639bf380e7d8d746" providerId="LiveId" clId="{103E4EC8-8E05-9B4F-AA8E-C82864511741}" dt="2022-01-30T12:44:31.555" v="257" actId="22"/>
          <ac:spMkLst>
            <pc:docMk/>
            <pc:sldMk cId="0" sldId="314"/>
            <ac:spMk id="2" creationId="{2123429D-4726-0443-9F78-4A6C704E4EF3}"/>
          </ac:spMkLst>
        </pc:spChg>
        <pc:spChg chg="del">
          <ac:chgData name="phungphattrien0123456@gmail.com" userId="639bf380e7d8d746" providerId="LiveId" clId="{103E4EC8-8E05-9B4F-AA8E-C82864511741}" dt="2022-01-30T12:44:28.438" v="255" actId="478"/>
          <ac:spMkLst>
            <pc:docMk/>
            <pc:sldMk cId="0" sldId="314"/>
            <ac:spMk id="69634" creationId="{62F88129-92AD-4290-A6E7-72ED1B0D64D8}"/>
          </ac:spMkLst>
        </pc:spChg>
        <pc:spChg chg="del">
          <ac:chgData name="phungphattrien0123456@gmail.com" userId="639bf380e7d8d746" providerId="LiveId" clId="{103E4EC8-8E05-9B4F-AA8E-C82864511741}" dt="2022-01-30T12:44:29.889" v="256" actId="478"/>
          <ac:spMkLst>
            <pc:docMk/>
            <pc:sldMk cId="0" sldId="314"/>
            <ac:spMk id="69635" creationId="{141C850D-4E2F-4F14-9D1A-69AFF083E5B2}"/>
          </ac:spMkLst>
        </pc:spChg>
      </pc:sldChg>
      <pc:sldChg chg="addSp delSp modSp">
        <pc:chgData name="phungphattrien0123456@gmail.com" userId="639bf380e7d8d746" providerId="LiveId" clId="{103E4EC8-8E05-9B4F-AA8E-C82864511741}" dt="2022-01-30T12:53:56.193" v="404" actId="22"/>
        <pc:sldMkLst>
          <pc:docMk/>
          <pc:sldMk cId="0" sldId="315"/>
        </pc:sldMkLst>
        <pc:spChg chg="add del">
          <ac:chgData name="phungphattrien0123456@gmail.com" userId="639bf380e7d8d746" providerId="LiveId" clId="{103E4EC8-8E05-9B4F-AA8E-C82864511741}" dt="2022-01-30T12:53:55.180" v="403" actId="478"/>
          <ac:spMkLst>
            <pc:docMk/>
            <pc:sldMk cId="0" sldId="315"/>
            <ac:spMk id="2" creationId="{C5D8E66D-E8AC-3340-8201-A3A5E6D2A7B0}"/>
          </ac:spMkLst>
        </pc:spChg>
        <pc:spChg chg="add">
          <ac:chgData name="phungphattrien0123456@gmail.com" userId="639bf380e7d8d746" providerId="LiveId" clId="{103E4EC8-8E05-9B4F-AA8E-C82864511741}" dt="2022-01-30T12:53:56.193" v="404" actId="22"/>
          <ac:spMkLst>
            <pc:docMk/>
            <pc:sldMk cId="0" sldId="315"/>
            <ac:spMk id="3" creationId="{0F680B62-FB06-E846-8581-FBA98DD35A2B}"/>
          </ac:spMkLst>
        </pc:spChg>
        <pc:spChg chg="del">
          <ac:chgData name="phungphattrien0123456@gmail.com" userId="639bf380e7d8d746" providerId="LiveId" clId="{103E4EC8-8E05-9B4F-AA8E-C82864511741}" dt="2022-01-30T12:44:16.167" v="249" actId="478"/>
          <ac:spMkLst>
            <pc:docMk/>
            <pc:sldMk cId="0" sldId="315"/>
            <ac:spMk id="70659" creationId="{7CA8DFD0-BE08-45B3-85E4-B754A27E8982}"/>
          </ac:spMkLst>
        </pc:spChg>
        <pc:spChg chg="mod">
          <ac:chgData name="phungphattrien0123456@gmail.com" userId="639bf380e7d8d746" providerId="LiveId" clId="{103E4EC8-8E05-9B4F-AA8E-C82864511741}" dt="2022-01-30T12:44:25.969" v="254" actId="2711"/>
          <ac:spMkLst>
            <pc:docMk/>
            <pc:sldMk cId="0" sldId="315"/>
            <ac:spMk id="70661" creationId="{23965DCB-1455-42C1-AFFE-D8C159B88049}"/>
          </ac:spMkLst>
        </pc:spChg>
        <pc:spChg chg="mod">
          <ac:chgData name="phungphattrien0123456@gmail.com" userId="639bf380e7d8d746" providerId="LiveId" clId="{103E4EC8-8E05-9B4F-AA8E-C82864511741}" dt="2022-01-30T12:44:25.969" v="254" actId="2711"/>
          <ac:spMkLst>
            <pc:docMk/>
            <pc:sldMk cId="0" sldId="315"/>
            <ac:spMk id="70662" creationId="{45BC7B9E-C733-41B8-9E58-FD1CB858A5C9}"/>
          </ac:spMkLst>
        </pc:spChg>
        <pc:spChg chg="mod">
          <ac:chgData name="phungphattrien0123456@gmail.com" userId="639bf380e7d8d746" providerId="LiveId" clId="{103E4EC8-8E05-9B4F-AA8E-C82864511741}" dt="2022-01-30T12:44:25.969" v="254" actId="2711"/>
          <ac:spMkLst>
            <pc:docMk/>
            <pc:sldMk cId="0" sldId="315"/>
            <ac:spMk id="70663" creationId="{054A1F0E-E091-4C22-8A4C-3DD0828F0902}"/>
          </ac:spMkLst>
        </pc:spChg>
        <pc:spChg chg="mod">
          <ac:chgData name="phungphattrien0123456@gmail.com" userId="639bf380e7d8d746" providerId="LiveId" clId="{103E4EC8-8E05-9B4F-AA8E-C82864511741}" dt="2022-01-30T12:44:25.969" v="254" actId="2711"/>
          <ac:spMkLst>
            <pc:docMk/>
            <pc:sldMk cId="0" sldId="315"/>
            <ac:spMk id="70664" creationId="{E8F59337-8A60-40AC-9D6D-5638313204C0}"/>
          </ac:spMkLst>
        </pc:spChg>
        <pc:spChg chg="mod">
          <ac:chgData name="phungphattrien0123456@gmail.com" userId="639bf380e7d8d746" providerId="LiveId" clId="{103E4EC8-8E05-9B4F-AA8E-C82864511741}" dt="2022-01-30T12:44:22.696" v="252" actId="2711"/>
          <ac:spMkLst>
            <pc:docMk/>
            <pc:sldMk cId="0" sldId="315"/>
            <ac:spMk id="70665" creationId="{013ECD63-9347-40C2-AFE7-90869FA57521}"/>
          </ac:spMkLst>
        </pc:spChg>
        <pc:spChg chg="mod">
          <ac:chgData name="phungphattrien0123456@gmail.com" userId="639bf380e7d8d746" providerId="LiveId" clId="{103E4EC8-8E05-9B4F-AA8E-C82864511741}" dt="2022-01-30T12:44:20.360" v="251" actId="2711"/>
          <ac:spMkLst>
            <pc:docMk/>
            <pc:sldMk cId="0" sldId="315"/>
            <ac:spMk id="70666" creationId="{704DA81E-84C3-4CE4-ABE0-72F80ADB412A}"/>
          </ac:spMkLst>
        </pc:spChg>
      </pc:sldChg>
      <pc:sldChg chg="addSp delSp modSp">
        <pc:chgData name="phungphattrien0123456@gmail.com" userId="639bf380e7d8d746" providerId="LiveId" clId="{103E4EC8-8E05-9B4F-AA8E-C82864511741}" dt="2022-01-30T12:54:03.888" v="406" actId="22"/>
        <pc:sldMkLst>
          <pc:docMk/>
          <pc:sldMk cId="0" sldId="316"/>
        </pc:sldMkLst>
        <pc:spChg chg="add del">
          <ac:chgData name="phungphattrien0123456@gmail.com" userId="639bf380e7d8d746" providerId="LiveId" clId="{103E4EC8-8E05-9B4F-AA8E-C82864511741}" dt="2022-01-30T12:54:02.674" v="405" actId="478"/>
          <ac:spMkLst>
            <pc:docMk/>
            <pc:sldMk cId="0" sldId="316"/>
            <ac:spMk id="2" creationId="{00F99D6D-2CBB-6941-9CB8-F0B3E25A5D19}"/>
          </ac:spMkLst>
        </pc:spChg>
        <pc:spChg chg="add">
          <ac:chgData name="phungphattrien0123456@gmail.com" userId="639bf380e7d8d746" providerId="LiveId" clId="{103E4EC8-8E05-9B4F-AA8E-C82864511741}" dt="2022-01-30T12:54:03.888" v="406" actId="22"/>
          <ac:spMkLst>
            <pc:docMk/>
            <pc:sldMk cId="0" sldId="316"/>
            <ac:spMk id="3" creationId="{81F9A0DE-11B4-6C4A-ACEE-CAA6FCBF63FF}"/>
          </ac:spMkLst>
        </pc:spChg>
        <pc:spChg chg="del">
          <ac:chgData name="phungphattrien0123456@gmail.com" userId="639bf380e7d8d746" providerId="LiveId" clId="{103E4EC8-8E05-9B4F-AA8E-C82864511741}" dt="2022-01-30T12:45:39.892" v="265" actId="478"/>
          <ac:spMkLst>
            <pc:docMk/>
            <pc:sldMk cId="0" sldId="316"/>
            <ac:spMk id="71683" creationId="{9C556239-88A4-4E33-8A18-5E2957DFBCE3}"/>
          </ac:spMkLst>
        </pc:spChg>
        <pc:spChg chg="mod">
          <ac:chgData name="phungphattrien0123456@gmail.com" userId="639bf380e7d8d746" providerId="LiveId" clId="{103E4EC8-8E05-9B4F-AA8E-C82864511741}" dt="2022-01-30T12:45:51.171" v="271"/>
          <ac:spMkLst>
            <pc:docMk/>
            <pc:sldMk cId="0" sldId="316"/>
            <ac:spMk id="71685" creationId="{4647D2E2-EF01-44B9-9D83-A25791EA9902}"/>
          </ac:spMkLst>
        </pc:spChg>
        <pc:spChg chg="mod">
          <ac:chgData name="phungphattrien0123456@gmail.com" userId="639bf380e7d8d746" providerId="LiveId" clId="{103E4EC8-8E05-9B4F-AA8E-C82864511741}" dt="2022-01-30T12:45:51.171" v="271"/>
          <ac:spMkLst>
            <pc:docMk/>
            <pc:sldMk cId="0" sldId="316"/>
            <ac:spMk id="71686" creationId="{E65C239E-A663-4F66-8FAF-1E513A1A8E93}"/>
          </ac:spMkLst>
        </pc:spChg>
        <pc:spChg chg="mod">
          <ac:chgData name="phungphattrien0123456@gmail.com" userId="639bf380e7d8d746" providerId="LiveId" clId="{103E4EC8-8E05-9B4F-AA8E-C82864511741}" dt="2022-01-30T12:45:51.171" v="271"/>
          <ac:spMkLst>
            <pc:docMk/>
            <pc:sldMk cId="0" sldId="316"/>
            <ac:spMk id="71687" creationId="{3BC00532-F949-4913-B40B-4C83729D3543}"/>
          </ac:spMkLst>
        </pc:spChg>
        <pc:spChg chg="mod">
          <ac:chgData name="phungphattrien0123456@gmail.com" userId="639bf380e7d8d746" providerId="LiveId" clId="{103E4EC8-8E05-9B4F-AA8E-C82864511741}" dt="2022-01-30T12:45:51.171" v="271"/>
          <ac:spMkLst>
            <pc:docMk/>
            <pc:sldMk cId="0" sldId="316"/>
            <ac:spMk id="71688" creationId="{C68EE8C9-8EB8-49BC-9D8E-733BE1E473B4}"/>
          </ac:spMkLst>
        </pc:spChg>
        <pc:spChg chg="mod">
          <ac:chgData name="phungphattrien0123456@gmail.com" userId="639bf380e7d8d746" providerId="LiveId" clId="{103E4EC8-8E05-9B4F-AA8E-C82864511741}" dt="2022-01-30T12:45:47.854" v="269" actId="2711"/>
          <ac:spMkLst>
            <pc:docMk/>
            <pc:sldMk cId="0" sldId="316"/>
            <ac:spMk id="71690" creationId="{2CF70493-F21B-4923-932C-5A2EC9CEC9EF}"/>
          </ac:spMkLst>
        </pc:spChg>
        <pc:spChg chg="mod">
          <ac:chgData name="phungphattrien0123456@gmail.com" userId="639bf380e7d8d746" providerId="LiveId" clId="{103E4EC8-8E05-9B4F-AA8E-C82864511741}" dt="2022-01-30T12:45:49.923" v="270" actId="2711"/>
          <ac:spMkLst>
            <pc:docMk/>
            <pc:sldMk cId="0" sldId="316"/>
            <ac:spMk id="71691" creationId="{D110AE55-A68B-4E11-B1FD-199488CB2F10}"/>
          </ac:spMkLst>
        </pc:spChg>
        <pc:spChg chg="mod">
          <ac:chgData name="phungphattrien0123456@gmail.com" userId="639bf380e7d8d746" providerId="LiveId" clId="{103E4EC8-8E05-9B4F-AA8E-C82864511741}" dt="2022-01-30T12:45:45.667" v="268" actId="2711"/>
          <ac:spMkLst>
            <pc:docMk/>
            <pc:sldMk cId="0" sldId="316"/>
            <ac:spMk id="71692" creationId="{2427E2C5-AB08-44F6-BE28-5AC1E00C06E0}"/>
          </ac:spMkLst>
        </pc:spChg>
      </pc:sldChg>
      <pc:sldChg chg="modSp">
        <pc:chgData name="phungphattrien0123456@gmail.com" userId="639bf380e7d8d746" providerId="LiveId" clId="{103E4EC8-8E05-9B4F-AA8E-C82864511741}" dt="2022-01-30T12:45:57.724" v="273" actId="2711"/>
        <pc:sldMkLst>
          <pc:docMk/>
          <pc:sldMk cId="0" sldId="317"/>
        </pc:sldMkLst>
        <pc:spChg chg="mod">
          <ac:chgData name="phungphattrien0123456@gmail.com" userId="639bf380e7d8d746" providerId="LiveId" clId="{103E4EC8-8E05-9B4F-AA8E-C82864511741}" dt="2022-01-30T12:45:54.944" v="272" actId="2711"/>
          <ac:spMkLst>
            <pc:docMk/>
            <pc:sldMk cId="0" sldId="317"/>
            <ac:spMk id="72706" creationId="{5163BA5D-5876-4110-AAC0-41AB6890CA05}"/>
          </ac:spMkLst>
        </pc:spChg>
        <pc:spChg chg="mod">
          <ac:chgData name="phungphattrien0123456@gmail.com" userId="639bf380e7d8d746" providerId="LiveId" clId="{103E4EC8-8E05-9B4F-AA8E-C82864511741}" dt="2022-01-30T12:45:57.724" v="273" actId="2711"/>
          <ac:spMkLst>
            <pc:docMk/>
            <pc:sldMk cId="0" sldId="317"/>
            <ac:spMk id="72708" creationId="{041D77F4-E7F3-4DE5-8EFA-A5752345A84D}"/>
          </ac:spMkLst>
        </pc:spChg>
      </pc:sldChg>
      <pc:sldChg chg="addSp delSp">
        <pc:chgData name="phungphattrien0123456@gmail.com" userId="639bf380e7d8d746" providerId="LiveId" clId="{103E4EC8-8E05-9B4F-AA8E-C82864511741}" dt="2022-01-30T12:54:45.190" v="422" actId="22"/>
        <pc:sldMkLst>
          <pc:docMk/>
          <pc:sldMk cId="0" sldId="318"/>
        </pc:sldMkLst>
        <pc:spChg chg="add del">
          <ac:chgData name="phungphattrien0123456@gmail.com" userId="639bf380e7d8d746" providerId="LiveId" clId="{103E4EC8-8E05-9B4F-AA8E-C82864511741}" dt="2022-01-30T12:54:43.997" v="421" actId="478"/>
          <ac:spMkLst>
            <pc:docMk/>
            <pc:sldMk cId="0" sldId="318"/>
            <ac:spMk id="2" creationId="{646D578B-4672-B244-B2DE-02B85F2F27C4}"/>
          </ac:spMkLst>
        </pc:spChg>
        <pc:spChg chg="add">
          <ac:chgData name="phungphattrien0123456@gmail.com" userId="639bf380e7d8d746" providerId="LiveId" clId="{103E4EC8-8E05-9B4F-AA8E-C82864511741}" dt="2022-01-30T12:54:45.190" v="422" actId="22"/>
          <ac:spMkLst>
            <pc:docMk/>
            <pc:sldMk cId="0" sldId="318"/>
            <ac:spMk id="3" creationId="{8EC66F37-841A-1548-B127-7DB162814535}"/>
          </ac:spMkLst>
        </pc:spChg>
        <pc:spChg chg="del">
          <ac:chgData name="phungphattrien0123456@gmail.com" userId="639bf380e7d8d746" providerId="LiveId" clId="{103E4EC8-8E05-9B4F-AA8E-C82864511741}" dt="2022-01-30T12:49:07.773" v="379" actId="478"/>
          <ac:spMkLst>
            <pc:docMk/>
            <pc:sldMk cId="0" sldId="318"/>
            <ac:spMk id="73745" creationId="{4F0E2261-963C-4795-BAF5-763D41FA1C98}"/>
          </ac:spMkLst>
        </pc:spChg>
      </pc:sldChg>
      <pc:sldChg chg="addSp delSp">
        <pc:chgData name="phungphattrien0123456@gmail.com" userId="639bf380e7d8d746" providerId="LiveId" clId="{103E4EC8-8E05-9B4F-AA8E-C82864511741}" dt="2022-01-30T12:55:06.691" v="430" actId="22"/>
        <pc:sldMkLst>
          <pc:docMk/>
          <pc:sldMk cId="0" sldId="319"/>
        </pc:sldMkLst>
        <pc:spChg chg="add del">
          <ac:chgData name="phungphattrien0123456@gmail.com" userId="639bf380e7d8d746" providerId="LiveId" clId="{103E4EC8-8E05-9B4F-AA8E-C82864511741}" dt="2022-01-30T12:55:04.917" v="429" actId="478"/>
          <ac:spMkLst>
            <pc:docMk/>
            <pc:sldMk cId="0" sldId="319"/>
            <ac:spMk id="2" creationId="{EC752452-1DF2-4B4A-AD4C-53F55A6DCC1C}"/>
          </ac:spMkLst>
        </pc:spChg>
        <pc:spChg chg="add">
          <ac:chgData name="phungphattrien0123456@gmail.com" userId="639bf380e7d8d746" providerId="LiveId" clId="{103E4EC8-8E05-9B4F-AA8E-C82864511741}" dt="2022-01-30T12:55:06.691" v="430" actId="22"/>
          <ac:spMkLst>
            <pc:docMk/>
            <pc:sldMk cId="0" sldId="319"/>
            <ac:spMk id="3" creationId="{2A2A2B5A-9DB4-C249-B5F4-440B7980C38F}"/>
          </ac:spMkLst>
        </pc:spChg>
        <pc:spChg chg="del">
          <ac:chgData name="phungphattrien0123456@gmail.com" userId="639bf380e7d8d746" providerId="LiveId" clId="{103E4EC8-8E05-9B4F-AA8E-C82864511741}" dt="2022-01-30T12:49:27.578" v="385" actId="478"/>
          <ac:spMkLst>
            <pc:docMk/>
            <pc:sldMk cId="0" sldId="319"/>
            <ac:spMk id="74769" creationId="{D33F6550-3481-4428-973B-5092F9940331}"/>
          </ac:spMkLst>
        </pc:spChg>
      </pc:sldChg>
      <pc:sldChg chg="addSp delSp modSp">
        <pc:chgData name="phungphattrien0123456@gmail.com" userId="639bf380e7d8d746" providerId="LiveId" clId="{103E4EC8-8E05-9B4F-AA8E-C82864511741}" dt="2022-01-30T12:54:57.121" v="428" actId="20577"/>
        <pc:sldMkLst>
          <pc:docMk/>
          <pc:sldMk cId="0" sldId="320"/>
        </pc:sldMkLst>
        <pc:spChg chg="add mod">
          <ac:chgData name="phungphattrien0123456@gmail.com" userId="639bf380e7d8d746" providerId="LiveId" clId="{103E4EC8-8E05-9B4F-AA8E-C82864511741}" dt="2022-01-30T12:54:57.121" v="428" actId="20577"/>
          <ac:spMkLst>
            <pc:docMk/>
            <pc:sldMk cId="0" sldId="320"/>
            <ac:spMk id="2" creationId="{CCA1EC11-0673-CA45-8C86-B0F1915CEFAA}"/>
          </ac:spMkLst>
        </pc:spChg>
        <pc:spChg chg="del">
          <ac:chgData name="phungphattrien0123456@gmail.com" userId="639bf380e7d8d746" providerId="LiveId" clId="{103E4EC8-8E05-9B4F-AA8E-C82864511741}" dt="2022-01-30T12:49:19.263" v="383" actId="478"/>
          <ac:spMkLst>
            <pc:docMk/>
            <pc:sldMk cId="0" sldId="320"/>
            <ac:spMk id="75793" creationId="{7E7D9F94-AABB-4F89-BEA1-18433749F108}"/>
          </ac:spMkLst>
        </pc:spChg>
      </pc:sldChg>
      <pc:sldChg chg="del">
        <pc:chgData name="phungphattrien0123456@gmail.com" userId="639bf380e7d8d746" providerId="LiveId" clId="{103E4EC8-8E05-9B4F-AA8E-C82864511741}" dt="2022-01-30T12:49:35.908" v="387" actId="2696"/>
        <pc:sldMkLst>
          <pc:docMk/>
          <pc:sldMk cId="0" sldId="321"/>
        </pc:sldMkLst>
      </pc:sldChg>
      <pc:sldChg chg="modSp">
        <pc:chgData name="phungphattrien0123456@gmail.com" userId="639bf380e7d8d746" providerId="LiveId" clId="{103E4EC8-8E05-9B4F-AA8E-C82864511741}" dt="2022-01-30T12:46:17.920" v="282" actId="2711"/>
        <pc:sldMkLst>
          <pc:docMk/>
          <pc:sldMk cId="0" sldId="322"/>
        </pc:sldMkLst>
        <pc:spChg chg="mod">
          <ac:chgData name="phungphattrien0123456@gmail.com" userId="639bf380e7d8d746" providerId="LiveId" clId="{103E4EC8-8E05-9B4F-AA8E-C82864511741}" dt="2022-01-30T12:46:17.920" v="282" actId="2711"/>
          <ac:spMkLst>
            <pc:docMk/>
            <pc:sldMk cId="0" sldId="322"/>
            <ac:spMk id="77827" creationId="{1E88EA40-018C-47F2-91D6-40F69BEE91E6}"/>
          </ac:spMkLst>
        </pc:spChg>
      </pc:sldChg>
      <pc:sldChg chg="modSp">
        <pc:chgData name="phungphattrien0123456@gmail.com" userId="639bf380e7d8d746" providerId="LiveId" clId="{103E4EC8-8E05-9B4F-AA8E-C82864511741}" dt="2022-01-30T12:46:26.655" v="283" actId="2711"/>
        <pc:sldMkLst>
          <pc:docMk/>
          <pc:sldMk cId="0" sldId="325"/>
        </pc:sldMkLst>
        <pc:spChg chg="mod">
          <ac:chgData name="phungphattrien0123456@gmail.com" userId="639bf380e7d8d746" providerId="LiveId" clId="{103E4EC8-8E05-9B4F-AA8E-C82864511741}" dt="2022-01-30T12:46:26.655" v="283" actId="2711"/>
          <ac:spMkLst>
            <pc:docMk/>
            <pc:sldMk cId="0" sldId="325"/>
            <ac:spMk id="80900" creationId="{5E80B054-F515-486E-8FBE-820911C7D8BA}"/>
          </ac:spMkLst>
        </pc:spChg>
      </pc:sldChg>
      <pc:sldChg chg="addSp delSp modSp">
        <pc:chgData name="phungphattrien0123456@gmail.com" userId="639bf380e7d8d746" providerId="LiveId" clId="{103E4EC8-8E05-9B4F-AA8E-C82864511741}" dt="2022-01-30T12:54:22.520" v="412" actId="22"/>
        <pc:sldMkLst>
          <pc:docMk/>
          <pc:sldMk cId="0" sldId="329"/>
        </pc:sldMkLst>
        <pc:spChg chg="add del">
          <ac:chgData name="phungphattrien0123456@gmail.com" userId="639bf380e7d8d746" providerId="LiveId" clId="{103E4EC8-8E05-9B4F-AA8E-C82864511741}" dt="2022-01-30T12:54:21.234" v="411" actId="478"/>
          <ac:spMkLst>
            <pc:docMk/>
            <pc:sldMk cId="0" sldId="329"/>
            <ac:spMk id="2" creationId="{B3E5C6C2-FF1F-394F-BECB-4240BF9BFA81}"/>
          </ac:spMkLst>
        </pc:spChg>
        <pc:spChg chg="add">
          <ac:chgData name="phungphattrien0123456@gmail.com" userId="639bf380e7d8d746" providerId="LiveId" clId="{103E4EC8-8E05-9B4F-AA8E-C82864511741}" dt="2022-01-30T12:54:22.520" v="412" actId="22"/>
          <ac:spMkLst>
            <pc:docMk/>
            <pc:sldMk cId="0" sldId="329"/>
            <ac:spMk id="3" creationId="{D7C7C4E2-9755-3D40-9E7F-A41001ADCA49}"/>
          </ac:spMkLst>
        </pc:spChg>
        <pc:spChg chg="mod">
          <ac:chgData name="phungphattrien0123456@gmail.com" userId="639bf380e7d8d746" providerId="LiveId" clId="{103E4EC8-8E05-9B4F-AA8E-C82864511741}" dt="2022-01-30T12:47:27.852" v="317" actId="2711"/>
          <ac:spMkLst>
            <pc:docMk/>
            <pc:sldMk cId="0" sldId="329"/>
            <ac:spMk id="84996" creationId="{913A168E-DB72-484D-B381-0F81D4918531}"/>
          </ac:spMkLst>
        </pc:spChg>
        <pc:spChg chg="mod">
          <ac:chgData name="phungphattrien0123456@gmail.com" userId="639bf380e7d8d746" providerId="LiveId" clId="{103E4EC8-8E05-9B4F-AA8E-C82864511741}" dt="2022-01-30T12:47:27.852" v="317" actId="2711"/>
          <ac:spMkLst>
            <pc:docMk/>
            <pc:sldMk cId="0" sldId="329"/>
            <ac:spMk id="84997" creationId="{80853A5A-5C82-4965-81EF-173C1A103D60}"/>
          </ac:spMkLst>
        </pc:spChg>
        <pc:spChg chg="mod">
          <ac:chgData name="phungphattrien0123456@gmail.com" userId="639bf380e7d8d746" providerId="LiveId" clId="{103E4EC8-8E05-9B4F-AA8E-C82864511741}" dt="2022-01-30T12:47:27.852" v="317" actId="2711"/>
          <ac:spMkLst>
            <pc:docMk/>
            <pc:sldMk cId="0" sldId="329"/>
            <ac:spMk id="84998" creationId="{32042749-D6B6-4D85-906D-5EC21E488534}"/>
          </ac:spMkLst>
        </pc:spChg>
        <pc:spChg chg="mod">
          <ac:chgData name="phungphattrien0123456@gmail.com" userId="639bf380e7d8d746" providerId="LiveId" clId="{103E4EC8-8E05-9B4F-AA8E-C82864511741}" dt="2022-01-30T12:47:27.852" v="317" actId="2711"/>
          <ac:spMkLst>
            <pc:docMk/>
            <pc:sldMk cId="0" sldId="329"/>
            <ac:spMk id="84999" creationId="{A322478D-83B6-457F-9758-1C9DCB827489}"/>
          </ac:spMkLst>
        </pc:spChg>
        <pc:spChg chg="del">
          <ac:chgData name="phungphattrien0123456@gmail.com" userId="639bf380e7d8d746" providerId="LiveId" clId="{103E4EC8-8E05-9B4F-AA8E-C82864511741}" dt="2022-01-30T12:47:29.427" v="318" actId="478"/>
          <ac:spMkLst>
            <pc:docMk/>
            <pc:sldMk cId="0" sldId="329"/>
            <ac:spMk id="85000" creationId="{617E2DD5-26C6-4027-BD41-CCE79A222183}"/>
          </ac:spMkLst>
        </pc:spChg>
        <pc:spChg chg="mod">
          <ac:chgData name="phungphattrien0123456@gmail.com" userId="639bf380e7d8d746" providerId="LiveId" clId="{103E4EC8-8E05-9B4F-AA8E-C82864511741}" dt="2022-01-30T12:47:18.537" v="309" actId="113"/>
          <ac:spMkLst>
            <pc:docMk/>
            <pc:sldMk cId="0" sldId="329"/>
            <ac:spMk id="85001" creationId="{EE585D8A-4095-46A1-BC40-3CB0CBD12C60}"/>
          </ac:spMkLst>
        </pc:spChg>
        <pc:spChg chg="mod">
          <ac:chgData name="phungphattrien0123456@gmail.com" userId="639bf380e7d8d746" providerId="LiveId" clId="{103E4EC8-8E05-9B4F-AA8E-C82864511741}" dt="2022-01-30T12:47:23.364" v="313" actId="113"/>
          <ac:spMkLst>
            <pc:docMk/>
            <pc:sldMk cId="0" sldId="329"/>
            <ac:spMk id="85002" creationId="{1E8ECDC0-3F81-4C4D-AF9A-0699A2739856}"/>
          </ac:spMkLst>
        </pc:spChg>
        <pc:spChg chg="mod">
          <ac:chgData name="phungphattrien0123456@gmail.com" userId="639bf380e7d8d746" providerId="LiveId" clId="{103E4EC8-8E05-9B4F-AA8E-C82864511741}" dt="2022-01-30T12:47:13.836" v="306" actId="2711"/>
          <ac:spMkLst>
            <pc:docMk/>
            <pc:sldMk cId="0" sldId="329"/>
            <ac:spMk id="85003" creationId="{B6420D7B-0116-4669-8ED2-050C57B3370A}"/>
          </ac:spMkLst>
        </pc:spChg>
      </pc:sldChg>
      <pc:sldChg chg="modSp">
        <pc:chgData name="phungphattrien0123456@gmail.com" userId="639bf380e7d8d746" providerId="LiveId" clId="{103E4EC8-8E05-9B4F-AA8E-C82864511741}" dt="2022-01-30T12:48:23.464" v="347" actId="2711"/>
        <pc:sldMkLst>
          <pc:docMk/>
          <pc:sldMk cId="0" sldId="330"/>
        </pc:sldMkLst>
        <pc:spChg chg="mod">
          <ac:chgData name="phungphattrien0123456@gmail.com" userId="639bf380e7d8d746" providerId="LiveId" clId="{103E4EC8-8E05-9B4F-AA8E-C82864511741}" dt="2022-01-30T12:48:23.464" v="347" actId="2711"/>
          <ac:spMkLst>
            <pc:docMk/>
            <pc:sldMk cId="0" sldId="330"/>
            <ac:spMk id="87042" creationId="{545924AF-88C3-446A-B1DC-DA1D1603A9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0C6B454-993A-413B-B0DB-C5ACB564CAB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vi-VN" altLang="en-US"/>
          </a:p>
        </p:txBody>
      </p:sp>
      <p:sp>
        <p:nvSpPr>
          <p:cNvPr id="29699" name="Rectangle 3">
            <a:extLst>
              <a:ext uri="{FF2B5EF4-FFF2-40B4-BE49-F238E27FC236}">
                <a16:creationId xmlns:a16="http://schemas.microsoft.com/office/drawing/2014/main" id="{DED952F3-61CD-4F31-BE5E-0CB742AF250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vi-VN" altLang="en-US"/>
          </a:p>
        </p:txBody>
      </p:sp>
      <p:sp>
        <p:nvSpPr>
          <p:cNvPr id="29700" name="Rectangle 4">
            <a:extLst>
              <a:ext uri="{FF2B5EF4-FFF2-40B4-BE49-F238E27FC236}">
                <a16:creationId xmlns:a16="http://schemas.microsoft.com/office/drawing/2014/main" id="{4A3979C2-A1F0-4009-8C65-C143EF536A6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a:extLst>
              <a:ext uri="{FF2B5EF4-FFF2-40B4-BE49-F238E27FC236}">
                <a16:creationId xmlns:a16="http://schemas.microsoft.com/office/drawing/2014/main" id="{FA609B48-477F-44C6-ACEF-12C65BB8C78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29702" name="Rectangle 6">
            <a:extLst>
              <a:ext uri="{FF2B5EF4-FFF2-40B4-BE49-F238E27FC236}">
                <a16:creationId xmlns:a16="http://schemas.microsoft.com/office/drawing/2014/main" id="{3EF72DE9-BE7E-4E95-B88A-D975D2DE0A3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vi-VN" altLang="en-US"/>
          </a:p>
        </p:txBody>
      </p:sp>
      <p:sp>
        <p:nvSpPr>
          <p:cNvPr id="29703" name="Rectangle 7">
            <a:extLst>
              <a:ext uri="{FF2B5EF4-FFF2-40B4-BE49-F238E27FC236}">
                <a16:creationId xmlns:a16="http://schemas.microsoft.com/office/drawing/2014/main" id="{75CC7472-F068-4C89-AACE-65C5AF1E56F8}"/>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AAEF3CD-6149-4C20-BB8D-B498EBD7A573}"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C1BDE4AD-414A-4F5F-8F0B-0E1D1D1FD1D0}"/>
              </a:ext>
            </a:extLst>
          </p:cNvPr>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40963" name="Text Box 2">
            <a:extLst>
              <a:ext uri="{FF2B5EF4-FFF2-40B4-BE49-F238E27FC236}">
                <a16:creationId xmlns:a16="http://schemas.microsoft.com/office/drawing/2014/main" id="{C27C69EF-D07F-4193-8FC9-E5A89E901A6C}"/>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2C8712-B531-4451-B9F5-0D8F29579041}"/>
              </a:ext>
            </a:extLst>
          </p:cNvPr>
          <p:cNvSpPr>
            <a:spLocks noGrp="1" noChangeArrowheads="1"/>
          </p:cNvSpPr>
          <p:nvPr>
            <p:ph type="sldNum" sz="quarter" idx="5"/>
          </p:nvPr>
        </p:nvSpPr>
        <p:spPr>
          <a:ln/>
        </p:spPr>
        <p:txBody>
          <a:bodyPr/>
          <a:lstStyle/>
          <a:p>
            <a:fld id="{71F10BAB-19DB-43D2-BF72-48AD66706875}" type="slidenum">
              <a:rPr lang="vi-VN" altLang="en-US"/>
              <a:pPr/>
              <a:t>9</a:t>
            </a:fld>
            <a:endParaRPr lang="vi-VN" altLang="en-US"/>
          </a:p>
        </p:txBody>
      </p:sp>
      <p:sp>
        <p:nvSpPr>
          <p:cNvPr id="30722" name="Slide Image Placeholder 1">
            <a:extLst>
              <a:ext uri="{FF2B5EF4-FFF2-40B4-BE49-F238E27FC236}">
                <a16:creationId xmlns:a16="http://schemas.microsoft.com/office/drawing/2014/main" id="{C577711C-0454-4E99-8429-16B952B34C38}"/>
              </a:ext>
            </a:extLst>
          </p:cNvPr>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0723" name="Notes Placeholder 2">
            <a:extLst>
              <a:ext uri="{FF2B5EF4-FFF2-40B4-BE49-F238E27FC236}">
                <a16:creationId xmlns:a16="http://schemas.microsoft.com/office/drawing/2014/main" id="{E49DB0A2-054E-4D8A-8B81-4B91049C0EE8}"/>
              </a:ext>
            </a:extLst>
          </p:cNvPr>
          <p:cNvSpPr>
            <a:spLocks noGrp="1"/>
          </p:cNvSpPr>
          <p:nvPr>
            <p:ph type="body" idx="1"/>
          </p:nvPr>
        </p:nvSpPr>
        <p:spPr/>
        <p:txBody>
          <a:bodyPr/>
          <a:lstStyle/>
          <a:p>
            <a:endParaRPr lang="en-US" altLang="en-US"/>
          </a:p>
        </p:txBody>
      </p:sp>
      <p:sp>
        <p:nvSpPr>
          <p:cNvPr id="4" name="Slide Number Placeholder 3">
            <a:extLst>
              <a:ext uri="{FF2B5EF4-FFF2-40B4-BE49-F238E27FC236}">
                <a16:creationId xmlns:a16="http://schemas.microsoft.com/office/drawing/2014/main" id="{B231C8C1-6F0A-4D25-AE2B-90B40F5A67FD}"/>
              </a:ext>
            </a:extLst>
          </p:cNvPr>
          <p:cNvSpPr txBox="1">
            <a:spLocks noGrp="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EB32ADD-B4DE-4EE7-8C31-74C160EB7704}" type="slidenum">
              <a:rPr lang="en-US" altLang="en-US" sz="1200">
                <a:latin typeface="Calibri" panose="020F0502020204030204" pitchFamily="34" charset="0"/>
              </a:rPr>
              <a:pPr algn="r"/>
              <a:t>9</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1AF8BE-9295-4539-B019-0CEF8F5DA9AE}"/>
              </a:ext>
            </a:extLst>
          </p:cNvPr>
          <p:cNvSpPr>
            <a:spLocks noGrp="1" noChangeArrowheads="1"/>
          </p:cNvSpPr>
          <p:nvPr>
            <p:ph type="sldNum" sz="quarter" idx="5"/>
          </p:nvPr>
        </p:nvSpPr>
        <p:spPr>
          <a:ln/>
        </p:spPr>
        <p:txBody>
          <a:bodyPr/>
          <a:lstStyle/>
          <a:p>
            <a:fld id="{8CCF2CE1-FD64-438E-91D5-FADF448CB64C}" type="slidenum">
              <a:rPr lang="vi-VN" altLang="en-US"/>
              <a:pPr/>
              <a:t>43</a:t>
            </a:fld>
            <a:endParaRPr lang="vi-VN" altLang="en-US"/>
          </a:p>
        </p:txBody>
      </p:sp>
      <p:sp>
        <p:nvSpPr>
          <p:cNvPr id="57346" name="Rectangle 7">
            <a:extLst>
              <a:ext uri="{FF2B5EF4-FFF2-40B4-BE49-F238E27FC236}">
                <a16:creationId xmlns:a16="http://schemas.microsoft.com/office/drawing/2014/main" id="{0B50B678-DF2D-4295-B6B5-AB6F06800F3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CD74C23-3A65-4CAE-BC64-1D7D42F7DC83}" type="slidenum">
              <a:rPr lang="en-US" altLang="en-US" sz="1200">
                <a:latin typeface="VNI-Times" pitchFamily="2" charset="0"/>
              </a:rPr>
              <a:pPr algn="r"/>
              <a:t>43</a:t>
            </a:fld>
            <a:endParaRPr lang="en-US" altLang="en-US" sz="1200">
              <a:latin typeface="VNI-Times" pitchFamily="2" charset="0"/>
            </a:endParaRPr>
          </a:p>
        </p:txBody>
      </p:sp>
      <p:sp>
        <p:nvSpPr>
          <p:cNvPr id="57347" name="Rectangle 2">
            <a:extLst>
              <a:ext uri="{FF2B5EF4-FFF2-40B4-BE49-F238E27FC236}">
                <a16:creationId xmlns:a16="http://schemas.microsoft.com/office/drawing/2014/main" id="{4897F31B-01B7-418D-AA94-D1078F99F8E2}"/>
              </a:ext>
            </a:extLst>
          </p:cNvPr>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57348" name="Rectangle 3">
            <a:extLst>
              <a:ext uri="{FF2B5EF4-FFF2-40B4-BE49-F238E27FC236}">
                <a16:creationId xmlns:a16="http://schemas.microsoft.com/office/drawing/2014/main" id="{7B5D3167-4E5E-4515-99E8-E3EB8FEBD465}"/>
              </a:ext>
            </a:extLst>
          </p:cNvPr>
          <p:cNvSpPr>
            <a:spLocks noGrp="1" noChangeArrowheads="1"/>
          </p:cNvSpPr>
          <p:nvPr>
            <p:ph type="body" idx="1"/>
          </p:nvPr>
        </p:nvSpPr>
        <p:spPr/>
        <p:txBody>
          <a:bodyPr/>
          <a:lstStyle/>
          <a:p>
            <a:pPr>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DEE89-5C9B-411E-8FA3-5A442DD57C6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0FA314-71F0-4684-AB60-2EA6066E04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B2FA53-7898-44B1-BAE3-4F23DFFFEC8B}"/>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a16="http://schemas.microsoft.com/office/drawing/2014/main" id="{42762F26-8AA2-4580-8EE5-9E5344ED44FD}"/>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a16="http://schemas.microsoft.com/office/drawing/2014/main" id="{A3E8716A-E6B2-4AEB-877E-C6BB13429DEC}"/>
              </a:ext>
            </a:extLst>
          </p:cNvPr>
          <p:cNvSpPr>
            <a:spLocks noGrp="1"/>
          </p:cNvSpPr>
          <p:nvPr>
            <p:ph type="sldNum" sz="quarter" idx="12"/>
          </p:nvPr>
        </p:nvSpPr>
        <p:spPr/>
        <p:txBody>
          <a:bodyPr/>
          <a:lstStyle>
            <a:lvl1pPr>
              <a:defRPr/>
            </a:lvl1pPr>
          </a:lstStyle>
          <a:p>
            <a:fld id="{9EE7563A-A494-4751-8D0A-BCAC9690288E}" type="slidenum">
              <a:rPr lang="vi-VN" altLang="en-US"/>
              <a:pPr/>
              <a:t>‹#›</a:t>
            </a:fld>
            <a:endParaRPr lang="vi-VN" altLang="en-US"/>
          </a:p>
        </p:txBody>
      </p:sp>
    </p:spTree>
    <p:extLst>
      <p:ext uri="{BB962C8B-B14F-4D97-AF65-F5344CB8AC3E}">
        <p14:creationId xmlns:p14="http://schemas.microsoft.com/office/powerpoint/2010/main" val="293687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2B18-BC15-487F-8BDF-840B77EFE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D4E5D6-A319-46C3-BC23-A8D88607C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95F84-BD3B-4054-A5FA-78559B69CF95}"/>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a16="http://schemas.microsoft.com/office/drawing/2014/main" id="{036E9328-BC3B-442A-A0AE-D38672F6B859}"/>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a16="http://schemas.microsoft.com/office/drawing/2014/main" id="{07237FE1-872E-47FA-A676-FB7E02E3F9DA}"/>
              </a:ext>
            </a:extLst>
          </p:cNvPr>
          <p:cNvSpPr>
            <a:spLocks noGrp="1"/>
          </p:cNvSpPr>
          <p:nvPr>
            <p:ph type="sldNum" sz="quarter" idx="12"/>
          </p:nvPr>
        </p:nvSpPr>
        <p:spPr/>
        <p:txBody>
          <a:bodyPr/>
          <a:lstStyle>
            <a:lvl1pPr>
              <a:defRPr/>
            </a:lvl1pPr>
          </a:lstStyle>
          <a:p>
            <a:fld id="{71A21822-F3E0-4DE3-A934-A359A2E11057}" type="slidenum">
              <a:rPr lang="vi-VN" altLang="en-US"/>
              <a:pPr/>
              <a:t>‹#›</a:t>
            </a:fld>
            <a:endParaRPr lang="vi-VN" altLang="en-US"/>
          </a:p>
        </p:txBody>
      </p:sp>
    </p:spTree>
    <p:extLst>
      <p:ext uri="{BB962C8B-B14F-4D97-AF65-F5344CB8AC3E}">
        <p14:creationId xmlns:p14="http://schemas.microsoft.com/office/powerpoint/2010/main" val="291189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DBF5C5-ADA0-4C77-A88F-56AB652E5567}"/>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E38CB6-A38F-4C7A-8364-AD1424F35805}"/>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9E2D5-C719-454D-9217-5B4E32C403B4}"/>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a16="http://schemas.microsoft.com/office/drawing/2014/main" id="{4B48D449-CBA5-496E-A9A3-DD8D85BFABB7}"/>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a16="http://schemas.microsoft.com/office/drawing/2014/main" id="{250E08EE-166F-4A03-AE17-D01D3AF3558B}"/>
              </a:ext>
            </a:extLst>
          </p:cNvPr>
          <p:cNvSpPr>
            <a:spLocks noGrp="1"/>
          </p:cNvSpPr>
          <p:nvPr>
            <p:ph type="sldNum" sz="quarter" idx="12"/>
          </p:nvPr>
        </p:nvSpPr>
        <p:spPr/>
        <p:txBody>
          <a:bodyPr/>
          <a:lstStyle>
            <a:lvl1pPr>
              <a:defRPr/>
            </a:lvl1pPr>
          </a:lstStyle>
          <a:p>
            <a:fld id="{5B5B5729-8164-4D85-92DD-1B53A6CD84CF}" type="slidenum">
              <a:rPr lang="vi-VN" altLang="en-US"/>
              <a:pPr/>
              <a:t>‹#›</a:t>
            </a:fld>
            <a:endParaRPr lang="vi-VN" altLang="en-US"/>
          </a:p>
        </p:txBody>
      </p:sp>
    </p:spTree>
    <p:extLst>
      <p:ext uri="{BB962C8B-B14F-4D97-AF65-F5344CB8AC3E}">
        <p14:creationId xmlns:p14="http://schemas.microsoft.com/office/powerpoint/2010/main" val="1114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3DBD-DBCC-4E75-A686-0453068EA6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D960C-8AF3-4CBC-815A-2ACCA8EAA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2BCF6-0A67-439A-A0CC-4F96ECAC7E6B}"/>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a16="http://schemas.microsoft.com/office/drawing/2014/main" id="{43399825-DC4F-4BF4-BFA7-8B339EFDFE88}"/>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a16="http://schemas.microsoft.com/office/drawing/2014/main" id="{AA85FA16-4DC0-4987-93F8-48ACA6196863}"/>
              </a:ext>
            </a:extLst>
          </p:cNvPr>
          <p:cNvSpPr>
            <a:spLocks noGrp="1"/>
          </p:cNvSpPr>
          <p:nvPr>
            <p:ph type="sldNum" sz="quarter" idx="12"/>
          </p:nvPr>
        </p:nvSpPr>
        <p:spPr/>
        <p:txBody>
          <a:bodyPr/>
          <a:lstStyle>
            <a:lvl1pPr>
              <a:defRPr/>
            </a:lvl1pPr>
          </a:lstStyle>
          <a:p>
            <a:fld id="{911640F3-4E5C-45C0-B713-F1777FE318F9}" type="slidenum">
              <a:rPr lang="vi-VN" altLang="en-US"/>
              <a:pPr/>
              <a:t>‹#›</a:t>
            </a:fld>
            <a:endParaRPr lang="vi-VN" altLang="en-US"/>
          </a:p>
        </p:txBody>
      </p:sp>
    </p:spTree>
    <p:extLst>
      <p:ext uri="{BB962C8B-B14F-4D97-AF65-F5344CB8AC3E}">
        <p14:creationId xmlns:p14="http://schemas.microsoft.com/office/powerpoint/2010/main" val="232233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DF1B3-CB33-465A-93C3-5008968FF10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5EDF9F-09E8-4579-8C67-DA772583D2A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2E7BCA8-B767-4A47-A30E-99A8E4539C6C}"/>
              </a:ext>
            </a:extLst>
          </p:cNvPr>
          <p:cNvSpPr>
            <a:spLocks noGrp="1"/>
          </p:cNvSpPr>
          <p:nvPr>
            <p:ph type="dt" sz="half" idx="10"/>
          </p:nvPr>
        </p:nvSpPr>
        <p:spPr/>
        <p:txBody>
          <a:bodyPr/>
          <a:lstStyle>
            <a:lvl1pPr>
              <a:defRPr/>
            </a:lvl1pPr>
          </a:lstStyle>
          <a:p>
            <a:endParaRPr lang="vi-VN" altLang="en-US"/>
          </a:p>
        </p:txBody>
      </p:sp>
      <p:sp>
        <p:nvSpPr>
          <p:cNvPr id="5" name="Footer Placeholder 4">
            <a:extLst>
              <a:ext uri="{FF2B5EF4-FFF2-40B4-BE49-F238E27FC236}">
                <a16:creationId xmlns:a16="http://schemas.microsoft.com/office/drawing/2014/main" id="{937365B9-A116-4E61-BA5A-29B39EC5923E}"/>
              </a:ext>
            </a:extLst>
          </p:cNvPr>
          <p:cNvSpPr>
            <a:spLocks noGrp="1"/>
          </p:cNvSpPr>
          <p:nvPr>
            <p:ph type="ftr" sz="quarter" idx="11"/>
          </p:nvPr>
        </p:nvSpPr>
        <p:spPr/>
        <p:txBody>
          <a:bodyPr/>
          <a:lstStyle>
            <a:lvl1pPr>
              <a:defRPr/>
            </a:lvl1pPr>
          </a:lstStyle>
          <a:p>
            <a:endParaRPr lang="vi-VN" altLang="en-US"/>
          </a:p>
        </p:txBody>
      </p:sp>
      <p:sp>
        <p:nvSpPr>
          <p:cNvPr id="6" name="Slide Number Placeholder 5">
            <a:extLst>
              <a:ext uri="{FF2B5EF4-FFF2-40B4-BE49-F238E27FC236}">
                <a16:creationId xmlns:a16="http://schemas.microsoft.com/office/drawing/2014/main" id="{A27C4C3A-6ADE-4AE9-A408-AFEF0BD94ACA}"/>
              </a:ext>
            </a:extLst>
          </p:cNvPr>
          <p:cNvSpPr>
            <a:spLocks noGrp="1"/>
          </p:cNvSpPr>
          <p:nvPr>
            <p:ph type="sldNum" sz="quarter" idx="12"/>
          </p:nvPr>
        </p:nvSpPr>
        <p:spPr/>
        <p:txBody>
          <a:bodyPr/>
          <a:lstStyle>
            <a:lvl1pPr>
              <a:defRPr/>
            </a:lvl1pPr>
          </a:lstStyle>
          <a:p>
            <a:fld id="{C4DA4011-E190-4056-A23C-4640F4548898}" type="slidenum">
              <a:rPr lang="vi-VN" altLang="en-US"/>
              <a:pPr/>
              <a:t>‹#›</a:t>
            </a:fld>
            <a:endParaRPr lang="vi-VN" altLang="en-US"/>
          </a:p>
        </p:txBody>
      </p:sp>
    </p:spTree>
    <p:extLst>
      <p:ext uri="{BB962C8B-B14F-4D97-AF65-F5344CB8AC3E}">
        <p14:creationId xmlns:p14="http://schemas.microsoft.com/office/powerpoint/2010/main" val="7856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6724-F17C-4711-B3DE-7EB7202E6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19C91-90C2-4BC3-B288-6C2FEE613419}"/>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31C9D8-61C2-4D74-A191-F0988FE964D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CFAB34-3740-4D37-91CE-6C85DEC20161}"/>
              </a:ext>
            </a:extLst>
          </p:cNvPr>
          <p:cNvSpPr>
            <a:spLocks noGrp="1"/>
          </p:cNvSpPr>
          <p:nvPr>
            <p:ph type="dt" sz="half" idx="10"/>
          </p:nvPr>
        </p:nvSpPr>
        <p:spPr/>
        <p:txBody>
          <a:bodyPr/>
          <a:lstStyle>
            <a:lvl1pPr>
              <a:defRPr/>
            </a:lvl1pPr>
          </a:lstStyle>
          <a:p>
            <a:endParaRPr lang="vi-VN" altLang="en-US"/>
          </a:p>
        </p:txBody>
      </p:sp>
      <p:sp>
        <p:nvSpPr>
          <p:cNvPr id="6" name="Footer Placeholder 5">
            <a:extLst>
              <a:ext uri="{FF2B5EF4-FFF2-40B4-BE49-F238E27FC236}">
                <a16:creationId xmlns:a16="http://schemas.microsoft.com/office/drawing/2014/main" id="{83D61C78-FF73-4CA1-BDE8-5F99CD43253F}"/>
              </a:ext>
            </a:extLst>
          </p:cNvPr>
          <p:cNvSpPr>
            <a:spLocks noGrp="1"/>
          </p:cNvSpPr>
          <p:nvPr>
            <p:ph type="ftr" sz="quarter" idx="11"/>
          </p:nvPr>
        </p:nvSpPr>
        <p:spPr/>
        <p:txBody>
          <a:bodyPr/>
          <a:lstStyle>
            <a:lvl1pPr>
              <a:defRPr/>
            </a:lvl1pPr>
          </a:lstStyle>
          <a:p>
            <a:endParaRPr lang="vi-VN" altLang="en-US"/>
          </a:p>
        </p:txBody>
      </p:sp>
      <p:sp>
        <p:nvSpPr>
          <p:cNvPr id="7" name="Slide Number Placeholder 6">
            <a:extLst>
              <a:ext uri="{FF2B5EF4-FFF2-40B4-BE49-F238E27FC236}">
                <a16:creationId xmlns:a16="http://schemas.microsoft.com/office/drawing/2014/main" id="{7958ACBB-9A22-405F-90DD-F09A9BB5489B}"/>
              </a:ext>
            </a:extLst>
          </p:cNvPr>
          <p:cNvSpPr>
            <a:spLocks noGrp="1"/>
          </p:cNvSpPr>
          <p:nvPr>
            <p:ph type="sldNum" sz="quarter" idx="12"/>
          </p:nvPr>
        </p:nvSpPr>
        <p:spPr/>
        <p:txBody>
          <a:bodyPr/>
          <a:lstStyle>
            <a:lvl1pPr>
              <a:defRPr/>
            </a:lvl1pPr>
          </a:lstStyle>
          <a:p>
            <a:fld id="{C210C6A5-8E73-4676-BD21-9A49290CDE0C}" type="slidenum">
              <a:rPr lang="vi-VN" altLang="en-US"/>
              <a:pPr/>
              <a:t>‹#›</a:t>
            </a:fld>
            <a:endParaRPr lang="vi-VN" altLang="en-US"/>
          </a:p>
        </p:txBody>
      </p:sp>
    </p:spTree>
    <p:extLst>
      <p:ext uri="{BB962C8B-B14F-4D97-AF65-F5344CB8AC3E}">
        <p14:creationId xmlns:p14="http://schemas.microsoft.com/office/powerpoint/2010/main" val="212224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45C2D-CB6D-4ACE-A2AA-4B42339BB8E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1C243E-1839-4B53-AE0D-F2628C4848A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E3C1A-E0A5-4ADF-A590-67812B957BE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57B692-DC06-4914-8CFF-04E4910ABA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05CFF8-EF29-43DC-AEE5-4985F5ADF91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C3FA1D-10C4-4EC3-8881-B630EA1AFA54}"/>
              </a:ext>
            </a:extLst>
          </p:cNvPr>
          <p:cNvSpPr>
            <a:spLocks noGrp="1"/>
          </p:cNvSpPr>
          <p:nvPr>
            <p:ph type="dt" sz="half" idx="10"/>
          </p:nvPr>
        </p:nvSpPr>
        <p:spPr/>
        <p:txBody>
          <a:bodyPr/>
          <a:lstStyle>
            <a:lvl1pPr>
              <a:defRPr/>
            </a:lvl1pPr>
          </a:lstStyle>
          <a:p>
            <a:endParaRPr lang="vi-VN" altLang="en-US"/>
          </a:p>
        </p:txBody>
      </p:sp>
      <p:sp>
        <p:nvSpPr>
          <p:cNvPr id="8" name="Footer Placeholder 7">
            <a:extLst>
              <a:ext uri="{FF2B5EF4-FFF2-40B4-BE49-F238E27FC236}">
                <a16:creationId xmlns:a16="http://schemas.microsoft.com/office/drawing/2014/main" id="{54058AF3-A138-4D2A-96F2-A2E1EC39ADF7}"/>
              </a:ext>
            </a:extLst>
          </p:cNvPr>
          <p:cNvSpPr>
            <a:spLocks noGrp="1"/>
          </p:cNvSpPr>
          <p:nvPr>
            <p:ph type="ftr" sz="quarter" idx="11"/>
          </p:nvPr>
        </p:nvSpPr>
        <p:spPr/>
        <p:txBody>
          <a:bodyPr/>
          <a:lstStyle>
            <a:lvl1pPr>
              <a:defRPr/>
            </a:lvl1pPr>
          </a:lstStyle>
          <a:p>
            <a:endParaRPr lang="vi-VN" altLang="en-US"/>
          </a:p>
        </p:txBody>
      </p:sp>
      <p:sp>
        <p:nvSpPr>
          <p:cNvPr id="9" name="Slide Number Placeholder 8">
            <a:extLst>
              <a:ext uri="{FF2B5EF4-FFF2-40B4-BE49-F238E27FC236}">
                <a16:creationId xmlns:a16="http://schemas.microsoft.com/office/drawing/2014/main" id="{36B1B6E2-E932-4331-99C7-D26F6C09B478}"/>
              </a:ext>
            </a:extLst>
          </p:cNvPr>
          <p:cNvSpPr>
            <a:spLocks noGrp="1"/>
          </p:cNvSpPr>
          <p:nvPr>
            <p:ph type="sldNum" sz="quarter" idx="12"/>
          </p:nvPr>
        </p:nvSpPr>
        <p:spPr/>
        <p:txBody>
          <a:bodyPr/>
          <a:lstStyle>
            <a:lvl1pPr>
              <a:defRPr/>
            </a:lvl1pPr>
          </a:lstStyle>
          <a:p>
            <a:fld id="{620269CB-2B9C-4376-A1CE-46AB39BCCE7A}" type="slidenum">
              <a:rPr lang="vi-VN" altLang="en-US"/>
              <a:pPr/>
              <a:t>‹#›</a:t>
            </a:fld>
            <a:endParaRPr lang="vi-VN" altLang="en-US"/>
          </a:p>
        </p:txBody>
      </p:sp>
    </p:spTree>
    <p:extLst>
      <p:ext uri="{BB962C8B-B14F-4D97-AF65-F5344CB8AC3E}">
        <p14:creationId xmlns:p14="http://schemas.microsoft.com/office/powerpoint/2010/main" val="163428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CE07-15C3-4D88-AA0D-D22DD42AA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5F55E1-BE58-4D99-B883-8E8CBAFC88BC}"/>
              </a:ext>
            </a:extLst>
          </p:cNvPr>
          <p:cNvSpPr>
            <a:spLocks noGrp="1"/>
          </p:cNvSpPr>
          <p:nvPr>
            <p:ph type="dt" sz="half" idx="10"/>
          </p:nvPr>
        </p:nvSpPr>
        <p:spPr/>
        <p:txBody>
          <a:bodyPr/>
          <a:lstStyle>
            <a:lvl1pPr>
              <a:defRPr/>
            </a:lvl1pPr>
          </a:lstStyle>
          <a:p>
            <a:endParaRPr lang="vi-VN" altLang="en-US"/>
          </a:p>
        </p:txBody>
      </p:sp>
      <p:sp>
        <p:nvSpPr>
          <p:cNvPr id="4" name="Footer Placeholder 3">
            <a:extLst>
              <a:ext uri="{FF2B5EF4-FFF2-40B4-BE49-F238E27FC236}">
                <a16:creationId xmlns:a16="http://schemas.microsoft.com/office/drawing/2014/main" id="{7352EB6A-6FD1-4E20-A89F-817A58902582}"/>
              </a:ext>
            </a:extLst>
          </p:cNvPr>
          <p:cNvSpPr>
            <a:spLocks noGrp="1"/>
          </p:cNvSpPr>
          <p:nvPr>
            <p:ph type="ftr" sz="quarter" idx="11"/>
          </p:nvPr>
        </p:nvSpPr>
        <p:spPr/>
        <p:txBody>
          <a:bodyPr/>
          <a:lstStyle>
            <a:lvl1pPr>
              <a:defRPr/>
            </a:lvl1pPr>
          </a:lstStyle>
          <a:p>
            <a:endParaRPr lang="vi-VN" altLang="en-US"/>
          </a:p>
        </p:txBody>
      </p:sp>
      <p:sp>
        <p:nvSpPr>
          <p:cNvPr id="5" name="Slide Number Placeholder 4">
            <a:extLst>
              <a:ext uri="{FF2B5EF4-FFF2-40B4-BE49-F238E27FC236}">
                <a16:creationId xmlns:a16="http://schemas.microsoft.com/office/drawing/2014/main" id="{8BCB4E8E-5944-4976-95B5-5B996CD2E401}"/>
              </a:ext>
            </a:extLst>
          </p:cNvPr>
          <p:cNvSpPr>
            <a:spLocks noGrp="1"/>
          </p:cNvSpPr>
          <p:nvPr>
            <p:ph type="sldNum" sz="quarter" idx="12"/>
          </p:nvPr>
        </p:nvSpPr>
        <p:spPr/>
        <p:txBody>
          <a:bodyPr/>
          <a:lstStyle>
            <a:lvl1pPr>
              <a:defRPr/>
            </a:lvl1pPr>
          </a:lstStyle>
          <a:p>
            <a:fld id="{92E57687-C938-41AB-ACAC-A44803F67864}" type="slidenum">
              <a:rPr lang="vi-VN" altLang="en-US"/>
              <a:pPr/>
              <a:t>‹#›</a:t>
            </a:fld>
            <a:endParaRPr lang="vi-VN" altLang="en-US"/>
          </a:p>
        </p:txBody>
      </p:sp>
    </p:spTree>
    <p:extLst>
      <p:ext uri="{BB962C8B-B14F-4D97-AF65-F5344CB8AC3E}">
        <p14:creationId xmlns:p14="http://schemas.microsoft.com/office/powerpoint/2010/main" val="89195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61BC83-B114-4186-B184-70AE199F5071}"/>
              </a:ext>
            </a:extLst>
          </p:cNvPr>
          <p:cNvSpPr>
            <a:spLocks noGrp="1"/>
          </p:cNvSpPr>
          <p:nvPr>
            <p:ph type="dt" sz="half" idx="10"/>
          </p:nvPr>
        </p:nvSpPr>
        <p:spPr/>
        <p:txBody>
          <a:bodyPr/>
          <a:lstStyle>
            <a:lvl1pPr>
              <a:defRPr/>
            </a:lvl1pPr>
          </a:lstStyle>
          <a:p>
            <a:endParaRPr lang="vi-VN" altLang="en-US"/>
          </a:p>
        </p:txBody>
      </p:sp>
      <p:sp>
        <p:nvSpPr>
          <p:cNvPr id="3" name="Footer Placeholder 2">
            <a:extLst>
              <a:ext uri="{FF2B5EF4-FFF2-40B4-BE49-F238E27FC236}">
                <a16:creationId xmlns:a16="http://schemas.microsoft.com/office/drawing/2014/main" id="{910BE3C8-ED47-4135-AEA7-001D61439EC4}"/>
              </a:ext>
            </a:extLst>
          </p:cNvPr>
          <p:cNvSpPr>
            <a:spLocks noGrp="1"/>
          </p:cNvSpPr>
          <p:nvPr>
            <p:ph type="ftr" sz="quarter" idx="11"/>
          </p:nvPr>
        </p:nvSpPr>
        <p:spPr/>
        <p:txBody>
          <a:bodyPr/>
          <a:lstStyle>
            <a:lvl1pPr>
              <a:defRPr/>
            </a:lvl1pPr>
          </a:lstStyle>
          <a:p>
            <a:endParaRPr lang="vi-VN" altLang="en-US"/>
          </a:p>
        </p:txBody>
      </p:sp>
      <p:sp>
        <p:nvSpPr>
          <p:cNvPr id="4" name="Slide Number Placeholder 3">
            <a:extLst>
              <a:ext uri="{FF2B5EF4-FFF2-40B4-BE49-F238E27FC236}">
                <a16:creationId xmlns:a16="http://schemas.microsoft.com/office/drawing/2014/main" id="{4E724E63-2CD2-4488-8F3D-61438BC874A8}"/>
              </a:ext>
            </a:extLst>
          </p:cNvPr>
          <p:cNvSpPr>
            <a:spLocks noGrp="1"/>
          </p:cNvSpPr>
          <p:nvPr>
            <p:ph type="sldNum" sz="quarter" idx="12"/>
          </p:nvPr>
        </p:nvSpPr>
        <p:spPr/>
        <p:txBody>
          <a:bodyPr/>
          <a:lstStyle>
            <a:lvl1pPr>
              <a:defRPr/>
            </a:lvl1pPr>
          </a:lstStyle>
          <a:p>
            <a:fld id="{146E4842-6972-4C3C-A1DA-4AB5F7B59CE0}" type="slidenum">
              <a:rPr lang="vi-VN" altLang="en-US"/>
              <a:pPr/>
              <a:t>‹#›</a:t>
            </a:fld>
            <a:endParaRPr lang="vi-VN" altLang="en-US"/>
          </a:p>
        </p:txBody>
      </p:sp>
    </p:spTree>
    <p:extLst>
      <p:ext uri="{BB962C8B-B14F-4D97-AF65-F5344CB8AC3E}">
        <p14:creationId xmlns:p14="http://schemas.microsoft.com/office/powerpoint/2010/main" val="341149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ABCA4-3D95-4796-831E-C9A0A5C4DCB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539439-AE9A-4427-AACF-50EFF840B3C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C8FC98-A5B6-4ABE-A8E9-1A33B12E8E6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4F8B9-587C-4EE5-881A-C98174D343AF}"/>
              </a:ext>
            </a:extLst>
          </p:cNvPr>
          <p:cNvSpPr>
            <a:spLocks noGrp="1"/>
          </p:cNvSpPr>
          <p:nvPr>
            <p:ph type="dt" sz="half" idx="10"/>
          </p:nvPr>
        </p:nvSpPr>
        <p:spPr/>
        <p:txBody>
          <a:bodyPr/>
          <a:lstStyle>
            <a:lvl1pPr>
              <a:defRPr/>
            </a:lvl1pPr>
          </a:lstStyle>
          <a:p>
            <a:endParaRPr lang="vi-VN" altLang="en-US"/>
          </a:p>
        </p:txBody>
      </p:sp>
      <p:sp>
        <p:nvSpPr>
          <p:cNvPr id="6" name="Footer Placeholder 5">
            <a:extLst>
              <a:ext uri="{FF2B5EF4-FFF2-40B4-BE49-F238E27FC236}">
                <a16:creationId xmlns:a16="http://schemas.microsoft.com/office/drawing/2014/main" id="{50638F55-BE9A-476B-9415-F5CF37113131}"/>
              </a:ext>
            </a:extLst>
          </p:cNvPr>
          <p:cNvSpPr>
            <a:spLocks noGrp="1"/>
          </p:cNvSpPr>
          <p:nvPr>
            <p:ph type="ftr" sz="quarter" idx="11"/>
          </p:nvPr>
        </p:nvSpPr>
        <p:spPr/>
        <p:txBody>
          <a:bodyPr/>
          <a:lstStyle>
            <a:lvl1pPr>
              <a:defRPr/>
            </a:lvl1pPr>
          </a:lstStyle>
          <a:p>
            <a:endParaRPr lang="vi-VN" altLang="en-US"/>
          </a:p>
        </p:txBody>
      </p:sp>
      <p:sp>
        <p:nvSpPr>
          <p:cNvPr id="7" name="Slide Number Placeholder 6">
            <a:extLst>
              <a:ext uri="{FF2B5EF4-FFF2-40B4-BE49-F238E27FC236}">
                <a16:creationId xmlns:a16="http://schemas.microsoft.com/office/drawing/2014/main" id="{C2A2D62F-BC43-4DD5-9591-B81FBF5A0D3D}"/>
              </a:ext>
            </a:extLst>
          </p:cNvPr>
          <p:cNvSpPr>
            <a:spLocks noGrp="1"/>
          </p:cNvSpPr>
          <p:nvPr>
            <p:ph type="sldNum" sz="quarter" idx="12"/>
          </p:nvPr>
        </p:nvSpPr>
        <p:spPr/>
        <p:txBody>
          <a:bodyPr/>
          <a:lstStyle>
            <a:lvl1pPr>
              <a:defRPr/>
            </a:lvl1pPr>
          </a:lstStyle>
          <a:p>
            <a:fld id="{CFEA838D-FB80-4770-B69C-0FE6ED44E6E4}" type="slidenum">
              <a:rPr lang="vi-VN" altLang="en-US"/>
              <a:pPr/>
              <a:t>‹#›</a:t>
            </a:fld>
            <a:endParaRPr lang="vi-VN" altLang="en-US"/>
          </a:p>
        </p:txBody>
      </p:sp>
    </p:spTree>
    <p:extLst>
      <p:ext uri="{BB962C8B-B14F-4D97-AF65-F5344CB8AC3E}">
        <p14:creationId xmlns:p14="http://schemas.microsoft.com/office/powerpoint/2010/main" val="156547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844A-557A-42F2-B8D7-DB9F3432DDE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98D62A-EB37-4B97-B89E-33CF3C75EF4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036E49-E88B-40F7-800F-74EC72CE0C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FCA215-C9E6-4EB8-9491-78A875E99CDA}"/>
              </a:ext>
            </a:extLst>
          </p:cNvPr>
          <p:cNvSpPr>
            <a:spLocks noGrp="1"/>
          </p:cNvSpPr>
          <p:nvPr>
            <p:ph type="dt" sz="half" idx="10"/>
          </p:nvPr>
        </p:nvSpPr>
        <p:spPr/>
        <p:txBody>
          <a:bodyPr/>
          <a:lstStyle>
            <a:lvl1pPr>
              <a:defRPr/>
            </a:lvl1pPr>
          </a:lstStyle>
          <a:p>
            <a:endParaRPr lang="vi-VN" altLang="en-US"/>
          </a:p>
        </p:txBody>
      </p:sp>
      <p:sp>
        <p:nvSpPr>
          <p:cNvPr id="6" name="Footer Placeholder 5">
            <a:extLst>
              <a:ext uri="{FF2B5EF4-FFF2-40B4-BE49-F238E27FC236}">
                <a16:creationId xmlns:a16="http://schemas.microsoft.com/office/drawing/2014/main" id="{3EF0CB54-44BB-4AF6-B6CE-B02806C26EBC}"/>
              </a:ext>
            </a:extLst>
          </p:cNvPr>
          <p:cNvSpPr>
            <a:spLocks noGrp="1"/>
          </p:cNvSpPr>
          <p:nvPr>
            <p:ph type="ftr" sz="quarter" idx="11"/>
          </p:nvPr>
        </p:nvSpPr>
        <p:spPr/>
        <p:txBody>
          <a:bodyPr/>
          <a:lstStyle>
            <a:lvl1pPr>
              <a:defRPr/>
            </a:lvl1pPr>
          </a:lstStyle>
          <a:p>
            <a:endParaRPr lang="vi-VN" altLang="en-US"/>
          </a:p>
        </p:txBody>
      </p:sp>
      <p:sp>
        <p:nvSpPr>
          <p:cNvPr id="7" name="Slide Number Placeholder 6">
            <a:extLst>
              <a:ext uri="{FF2B5EF4-FFF2-40B4-BE49-F238E27FC236}">
                <a16:creationId xmlns:a16="http://schemas.microsoft.com/office/drawing/2014/main" id="{5C112DA7-271D-41D4-8BEC-52DFC1C31856}"/>
              </a:ext>
            </a:extLst>
          </p:cNvPr>
          <p:cNvSpPr>
            <a:spLocks noGrp="1"/>
          </p:cNvSpPr>
          <p:nvPr>
            <p:ph type="sldNum" sz="quarter" idx="12"/>
          </p:nvPr>
        </p:nvSpPr>
        <p:spPr/>
        <p:txBody>
          <a:bodyPr/>
          <a:lstStyle>
            <a:lvl1pPr>
              <a:defRPr/>
            </a:lvl1pPr>
          </a:lstStyle>
          <a:p>
            <a:fld id="{AF82819E-5AB4-40AC-BBA4-A906BA5A227E}" type="slidenum">
              <a:rPr lang="vi-VN" altLang="en-US"/>
              <a:pPr/>
              <a:t>‹#›</a:t>
            </a:fld>
            <a:endParaRPr lang="vi-VN" altLang="en-US"/>
          </a:p>
        </p:txBody>
      </p:sp>
    </p:spTree>
    <p:extLst>
      <p:ext uri="{BB962C8B-B14F-4D97-AF65-F5344CB8AC3E}">
        <p14:creationId xmlns:p14="http://schemas.microsoft.com/office/powerpoint/2010/main" val="370786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C9651D7-44C5-4B5D-B76B-96288658E8B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1027" name="Rectangle 3">
            <a:extLst>
              <a:ext uri="{FF2B5EF4-FFF2-40B4-BE49-F238E27FC236}">
                <a16:creationId xmlns:a16="http://schemas.microsoft.com/office/drawing/2014/main" id="{073FF29C-17B3-4643-918F-27938C6A5C1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1028" name="Rectangle 4">
            <a:extLst>
              <a:ext uri="{FF2B5EF4-FFF2-40B4-BE49-F238E27FC236}">
                <a16:creationId xmlns:a16="http://schemas.microsoft.com/office/drawing/2014/main" id="{F7D3F2E4-8D83-45A4-A9D1-2F520E5CBF8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vi-VN" altLang="en-US"/>
          </a:p>
        </p:txBody>
      </p:sp>
      <p:sp>
        <p:nvSpPr>
          <p:cNvPr id="1029" name="Rectangle 5">
            <a:extLst>
              <a:ext uri="{FF2B5EF4-FFF2-40B4-BE49-F238E27FC236}">
                <a16:creationId xmlns:a16="http://schemas.microsoft.com/office/drawing/2014/main" id="{FFAD4BB5-D16A-4F04-8C90-5E014B9A5BF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vi-VN" altLang="en-US"/>
          </a:p>
        </p:txBody>
      </p:sp>
      <p:sp>
        <p:nvSpPr>
          <p:cNvPr id="1030" name="Rectangle 6">
            <a:extLst>
              <a:ext uri="{FF2B5EF4-FFF2-40B4-BE49-F238E27FC236}">
                <a16:creationId xmlns:a16="http://schemas.microsoft.com/office/drawing/2014/main" id="{BD5E9F48-1EBA-492F-8034-1C424ADBB3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9058AFD-16B0-42B0-8E50-531D14AFB126}"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vn/imgres?imgurl=http://www.vinacomin.vn/htx/vietnamese/c1353/c1384/2010/11/n13250/ttco.jpg&amp;imgrefurl=http://www.vinacomin.vn/htx/Vietnamese/default.asp?Newid%3D13250&amp;usg=__8cGA6qRm621UmdwHP1KT9XVlF2s=&amp;h=282&amp;w=430&amp;sz=43&amp;hl=vi&amp;start=21&amp;zoom=1&amp;itbs=1&amp;tbnid=ZcvKb096-JsZRM:&amp;tbnh=83&amp;tbnw=126&amp;prev=/search?q%3Dt%C3%A0u%2Bn%C6%B0%E1%BB%9Bc%2Bngo%C3%A0i%2Bv%C3%A0o%2Bnh%E1%BA%ADn%2Bthan%2Bt%E1%BA%A1i%2Bc%E1%BA%A3ng%2Bc%E1%BB%ADa%2B%C3%B4ng%2B(qu%E1%BA%A3ng%2Bninh)%26start%3D20%26hl%3Dvi%26sa%3DN%26gbv%3D2%26ndsp%3D20%26biw%3D1007%26bih%3D515%26tbm%3Disch&amp;ei=BIm3TYnOFIOKvgPvlfWiA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vi.wikipedia.org/wiki/%C4%90%C3%B4ng_Nam_%C3%81" TargetMode="External"/><Relationship Id="rId7" Type="http://schemas.openxmlformats.org/officeDocument/2006/relationships/hyperlink" Target="http://vi.wikipedia.org/wiki/S%C6%A1n_La" TargetMode="External"/><Relationship Id="rId2" Type="http://schemas.openxmlformats.org/officeDocument/2006/relationships/hyperlink" Target="http://vi.wikipedia.org/wiki/Nh%C3%A0_m%C3%A1y_th%E1%BB%A7y_%C4%91i%E1%BB%87n" TargetMode="External"/><Relationship Id="rId1" Type="http://schemas.openxmlformats.org/officeDocument/2006/relationships/slideLayout" Target="../slideLayouts/slideLayout2.xml"/><Relationship Id="rId6" Type="http://schemas.openxmlformats.org/officeDocument/2006/relationships/hyperlink" Target="http://vi.wikipedia.org/wiki/M%C6%B0%E1%BB%9Dng_La" TargetMode="External"/><Relationship Id="rId5" Type="http://schemas.openxmlformats.org/officeDocument/2006/relationships/hyperlink" Target="http://vi.wikipedia.org/wiki/2006" TargetMode="External"/><Relationship Id="rId4" Type="http://schemas.openxmlformats.org/officeDocument/2006/relationships/hyperlink" Target="http://vi.wikipedia.org/wiki/2_th%C3%A1ng_1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4.bp.blogspot.com/_nlZrIFQV82o/S30gVcU7ciI/AAAAAAAABFI/P9qhkXfzMUs/s1600-h/Chi%E1%BA%BFn_tranh_bi%C3%AAn_gi%E1%BB%9Bi_Vi%E1%BB%87t-Trung.p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audio" Target="../media/audio2.wav"/><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vn/imgres?imgurl=http://image.tin247.com/dantri/080805123733-580-102.jpg&amp;imgrefurl=http://www.xehoivietnam.com/forum/showthread.php?t%3D6229&amp;usg=__RdPdWqxf8YMTi1jQCVHyAI1GQLQ=&amp;h=241&amp;w=380&amp;sz=33&amp;hl=vi&amp;start=41&amp;zoom=1&amp;itbs=1&amp;tbnid=bG6B3ns0e_TscM:&amp;tbnh=78&amp;tbnw=123&amp;prev=/images?q%3Dm%C3%A1y%2Bk%C3%A9o%2Bvi%E1%BB%87t%2Bnam%26start%3D40%26hl%3Dvi%26sa%3DN%26gbv%3D2%26ndsp%3D20%26biw%3D1007%26bih%3D515%26tbm%3Disch&amp;ei=M5C3TbrBK4amuAOylMyiAw"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vn/imgres?imgurl=http://congannghean.vn/Images/News/may%20keo.JPG&amp;imgrefurl=http://congannghean.vn/NewsDetails.aspx?NewsID%3D5849&amp;usg=__ZQOLq9WWREbxnwq0nrFXJNCshDA=&amp;h=175&amp;w=240&amp;sz=12&amp;hl=vi&amp;start=33&amp;zoom=1&amp;itbs=1&amp;tbnid=K2ooa-LLFkD2iM:&amp;tbnh=80&amp;tbnw=110&amp;prev=/images?q%3Dm%C3%A1y%2Bk%C3%A9o%2Bvi%E1%BB%87t%2Bnam%26start%3D20%26hl%3Dvi%26sa%3DN%26gbv%3D2%26ndsp%3D20%26biw%3D1007%26bih%3D515%26tbm%3Disch&amp;ei=BJG3TY3SPISSuwPouL2iAw"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A picture containing text, building, roof&#10;&#10;Description automatically generated"/>
          <p:cNvPicPr>
            <a:picLocks noChangeAspect="1"/>
          </p:cNvPicPr>
          <p:nvPr/>
        </p:nvPicPr>
        <p:blipFill>
          <a:blip r:embed="rId2">
            <a:extLst>
              <a:ext uri="{28A0092B-C50C-407E-A947-70E740481C1C}">
                <a14:useLocalDpi xmlns:a14="http://schemas.microsoft.com/office/drawing/2010/main" val="0"/>
              </a:ext>
            </a:extLst>
          </a:blip>
          <a:srcRect l="6667"/>
          <a:stretch>
            <a:fillRect/>
          </a:stretch>
        </p:blipFill>
        <p:spPr bwMode="auto">
          <a:xfrm>
            <a:off x="9525" y="0"/>
            <a:ext cx="91344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Beveled 11">
            <a:extLst>
              <a:ext uri="{FF2B5EF4-FFF2-40B4-BE49-F238E27FC236}">
                <a16:creationId xmlns:a16="http://schemas.microsoft.com/office/drawing/2014/main" id="{349AC5F7-E118-BE98-9D81-727120CCAD02}"/>
              </a:ext>
            </a:extLst>
          </p:cNvPr>
          <p:cNvSpPr/>
          <p:nvPr/>
        </p:nvSpPr>
        <p:spPr>
          <a:xfrm>
            <a:off x="9525" y="4876800"/>
            <a:ext cx="9134475" cy="19812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600" b="1">
                <a:solidFill>
                  <a:srgbClr val="0D30DD"/>
                </a:solidFill>
              </a:rPr>
              <a:t>- TỔ CHUYÊN MÔN: LỊCH SỬ - ĐỊA LÝ - GIÁO DỤC CÔNG DÂN</a:t>
            </a:r>
          </a:p>
          <a:p>
            <a:pPr>
              <a:defRPr/>
            </a:pPr>
            <a:r>
              <a:rPr lang="en-US" sz="2600" b="1">
                <a:solidFill>
                  <a:srgbClr val="0D30DD"/>
                </a:solidFill>
              </a:rPr>
              <a:t>- NHÓM: LỊCH SỬ - ĐỊA LÝ</a:t>
            </a:r>
          </a:p>
          <a:p>
            <a:pPr algn="ctr">
              <a:defRPr/>
            </a:pPr>
            <a:endParaRPr lang="en-US"/>
          </a:p>
        </p:txBody>
      </p:sp>
    </p:spTree>
    <p:extLst>
      <p:ext uri="{BB962C8B-B14F-4D97-AF65-F5344CB8AC3E}">
        <p14:creationId xmlns:p14="http://schemas.microsoft.com/office/powerpoint/2010/main" val="1499650541"/>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B1FBB89-8450-4144-A41C-A294C8D3F965}"/>
              </a:ext>
            </a:extLst>
          </p:cNvPr>
          <p:cNvSpPr>
            <a:spLocks noGrp="1" noChangeArrowheads="1"/>
          </p:cNvSpPr>
          <p:nvPr>
            <p:ph type="title"/>
          </p:nvPr>
        </p:nvSpPr>
        <p:spPr>
          <a:xfrm>
            <a:off x="457200" y="115888"/>
            <a:ext cx="8229600" cy="1143000"/>
          </a:xfrm>
        </p:spPr>
        <p:txBody>
          <a:bodyPr/>
          <a:lstStyle/>
          <a:p>
            <a:r>
              <a:rPr lang="vi-VN" altLang="en-US" sz="2800" i="1">
                <a:latin typeface="Times New Roman" panose="02020603050405020304" pitchFamily="18" charset="0"/>
                <a:cs typeface="Times New Roman" panose="02020603050405020304" pitchFamily="18" charset="0"/>
              </a:rPr>
              <a:t>Tàu nước ngoài vào nhận than tại cảng Cửa Ông – Quảng Ninh</a:t>
            </a:r>
          </a:p>
        </p:txBody>
      </p:sp>
      <p:sp>
        <p:nvSpPr>
          <p:cNvPr id="24579" name="Rectangle 3">
            <a:extLst>
              <a:ext uri="{FF2B5EF4-FFF2-40B4-BE49-F238E27FC236}">
                <a16:creationId xmlns:a16="http://schemas.microsoft.com/office/drawing/2014/main" id="{DF917E72-9345-4DB6-B591-3934481636E6}"/>
              </a:ext>
            </a:extLst>
          </p:cNvPr>
          <p:cNvSpPr>
            <a:spLocks noGrp="1" noChangeArrowheads="1"/>
          </p:cNvSpPr>
          <p:nvPr>
            <p:ph type="body" idx="1"/>
          </p:nvPr>
        </p:nvSpPr>
        <p:spPr/>
        <p:txBody>
          <a:bodyPr/>
          <a:lstStyle/>
          <a:p>
            <a:endParaRPr lang="en-US" altLang="en-US"/>
          </a:p>
        </p:txBody>
      </p:sp>
      <p:pic>
        <p:nvPicPr>
          <p:cNvPr id="24581" name="Picture 5">
            <a:hlinkClick r:id="rId2"/>
            <a:extLst>
              <a:ext uri="{FF2B5EF4-FFF2-40B4-BE49-F238E27FC236}">
                <a16:creationId xmlns:a16="http://schemas.microsoft.com/office/drawing/2014/main" id="{28806054-DA9F-417C-85C4-460F435E4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31900"/>
            <a:ext cx="8208962" cy="5292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Line 3">
            <a:extLst>
              <a:ext uri="{FF2B5EF4-FFF2-40B4-BE49-F238E27FC236}">
                <a16:creationId xmlns:a16="http://schemas.microsoft.com/office/drawing/2014/main" id="{540BE9E4-187F-4B3D-A469-DC78AD395D1A}"/>
              </a:ext>
            </a:extLst>
          </p:cNvPr>
          <p:cNvSpPr>
            <a:spLocks noChangeShapeType="1"/>
          </p:cNvSpPr>
          <p:nvPr/>
        </p:nvSpPr>
        <p:spPr bwMode="auto">
          <a:xfrm>
            <a:off x="4876800" y="838200"/>
            <a:ext cx="76200" cy="6019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8" name="Text Box 4">
            <a:extLst>
              <a:ext uri="{FF2B5EF4-FFF2-40B4-BE49-F238E27FC236}">
                <a16:creationId xmlns:a16="http://schemas.microsoft.com/office/drawing/2014/main" id="{1A462B55-2F4C-4F92-9090-81A55990A4C7}"/>
              </a:ext>
            </a:extLst>
          </p:cNvPr>
          <p:cNvSpPr txBox="1">
            <a:spLocks noChangeArrowheads="1"/>
          </p:cNvSpPr>
          <p:nvPr/>
        </p:nvSpPr>
        <p:spPr bwMode="auto">
          <a:xfrm>
            <a:off x="-15875" y="749300"/>
            <a:ext cx="48926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I. Việt </a:t>
            </a:r>
            <a:r>
              <a:rPr lang="en-US" altLang="en-US" sz="2000" b="1" u="sng">
                <a:solidFill>
                  <a:srgbClr val="FF0000"/>
                </a:solidFill>
                <a:latin typeface="Times New Roman" panose="02020603050405020304" pitchFamily="18" charset="0"/>
                <a:cs typeface="Times New Roman" panose="02020603050405020304" pitchFamily="18" charset="0"/>
              </a:rPr>
              <a:t>N</a:t>
            </a:r>
            <a:r>
              <a:rPr lang="vi-VN" altLang="en-US" sz="2000" b="1" u="sng">
                <a:solidFill>
                  <a:srgbClr val="FF0000"/>
                </a:solidFill>
                <a:latin typeface="Times New Roman" panose="02020603050405020304" pitchFamily="18" charset="0"/>
                <a:cs typeface="Times New Roman" panose="02020603050405020304" pitchFamily="18" charset="0"/>
              </a:rPr>
              <a:t>am trong 10 năm đi lên CNXH</a:t>
            </a:r>
            <a:r>
              <a:rPr lang="en-US" altLang="en-US" sz="2000" b="1" u="sng">
                <a:solidFill>
                  <a:srgbClr val="FF0000"/>
                </a:solidFill>
                <a:latin typeface="Times New Roman" panose="02020603050405020304" pitchFamily="18" charset="0"/>
                <a:cs typeface="Times New Roman" panose="02020603050405020304" pitchFamily="18" charset="0"/>
              </a:rPr>
              <a:t> (1976-1985)</a:t>
            </a:r>
            <a:endParaRPr lang="vi-VN"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u="sng">
                <a:solidFill>
                  <a:srgbClr val="FF0000"/>
                </a:solidFill>
                <a:latin typeface="Times New Roman" panose="02020603050405020304" pitchFamily="18" charset="0"/>
                <a:cs typeface="Times New Roman" panose="02020603050405020304" pitchFamily="18" charset="0"/>
              </a:rPr>
              <a:t>1. Thực hiện kế hoạch nhà nước 5 năm (1976 - 1980)</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16389" name="Text Box 5">
            <a:extLst>
              <a:ext uri="{FF2B5EF4-FFF2-40B4-BE49-F238E27FC236}">
                <a16:creationId xmlns:a16="http://schemas.microsoft.com/office/drawing/2014/main" id="{F159BBC0-96CE-4071-83F2-D347306093DC}"/>
              </a:ext>
            </a:extLst>
          </p:cNvPr>
          <p:cNvSpPr txBox="1">
            <a:spLocks noChangeArrowheads="1"/>
          </p:cNvSpPr>
          <p:nvPr/>
        </p:nvSpPr>
        <p:spPr bwMode="auto">
          <a:xfrm>
            <a:off x="0" y="2079625"/>
            <a:ext cx="42258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a:t>
            </a:r>
            <a:endParaRPr lang="en-US"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u="sng">
                <a:solidFill>
                  <a:srgbClr val="FF0000"/>
                </a:solidFill>
                <a:latin typeface="Times New Roman" panose="02020603050405020304" pitchFamily="18" charset="0"/>
                <a:cs typeface="Times New Roman" panose="02020603050405020304" pitchFamily="18" charset="0"/>
              </a:rPr>
              <a:t>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16390" name="Text Box 6">
            <a:extLst>
              <a:ext uri="{FF2B5EF4-FFF2-40B4-BE49-F238E27FC236}">
                <a16:creationId xmlns:a16="http://schemas.microsoft.com/office/drawing/2014/main" id="{17A8CB28-E716-4847-BB57-48320E94DCE5}"/>
              </a:ext>
            </a:extLst>
          </p:cNvPr>
          <p:cNvSpPr txBox="1">
            <a:spLocks noChangeArrowheads="1"/>
          </p:cNvSpPr>
          <p:nvPr/>
        </p:nvSpPr>
        <p:spPr bwMode="auto">
          <a:xfrm>
            <a:off x="0" y="2744788"/>
            <a:ext cx="39741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u="sng">
                <a:solidFill>
                  <a:srgbClr val="0000FF"/>
                </a:solidFill>
                <a:latin typeface="Times New Roman" panose="02020603050405020304" pitchFamily="18" charset="0"/>
                <a:cs typeface="Times New Roman" panose="02020603050405020304" pitchFamily="18" charset="0"/>
              </a:rPr>
              <a:t>b. Thực hiện kế hoạch 1976 - 1980</a:t>
            </a:r>
            <a:r>
              <a:rPr lang="vi-VN" altLang="en-US" sz="2000" u="sng">
                <a:solidFill>
                  <a:srgbClr val="0000FF"/>
                </a:solidFill>
                <a:latin typeface="Times New Roman" panose="02020603050405020304" pitchFamily="18" charset="0"/>
                <a:cs typeface="Times New Roman" panose="02020603050405020304" pitchFamily="18" charset="0"/>
              </a:rPr>
              <a:t> </a:t>
            </a:r>
            <a:endParaRPr lang="en-US" altLang="en-US" sz="2000" u="sng">
              <a:solidFill>
                <a:srgbClr val="0000FF"/>
              </a:solidFill>
              <a:latin typeface="Times New Roman" panose="02020603050405020304" pitchFamily="18" charset="0"/>
              <a:cs typeface="Times New Roman" panose="02020603050405020304" pitchFamily="18" charset="0"/>
            </a:endParaRPr>
          </a:p>
        </p:txBody>
      </p:sp>
      <p:sp>
        <p:nvSpPr>
          <p:cNvPr id="16392" name="Text Box 8">
            <a:extLst>
              <a:ext uri="{FF2B5EF4-FFF2-40B4-BE49-F238E27FC236}">
                <a16:creationId xmlns:a16="http://schemas.microsoft.com/office/drawing/2014/main" id="{0AE1E02F-6F2F-4551-9335-22B8A3E2A275}"/>
              </a:ext>
            </a:extLst>
          </p:cNvPr>
          <p:cNvSpPr txBox="1">
            <a:spLocks noChangeArrowheads="1"/>
          </p:cNvSpPr>
          <p:nvPr/>
        </p:nvSpPr>
        <p:spPr bwMode="auto">
          <a:xfrm>
            <a:off x="76200" y="3103563"/>
            <a:ext cx="492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FF0000"/>
                </a:solidFill>
                <a:latin typeface="Times New Roman" panose="02020603050405020304" pitchFamily="18" charset="0"/>
                <a:cs typeface="Times New Roman" panose="02020603050405020304" pitchFamily="18" charset="0"/>
              </a:rPr>
              <a:t>-</a:t>
            </a:r>
            <a:r>
              <a:rPr lang="en-US" altLang="en-US" sz="2000" b="1">
                <a:latin typeface="Times New Roman" panose="02020603050405020304" pitchFamily="18" charset="0"/>
                <a:cs typeface="Times New Roman" panose="02020603050405020304" pitchFamily="18" charset="0"/>
              </a:rPr>
              <a:t> </a:t>
            </a:r>
            <a:r>
              <a:rPr lang="vi-VN" altLang="en-US" sz="2000" b="1">
                <a:solidFill>
                  <a:srgbClr val="FF0000"/>
                </a:solidFill>
                <a:latin typeface="Times New Roman" panose="02020603050405020304" pitchFamily="18" charset="0"/>
                <a:cs typeface="Times New Roman" panose="02020603050405020304" pitchFamily="18" charset="0"/>
              </a:rPr>
              <a:t>Mục tiêu:</a:t>
            </a:r>
            <a:endParaRPr lang="en-US" altLang="en-US" sz="2000">
              <a:solidFill>
                <a:srgbClr val="0000FF"/>
              </a:solidFill>
              <a:latin typeface="Times New Roman" panose="02020603050405020304" pitchFamily="18" charset="0"/>
              <a:cs typeface="Times New Roman" panose="02020603050405020304" pitchFamily="18" charset="0"/>
            </a:endParaRPr>
          </a:p>
        </p:txBody>
      </p:sp>
      <p:sp>
        <p:nvSpPr>
          <p:cNvPr id="16394" name="Text Box 10">
            <a:extLst>
              <a:ext uri="{FF2B5EF4-FFF2-40B4-BE49-F238E27FC236}">
                <a16:creationId xmlns:a16="http://schemas.microsoft.com/office/drawing/2014/main" id="{50524B9F-8B9A-4931-8F39-E8600E201288}"/>
              </a:ext>
            </a:extLst>
          </p:cNvPr>
          <p:cNvSpPr txBox="1">
            <a:spLocks noChangeArrowheads="1"/>
          </p:cNvSpPr>
          <p:nvPr/>
        </p:nvSpPr>
        <p:spPr bwMode="auto">
          <a:xfrm>
            <a:off x="57150" y="3846513"/>
            <a:ext cx="480218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Khó khăn – hạn chế:</a:t>
            </a:r>
            <a:r>
              <a:rPr lang="vi-VN" altLang="en-US" sz="2000" b="1">
                <a:solidFill>
                  <a:srgbClr val="0000FF"/>
                </a:solidFill>
                <a:latin typeface="Times New Roman" panose="02020603050405020304" pitchFamily="18" charset="0"/>
                <a:cs typeface="Times New Roman" panose="02020603050405020304" pitchFamily="18" charset="0"/>
              </a:rPr>
              <a:t> </a:t>
            </a:r>
            <a:r>
              <a:rPr lang="vi-VN" altLang="en-US" sz="2000">
                <a:solidFill>
                  <a:srgbClr val="0000FF"/>
                </a:solidFill>
                <a:latin typeface="Times New Roman" panose="02020603050405020304" pitchFamily="18" charset="0"/>
                <a:cs typeface="Times New Roman" panose="02020603050405020304" pitchFamily="18" charset="0"/>
              </a:rPr>
              <a:t>kinh tế nước ta </a:t>
            </a:r>
            <a:endParaRPr lang="en-US" altLang="en-US" sz="2000">
              <a:solidFill>
                <a:srgbClr val="0000FF"/>
              </a:solidFill>
              <a:latin typeface="Times New Roman" panose="02020603050405020304" pitchFamily="18" charset="0"/>
              <a:cs typeface="Times New Roman" panose="02020603050405020304" pitchFamily="18" charset="0"/>
            </a:endParaRPr>
          </a:p>
          <a:p>
            <a:r>
              <a:rPr lang="vi-VN" altLang="en-US" sz="2000">
                <a:solidFill>
                  <a:srgbClr val="0000FF"/>
                </a:solidFill>
                <a:latin typeface="Times New Roman" panose="02020603050405020304" pitchFamily="18" charset="0"/>
                <a:cs typeface="Times New Roman" panose="02020603050405020304" pitchFamily="18" charset="0"/>
              </a:rPr>
              <a:t>mất cân đối lớn, sản xuất phát triển chậm, đời sống nhân dân gặp nhiều khó khăn…</a:t>
            </a:r>
            <a:endParaRPr lang="en-US" altLang="en-US" sz="2000">
              <a:solidFill>
                <a:srgbClr val="0000FF"/>
              </a:solidFill>
              <a:latin typeface="Times New Roman" panose="02020603050405020304" pitchFamily="18" charset="0"/>
              <a:cs typeface="Times New Roman" panose="02020603050405020304" pitchFamily="18" charset="0"/>
            </a:endParaRPr>
          </a:p>
        </p:txBody>
      </p:sp>
      <p:sp>
        <p:nvSpPr>
          <p:cNvPr id="16395" name="Text Box 11">
            <a:extLst>
              <a:ext uri="{FF2B5EF4-FFF2-40B4-BE49-F238E27FC236}">
                <a16:creationId xmlns:a16="http://schemas.microsoft.com/office/drawing/2014/main" id="{79AB2496-6968-470A-9CD4-68E45A30CBAC}"/>
              </a:ext>
            </a:extLst>
          </p:cNvPr>
          <p:cNvSpPr txBox="1">
            <a:spLocks noChangeArrowheads="1"/>
          </p:cNvSpPr>
          <p:nvPr/>
        </p:nvSpPr>
        <p:spPr bwMode="auto">
          <a:xfrm>
            <a:off x="76200" y="3463925"/>
            <a:ext cx="492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FF0000"/>
                </a:solidFill>
                <a:latin typeface="Times New Roman" panose="02020603050405020304" pitchFamily="18" charset="0"/>
                <a:cs typeface="Times New Roman" panose="02020603050405020304" pitchFamily="18" charset="0"/>
              </a:rPr>
              <a:t>-</a:t>
            </a:r>
            <a:r>
              <a:rPr lang="en-US" altLang="en-US" sz="2000" b="1">
                <a:latin typeface="Times New Roman" panose="02020603050405020304" pitchFamily="18" charset="0"/>
                <a:cs typeface="Times New Roman" panose="02020603050405020304" pitchFamily="18" charset="0"/>
              </a:rPr>
              <a:t> </a:t>
            </a:r>
            <a:r>
              <a:rPr lang="en-US" altLang="en-US" sz="2000" b="1">
                <a:solidFill>
                  <a:srgbClr val="FF0000"/>
                </a:solidFill>
                <a:latin typeface="Times New Roman" panose="02020603050405020304" pitchFamily="18" charset="0"/>
                <a:cs typeface="Times New Roman" panose="02020603050405020304" pitchFamily="18" charset="0"/>
              </a:rPr>
              <a:t>Thành tựu:</a:t>
            </a:r>
            <a:endParaRPr lang="en-US" altLang="en-US" sz="2000">
              <a:solidFill>
                <a:srgbClr val="0000FF"/>
              </a:solidFill>
              <a:latin typeface="Times New Roman" panose="02020603050405020304" pitchFamily="18" charset="0"/>
              <a:cs typeface="Times New Roman" panose="02020603050405020304" pitchFamily="18" charset="0"/>
            </a:endParaRPr>
          </a:p>
        </p:txBody>
      </p:sp>
      <p:sp>
        <p:nvSpPr>
          <p:cNvPr id="16396" name="Text Box 12">
            <a:extLst>
              <a:ext uri="{FF2B5EF4-FFF2-40B4-BE49-F238E27FC236}">
                <a16:creationId xmlns:a16="http://schemas.microsoft.com/office/drawing/2014/main" id="{3BC9CB99-E15D-4CC3-95F3-026CAB2DBB71}"/>
              </a:ext>
            </a:extLst>
          </p:cNvPr>
          <p:cNvSpPr txBox="1">
            <a:spLocks noChangeArrowheads="1"/>
          </p:cNvSpPr>
          <p:nvPr/>
        </p:nvSpPr>
        <p:spPr bwMode="auto">
          <a:xfrm>
            <a:off x="5003800" y="1112838"/>
            <a:ext cx="371127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 </a:t>
            </a:r>
            <a:r>
              <a:rPr lang="vi-VN" altLang="en-US" sz="2000" i="1">
                <a:solidFill>
                  <a:srgbClr val="FF0000"/>
                </a:solidFill>
                <a:latin typeface="Times New Roman" panose="02020603050405020304" pitchFamily="18" charset="0"/>
                <a:cs typeface="Times New Roman" panose="02020603050405020304" pitchFamily="18" charset="0"/>
              </a:rPr>
              <a:t>Nền kinh tế của ta còn có những </a:t>
            </a:r>
            <a:endParaRPr lang="en-US" altLang="en-US" sz="2000" i="1">
              <a:solidFill>
                <a:srgbClr val="FF0000"/>
              </a:solidFill>
              <a:latin typeface="Times New Roman" panose="02020603050405020304" pitchFamily="18" charset="0"/>
              <a:cs typeface="Times New Roman" panose="02020603050405020304" pitchFamily="18" charset="0"/>
            </a:endParaRPr>
          </a:p>
          <a:p>
            <a:r>
              <a:rPr lang="vi-VN" altLang="en-US" sz="2000" i="1">
                <a:solidFill>
                  <a:srgbClr val="FF0000"/>
                </a:solidFill>
                <a:latin typeface="Times New Roman" panose="02020603050405020304" pitchFamily="18" charset="0"/>
                <a:cs typeface="Times New Roman" panose="02020603050405020304" pitchFamily="18" charset="0"/>
              </a:rPr>
              <a:t>khó khăn và hạn chế nào? </a:t>
            </a:r>
            <a:endParaRPr lang="en-US" altLang="en-US" sz="2000" i="1">
              <a:solidFill>
                <a:srgbClr val="FF0000"/>
              </a:solidFill>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a16="http://schemas.microsoft.com/office/drawing/2014/main" id="{4BB4BD6C-F691-C146-9BC4-9D988C21A201}"/>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fade">
                                      <p:cBhvr>
                                        <p:cTn id="7" dur="2000"/>
                                        <p:tgtEl>
                                          <p:spTgt spid="16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394"/>
                                        </p:tgtEl>
                                        <p:attrNameLst>
                                          <p:attrName>style.visibility</p:attrName>
                                        </p:attrNameLst>
                                      </p:cBhvr>
                                      <p:to>
                                        <p:strVal val="visible"/>
                                      </p:to>
                                    </p:set>
                                    <p:animEffect transition="in" filter="wipe(down)">
                                      <p:cBhvr>
                                        <p:cTn id="1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p:bldP spid="1639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Line 3">
            <a:extLst>
              <a:ext uri="{FF2B5EF4-FFF2-40B4-BE49-F238E27FC236}">
                <a16:creationId xmlns:a16="http://schemas.microsoft.com/office/drawing/2014/main" id="{251AEF61-A89B-4C80-BA1D-38B93C8591F1}"/>
              </a:ext>
            </a:extLst>
          </p:cNvPr>
          <p:cNvSpPr>
            <a:spLocks noChangeShapeType="1"/>
          </p:cNvSpPr>
          <p:nvPr/>
        </p:nvSpPr>
        <p:spPr bwMode="auto">
          <a:xfrm>
            <a:off x="4876800" y="838200"/>
            <a:ext cx="76200" cy="6019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45" name="Group 13">
            <a:extLst>
              <a:ext uri="{FF2B5EF4-FFF2-40B4-BE49-F238E27FC236}">
                <a16:creationId xmlns:a16="http://schemas.microsoft.com/office/drawing/2014/main" id="{2BF5352B-3694-47A6-81BD-0DACAF63599A}"/>
              </a:ext>
            </a:extLst>
          </p:cNvPr>
          <p:cNvGrpSpPr>
            <a:grpSpLocks/>
          </p:cNvGrpSpPr>
          <p:nvPr/>
        </p:nvGrpSpPr>
        <p:grpSpPr bwMode="auto">
          <a:xfrm>
            <a:off x="107950" y="822325"/>
            <a:ext cx="4587875" cy="2967038"/>
            <a:chOff x="-10" y="472"/>
            <a:chExt cx="2890" cy="1869"/>
          </a:xfrm>
        </p:grpSpPr>
        <p:sp>
          <p:nvSpPr>
            <p:cNvPr id="18446" name="Text Box 14">
              <a:extLst>
                <a:ext uri="{FF2B5EF4-FFF2-40B4-BE49-F238E27FC236}">
                  <a16:creationId xmlns:a16="http://schemas.microsoft.com/office/drawing/2014/main" id="{32AB2B75-DB83-42E4-BFA7-3FDF02C46882}"/>
                </a:ext>
              </a:extLst>
            </p:cNvPr>
            <p:cNvSpPr txBox="1">
              <a:spLocks noChangeArrowheads="1"/>
            </p:cNvSpPr>
            <p:nvPr/>
          </p:nvSpPr>
          <p:spPr bwMode="auto">
            <a:xfrm>
              <a:off x="-10" y="472"/>
              <a:ext cx="284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I</a:t>
              </a:r>
              <a:r>
                <a:rPr lang="vi-VN" altLang="en-US" sz="2000" b="1" u="sng">
                  <a:solidFill>
                    <a:srgbClr val="FF0000"/>
                  </a:solidFill>
                  <a:latin typeface="Times New Roman" panose="02020603050405020304" pitchFamily="18" charset="0"/>
                  <a:cs typeface="Times New Roman" panose="02020603050405020304" pitchFamily="18" charset="0"/>
                </a:rPr>
                <a:t>. Việt </a:t>
              </a:r>
              <a:r>
                <a:rPr lang="en-US" altLang="en-US" sz="2000" b="1" u="sng">
                  <a:solidFill>
                    <a:srgbClr val="FF0000"/>
                  </a:solidFill>
                  <a:latin typeface="Times New Roman" panose="02020603050405020304" pitchFamily="18" charset="0"/>
                  <a:cs typeface="Times New Roman" panose="02020603050405020304" pitchFamily="18" charset="0"/>
                </a:rPr>
                <a:t>N</a:t>
              </a:r>
              <a:r>
                <a:rPr lang="vi-VN" altLang="en-US" sz="2000" b="1" u="sng">
                  <a:solidFill>
                    <a:srgbClr val="FF0000"/>
                  </a:solidFill>
                  <a:latin typeface="Times New Roman" panose="02020603050405020304" pitchFamily="18" charset="0"/>
                  <a:cs typeface="Times New Roman" panose="02020603050405020304" pitchFamily="18" charset="0"/>
                </a:rPr>
                <a:t>am trong 10 năm đi lên CNXH</a:t>
              </a:r>
              <a:r>
                <a:rPr lang="en-US" altLang="en-US" sz="2000" b="1" u="sng">
                  <a:solidFill>
                    <a:srgbClr val="FF0000"/>
                  </a:solidFill>
                  <a:latin typeface="Times New Roman" panose="02020603050405020304" pitchFamily="18" charset="0"/>
                  <a:cs typeface="Times New Roman" panose="02020603050405020304" pitchFamily="18" charset="0"/>
                </a:rPr>
                <a:t> (1976-1985)</a:t>
              </a:r>
              <a:endParaRPr lang="vi-VN"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1. Thực hiện kế hoạch nhà nước 5 năm (1976 - 1980)</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18447" name="Text Box 15">
              <a:extLst>
                <a:ext uri="{FF2B5EF4-FFF2-40B4-BE49-F238E27FC236}">
                  <a16:creationId xmlns:a16="http://schemas.microsoft.com/office/drawing/2014/main" id="{500CA0D6-AFF7-4FF3-8BD4-8BEC2A31746F}"/>
                </a:ext>
              </a:extLst>
            </p:cNvPr>
            <p:cNvSpPr txBox="1">
              <a:spLocks noChangeArrowheads="1"/>
            </p:cNvSpPr>
            <p:nvPr/>
          </p:nvSpPr>
          <p:spPr bwMode="auto">
            <a:xfrm>
              <a:off x="0" y="1263"/>
              <a:ext cx="27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18448" name="Text Box 16">
              <a:extLst>
                <a:ext uri="{FF2B5EF4-FFF2-40B4-BE49-F238E27FC236}">
                  <a16:creationId xmlns:a16="http://schemas.microsoft.com/office/drawing/2014/main" id="{933D7820-EDB6-4085-9F85-CAE94E391081}"/>
                </a:ext>
              </a:extLst>
            </p:cNvPr>
            <p:cNvSpPr txBox="1">
              <a:spLocks noChangeArrowheads="1"/>
            </p:cNvSpPr>
            <p:nvPr/>
          </p:nvSpPr>
          <p:spPr bwMode="auto">
            <a:xfrm>
              <a:off x="0" y="1683"/>
              <a:ext cx="26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b.</a:t>
              </a:r>
              <a:r>
                <a:rPr lang="vi-VN" altLang="en-US" sz="2000" b="1" u="sng">
                  <a:solidFill>
                    <a:srgbClr val="FF0000"/>
                  </a:solidFill>
                  <a:latin typeface="Times New Roman" panose="02020603050405020304" pitchFamily="18" charset="0"/>
                  <a:cs typeface="Times New Roman" panose="02020603050405020304" pitchFamily="18" charset="0"/>
                </a:rPr>
                <a:t> Thực hiện kế hoạch 1976 - 1980</a:t>
              </a:r>
              <a:r>
                <a:rPr lang="vi-VN" altLang="en-US" sz="2000" u="sng">
                  <a:solidFill>
                    <a:srgbClr val="FF0000"/>
                  </a:solidFill>
                  <a:latin typeface="Times New Roman" panose="02020603050405020304" pitchFamily="18" charset="0"/>
                  <a:cs typeface="Times New Roman" panose="02020603050405020304" pitchFamily="18" charset="0"/>
                </a:rPr>
                <a:t> </a:t>
              </a:r>
              <a:endParaRPr lang="en-US" altLang="en-US" sz="2000" u="sng">
                <a:solidFill>
                  <a:srgbClr val="FF0000"/>
                </a:solidFill>
                <a:latin typeface="Times New Roman" panose="02020603050405020304" pitchFamily="18" charset="0"/>
                <a:cs typeface="Times New Roman" panose="02020603050405020304" pitchFamily="18" charset="0"/>
              </a:endParaRPr>
            </a:p>
          </p:txBody>
        </p:sp>
        <p:sp>
          <p:nvSpPr>
            <p:cNvPr id="18449" name="Text Box 17">
              <a:extLst>
                <a:ext uri="{FF2B5EF4-FFF2-40B4-BE49-F238E27FC236}">
                  <a16:creationId xmlns:a16="http://schemas.microsoft.com/office/drawing/2014/main" id="{801FDCFE-FC20-4049-B0A7-AE8952046E7C}"/>
                </a:ext>
              </a:extLst>
            </p:cNvPr>
            <p:cNvSpPr txBox="1">
              <a:spLocks noChangeArrowheads="1"/>
            </p:cNvSpPr>
            <p:nvPr/>
          </p:nvSpPr>
          <p:spPr bwMode="auto">
            <a:xfrm>
              <a:off x="0" y="1899"/>
              <a:ext cx="28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Thực hiện kế hoạch nhà nước 5 năm (1981 - 1985)</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grpSp>
      <p:sp>
        <p:nvSpPr>
          <p:cNvPr id="3" name="Text Box 1">
            <a:extLst>
              <a:ext uri="{FF2B5EF4-FFF2-40B4-BE49-F238E27FC236}">
                <a16:creationId xmlns:a16="http://schemas.microsoft.com/office/drawing/2014/main" id="{0ED570D5-1669-1843-A43D-F352670AAF8A}"/>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BF69253A-959D-4B4C-B1BE-3A3E26B72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60350"/>
            <a:ext cx="882015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a:extLst>
              <a:ext uri="{FF2B5EF4-FFF2-40B4-BE49-F238E27FC236}">
                <a16:creationId xmlns:a16="http://schemas.microsoft.com/office/drawing/2014/main" id="{A3874133-E3B6-4E10-B810-998130200D9C}"/>
              </a:ext>
            </a:extLst>
          </p:cNvPr>
          <p:cNvSpPr txBox="1">
            <a:spLocks noChangeArrowheads="1"/>
          </p:cNvSpPr>
          <p:nvPr/>
        </p:nvSpPr>
        <p:spPr bwMode="auto">
          <a:xfrm>
            <a:off x="684213" y="6092825"/>
            <a:ext cx="79200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0000FF"/>
                </a:solidFill>
                <a:latin typeface="Times New Roman" panose="02020603050405020304" pitchFamily="18" charset="0"/>
                <a:cs typeface="Times New Roman" panose="02020603050405020304" pitchFamily="18" charset="0"/>
              </a:rPr>
              <a:t>Đại hội Đại biểu toàn quốc lần thứ V của Đảng (tháng 3/1982)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 fill="hold"/>
                                        <p:tgtEl>
                                          <p:spTgt spid="41986"/>
                                        </p:tgtEl>
                                        <p:attrNameLst>
                                          <p:attrName>ppt_w</p:attrName>
                                        </p:attrNameLst>
                                      </p:cBhvr>
                                      <p:tavLst>
                                        <p:tav tm="0">
                                          <p:val>
                                            <p:strVal val="#ppt_w*0.05"/>
                                          </p:val>
                                        </p:tav>
                                        <p:tav tm="100000">
                                          <p:val>
                                            <p:strVal val="#ppt_w"/>
                                          </p:val>
                                        </p:tav>
                                      </p:tavLst>
                                    </p:anim>
                                    <p:anim calcmode="lin" valueType="num">
                                      <p:cBhvr>
                                        <p:cTn id="8" dur="500" fill="hold"/>
                                        <p:tgtEl>
                                          <p:spTgt spid="41986"/>
                                        </p:tgtEl>
                                        <p:attrNameLst>
                                          <p:attrName>ppt_h</p:attrName>
                                        </p:attrNameLst>
                                      </p:cBhvr>
                                      <p:tavLst>
                                        <p:tav tm="0">
                                          <p:val>
                                            <p:strVal val="#ppt_h"/>
                                          </p:val>
                                        </p:tav>
                                        <p:tav tm="100000">
                                          <p:val>
                                            <p:strVal val="#ppt_h"/>
                                          </p:val>
                                        </p:tav>
                                      </p:tavLst>
                                    </p:anim>
                                    <p:anim calcmode="lin" valueType="num">
                                      <p:cBhvr>
                                        <p:cTn id="9" dur="500" fill="hold"/>
                                        <p:tgtEl>
                                          <p:spTgt spid="41986"/>
                                        </p:tgtEl>
                                        <p:attrNameLst>
                                          <p:attrName>ppt_x</p:attrName>
                                        </p:attrNameLst>
                                      </p:cBhvr>
                                      <p:tavLst>
                                        <p:tav tm="0">
                                          <p:val>
                                            <p:strVal val="#ppt_x-.2"/>
                                          </p:val>
                                        </p:tav>
                                        <p:tav tm="100000">
                                          <p:val>
                                            <p:strVal val="#ppt_x"/>
                                          </p:val>
                                        </p:tav>
                                      </p:tavLst>
                                    </p:anim>
                                    <p:anim calcmode="lin" valueType="num">
                                      <p:cBhvr>
                                        <p:cTn id="10" dur="500" fill="hold"/>
                                        <p:tgtEl>
                                          <p:spTgt spid="41986"/>
                                        </p:tgtEl>
                                        <p:attrNameLst>
                                          <p:attrName>ppt_y</p:attrName>
                                        </p:attrNameLst>
                                      </p:cBhvr>
                                      <p:tavLst>
                                        <p:tav tm="0">
                                          <p:val>
                                            <p:strVal val="#ppt_y"/>
                                          </p:val>
                                        </p:tav>
                                        <p:tav tm="100000">
                                          <p:val>
                                            <p:strVal val="#ppt_y"/>
                                          </p:val>
                                        </p:tav>
                                      </p:tavLst>
                                    </p:anim>
                                    <p:animEffect transition="in" filter="fade">
                                      <p:cBhvr>
                                        <p:cTn id="11" dur="500"/>
                                        <p:tgtEl>
                                          <p:spTgt spid="4198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1987">
                                            <p:txEl>
                                              <p:pRg st="0" end="0"/>
                                            </p:txEl>
                                          </p:spTgt>
                                        </p:tgtEl>
                                        <p:attrNameLst>
                                          <p:attrName>style.visibility</p:attrName>
                                        </p:attrNameLst>
                                      </p:cBhvr>
                                      <p:to>
                                        <p:strVal val="visible"/>
                                      </p:to>
                                    </p:set>
                                    <p:anim calcmode="lin" valueType="num">
                                      <p:cBhvr>
                                        <p:cTn id="16" dur="500" fill="hold"/>
                                        <p:tgtEl>
                                          <p:spTgt spid="4198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1987">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198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198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2">
            <a:extLst>
              <a:ext uri="{FF2B5EF4-FFF2-40B4-BE49-F238E27FC236}">
                <a16:creationId xmlns:a16="http://schemas.microsoft.com/office/drawing/2014/main" id="{F5C13B38-7252-4546-84B2-C17CF3FD5543}"/>
              </a:ext>
            </a:extLst>
          </p:cNvPr>
          <p:cNvSpPr>
            <a:spLocks noChangeShapeType="1"/>
          </p:cNvSpPr>
          <p:nvPr/>
        </p:nvSpPr>
        <p:spPr bwMode="auto">
          <a:xfrm>
            <a:off x="4876800" y="838200"/>
            <a:ext cx="76200" cy="6019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660" name="Group 4">
            <a:extLst>
              <a:ext uri="{FF2B5EF4-FFF2-40B4-BE49-F238E27FC236}">
                <a16:creationId xmlns:a16="http://schemas.microsoft.com/office/drawing/2014/main" id="{404EB718-36BC-4A72-9FD3-2B2B93C4985E}"/>
              </a:ext>
            </a:extLst>
          </p:cNvPr>
          <p:cNvGrpSpPr>
            <a:grpSpLocks/>
          </p:cNvGrpSpPr>
          <p:nvPr/>
        </p:nvGrpSpPr>
        <p:grpSpPr bwMode="auto">
          <a:xfrm>
            <a:off x="107950" y="822325"/>
            <a:ext cx="4587875" cy="2967038"/>
            <a:chOff x="-10" y="472"/>
            <a:chExt cx="2890" cy="1869"/>
          </a:xfrm>
        </p:grpSpPr>
        <p:sp>
          <p:nvSpPr>
            <p:cNvPr id="70661" name="Text Box 5">
              <a:extLst>
                <a:ext uri="{FF2B5EF4-FFF2-40B4-BE49-F238E27FC236}">
                  <a16:creationId xmlns:a16="http://schemas.microsoft.com/office/drawing/2014/main" id="{23965DCB-1455-42C1-AFFE-D8C159B88049}"/>
                </a:ext>
              </a:extLst>
            </p:cNvPr>
            <p:cNvSpPr txBox="1">
              <a:spLocks noChangeArrowheads="1"/>
            </p:cNvSpPr>
            <p:nvPr/>
          </p:nvSpPr>
          <p:spPr bwMode="auto">
            <a:xfrm>
              <a:off x="-10" y="472"/>
              <a:ext cx="284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I</a:t>
              </a:r>
              <a:r>
                <a:rPr lang="vi-VN" altLang="en-US" sz="2000" b="1" u="sng">
                  <a:solidFill>
                    <a:srgbClr val="FF0000"/>
                  </a:solidFill>
                  <a:latin typeface="Times New Roman" panose="02020603050405020304" pitchFamily="18" charset="0"/>
                  <a:cs typeface="Times New Roman" panose="02020603050405020304" pitchFamily="18" charset="0"/>
                </a:rPr>
                <a:t>. Việt </a:t>
              </a:r>
              <a:r>
                <a:rPr lang="en-US" altLang="en-US" sz="2000" b="1" u="sng">
                  <a:solidFill>
                    <a:srgbClr val="FF0000"/>
                  </a:solidFill>
                  <a:latin typeface="Times New Roman" panose="02020603050405020304" pitchFamily="18" charset="0"/>
                  <a:cs typeface="Times New Roman" panose="02020603050405020304" pitchFamily="18" charset="0"/>
                </a:rPr>
                <a:t>N</a:t>
              </a:r>
              <a:r>
                <a:rPr lang="vi-VN" altLang="en-US" sz="2000" b="1" u="sng">
                  <a:solidFill>
                    <a:srgbClr val="FF0000"/>
                  </a:solidFill>
                  <a:latin typeface="Times New Roman" panose="02020603050405020304" pitchFamily="18" charset="0"/>
                  <a:cs typeface="Times New Roman" panose="02020603050405020304" pitchFamily="18" charset="0"/>
                </a:rPr>
                <a:t>am trong 10 năm đi lên CNXH</a:t>
              </a:r>
              <a:r>
                <a:rPr lang="en-US" altLang="en-US" sz="2000" b="1" u="sng">
                  <a:solidFill>
                    <a:srgbClr val="FF0000"/>
                  </a:solidFill>
                  <a:latin typeface="Times New Roman" panose="02020603050405020304" pitchFamily="18" charset="0"/>
                  <a:cs typeface="Times New Roman" panose="02020603050405020304" pitchFamily="18" charset="0"/>
                </a:rPr>
                <a:t> (1976-1985)</a:t>
              </a:r>
              <a:endParaRPr lang="vi-VN"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1. Thực hiện kế hoạch nhà nước 5 năm (1976 - 1980)</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70662" name="Text Box 6">
              <a:extLst>
                <a:ext uri="{FF2B5EF4-FFF2-40B4-BE49-F238E27FC236}">
                  <a16:creationId xmlns:a16="http://schemas.microsoft.com/office/drawing/2014/main" id="{45BC7B9E-C733-41B8-9E58-FD1CB858A5C9}"/>
                </a:ext>
              </a:extLst>
            </p:cNvPr>
            <p:cNvSpPr txBox="1">
              <a:spLocks noChangeArrowheads="1"/>
            </p:cNvSpPr>
            <p:nvPr/>
          </p:nvSpPr>
          <p:spPr bwMode="auto">
            <a:xfrm>
              <a:off x="0" y="1263"/>
              <a:ext cx="27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70663" name="Text Box 7">
              <a:extLst>
                <a:ext uri="{FF2B5EF4-FFF2-40B4-BE49-F238E27FC236}">
                  <a16:creationId xmlns:a16="http://schemas.microsoft.com/office/drawing/2014/main" id="{054A1F0E-E091-4C22-8A4C-3DD0828F0902}"/>
                </a:ext>
              </a:extLst>
            </p:cNvPr>
            <p:cNvSpPr txBox="1">
              <a:spLocks noChangeArrowheads="1"/>
            </p:cNvSpPr>
            <p:nvPr/>
          </p:nvSpPr>
          <p:spPr bwMode="auto">
            <a:xfrm>
              <a:off x="0" y="1683"/>
              <a:ext cx="26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b.</a:t>
              </a:r>
              <a:r>
                <a:rPr lang="vi-VN" altLang="en-US" sz="2000" b="1" u="sng">
                  <a:solidFill>
                    <a:srgbClr val="FF0000"/>
                  </a:solidFill>
                  <a:latin typeface="Times New Roman" panose="02020603050405020304" pitchFamily="18" charset="0"/>
                  <a:cs typeface="Times New Roman" panose="02020603050405020304" pitchFamily="18" charset="0"/>
                </a:rPr>
                <a:t> Thực hiện kế hoạch 1976 - 1980</a:t>
              </a:r>
              <a:r>
                <a:rPr lang="vi-VN" altLang="en-US" sz="2000" u="sng">
                  <a:solidFill>
                    <a:srgbClr val="FF0000"/>
                  </a:solidFill>
                  <a:latin typeface="Times New Roman" panose="02020603050405020304" pitchFamily="18" charset="0"/>
                  <a:cs typeface="Times New Roman" panose="02020603050405020304" pitchFamily="18" charset="0"/>
                </a:rPr>
                <a:t> </a:t>
              </a:r>
              <a:endParaRPr lang="en-US" altLang="en-US" sz="2000" u="sng">
                <a:solidFill>
                  <a:srgbClr val="FF0000"/>
                </a:solidFill>
                <a:latin typeface="Times New Roman" panose="02020603050405020304" pitchFamily="18" charset="0"/>
                <a:cs typeface="Times New Roman" panose="02020603050405020304" pitchFamily="18" charset="0"/>
              </a:endParaRPr>
            </a:p>
          </p:txBody>
        </p:sp>
        <p:sp>
          <p:nvSpPr>
            <p:cNvPr id="70664" name="Text Box 8">
              <a:extLst>
                <a:ext uri="{FF2B5EF4-FFF2-40B4-BE49-F238E27FC236}">
                  <a16:creationId xmlns:a16="http://schemas.microsoft.com/office/drawing/2014/main" id="{E8F59337-8A60-40AC-9D6D-5638313204C0}"/>
                </a:ext>
              </a:extLst>
            </p:cNvPr>
            <p:cNvSpPr txBox="1">
              <a:spLocks noChangeArrowheads="1"/>
            </p:cNvSpPr>
            <p:nvPr/>
          </p:nvSpPr>
          <p:spPr bwMode="auto">
            <a:xfrm>
              <a:off x="0" y="1899"/>
              <a:ext cx="28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Thực hiện kế hoạch nhà nước 5 năm (1981 - 1985)</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grpSp>
      <p:sp>
        <p:nvSpPr>
          <p:cNvPr id="70665" name="Text Box 9">
            <a:extLst>
              <a:ext uri="{FF2B5EF4-FFF2-40B4-BE49-F238E27FC236}">
                <a16:creationId xmlns:a16="http://schemas.microsoft.com/office/drawing/2014/main" id="{013ECD63-9347-40C2-AFE7-90869FA57521}"/>
              </a:ext>
            </a:extLst>
          </p:cNvPr>
          <p:cNvSpPr txBox="1">
            <a:spLocks noChangeArrowheads="1"/>
          </p:cNvSpPr>
          <p:nvPr/>
        </p:nvSpPr>
        <p:spPr bwMode="auto">
          <a:xfrm>
            <a:off x="5003800" y="1916113"/>
            <a:ext cx="388937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0000FF"/>
                </a:solidFill>
                <a:latin typeface="Times New Roman" panose="02020603050405020304" pitchFamily="18" charset="0"/>
                <a:cs typeface="Times New Roman" panose="02020603050405020304" pitchFamily="18" charset="0"/>
              </a:rPr>
              <a:t>-</a:t>
            </a:r>
            <a:r>
              <a:rPr lang="vi-VN" altLang="en-US" sz="2000" b="1">
                <a:solidFill>
                  <a:srgbClr val="0000FF"/>
                </a:solidFill>
                <a:latin typeface="Times New Roman" panose="02020603050405020304" pitchFamily="18" charset="0"/>
                <a:cs typeface="Times New Roman" panose="02020603050405020304" pitchFamily="18" charset="0"/>
              </a:rPr>
              <a:t> </a:t>
            </a:r>
            <a:r>
              <a:rPr lang="vi-VN" altLang="en-US" sz="2000" b="1" u="sng">
                <a:solidFill>
                  <a:srgbClr val="0000FF"/>
                </a:solidFill>
                <a:latin typeface="Times New Roman" panose="02020603050405020304" pitchFamily="18" charset="0"/>
                <a:cs typeface="Times New Roman" panose="02020603050405020304" pitchFamily="18" charset="0"/>
              </a:rPr>
              <a:t>Thành tựu:</a:t>
            </a:r>
            <a:r>
              <a:rPr lang="vi-VN" altLang="en-US" sz="2000" b="1">
                <a:solidFill>
                  <a:srgbClr val="0000FF"/>
                </a:solidFill>
                <a:latin typeface="Times New Roman" panose="02020603050405020304" pitchFamily="18" charset="0"/>
                <a:cs typeface="Times New Roman" panose="02020603050405020304" pitchFamily="18" charset="0"/>
              </a:rPr>
              <a:t> </a:t>
            </a:r>
            <a:endParaRPr lang="en-US" altLang="en-US" sz="2000">
              <a:solidFill>
                <a:srgbClr val="0000FF"/>
              </a:solidFill>
              <a:latin typeface="Times New Roman" panose="02020603050405020304" pitchFamily="18" charset="0"/>
              <a:cs typeface="Times New Roman" panose="02020603050405020304" pitchFamily="18" charset="0"/>
            </a:endParaRPr>
          </a:p>
          <a:p>
            <a:r>
              <a:rPr lang="en-US" altLang="en-US" sz="2000">
                <a:solidFill>
                  <a:srgbClr val="0000FF"/>
                </a:solidFill>
                <a:latin typeface="Times New Roman" panose="02020603050405020304" pitchFamily="18" charset="0"/>
                <a:cs typeface="Times New Roman" panose="02020603050405020304" pitchFamily="18" charset="0"/>
              </a:rPr>
              <a:t>+ Trong sản xuất nông nghiệp và công nghiệp đã chặn được đà giảm sút và có bước phát triển: sản xuất  lương thực tăng lên 17 triệu tấn; thu nhập quốc dân tăng 6,4%...</a:t>
            </a:r>
          </a:p>
          <a:p>
            <a:r>
              <a:rPr lang="en-US" altLang="en-US" sz="2000">
                <a:solidFill>
                  <a:srgbClr val="0000FF"/>
                </a:solidFill>
                <a:latin typeface="Times New Roman" panose="02020603050405020304" pitchFamily="18" charset="0"/>
                <a:cs typeface="Times New Roman" panose="02020603050405020304" pitchFamily="18" charset="0"/>
              </a:rPr>
              <a:t>+ Hoàn thành hàng trăm công trình tương đối lớn, hàng nghìn công trình vừa và nhỏ. Dầu mở bắt đầu được khai thác, các công trình như thủy điện Trị An, thủy điện S. Đà được xây dựng.</a:t>
            </a:r>
          </a:p>
          <a:p>
            <a:r>
              <a:rPr lang="en-US" altLang="en-US" sz="2000">
                <a:solidFill>
                  <a:srgbClr val="0000FF"/>
                </a:solidFill>
                <a:latin typeface="Times New Roman" panose="02020603050405020304" pitchFamily="18" charset="0"/>
                <a:cs typeface="Times New Roman" panose="02020603050405020304" pitchFamily="18" charset="0"/>
              </a:rPr>
              <a:t>+ Các hoạt động khoa học kĩ thuật được triển khai.</a:t>
            </a:r>
          </a:p>
        </p:txBody>
      </p:sp>
      <p:sp>
        <p:nvSpPr>
          <p:cNvPr id="70666" name="Text Box 10">
            <a:extLst>
              <a:ext uri="{FF2B5EF4-FFF2-40B4-BE49-F238E27FC236}">
                <a16:creationId xmlns:a16="http://schemas.microsoft.com/office/drawing/2014/main" id="{704DA81E-84C3-4CE4-ABE0-72F80ADB412A}"/>
              </a:ext>
            </a:extLst>
          </p:cNvPr>
          <p:cNvSpPr txBox="1">
            <a:spLocks noChangeArrowheads="1"/>
          </p:cNvSpPr>
          <p:nvPr/>
        </p:nvSpPr>
        <p:spPr bwMode="auto">
          <a:xfrm>
            <a:off x="5003800" y="836613"/>
            <a:ext cx="414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0000FF"/>
                </a:solidFill>
                <a:latin typeface="Times New Roman" panose="02020603050405020304" pitchFamily="18" charset="0"/>
                <a:cs typeface="Times New Roman" panose="02020603050405020304" pitchFamily="18" charset="0"/>
              </a:rPr>
              <a:t> </a:t>
            </a:r>
            <a:r>
              <a:rPr lang="vi-VN" altLang="en-US" sz="2000">
                <a:solidFill>
                  <a:srgbClr val="0000FF"/>
                </a:solidFill>
                <a:latin typeface="Times New Roman" panose="02020603050405020304" pitchFamily="18" charset="0"/>
                <a:cs typeface="Times New Roman" panose="02020603050405020304" pitchFamily="18" charset="0"/>
              </a:rPr>
              <a:t> </a:t>
            </a:r>
            <a:r>
              <a:rPr lang="vi-VN" altLang="en-US" sz="2000" i="1">
                <a:solidFill>
                  <a:srgbClr val="FF0000"/>
                </a:solidFill>
                <a:latin typeface="Times New Roman" panose="02020603050405020304" pitchFamily="18" charset="0"/>
                <a:cs typeface="Times New Roman" panose="02020603050405020304" pitchFamily="18" charset="0"/>
              </a:rPr>
              <a:t>Sau khi thực hiện kế hoạch Nhà nước 5 năm (1981 - 1985) </a:t>
            </a:r>
            <a:r>
              <a:rPr lang="en-US" altLang="en-US" sz="2000" i="1">
                <a:solidFill>
                  <a:srgbClr val="FF0000"/>
                </a:solidFill>
                <a:latin typeface="Times New Roman" panose="02020603050405020304" pitchFamily="18" charset="0"/>
                <a:cs typeface="Times New Roman" panose="02020603050405020304" pitchFamily="18" charset="0"/>
              </a:rPr>
              <a:t>ta đã đạt được những thành tựu gì?</a:t>
            </a:r>
          </a:p>
        </p:txBody>
      </p:sp>
      <p:sp>
        <p:nvSpPr>
          <p:cNvPr id="3" name="Text Box 1">
            <a:extLst>
              <a:ext uri="{FF2B5EF4-FFF2-40B4-BE49-F238E27FC236}">
                <a16:creationId xmlns:a16="http://schemas.microsoft.com/office/drawing/2014/main" id="{0F680B62-FB06-E846-8581-FBA98DD35A2B}"/>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66"/>
                                        </p:tgtEl>
                                        <p:attrNameLst>
                                          <p:attrName>style.visibility</p:attrName>
                                        </p:attrNameLst>
                                      </p:cBhvr>
                                      <p:to>
                                        <p:strVal val="visible"/>
                                      </p:to>
                                    </p:set>
                                    <p:animEffect transition="in" filter="fade">
                                      <p:cBhvr>
                                        <p:cTn id="7" dur="2000"/>
                                        <p:tgtEl>
                                          <p:spTgt spid="70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0665"/>
                                        </p:tgtEl>
                                        <p:attrNameLst>
                                          <p:attrName>style.visibility</p:attrName>
                                        </p:attrNameLst>
                                      </p:cBhvr>
                                      <p:to>
                                        <p:strVal val="visible"/>
                                      </p:to>
                                    </p:set>
                                    <p:animEffect transition="in" filter="slide(fromBottom)">
                                      <p:cBhvr>
                                        <p:cTn id="12" dur="10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P spid="706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a:extLst>
              <a:ext uri="{FF2B5EF4-FFF2-40B4-BE49-F238E27FC236}">
                <a16:creationId xmlns:a16="http://schemas.microsoft.com/office/drawing/2014/main" id="{589C8580-C5E8-4FAB-9E6C-09DD99E41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36613"/>
            <a:ext cx="5976938" cy="5472112"/>
          </a:xfrm>
          <a:prstGeom prst="rect">
            <a:avLst/>
          </a:prstGeom>
          <a:noFill/>
          <a:extLst>
            <a:ext uri="{909E8E84-426E-40DD-AFC4-6F175D3DCCD1}">
              <a14:hiddenFill xmlns:a14="http://schemas.microsoft.com/office/drawing/2010/main">
                <a:solidFill>
                  <a:srgbClr val="FFFFFF"/>
                </a:solidFill>
              </a14:hiddenFill>
            </a:ext>
          </a:extLst>
        </p:spPr>
      </p:pic>
      <p:sp>
        <p:nvSpPr>
          <p:cNvPr id="21512" name="Rectangle 8">
            <a:extLst>
              <a:ext uri="{FF2B5EF4-FFF2-40B4-BE49-F238E27FC236}">
                <a16:creationId xmlns:a16="http://schemas.microsoft.com/office/drawing/2014/main" id="{1FDDF86D-0590-41EA-8EB3-105BC21DE17A}"/>
              </a:ext>
            </a:extLst>
          </p:cNvPr>
          <p:cNvSpPr>
            <a:spLocks noGrp="1" noChangeArrowheads="1"/>
          </p:cNvSpPr>
          <p:nvPr>
            <p:ph type="title"/>
          </p:nvPr>
        </p:nvSpPr>
        <p:spPr>
          <a:xfrm>
            <a:off x="-973138" y="-90488"/>
            <a:ext cx="8229601" cy="1143001"/>
          </a:xfrm>
          <a:noFill/>
          <a:ln/>
        </p:spPr>
        <p:txBody>
          <a:bodyPr/>
          <a:lstStyle/>
          <a:p>
            <a:r>
              <a:rPr lang="vi-VN" altLang="en-US" sz="2800" b="1" i="1">
                <a:latin typeface="Times New Roman" panose="02020603050405020304" pitchFamily="18" charset="0"/>
                <a:cs typeface="Times New Roman" panose="02020603050405020304" pitchFamily="18" charset="0"/>
              </a:rPr>
              <a:t>Nhà máy thủy điện Hòa Bình</a:t>
            </a:r>
          </a:p>
        </p:txBody>
      </p:sp>
      <p:sp>
        <p:nvSpPr>
          <p:cNvPr id="21513" name="Rectangle 9">
            <a:extLst>
              <a:ext uri="{FF2B5EF4-FFF2-40B4-BE49-F238E27FC236}">
                <a16:creationId xmlns:a16="http://schemas.microsoft.com/office/drawing/2014/main" id="{6644D2CE-1E2C-4D89-8AA5-AE74EB212BD0}"/>
              </a:ext>
            </a:extLst>
          </p:cNvPr>
          <p:cNvSpPr>
            <a:spLocks noChangeArrowheads="1"/>
          </p:cNvSpPr>
          <p:nvPr/>
        </p:nvSpPr>
        <p:spPr bwMode="auto">
          <a:xfrm>
            <a:off x="6589713" y="1067474"/>
            <a:ext cx="23749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r>
              <a:rPr lang="vi-VN" altLang="en-US" sz="2400">
                <a:latin typeface="Times New Roman" panose="02020603050405020304" pitchFamily="18" charset="0"/>
                <a:cs typeface="Times New Roman" panose="02020603050405020304" pitchFamily="18" charset="0"/>
              </a:rPr>
              <a:t>   </a:t>
            </a:r>
            <a:r>
              <a:rPr lang="vi-VN" altLang="en-US" sz="2400">
                <a:solidFill>
                  <a:schemeClr val="hlink"/>
                </a:solidFill>
                <a:latin typeface="Times New Roman" panose="02020603050405020304" pitchFamily="18" charset="0"/>
                <a:cs typeface="Times New Roman" panose="02020603050405020304" pitchFamily="18" charset="0"/>
              </a:rPr>
              <a:t>Nằm ở thành phố Hòa Bình, trên dòng sông Đà, tỉnh Hòa Bình. Là công trình thủy điện lớn nhất của Việt Nam do Liên Xô (cũ) giúp xây dựng. Công trình được khởi công ngày 06/1/1979.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72B8396-C190-4252-816C-4F3E4C55199B}"/>
              </a:ext>
            </a:extLst>
          </p:cNvPr>
          <p:cNvSpPr>
            <a:spLocks noGrp="1" noChangeArrowheads="1"/>
          </p:cNvSpPr>
          <p:nvPr>
            <p:ph type="title"/>
          </p:nvPr>
        </p:nvSpPr>
        <p:spPr>
          <a:xfrm>
            <a:off x="457200" y="-17463"/>
            <a:ext cx="8229600" cy="1143001"/>
          </a:xfrm>
        </p:spPr>
        <p:txBody>
          <a:bodyPr/>
          <a:lstStyle/>
          <a:p>
            <a:r>
              <a:rPr lang="vi-VN" altLang="en-US" sz="2800" b="1" i="1">
                <a:latin typeface="Times New Roman" panose="02020603050405020304" pitchFamily="18" charset="0"/>
                <a:cs typeface="Times New Roman" panose="02020603050405020304" pitchFamily="18" charset="0"/>
              </a:rPr>
              <a:t>Dầu mỏ bắt đầu được khai thác</a:t>
            </a:r>
          </a:p>
        </p:txBody>
      </p:sp>
      <p:pic>
        <p:nvPicPr>
          <p:cNvPr id="33797" name="Picture 5">
            <a:extLst>
              <a:ext uri="{FF2B5EF4-FFF2-40B4-BE49-F238E27FC236}">
                <a16:creationId xmlns:a16="http://schemas.microsoft.com/office/drawing/2014/main" id="{0CADBB50-5FEB-4A14-8466-C9CF1D24A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908050"/>
            <a:ext cx="4392612" cy="554513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a:extLst>
              <a:ext uri="{FF2B5EF4-FFF2-40B4-BE49-F238E27FC236}">
                <a16:creationId xmlns:a16="http://schemas.microsoft.com/office/drawing/2014/main" id="{B22BEE36-AF03-4534-A355-C6B1E9BD5E9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0825" y="836613"/>
            <a:ext cx="4249738"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p:cTn id="7" dur="500" fill="hold"/>
                                        <p:tgtEl>
                                          <p:spTgt spid="33798"/>
                                        </p:tgtEl>
                                        <p:attrNameLst>
                                          <p:attrName>ppt_w</p:attrName>
                                        </p:attrNameLst>
                                      </p:cBhvr>
                                      <p:tavLst>
                                        <p:tav tm="0">
                                          <p:val>
                                            <p:strVal val="#ppt_w*0.05"/>
                                          </p:val>
                                        </p:tav>
                                        <p:tav tm="100000">
                                          <p:val>
                                            <p:strVal val="#ppt_w"/>
                                          </p:val>
                                        </p:tav>
                                      </p:tavLst>
                                    </p:anim>
                                    <p:anim calcmode="lin" valueType="num">
                                      <p:cBhvr>
                                        <p:cTn id="8" dur="500" fill="hold"/>
                                        <p:tgtEl>
                                          <p:spTgt spid="33798"/>
                                        </p:tgtEl>
                                        <p:attrNameLst>
                                          <p:attrName>ppt_h</p:attrName>
                                        </p:attrNameLst>
                                      </p:cBhvr>
                                      <p:tavLst>
                                        <p:tav tm="0">
                                          <p:val>
                                            <p:strVal val="#ppt_h"/>
                                          </p:val>
                                        </p:tav>
                                        <p:tav tm="100000">
                                          <p:val>
                                            <p:strVal val="#ppt_h"/>
                                          </p:val>
                                        </p:tav>
                                      </p:tavLst>
                                    </p:anim>
                                    <p:anim calcmode="lin" valueType="num">
                                      <p:cBhvr>
                                        <p:cTn id="9" dur="500" fill="hold"/>
                                        <p:tgtEl>
                                          <p:spTgt spid="33798"/>
                                        </p:tgtEl>
                                        <p:attrNameLst>
                                          <p:attrName>ppt_x</p:attrName>
                                        </p:attrNameLst>
                                      </p:cBhvr>
                                      <p:tavLst>
                                        <p:tav tm="0">
                                          <p:val>
                                            <p:strVal val="#ppt_x-.2"/>
                                          </p:val>
                                        </p:tav>
                                        <p:tav tm="100000">
                                          <p:val>
                                            <p:strVal val="#ppt_x"/>
                                          </p:val>
                                        </p:tav>
                                      </p:tavLst>
                                    </p:anim>
                                    <p:anim calcmode="lin" valueType="num">
                                      <p:cBhvr>
                                        <p:cTn id="10" dur="500" fill="hold"/>
                                        <p:tgtEl>
                                          <p:spTgt spid="33798"/>
                                        </p:tgtEl>
                                        <p:attrNameLst>
                                          <p:attrName>ppt_y</p:attrName>
                                        </p:attrNameLst>
                                      </p:cBhvr>
                                      <p:tavLst>
                                        <p:tav tm="0">
                                          <p:val>
                                            <p:strVal val="#ppt_y"/>
                                          </p:val>
                                        </p:tav>
                                        <p:tav tm="100000">
                                          <p:val>
                                            <p:strVal val="#ppt_y"/>
                                          </p:val>
                                        </p:tav>
                                      </p:tavLst>
                                    </p:anim>
                                    <p:animEffect transition="in" filter="fade">
                                      <p:cBhvr>
                                        <p:cTn id="11"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a:extLst>
              <a:ext uri="{FF2B5EF4-FFF2-40B4-BE49-F238E27FC236}">
                <a16:creationId xmlns:a16="http://schemas.microsoft.com/office/drawing/2014/main" id="{A2D5C052-C032-4B05-AEE3-DFFB80286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36613"/>
            <a:ext cx="8064500" cy="5545137"/>
          </a:xfrm>
          <a:prstGeom prst="rect">
            <a:avLst/>
          </a:prstGeom>
          <a:noFill/>
          <a:extLst>
            <a:ext uri="{909E8E84-426E-40DD-AFC4-6F175D3DCCD1}">
              <a14:hiddenFill xmlns:a14="http://schemas.microsoft.com/office/drawing/2010/main">
                <a:solidFill>
                  <a:srgbClr val="FFFFFF"/>
                </a:solidFill>
              </a14:hiddenFill>
            </a:ext>
          </a:extLst>
        </p:spPr>
      </p:pic>
      <p:sp>
        <p:nvSpPr>
          <p:cNvPr id="34824" name="Rectangle 8">
            <a:extLst>
              <a:ext uri="{FF2B5EF4-FFF2-40B4-BE49-F238E27FC236}">
                <a16:creationId xmlns:a16="http://schemas.microsoft.com/office/drawing/2014/main" id="{E50B1427-5B2B-493C-95B8-7EEC1362EB94}"/>
              </a:ext>
            </a:extLst>
          </p:cNvPr>
          <p:cNvSpPr>
            <a:spLocks noGrp="1" noChangeArrowheads="1"/>
          </p:cNvSpPr>
          <p:nvPr>
            <p:ph type="title"/>
          </p:nvPr>
        </p:nvSpPr>
        <p:spPr>
          <a:xfrm>
            <a:off x="457200" y="-171450"/>
            <a:ext cx="8229600" cy="1143000"/>
          </a:xfrm>
          <a:noFill/>
          <a:ln/>
        </p:spPr>
        <p:txBody>
          <a:bodyPr/>
          <a:lstStyle/>
          <a:p>
            <a:r>
              <a:rPr lang="vi-VN" altLang="en-US" sz="3200" b="1" i="1">
                <a:latin typeface="Times New Roman" panose="02020603050405020304" pitchFamily="18" charset="0"/>
                <a:cs typeface="Times New Roman" panose="02020603050405020304" pitchFamily="18" charset="0"/>
              </a:rPr>
              <a:t>Nhà máy thủy điện Sông Đà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fade">
                                      <p:cBhvr>
                                        <p:cTn id="7" dur="20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a:extLst>
              <a:ext uri="{FF2B5EF4-FFF2-40B4-BE49-F238E27FC236}">
                <a16:creationId xmlns:a16="http://schemas.microsoft.com/office/drawing/2014/main" id="{4D382D5B-584D-4629-AA61-0977BD067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854075"/>
            <a:ext cx="8137525" cy="5346700"/>
          </a:xfrm>
          <a:prstGeom prst="rect">
            <a:avLst/>
          </a:prstGeom>
          <a:noFill/>
          <a:extLst>
            <a:ext uri="{909E8E84-426E-40DD-AFC4-6F175D3DCCD1}">
              <a14:hiddenFill xmlns:a14="http://schemas.microsoft.com/office/drawing/2010/main">
                <a:solidFill>
                  <a:srgbClr val="FFFFFF"/>
                </a:solidFill>
              </a14:hiddenFill>
            </a:ext>
          </a:extLst>
        </p:spPr>
      </p:pic>
      <p:sp>
        <p:nvSpPr>
          <p:cNvPr id="36869" name="Rectangle 5">
            <a:extLst>
              <a:ext uri="{FF2B5EF4-FFF2-40B4-BE49-F238E27FC236}">
                <a16:creationId xmlns:a16="http://schemas.microsoft.com/office/drawing/2014/main" id="{1D77B4D1-C312-41A2-BF45-2C4267303190}"/>
              </a:ext>
            </a:extLst>
          </p:cNvPr>
          <p:cNvSpPr>
            <a:spLocks noGrp="1" noChangeArrowheads="1"/>
          </p:cNvSpPr>
          <p:nvPr>
            <p:ph type="title"/>
          </p:nvPr>
        </p:nvSpPr>
        <p:spPr>
          <a:xfrm>
            <a:off x="395288" y="-171450"/>
            <a:ext cx="8229600" cy="1143000"/>
          </a:xfrm>
          <a:noFill/>
          <a:ln/>
        </p:spPr>
        <p:txBody>
          <a:bodyPr/>
          <a:lstStyle/>
          <a:p>
            <a:r>
              <a:rPr lang="vi-VN" altLang="en-US" sz="3200" b="1" i="1">
                <a:latin typeface="Times New Roman" panose="02020603050405020304" pitchFamily="18" charset="0"/>
                <a:cs typeface="Times New Roman" panose="02020603050405020304" pitchFamily="18" charset="0"/>
              </a:rPr>
              <a:t>Nhà máy thủy điện Trị 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2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2">
            <a:extLst>
              <a:ext uri="{FF2B5EF4-FFF2-40B4-BE49-F238E27FC236}">
                <a16:creationId xmlns:a16="http://schemas.microsoft.com/office/drawing/2014/main" id="{C3721B52-0BDB-48AD-B0BA-8A44BBB0A912}"/>
              </a:ext>
            </a:extLst>
          </p:cNvPr>
          <p:cNvSpPr>
            <a:spLocks noChangeShapeType="1"/>
          </p:cNvSpPr>
          <p:nvPr/>
        </p:nvSpPr>
        <p:spPr bwMode="auto">
          <a:xfrm>
            <a:off x="4876800" y="838200"/>
            <a:ext cx="76200" cy="6019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684" name="Group 4">
            <a:extLst>
              <a:ext uri="{FF2B5EF4-FFF2-40B4-BE49-F238E27FC236}">
                <a16:creationId xmlns:a16="http://schemas.microsoft.com/office/drawing/2014/main" id="{1D290A7D-0FB6-4C35-AEBD-927C056DB108}"/>
              </a:ext>
            </a:extLst>
          </p:cNvPr>
          <p:cNvGrpSpPr>
            <a:grpSpLocks/>
          </p:cNvGrpSpPr>
          <p:nvPr/>
        </p:nvGrpSpPr>
        <p:grpSpPr bwMode="auto">
          <a:xfrm>
            <a:off x="107950" y="822325"/>
            <a:ext cx="4587875" cy="2967038"/>
            <a:chOff x="-10" y="472"/>
            <a:chExt cx="2890" cy="1869"/>
          </a:xfrm>
        </p:grpSpPr>
        <p:sp>
          <p:nvSpPr>
            <p:cNvPr id="71685" name="Text Box 5">
              <a:extLst>
                <a:ext uri="{FF2B5EF4-FFF2-40B4-BE49-F238E27FC236}">
                  <a16:creationId xmlns:a16="http://schemas.microsoft.com/office/drawing/2014/main" id="{4647D2E2-EF01-44B9-9D83-A25791EA9902}"/>
                </a:ext>
              </a:extLst>
            </p:cNvPr>
            <p:cNvSpPr txBox="1">
              <a:spLocks noChangeArrowheads="1"/>
            </p:cNvSpPr>
            <p:nvPr/>
          </p:nvSpPr>
          <p:spPr bwMode="auto">
            <a:xfrm>
              <a:off x="-10" y="472"/>
              <a:ext cx="284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I</a:t>
              </a:r>
              <a:r>
                <a:rPr lang="vi-VN" altLang="en-US" sz="2000" b="1" u="sng">
                  <a:solidFill>
                    <a:srgbClr val="FF0000"/>
                  </a:solidFill>
                  <a:latin typeface="Times New Roman" panose="02020603050405020304" pitchFamily="18" charset="0"/>
                  <a:cs typeface="Times New Roman" panose="02020603050405020304" pitchFamily="18" charset="0"/>
                </a:rPr>
                <a:t>. Việt </a:t>
              </a:r>
              <a:r>
                <a:rPr lang="en-US" altLang="en-US" sz="2000" b="1" u="sng">
                  <a:solidFill>
                    <a:srgbClr val="FF0000"/>
                  </a:solidFill>
                  <a:latin typeface="Times New Roman" panose="02020603050405020304" pitchFamily="18" charset="0"/>
                  <a:cs typeface="Times New Roman" panose="02020603050405020304" pitchFamily="18" charset="0"/>
                </a:rPr>
                <a:t>N</a:t>
              </a:r>
              <a:r>
                <a:rPr lang="vi-VN" altLang="en-US" sz="2000" b="1" u="sng">
                  <a:solidFill>
                    <a:srgbClr val="FF0000"/>
                  </a:solidFill>
                  <a:latin typeface="Times New Roman" panose="02020603050405020304" pitchFamily="18" charset="0"/>
                  <a:cs typeface="Times New Roman" panose="02020603050405020304" pitchFamily="18" charset="0"/>
                </a:rPr>
                <a:t>am trong 10 năm đi lên CNXH</a:t>
              </a:r>
              <a:r>
                <a:rPr lang="en-US" altLang="en-US" sz="2000" b="1" u="sng">
                  <a:solidFill>
                    <a:srgbClr val="FF0000"/>
                  </a:solidFill>
                  <a:latin typeface="Times New Roman" panose="02020603050405020304" pitchFamily="18" charset="0"/>
                  <a:cs typeface="Times New Roman" panose="02020603050405020304" pitchFamily="18" charset="0"/>
                </a:rPr>
                <a:t> (1976-1985)</a:t>
              </a:r>
              <a:endParaRPr lang="vi-VN"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1. Thực hiện kế hoạch nhà nước 5 năm (1976 - 1980)</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71686" name="Text Box 6">
              <a:extLst>
                <a:ext uri="{FF2B5EF4-FFF2-40B4-BE49-F238E27FC236}">
                  <a16:creationId xmlns:a16="http://schemas.microsoft.com/office/drawing/2014/main" id="{E65C239E-A663-4F66-8FAF-1E513A1A8E93}"/>
                </a:ext>
              </a:extLst>
            </p:cNvPr>
            <p:cNvSpPr txBox="1">
              <a:spLocks noChangeArrowheads="1"/>
            </p:cNvSpPr>
            <p:nvPr/>
          </p:nvSpPr>
          <p:spPr bwMode="auto">
            <a:xfrm>
              <a:off x="0" y="1263"/>
              <a:ext cx="27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71687" name="Text Box 7">
              <a:extLst>
                <a:ext uri="{FF2B5EF4-FFF2-40B4-BE49-F238E27FC236}">
                  <a16:creationId xmlns:a16="http://schemas.microsoft.com/office/drawing/2014/main" id="{3BC00532-F949-4913-B40B-4C83729D3543}"/>
                </a:ext>
              </a:extLst>
            </p:cNvPr>
            <p:cNvSpPr txBox="1">
              <a:spLocks noChangeArrowheads="1"/>
            </p:cNvSpPr>
            <p:nvPr/>
          </p:nvSpPr>
          <p:spPr bwMode="auto">
            <a:xfrm>
              <a:off x="0" y="1683"/>
              <a:ext cx="26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b.</a:t>
              </a:r>
              <a:r>
                <a:rPr lang="vi-VN" altLang="en-US" sz="2000" b="1" u="sng">
                  <a:solidFill>
                    <a:srgbClr val="FF0000"/>
                  </a:solidFill>
                  <a:latin typeface="Times New Roman" panose="02020603050405020304" pitchFamily="18" charset="0"/>
                  <a:cs typeface="Times New Roman" panose="02020603050405020304" pitchFamily="18" charset="0"/>
                </a:rPr>
                <a:t> Thực hiện kế hoạch 1976 - 1980</a:t>
              </a:r>
              <a:r>
                <a:rPr lang="vi-VN" altLang="en-US" sz="2000" u="sng">
                  <a:solidFill>
                    <a:srgbClr val="FF0000"/>
                  </a:solidFill>
                  <a:latin typeface="Times New Roman" panose="02020603050405020304" pitchFamily="18" charset="0"/>
                  <a:cs typeface="Times New Roman" panose="02020603050405020304" pitchFamily="18" charset="0"/>
                </a:rPr>
                <a:t> </a:t>
              </a:r>
              <a:endParaRPr lang="en-US" altLang="en-US" sz="2000" u="sng">
                <a:solidFill>
                  <a:srgbClr val="FF0000"/>
                </a:solidFill>
                <a:latin typeface="Times New Roman" panose="02020603050405020304" pitchFamily="18" charset="0"/>
                <a:cs typeface="Times New Roman" panose="02020603050405020304" pitchFamily="18" charset="0"/>
              </a:endParaRPr>
            </a:p>
          </p:txBody>
        </p:sp>
        <p:sp>
          <p:nvSpPr>
            <p:cNvPr id="71688" name="Text Box 8">
              <a:extLst>
                <a:ext uri="{FF2B5EF4-FFF2-40B4-BE49-F238E27FC236}">
                  <a16:creationId xmlns:a16="http://schemas.microsoft.com/office/drawing/2014/main" id="{C68EE8C9-8EB8-49BC-9D8E-733BE1E473B4}"/>
                </a:ext>
              </a:extLst>
            </p:cNvPr>
            <p:cNvSpPr txBox="1">
              <a:spLocks noChangeArrowheads="1"/>
            </p:cNvSpPr>
            <p:nvPr/>
          </p:nvSpPr>
          <p:spPr bwMode="auto">
            <a:xfrm>
              <a:off x="0" y="1899"/>
              <a:ext cx="28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Thực hiện kế hoạch nhà nước 5 năm (1981 - 1985)</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grpSp>
      <p:sp>
        <p:nvSpPr>
          <p:cNvPr id="71690" name="Text Box 10">
            <a:extLst>
              <a:ext uri="{FF2B5EF4-FFF2-40B4-BE49-F238E27FC236}">
                <a16:creationId xmlns:a16="http://schemas.microsoft.com/office/drawing/2014/main" id="{2CF70493-F21B-4923-932C-5A2EC9CEC9EF}"/>
              </a:ext>
            </a:extLst>
          </p:cNvPr>
          <p:cNvSpPr txBox="1">
            <a:spLocks noChangeArrowheads="1"/>
          </p:cNvSpPr>
          <p:nvPr/>
        </p:nvSpPr>
        <p:spPr bwMode="auto">
          <a:xfrm>
            <a:off x="5003800" y="836613"/>
            <a:ext cx="414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0000FF"/>
                </a:solidFill>
                <a:latin typeface="Times New Roman" panose="02020603050405020304" pitchFamily="18" charset="0"/>
                <a:cs typeface="Times New Roman" panose="02020603050405020304" pitchFamily="18" charset="0"/>
              </a:rPr>
              <a:t> </a:t>
            </a:r>
            <a:r>
              <a:rPr lang="vi-VN" altLang="en-US" sz="2000">
                <a:solidFill>
                  <a:srgbClr val="0000FF"/>
                </a:solidFill>
                <a:latin typeface="Times New Roman" panose="02020603050405020304" pitchFamily="18" charset="0"/>
                <a:cs typeface="Times New Roman" panose="02020603050405020304" pitchFamily="18" charset="0"/>
              </a:rPr>
              <a:t> </a:t>
            </a:r>
            <a:r>
              <a:rPr lang="vi-VN" altLang="en-US" sz="2000" i="1">
                <a:solidFill>
                  <a:srgbClr val="FF0000"/>
                </a:solidFill>
                <a:latin typeface="Times New Roman" panose="02020603050405020304" pitchFamily="18" charset="0"/>
                <a:cs typeface="Times New Roman" panose="02020603050405020304" pitchFamily="18" charset="0"/>
              </a:rPr>
              <a:t>Sau khi thực hiện kế hoạch Nhà nước 5 năm (1981 - 1985) </a:t>
            </a:r>
            <a:r>
              <a:rPr lang="en-US" altLang="en-US" sz="2000" i="1">
                <a:solidFill>
                  <a:srgbClr val="FF0000"/>
                </a:solidFill>
                <a:latin typeface="Times New Roman" panose="02020603050405020304" pitchFamily="18" charset="0"/>
                <a:cs typeface="Times New Roman" panose="02020603050405020304" pitchFamily="18" charset="0"/>
              </a:rPr>
              <a:t>ta đã đạt được những thành tựu gì?</a:t>
            </a:r>
          </a:p>
        </p:txBody>
      </p:sp>
      <p:sp>
        <p:nvSpPr>
          <p:cNvPr id="71691" name="Text Box 11">
            <a:extLst>
              <a:ext uri="{FF2B5EF4-FFF2-40B4-BE49-F238E27FC236}">
                <a16:creationId xmlns:a16="http://schemas.microsoft.com/office/drawing/2014/main" id="{D110AE55-A68B-4E11-B1FD-199488CB2F10}"/>
              </a:ext>
            </a:extLst>
          </p:cNvPr>
          <p:cNvSpPr txBox="1">
            <a:spLocks noChangeArrowheads="1"/>
          </p:cNvSpPr>
          <p:nvPr/>
        </p:nvSpPr>
        <p:spPr bwMode="auto">
          <a:xfrm>
            <a:off x="4932363" y="1916113"/>
            <a:ext cx="414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solidFill>
                  <a:srgbClr val="0000FF"/>
                </a:solidFill>
                <a:latin typeface="Times New Roman" panose="02020603050405020304" pitchFamily="18" charset="0"/>
                <a:cs typeface="Times New Roman" panose="02020603050405020304" pitchFamily="18" charset="0"/>
              </a:rPr>
              <a:t> </a:t>
            </a:r>
            <a:r>
              <a:rPr lang="vi-VN" altLang="en-US" sz="2000">
                <a:solidFill>
                  <a:srgbClr val="0000FF"/>
                </a:solidFill>
                <a:latin typeface="Times New Roman" panose="02020603050405020304" pitchFamily="18" charset="0"/>
                <a:cs typeface="Times New Roman" panose="02020603050405020304" pitchFamily="18" charset="0"/>
              </a:rPr>
              <a:t> </a:t>
            </a:r>
            <a:r>
              <a:rPr lang="vi-VN" altLang="en-US" sz="2000" i="1">
                <a:solidFill>
                  <a:srgbClr val="FF0000"/>
                </a:solidFill>
                <a:latin typeface="Times New Roman" panose="02020603050405020304" pitchFamily="18" charset="0"/>
                <a:cs typeface="Times New Roman" panose="02020603050405020304" pitchFamily="18" charset="0"/>
              </a:rPr>
              <a:t>Những khó khăn, hạn chế trong việc thực hiện kế hoạch Nhà nước 5 năm (1981 - 1985) </a:t>
            </a:r>
            <a:r>
              <a:rPr lang="en-US" altLang="en-US" sz="2000" i="1">
                <a:solidFill>
                  <a:srgbClr val="FF0000"/>
                </a:solidFill>
                <a:latin typeface="Times New Roman" panose="02020603050405020304" pitchFamily="18" charset="0"/>
                <a:cs typeface="Times New Roman" panose="02020603050405020304" pitchFamily="18" charset="0"/>
              </a:rPr>
              <a:t>là gì?</a:t>
            </a:r>
          </a:p>
        </p:txBody>
      </p:sp>
      <p:sp>
        <p:nvSpPr>
          <p:cNvPr id="71692" name="Text Box 12">
            <a:extLst>
              <a:ext uri="{FF2B5EF4-FFF2-40B4-BE49-F238E27FC236}">
                <a16:creationId xmlns:a16="http://schemas.microsoft.com/office/drawing/2014/main" id="{2427E2C5-AB08-44F6-BE28-5AC1E00C06E0}"/>
              </a:ext>
            </a:extLst>
          </p:cNvPr>
          <p:cNvSpPr txBox="1">
            <a:spLocks noChangeArrowheads="1"/>
          </p:cNvSpPr>
          <p:nvPr/>
        </p:nvSpPr>
        <p:spPr bwMode="auto">
          <a:xfrm>
            <a:off x="5003800" y="3213100"/>
            <a:ext cx="374491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200" b="1">
                <a:solidFill>
                  <a:srgbClr val="0000FF"/>
                </a:solidFill>
                <a:latin typeface="Times New Roman" panose="02020603050405020304" pitchFamily="18" charset="0"/>
                <a:cs typeface="Times New Roman" panose="02020603050405020304" pitchFamily="18" charset="0"/>
              </a:rPr>
              <a:t> </a:t>
            </a:r>
            <a:r>
              <a:rPr lang="vi-VN" altLang="en-US" sz="2200" b="1" u="sng">
                <a:solidFill>
                  <a:srgbClr val="0000FF"/>
                </a:solidFill>
                <a:latin typeface="Times New Roman" panose="02020603050405020304" pitchFamily="18" charset="0"/>
                <a:cs typeface="Times New Roman" panose="02020603050405020304" pitchFamily="18" charset="0"/>
              </a:rPr>
              <a:t>Khó khăn - Hạn chế:</a:t>
            </a:r>
            <a:r>
              <a:rPr lang="vi-VN" altLang="en-US" sz="2200" b="1">
                <a:solidFill>
                  <a:srgbClr val="0000FF"/>
                </a:solidFill>
                <a:latin typeface="Times New Roman" panose="02020603050405020304" pitchFamily="18" charset="0"/>
                <a:cs typeface="Times New Roman" panose="02020603050405020304" pitchFamily="18" charset="0"/>
              </a:rPr>
              <a:t>     </a:t>
            </a:r>
          </a:p>
          <a:p>
            <a:r>
              <a:rPr lang="vi-VN" altLang="en-US" sz="2200">
                <a:solidFill>
                  <a:srgbClr val="0000FF"/>
                </a:solidFill>
                <a:latin typeface="Times New Roman" panose="02020603050405020304" pitchFamily="18" charset="0"/>
                <a:cs typeface="Times New Roman" panose="02020603050405020304" pitchFamily="18" charset="0"/>
              </a:rPr>
              <a:t>    Những</a:t>
            </a:r>
            <a:r>
              <a:rPr lang="vi-VN" altLang="en-US" sz="2200" b="1">
                <a:solidFill>
                  <a:srgbClr val="0000FF"/>
                </a:solidFill>
                <a:latin typeface="Times New Roman" panose="02020603050405020304" pitchFamily="18" charset="0"/>
                <a:cs typeface="Times New Roman" panose="02020603050405020304" pitchFamily="18" charset="0"/>
              </a:rPr>
              <a:t> k</a:t>
            </a:r>
            <a:r>
              <a:rPr lang="vi-VN" altLang="en-US" sz="2200">
                <a:solidFill>
                  <a:srgbClr val="0000FF"/>
                </a:solidFill>
                <a:latin typeface="Times New Roman" panose="02020603050405020304" pitchFamily="18" charset="0"/>
                <a:cs typeface="Times New Roman" panose="02020603050405020304" pitchFamily="18" charset="0"/>
              </a:rPr>
              <a:t>hó khăn yếu kém của 5 năm trước chưa được khắc phục, mục tiêu cơ bản là ổn định tình hình kinh tế - xã hội chưa thực hiện được.</a:t>
            </a:r>
            <a:r>
              <a:rPr lang="en-US" altLang="en-US" sz="2200">
                <a:solidFill>
                  <a:srgbClr val="0000FF"/>
                </a:solidFill>
                <a:latin typeface="Times New Roman" panose="02020603050405020304" pitchFamily="18" charset="0"/>
                <a:cs typeface="Times New Roman" panose="02020603050405020304" pitchFamily="18" charset="0"/>
              </a:rPr>
              <a:t> </a:t>
            </a:r>
          </a:p>
        </p:txBody>
      </p:sp>
      <p:sp>
        <p:nvSpPr>
          <p:cNvPr id="3" name="Text Box 1">
            <a:extLst>
              <a:ext uri="{FF2B5EF4-FFF2-40B4-BE49-F238E27FC236}">
                <a16:creationId xmlns:a16="http://schemas.microsoft.com/office/drawing/2014/main" id="{81F9A0DE-11B4-6C4A-ACEE-CAA6FCBF63FF}"/>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90"/>
                                        </p:tgtEl>
                                        <p:attrNameLst>
                                          <p:attrName>style.visibility</p:attrName>
                                        </p:attrNameLst>
                                      </p:cBhvr>
                                      <p:to>
                                        <p:strVal val="visible"/>
                                      </p:to>
                                    </p:set>
                                    <p:animEffect transition="in" filter="fade">
                                      <p:cBhvr>
                                        <p:cTn id="7" dur="2000"/>
                                        <p:tgtEl>
                                          <p:spTgt spid="71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691"/>
                                        </p:tgtEl>
                                        <p:attrNameLst>
                                          <p:attrName>style.visibility</p:attrName>
                                        </p:attrNameLst>
                                      </p:cBhvr>
                                      <p:to>
                                        <p:strVal val="visible"/>
                                      </p:to>
                                    </p:set>
                                    <p:animEffect transition="in" filter="fade">
                                      <p:cBhvr>
                                        <p:cTn id="12" dur="2000"/>
                                        <p:tgtEl>
                                          <p:spTgt spid="716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1692"/>
                                        </p:tgtEl>
                                        <p:attrNameLst>
                                          <p:attrName>style.visibility</p:attrName>
                                        </p:attrNameLst>
                                      </p:cBhvr>
                                      <p:to>
                                        <p:strVal val="visible"/>
                                      </p:to>
                                    </p:set>
                                    <p:animEffect transition="in" filter="wedge">
                                      <p:cBhvr>
                                        <p:cTn id="17" dur="20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P spid="71691" grpId="0"/>
      <p:bldP spid="7169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B6131674-4FF4-43DD-8ED4-498024A5E7F0}"/>
              </a:ext>
            </a:extLst>
          </p:cNvPr>
          <p:cNvSpPr>
            <a:spLocks noChangeArrowheads="1"/>
          </p:cNvSpPr>
          <p:nvPr/>
        </p:nvSpPr>
        <p:spPr bwMode="auto">
          <a:xfrm>
            <a:off x="2663825" y="457200"/>
            <a:ext cx="3743325" cy="533400"/>
          </a:xfrm>
          <a:prstGeom prst="rect">
            <a:avLst/>
          </a:prstGeom>
          <a:solidFill>
            <a:srgbClr val="FFFFFF"/>
          </a:solidFill>
          <a:ln w="9360" cap="sq">
            <a:solidFill>
              <a:srgbClr val="FFFFFF"/>
            </a:solidFill>
            <a:miter lim="800000"/>
            <a:headEnd/>
            <a:tailEnd/>
          </a:ln>
        </p:spPr>
        <p:txBody>
          <a:bodyPr wrap="none"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defRPr>
            </a:lvl9pPr>
          </a:lstStyle>
          <a:p>
            <a:pPr algn="ctr" eaLnBrk="1" hangingPunct="1">
              <a:buClrTx/>
              <a:buFontTx/>
              <a:buNone/>
            </a:pPr>
            <a:r>
              <a:rPr lang="en-US" altLang="en-US" sz="3600" b="1">
                <a:solidFill>
                  <a:schemeClr val="tx1"/>
                </a:solidFill>
                <a:latin typeface="Times New Roman" panose="02020603050405020304" pitchFamily="18" charset="0"/>
                <a:cs typeface="Lucida Sans Unicode" panose="020B0602030504020204" pitchFamily="34" charset="0"/>
              </a:rPr>
              <a:t>Bài 3</a:t>
            </a:r>
            <a:r>
              <a:rPr lang="vi-VN" altLang="en-US" sz="3600" b="1">
                <a:solidFill>
                  <a:schemeClr val="tx1"/>
                </a:solidFill>
                <a:latin typeface="Times New Roman" panose="02020603050405020304" pitchFamily="18" charset="0"/>
                <a:cs typeface="Lucida Sans Unicode" panose="020B0602030504020204" pitchFamily="34" charset="0"/>
              </a:rPr>
              <a:t>2</a:t>
            </a:r>
            <a:endParaRPr lang="en-US" altLang="en-US" sz="3600" b="1">
              <a:solidFill>
                <a:schemeClr val="tx1"/>
              </a:solidFill>
              <a:latin typeface="Times New Roman" panose="02020603050405020304" pitchFamily="18" charset="0"/>
              <a:cs typeface="Lucida Sans Unicode" panose="020B0602030504020204" pitchFamily="34" charset="0"/>
            </a:endParaRPr>
          </a:p>
        </p:txBody>
      </p:sp>
      <p:sp>
        <p:nvSpPr>
          <p:cNvPr id="4098" name="WordArt 2">
            <a:extLst>
              <a:ext uri="{FF2B5EF4-FFF2-40B4-BE49-F238E27FC236}">
                <a16:creationId xmlns:a16="http://schemas.microsoft.com/office/drawing/2014/main" id="{02025ADE-33BB-4BB3-AFF8-0F2403F36144}"/>
              </a:ext>
            </a:extLst>
          </p:cNvPr>
          <p:cNvSpPr>
            <a:spLocks noChangeArrowheads="1" noChangeShapeType="1" noTextEdit="1"/>
          </p:cNvSpPr>
          <p:nvPr/>
        </p:nvSpPr>
        <p:spPr bwMode="auto">
          <a:xfrm>
            <a:off x="202095" y="1800087"/>
            <a:ext cx="8800548" cy="3429000"/>
          </a:xfrm>
          <a:prstGeom prst="rect">
            <a:avLst/>
          </a:prstGeom>
        </p:spPr>
        <p:txBody>
          <a:bodyPr wrap="none" fromWordArt="1">
            <a:prstTxWarp prst="textWave1">
              <a:avLst>
                <a:gd name="adj1" fmla="val 6481"/>
                <a:gd name="adj2" fmla="val 0"/>
              </a:avLst>
            </a:prstTxWarp>
          </a:bodyPr>
          <a:lstStyle/>
          <a:p>
            <a:pPr algn="ctr">
              <a:buFont typeface="Times New Roman" pitchFamily="16" charset="0"/>
              <a:buNone/>
              <a:defRPr/>
            </a:pPr>
            <a:r>
              <a:rPr lang="vi-VN" b="1" kern="10">
                <a:ln w="9360" cap="sq">
                  <a:solidFill>
                    <a:srgbClr val="0000FF"/>
                  </a:solidFill>
                  <a:miter lim="800000"/>
                  <a:headEnd/>
                  <a:tailEnd/>
                </a:ln>
                <a:solidFill>
                  <a:srgbClr val="FF0000"/>
                </a:solidFill>
                <a:effectLst>
                  <a:outerShdw dist="53966" dir="2700000" algn="ctr" rotWithShape="0">
                    <a:srgbClr val="C0C0C0">
                      <a:alpha val="80011"/>
                    </a:srgbClr>
                  </a:outerShdw>
                </a:effectLst>
                <a:latin typeface="Times New Roman"/>
                <a:cs typeface="Times New Roman"/>
              </a:rPr>
              <a:t>XÂY DỰNG ĐẤT NƯỚC, ĐẤU TRANH </a:t>
            </a:r>
          </a:p>
          <a:p>
            <a:pPr algn="ctr">
              <a:buFont typeface="Times New Roman" pitchFamily="16" charset="0"/>
              <a:buNone/>
              <a:defRPr/>
            </a:pPr>
            <a:r>
              <a:rPr lang="vi-VN" b="1" kern="10">
                <a:ln w="9360" cap="sq">
                  <a:solidFill>
                    <a:srgbClr val="0000FF"/>
                  </a:solidFill>
                  <a:miter lim="800000"/>
                  <a:headEnd/>
                  <a:tailEnd/>
                </a:ln>
                <a:solidFill>
                  <a:srgbClr val="FF0000"/>
                </a:solidFill>
                <a:effectLst>
                  <a:outerShdw dist="53966" dir="2700000" algn="ctr" rotWithShape="0">
                    <a:srgbClr val="C0C0C0">
                      <a:alpha val="80011"/>
                    </a:srgbClr>
                  </a:outerShdw>
                </a:effectLst>
                <a:latin typeface="Times New Roman"/>
                <a:cs typeface="Times New Roman"/>
              </a:rPr>
              <a:t>BẢO VỆ  TỔ QUỐC (1976 – 1985)</a:t>
            </a:r>
            <a:endParaRPr lang="vi-VN" b="1" kern="10" dirty="0">
              <a:ln w="9360" cap="sq">
                <a:solidFill>
                  <a:srgbClr val="0000FF"/>
                </a:solidFill>
                <a:miter lim="800000"/>
                <a:headEnd/>
                <a:tailEnd/>
              </a:ln>
              <a:solidFill>
                <a:srgbClr val="FF0000"/>
              </a:solidFill>
              <a:effectLst>
                <a:outerShdw dist="53966" dir="2700000" algn="ctr" rotWithShape="0">
                  <a:srgbClr val="C0C0C0">
                    <a:alpha val="80011"/>
                  </a:srgbClr>
                </a:outerShdw>
              </a:effectLst>
              <a:latin typeface="Times New Roman"/>
              <a:cs typeface="Times New Roman"/>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4097"/>
                                        </p:tgtEl>
                                        <p:attrNameLst>
                                          <p:attrName>style.visibility</p:attrName>
                                        </p:attrNameLst>
                                      </p:cBhvr>
                                      <p:to>
                                        <p:strVal val="visible"/>
                                      </p:to>
                                    </p:set>
                                    <p:animEffect transition="in" filter="box(in)">
                                      <p:cBhvr additive="repl">
                                        <p:cTn id="7" dur="500"/>
                                        <p:tgtEl>
                                          <p:spTgt spid="40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4098"/>
                                        </p:tgtEl>
                                        <p:attrNameLst>
                                          <p:attrName>style.visibility</p:attrName>
                                        </p:attrNameLst>
                                      </p:cBhvr>
                                      <p:to>
                                        <p:strVal val="visible"/>
                                      </p:to>
                                    </p:set>
                                    <p:animEffect transition="in" filter="box(in)">
                                      <p:cBhvr additive="repl">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163BA5D-5876-4110-AAC0-41AB6890CA05}"/>
              </a:ext>
            </a:extLst>
          </p:cNvPr>
          <p:cNvSpPr>
            <a:spLocks noGrp="1" noChangeArrowheads="1"/>
          </p:cNvSpPr>
          <p:nvPr>
            <p:ph type="body" idx="1"/>
          </p:nvPr>
        </p:nvSpPr>
        <p:spPr>
          <a:xfrm>
            <a:off x="5832475" y="908050"/>
            <a:ext cx="3348038" cy="5649913"/>
          </a:xfrm>
        </p:spPr>
        <p:txBody>
          <a:bodyPr/>
          <a:lstStyle/>
          <a:p>
            <a:pPr>
              <a:lnSpc>
                <a:spcPct val="80000"/>
              </a:lnSpc>
              <a:buFontTx/>
              <a:buNone/>
            </a:pPr>
            <a:r>
              <a:rPr lang="vi-VN" altLang="en-US" sz="900">
                <a:solidFill>
                  <a:schemeClr val="hlink"/>
                </a:solidFill>
                <a:latin typeface="Times New Roman" panose="02020603050405020304" pitchFamily="18" charset="0"/>
                <a:cs typeface="Times New Roman" panose="02020603050405020304" pitchFamily="18" charset="0"/>
              </a:rPr>
              <a:t>                  </a:t>
            </a:r>
          </a:p>
          <a:p>
            <a:pPr>
              <a:lnSpc>
                <a:spcPct val="80000"/>
              </a:lnSpc>
              <a:buFontTx/>
              <a:buNone/>
            </a:pPr>
            <a:r>
              <a:rPr lang="vi-VN" altLang="en-US" sz="2000">
                <a:solidFill>
                  <a:schemeClr val="hlink"/>
                </a:solidFill>
                <a:latin typeface="Times New Roman" panose="02020603050405020304" pitchFamily="18" charset="0"/>
                <a:cs typeface="Times New Roman" panose="02020603050405020304" pitchFamily="18" charset="0"/>
              </a:rPr>
              <a:t>         Nhà máy thủy điện Sơn La là </a:t>
            </a:r>
            <a:r>
              <a:rPr lang="vi-VN" altLang="en-US" sz="2000">
                <a:solidFill>
                  <a:schemeClr val="hlink"/>
                </a:solidFill>
                <a:latin typeface="Times New Roman" panose="02020603050405020304" pitchFamily="18" charset="0"/>
                <a:cs typeface="Times New Roman" panose="02020603050405020304" pitchFamily="18" charset="0"/>
                <a:hlinkClick r:id="rId2"/>
              </a:rPr>
              <a:t>nhà máy thủy điện</a:t>
            </a:r>
            <a:r>
              <a:rPr lang="vi-VN" altLang="en-US" sz="2000">
                <a:solidFill>
                  <a:schemeClr val="hlink"/>
                </a:solidFill>
                <a:latin typeface="Times New Roman" panose="02020603050405020304" pitchFamily="18" charset="0"/>
                <a:cs typeface="Times New Roman" panose="02020603050405020304" pitchFamily="18" charset="0"/>
              </a:rPr>
              <a:t> lớn nhất </a:t>
            </a:r>
            <a:r>
              <a:rPr lang="vi-VN" altLang="en-US" sz="2000">
                <a:solidFill>
                  <a:schemeClr val="hlink"/>
                </a:solidFill>
                <a:latin typeface="Times New Roman" panose="02020603050405020304" pitchFamily="18" charset="0"/>
                <a:cs typeface="Times New Roman" panose="02020603050405020304" pitchFamily="18" charset="0"/>
                <a:hlinkClick r:id="rId3"/>
              </a:rPr>
              <a:t>Đông Nam Á</a:t>
            </a:r>
            <a:r>
              <a:rPr lang="vi-VN" altLang="en-US" sz="2000">
                <a:solidFill>
                  <a:schemeClr val="hlink"/>
                </a:solidFill>
                <a:latin typeface="Times New Roman" panose="02020603050405020304" pitchFamily="18" charset="0"/>
                <a:cs typeface="Times New Roman" panose="02020603050405020304" pitchFamily="18" charset="0"/>
              </a:rPr>
              <a:t>. Nhà máy được khởi công xây dựng ngày </a:t>
            </a:r>
            <a:r>
              <a:rPr lang="vi-VN" altLang="en-US" sz="2000">
                <a:solidFill>
                  <a:schemeClr val="hlink"/>
                </a:solidFill>
                <a:latin typeface="Times New Roman" panose="02020603050405020304" pitchFamily="18" charset="0"/>
                <a:cs typeface="Times New Roman" panose="02020603050405020304" pitchFamily="18" charset="0"/>
                <a:hlinkClick r:id="rId4"/>
              </a:rPr>
              <a:t>2 tháng 12</a:t>
            </a:r>
            <a:r>
              <a:rPr lang="vi-VN" altLang="en-US" sz="2000">
                <a:solidFill>
                  <a:schemeClr val="hlink"/>
                </a:solidFill>
                <a:latin typeface="Times New Roman" panose="02020603050405020304" pitchFamily="18" charset="0"/>
                <a:cs typeface="Times New Roman" panose="02020603050405020304" pitchFamily="18" charset="0"/>
              </a:rPr>
              <a:t> năm </a:t>
            </a:r>
            <a:r>
              <a:rPr lang="vi-VN" altLang="en-US" sz="2000">
                <a:solidFill>
                  <a:schemeClr val="hlink"/>
                </a:solidFill>
                <a:latin typeface="Times New Roman" panose="02020603050405020304" pitchFamily="18" charset="0"/>
                <a:cs typeface="Times New Roman" panose="02020603050405020304" pitchFamily="18" charset="0"/>
                <a:hlinkClick r:id="rId5"/>
              </a:rPr>
              <a:t>2006</a:t>
            </a:r>
            <a:r>
              <a:rPr lang="vi-VN" altLang="en-US" sz="2000">
                <a:solidFill>
                  <a:schemeClr val="hlink"/>
                </a:solidFill>
                <a:latin typeface="Times New Roman" panose="02020603050405020304" pitchFamily="18" charset="0"/>
                <a:cs typeface="Times New Roman" panose="02020603050405020304" pitchFamily="18" charset="0"/>
              </a:rPr>
              <a:t>, tại xã Ít Ong, </a:t>
            </a:r>
            <a:r>
              <a:rPr lang="vi-VN" altLang="en-US" sz="2000">
                <a:solidFill>
                  <a:schemeClr val="hlink"/>
                </a:solidFill>
                <a:latin typeface="Times New Roman" panose="02020603050405020304" pitchFamily="18" charset="0"/>
                <a:cs typeface="Times New Roman" panose="02020603050405020304" pitchFamily="18" charset="0"/>
                <a:hlinkClick r:id="rId6"/>
              </a:rPr>
              <a:t>Mường La</a:t>
            </a:r>
            <a:r>
              <a:rPr lang="vi-VN" altLang="en-US" sz="2000">
                <a:solidFill>
                  <a:schemeClr val="hlink"/>
                </a:solidFill>
                <a:latin typeface="Times New Roman" panose="02020603050405020304" pitchFamily="18" charset="0"/>
                <a:cs typeface="Times New Roman" panose="02020603050405020304" pitchFamily="18" charset="0"/>
              </a:rPr>
              <a:t>, </a:t>
            </a:r>
            <a:r>
              <a:rPr lang="vi-VN" altLang="en-US" sz="2000">
                <a:solidFill>
                  <a:schemeClr val="hlink"/>
                </a:solidFill>
                <a:latin typeface="Times New Roman" panose="02020603050405020304" pitchFamily="18" charset="0"/>
                <a:cs typeface="Times New Roman" panose="02020603050405020304" pitchFamily="18" charset="0"/>
                <a:hlinkClick r:id="rId7"/>
              </a:rPr>
              <a:t>Sơn La</a:t>
            </a:r>
            <a:r>
              <a:rPr lang="vi-VN" altLang="en-US" sz="2000">
                <a:solidFill>
                  <a:schemeClr val="hlink"/>
                </a:solidFill>
                <a:latin typeface="Times New Roman" panose="02020603050405020304" pitchFamily="18" charset="0"/>
                <a:cs typeface="Times New Roman" panose="02020603050405020304" pitchFamily="18" charset="0"/>
              </a:rPr>
              <a:t>.</a:t>
            </a:r>
          </a:p>
          <a:p>
            <a:pPr>
              <a:lnSpc>
                <a:spcPct val="80000"/>
              </a:lnSpc>
              <a:buFontTx/>
              <a:buNone/>
            </a:pPr>
            <a:endParaRPr lang="vi-VN" altLang="en-US" sz="2000">
              <a:solidFill>
                <a:schemeClr val="hlink"/>
              </a:solidFill>
              <a:latin typeface="Times New Roman" panose="02020603050405020304" pitchFamily="18" charset="0"/>
              <a:cs typeface="Times New Roman" panose="02020603050405020304" pitchFamily="18" charset="0"/>
            </a:endParaRPr>
          </a:p>
          <a:p>
            <a:pPr>
              <a:lnSpc>
                <a:spcPct val="80000"/>
              </a:lnSpc>
              <a:buFontTx/>
              <a:buNone/>
            </a:pPr>
            <a:r>
              <a:rPr lang="vi-VN" altLang="en-US" sz="2000">
                <a:solidFill>
                  <a:schemeClr val="hlink"/>
                </a:solidFill>
                <a:latin typeface="Times New Roman" panose="02020603050405020304" pitchFamily="18" charset="0"/>
                <a:cs typeface="Times New Roman" panose="02020603050405020304" pitchFamily="18" charset="0"/>
              </a:rPr>
              <a:t>        Tập đoàn Điện lực Việt Nam (EVN) cho biết, tổ máy số 1 của Nhà máy Thủy điện Sơn La đã hòa vào lưới điện quốc gia vào cuối năm 2010 và các tổ máy còn lại sẽ hoàn thành việc hòa lưới vào cuối năm 2012.</a:t>
            </a:r>
            <a:br>
              <a:rPr lang="vi-VN" altLang="en-US" sz="2000">
                <a:solidFill>
                  <a:schemeClr val="hlink"/>
                </a:solidFill>
                <a:latin typeface="Times New Roman" panose="02020603050405020304" pitchFamily="18" charset="0"/>
                <a:cs typeface="Times New Roman" panose="02020603050405020304" pitchFamily="18" charset="0"/>
              </a:rPr>
            </a:br>
            <a:endParaRPr lang="vi-VN" altLang="en-US" sz="2000">
              <a:solidFill>
                <a:schemeClr val="hlink"/>
              </a:solidFill>
              <a:latin typeface="Times New Roman" panose="02020603050405020304" pitchFamily="18" charset="0"/>
              <a:cs typeface="Times New Roman" panose="02020603050405020304" pitchFamily="18" charset="0"/>
            </a:endParaRPr>
          </a:p>
        </p:txBody>
      </p:sp>
      <p:pic>
        <p:nvPicPr>
          <p:cNvPr id="72707" name="Picture 3">
            <a:extLst>
              <a:ext uri="{FF2B5EF4-FFF2-40B4-BE49-F238E27FC236}">
                <a16:creationId xmlns:a16="http://schemas.microsoft.com/office/drawing/2014/main" id="{737E91E6-6282-4C3F-8539-5C9AC28A7A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908050"/>
            <a:ext cx="5976937" cy="5400675"/>
          </a:xfrm>
          <a:prstGeom prst="rect">
            <a:avLst/>
          </a:prstGeom>
          <a:noFill/>
          <a:extLst>
            <a:ext uri="{909E8E84-426E-40DD-AFC4-6F175D3DCCD1}">
              <a14:hiddenFill xmlns:a14="http://schemas.microsoft.com/office/drawing/2010/main">
                <a:solidFill>
                  <a:srgbClr val="FFFFFF"/>
                </a:solidFill>
              </a14:hiddenFill>
            </a:ext>
          </a:extLst>
        </p:spPr>
      </p:pic>
      <p:sp>
        <p:nvSpPr>
          <p:cNvPr id="72708" name="Rectangle 4">
            <a:extLst>
              <a:ext uri="{FF2B5EF4-FFF2-40B4-BE49-F238E27FC236}">
                <a16:creationId xmlns:a16="http://schemas.microsoft.com/office/drawing/2014/main" id="{041D77F4-E7F3-4DE5-8EFA-A5752345A84D}"/>
              </a:ext>
            </a:extLst>
          </p:cNvPr>
          <p:cNvSpPr>
            <a:spLocks noGrp="1" noChangeArrowheads="1"/>
          </p:cNvSpPr>
          <p:nvPr>
            <p:ph type="title"/>
          </p:nvPr>
        </p:nvSpPr>
        <p:spPr>
          <a:xfrm>
            <a:off x="-828675" y="-90488"/>
            <a:ext cx="8229600" cy="1143001"/>
          </a:xfrm>
          <a:noFill/>
          <a:ln/>
        </p:spPr>
        <p:txBody>
          <a:bodyPr/>
          <a:lstStyle/>
          <a:p>
            <a:r>
              <a:rPr lang="vi-VN" altLang="en-US" sz="2400" b="1" i="1">
                <a:latin typeface="Times New Roman" panose="02020603050405020304" pitchFamily="18" charset="0"/>
                <a:cs typeface="Times New Roman" panose="02020603050405020304" pitchFamily="18" charset="0"/>
              </a:rPr>
              <a:t>Nhà máy thủy điện Sơn 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fade">
                                      <p:cBhvr>
                                        <p:cTn id="7" dur="20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a:extLst>
              <a:ext uri="{FF2B5EF4-FFF2-40B4-BE49-F238E27FC236}">
                <a16:creationId xmlns:a16="http://schemas.microsoft.com/office/drawing/2014/main" id="{A4E05715-0CD0-4C25-88E1-BE0D9F905196}"/>
              </a:ext>
            </a:extLst>
          </p:cNvPr>
          <p:cNvSpPr>
            <a:spLocks noChangeShapeType="1"/>
          </p:cNvSpPr>
          <p:nvPr/>
        </p:nvSpPr>
        <p:spPr bwMode="auto">
          <a:xfrm>
            <a:off x="4356100" y="838200"/>
            <a:ext cx="76200" cy="6019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2473" name="Group 9">
            <a:extLst>
              <a:ext uri="{FF2B5EF4-FFF2-40B4-BE49-F238E27FC236}">
                <a16:creationId xmlns:a16="http://schemas.microsoft.com/office/drawing/2014/main" id="{1B855642-31AE-43D2-9410-B9C0719CF3F1}"/>
              </a:ext>
            </a:extLst>
          </p:cNvPr>
          <p:cNvGrpSpPr>
            <a:grpSpLocks/>
          </p:cNvGrpSpPr>
          <p:nvPr/>
        </p:nvGrpSpPr>
        <p:grpSpPr bwMode="auto">
          <a:xfrm>
            <a:off x="-98425" y="749300"/>
            <a:ext cx="4587875" cy="2967038"/>
            <a:chOff x="-10" y="472"/>
            <a:chExt cx="2890" cy="1869"/>
          </a:xfrm>
        </p:grpSpPr>
        <p:sp>
          <p:nvSpPr>
            <p:cNvPr id="62467" name="Text Box 3">
              <a:extLst>
                <a:ext uri="{FF2B5EF4-FFF2-40B4-BE49-F238E27FC236}">
                  <a16:creationId xmlns:a16="http://schemas.microsoft.com/office/drawing/2014/main" id="{68A5D8EF-08F1-4F26-A591-8ABFB8F9EC21}"/>
                </a:ext>
              </a:extLst>
            </p:cNvPr>
            <p:cNvSpPr txBox="1">
              <a:spLocks noChangeArrowheads="1"/>
            </p:cNvSpPr>
            <p:nvPr/>
          </p:nvSpPr>
          <p:spPr bwMode="auto">
            <a:xfrm>
              <a:off x="-10" y="472"/>
              <a:ext cx="284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I</a:t>
              </a:r>
              <a:r>
                <a:rPr lang="vi-VN" altLang="en-US" sz="2000" b="1" u="sng">
                  <a:solidFill>
                    <a:srgbClr val="FF0000"/>
                  </a:solidFill>
                  <a:latin typeface="Times New Roman" panose="02020603050405020304" pitchFamily="18" charset="0"/>
                  <a:cs typeface="Times New Roman" panose="02020603050405020304" pitchFamily="18" charset="0"/>
                </a:rPr>
                <a:t>. Việt </a:t>
              </a:r>
              <a:r>
                <a:rPr lang="en-US" altLang="en-US" sz="2000" b="1" u="sng">
                  <a:solidFill>
                    <a:srgbClr val="FF0000"/>
                  </a:solidFill>
                  <a:latin typeface="Times New Roman" panose="02020603050405020304" pitchFamily="18" charset="0"/>
                  <a:cs typeface="Times New Roman" panose="02020603050405020304" pitchFamily="18" charset="0"/>
                </a:rPr>
                <a:t>N</a:t>
              </a:r>
              <a:r>
                <a:rPr lang="vi-VN" altLang="en-US" sz="2000" b="1" u="sng">
                  <a:solidFill>
                    <a:srgbClr val="FF0000"/>
                  </a:solidFill>
                  <a:latin typeface="Times New Roman" panose="02020603050405020304" pitchFamily="18" charset="0"/>
                  <a:cs typeface="Times New Roman" panose="02020603050405020304" pitchFamily="18" charset="0"/>
                </a:rPr>
                <a:t>am trong 10 năm đi lên CNXH</a:t>
              </a:r>
              <a:r>
                <a:rPr lang="en-US" altLang="en-US" sz="2000" b="1" u="sng">
                  <a:solidFill>
                    <a:srgbClr val="FF0000"/>
                  </a:solidFill>
                  <a:latin typeface="Times New Roman" panose="02020603050405020304" pitchFamily="18" charset="0"/>
                  <a:cs typeface="Times New Roman" panose="02020603050405020304" pitchFamily="18" charset="0"/>
                </a:rPr>
                <a:t> (1976-1985)</a:t>
              </a:r>
              <a:endParaRPr lang="vi-VN"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1. Thực hiện kế hoạch nhà nước 5 năm (1976 - 1980)</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2468" name="Text Box 4">
              <a:extLst>
                <a:ext uri="{FF2B5EF4-FFF2-40B4-BE49-F238E27FC236}">
                  <a16:creationId xmlns:a16="http://schemas.microsoft.com/office/drawing/2014/main" id="{A5F0A182-1193-4C1C-8BB9-12474F5DC82D}"/>
                </a:ext>
              </a:extLst>
            </p:cNvPr>
            <p:cNvSpPr txBox="1">
              <a:spLocks noChangeArrowheads="1"/>
            </p:cNvSpPr>
            <p:nvPr/>
          </p:nvSpPr>
          <p:spPr bwMode="auto">
            <a:xfrm>
              <a:off x="0" y="1263"/>
              <a:ext cx="27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2469" name="Text Box 5">
              <a:extLst>
                <a:ext uri="{FF2B5EF4-FFF2-40B4-BE49-F238E27FC236}">
                  <a16:creationId xmlns:a16="http://schemas.microsoft.com/office/drawing/2014/main" id="{CDD1FDF8-9C5C-4E3D-BBFA-7C1FC81AACB7}"/>
                </a:ext>
              </a:extLst>
            </p:cNvPr>
            <p:cNvSpPr txBox="1">
              <a:spLocks noChangeArrowheads="1"/>
            </p:cNvSpPr>
            <p:nvPr/>
          </p:nvSpPr>
          <p:spPr bwMode="auto">
            <a:xfrm>
              <a:off x="0" y="1683"/>
              <a:ext cx="26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b.</a:t>
              </a:r>
              <a:r>
                <a:rPr lang="vi-VN" altLang="en-US" sz="2000" b="1" u="sng">
                  <a:solidFill>
                    <a:srgbClr val="FF0000"/>
                  </a:solidFill>
                  <a:latin typeface="Times New Roman" panose="02020603050405020304" pitchFamily="18" charset="0"/>
                  <a:cs typeface="Times New Roman" panose="02020603050405020304" pitchFamily="18" charset="0"/>
                </a:rPr>
                <a:t> Thực hiện kế hoạch 1976 - 1980</a:t>
              </a:r>
              <a:r>
                <a:rPr lang="vi-VN" altLang="en-US" sz="2000" u="sng">
                  <a:solidFill>
                    <a:srgbClr val="FF0000"/>
                  </a:solidFill>
                  <a:latin typeface="Times New Roman" panose="02020603050405020304" pitchFamily="18" charset="0"/>
                  <a:cs typeface="Times New Roman" panose="02020603050405020304" pitchFamily="18" charset="0"/>
                </a:rPr>
                <a:t> </a:t>
              </a:r>
              <a:endParaRPr lang="en-US" altLang="en-US" sz="2000" u="sng">
                <a:solidFill>
                  <a:srgbClr val="FF0000"/>
                </a:solidFill>
                <a:latin typeface="Times New Roman" panose="02020603050405020304" pitchFamily="18" charset="0"/>
                <a:cs typeface="Times New Roman" panose="02020603050405020304" pitchFamily="18" charset="0"/>
              </a:endParaRPr>
            </a:p>
          </p:txBody>
        </p:sp>
        <p:sp>
          <p:nvSpPr>
            <p:cNvPr id="62470" name="Text Box 6">
              <a:extLst>
                <a:ext uri="{FF2B5EF4-FFF2-40B4-BE49-F238E27FC236}">
                  <a16:creationId xmlns:a16="http://schemas.microsoft.com/office/drawing/2014/main" id="{73076096-7BDF-4131-99E2-CCA368050509}"/>
                </a:ext>
              </a:extLst>
            </p:cNvPr>
            <p:cNvSpPr txBox="1">
              <a:spLocks noChangeArrowheads="1"/>
            </p:cNvSpPr>
            <p:nvPr/>
          </p:nvSpPr>
          <p:spPr bwMode="auto">
            <a:xfrm>
              <a:off x="0" y="1899"/>
              <a:ext cx="28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Thực hiện kế hoạch nhà nước 5 năm (1981 - 1985)</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grpSp>
      <p:sp>
        <p:nvSpPr>
          <p:cNvPr id="62472" name="Text Box 8">
            <a:extLst>
              <a:ext uri="{FF2B5EF4-FFF2-40B4-BE49-F238E27FC236}">
                <a16:creationId xmlns:a16="http://schemas.microsoft.com/office/drawing/2014/main" id="{FB66A5F8-ED3D-4331-9153-146436A3EB6B}"/>
              </a:ext>
            </a:extLst>
          </p:cNvPr>
          <p:cNvSpPr txBox="1">
            <a:spLocks noChangeArrowheads="1"/>
          </p:cNvSpPr>
          <p:nvPr/>
        </p:nvSpPr>
        <p:spPr bwMode="auto">
          <a:xfrm>
            <a:off x="4356100" y="765175"/>
            <a:ext cx="45608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II</a:t>
            </a:r>
            <a:r>
              <a:rPr lang="en-US" altLang="en-US" sz="2000" b="1" u="sng">
                <a:solidFill>
                  <a:srgbClr val="FF0000"/>
                </a:solidFill>
                <a:latin typeface="Times New Roman" panose="02020603050405020304" pitchFamily="18" charset="0"/>
                <a:cs typeface="Times New Roman" panose="02020603050405020304" pitchFamily="18" charset="0"/>
              </a:rPr>
              <a:t>.</a:t>
            </a:r>
            <a:r>
              <a:rPr lang="vi-VN" altLang="en-US" sz="2000" b="1" u="sng">
                <a:solidFill>
                  <a:srgbClr val="FF0000"/>
                </a:solidFill>
                <a:latin typeface="Times New Roman" panose="02020603050405020304" pitchFamily="18" charset="0"/>
                <a:cs typeface="Times New Roman" panose="02020603050405020304" pitchFamily="18" charset="0"/>
              </a:rPr>
              <a:t> Đấu tranh bảo vệ Tổ Quốc (1975 – </a:t>
            </a:r>
            <a:endParaRPr lang="en-US"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u="sng">
                <a:solidFill>
                  <a:srgbClr val="FF0000"/>
                </a:solidFill>
                <a:latin typeface="Times New Roman" panose="02020603050405020304" pitchFamily="18" charset="0"/>
                <a:cs typeface="Times New Roman" panose="02020603050405020304" pitchFamily="18" charset="0"/>
              </a:rPr>
              <a:t>1979)</a:t>
            </a:r>
          </a:p>
          <a:p>
            <a:r>
              <a:rPr lang="vi-VN" altLang="en-US" sz="2000" b="1" u="sng">
                <a:solidFill>
                  <a:srgbClr val="FF0000"/>
                </a:solidFill>
                <a:latin typeface="Times New Roman" panose="02020603050405020304" pitchFamily="18" charset="0"/>
                <a:cs typeface="Times New Roman" panose="02020603050405020304" pitchFamily="18" charset="0"/>
              </a:rPr>
              <a:t> </a:t>
            </a:r>
            <a:r>
              <a:rPr lang="en-US" altLang="en-US" sz="2000" b="1" u="sng">
                <a:solidFill>
                  <a:srgbClr val="FF0000"/>
                </a:solidFill>
                <a:latin typeface="Times New Roman" panose="02020603050405020304" pitchFamily="18" charset="0"/>
                <a:cs typeface="Times New Roman" panose="02020603050405020304" pitchFamily="18" charset="0"/>
              </a:rPr>
              <a:t>1</a:t>
            </a:r>
            <a:r>
              <a:rPr lang="vi-VN" altLang="en-US" sz="2000" b="1" u="sng">
                <a:solidFill>
                  <a:srgbClr val="FF0000"/>
                </a:solidFill>
                <a:latin typeface="Times New Roman" panose="02020603050405020304" pitchFamily="18" charset="0"/>
                <a:cs typeface="Times New Roman" panose="02020603050405020304" pitchFamily="18" charset="0"/>
              </a:rPr>
              <a:t>. Đấu tranh bảo vệ biên giới Tây Nam </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2474" name="Text Box 10">
            <a:extLst>
              <a:ext uri="{FF2B5EF4-FFF2-40B4-BE49-F238E27FC236}">
                <a16:creationId xmlns:a16="http://schemas.microsoft.com/office/drawing/2014/main" id="{501DF03F-06FE-4855-9786-F71C0435ECAA}"/>
              </a:ext>
            </a:extLst>
          </p:cNvPr>
          <p:cNvSpPr txBox="1">
            <a:spLocks noChangeArrowheads="1"/>
          </p:cNvSpPr>
          <p:nvPr/>
        </p:nvSpPr>
        <p:spPr bwMode="auto">
          <a:xfrm>
            <a:off x="4479925" y="1884363"/>
            <a:ext cx="47720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a:solidFill>
                  <a:srgbClr val="0000FF"/>
                </a:solidFill>
                <a:latin typeface="Times New Roman" panose="02020603050405020304" pitchFamily="18" charset="0"/>
                <a:cs typeface="Times New Roman" panose="02020603050405020304" pitchFamily="18" charset="0"/>
              </a:rPr>
              <a:t>- Sau thắng lợi của cuộc kháng chiến chống Mỹ, tập đoàn Pôn Pốt, đại diện cho “khơ-me đỏ” ở CPC cho quân khiêu khích dọc biên giới Tây – Nam, xâm phạm nhiều vùng lãnh thổ nước ta.</a:t>
            </a:r>
            <a:r>
              <a:rPr lang="en-US" altLang="en-US" sz="2000">
                <a:solidFill>
                  <a:srgbClr val="0000FF"/>
                </a:solidFill>
                <a:latin typeface="Times New Roman" panose="02020603050405020304" pitchFamily="18" charset="0"/>
                <a:cs typeface="Times New Roman" panose="02020603050405020304" pitchFamily="18" charset="0"/>
              </a:rPr>
              <a:t> </a:t>
            </a:r>
          </a:p>
        </p:txBody>
      </p:sp>
      <p:sp>
        <p:nvSpPr>
          <p:cNvPr id="62475" name="Text Box 11">
            <a:extLst>
              <a:ext uri="{FF2B5EF4-FFF2-40B4-BE49-F238E27FC236}">
                <a16:creationId xmlns:a16="http://schemas.microsoft.com/office/drawing/2014/main" id="{67FFF899-4244-46C8-B77F-C2A8A51BE7D7}"/>
              </a:ext>
            </a:extLst>
          </p:cNvPr>
          <p:cNvSpPr txBox="1">
            <a:spLocks noChangeArrowheads="1"/>
          </p:cNvSpPr>
          <p:nvPr/>
        </p:nvSpPr>
        <p:spPr bwMode="auto">
          <a:xfrm>
            <a:off x="4500563" y="3716338"/>
            <a:ext cx="45005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vi-VN" altLang="en-US" sz="2000">
                <a:solidFill>
                  <a:srgbClr val="0000FF"/>
                </a:solidFill>
                <a:latin typeface="Times New Roman" panose="02020603050405020304" pitchFamily="18" charset="0"/>
                <a:cs typeface="Times New Roman" panose="02020603050405020304" pitchFamily="18" charset="0"/>
              </a:rPr>
              <a:t> 22/12/1978 tập đoàn Pôn Pốt huy động 19 sư đoàn tiến đánh Tây Ninh, mở đầu chiến tranh xâm lấn biên giới Tây – Nam nước ta. </a:t>
            </a:r>
            <a:endParaRPr lang="en-US" altLang="en-US" sz="2000">
              <a:solidFill>
                <a:srgbClr val="0000FF"/>
              </a:solidFill>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a16="http://schemas.microsoft.com/office/drawing/2014/main" id="{CCA21DF6-E51F-644D-A8E6-5B3E73B8050B}"/>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2472"/>
                                        </p:tgtEl>
                                        <p:attrNameLst>
                                          <p:attrName>style.visibility</p:attrName>
                                        </p:attrNameLst>
                                      </p:cBhvr>
                                      <p:to>
                                        <p:strVal val="visible"/>
                                      </p:to>
                                    </p:set>
                                    <p:anim calcmode="lin" valueType="num">
                                      <p:cBhvr additive="base">
                                        <p:cTn id="7" dur="1000" fill="hold"/>
                                        <p:tgtEl>
                                          <p:spTgt spid="62472"/>
                                        </p:tgtEl>
                                        <p:attrNameLst>
                                          <p:attrName>ppt_x</p:attrName>
                                        </p:attrNameLst>
                                      </p:cBhvr>
                                      <p:tavLst>
                                        <p:tav tm="0">
                                          <p:val>
                                            <p:strVal val="#ppt_x"/>
                                          </p:val>
                                        </p:tav>
                                        <p:tav tm="100000">
                                          <p:val>
                                            <p:strVal val="#ppt_x"/>
                                          </p:val>
                                        </p:tav>
                                      </p:tavLst>
                                    </p:anim>
                                    <p:anim calcmode="lin" valueType="num">
                                      <p:cBhvr additive="base">
                                        <p:cTn id="8" dur="1000" fill="hold"/>
                                        <p:tgtEl>
                                          <p:spTgt spid="624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2474"/>
                                        </p:tgtEl>
                                        <p:attrNameLst>
                                          <p:attrName>style.visibility</p:attrName>
                                        </p:attrNameLst>
                                      </p:cBhvr>
                                      <p:to>
                                        <p:strVal val="visible"/>
                                      </p:to>
                                    </p:set>
                                    <p:animEffect transition="in" filter="wipe(down)">
                                      <p:cBhvr>
                                        <p:cTn id="13" dur="1000"/>
                                        <p:tgtEl>
                                          <p:spTgt spid="624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62475"/>
                                        </p:tgtEl>
                                        <p:attrNameLst>
                                          <p:attrName>style.visibility</p:attrName>
                                        </p:attrNameLst>
                                      </p:cBhvr>
                                      <p:to>
                                        <p:strVal val="visible"/>
                                      </p:to>
                                    </p:set>
                                    <p:animEffect transition="in" filter="wedge">
                                      <p:cBhvr>
                                        <p:cTn id="18" dur="2000"/>
                                        <p:tgtEl>
                                          <p:spTgt spid="62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p:bldP spid="62474" grpId="0"/>
      <p:bldP spid="6247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1E88EA40-018C-47F2-91D6-40F69BEE91E6}"/>
              </a:ext>
            </a:extLst>
          </p:cNvPr>
          <p:cNvSpPr>
            <a:spLocks noGrp="1" noChangeArrowheads="1"/>
          </p:cNvSpPr>
          <p:nvPr>
            <p:ph type="body" idx="1"/>
          </p:nvPr>
        </p:nvSpPr>
        <p:spPr>
          <a:xfrm>
            <a:off x="457200" y="1052513"/>
            <a:ext cx="8229600" cy="4525962"/>
          </a:xfrm>
        </p:spPr>
        <p:txBody>
          <a:bodyPr/>
          <a:lstStyle/>
          <a:p>
            <a:pPr>
              <a:buFontTx/>
              <a:buNone/>
            </a:pPr>
            <a:r>
              <a:rPr lang="vi-VN" altLang="en-US" b="1">
                <a:latin typeface="Times New Roman" panose="02020603050405020304" pitchFamily="18" charset="0"/>
                <a:cs typeface="Times New Roman" panose="02020603050405020304" pitchFamily="18" charset="0"/>
              </a:rPr>
              <a:t>      </a:t>
            </a:r>
            <a:r>
              <a:rPr lang="vi-VN" altLang="en-US" b="1" i="1">
                <a:latin typeface="Times New Roman" panose="02020603050405020304" pitchFamily="18" charset="0"/>
                <a:cs typeface="Times New Roman" panose="02020603050405020304" pitchFamily="18" charset="0"/>
              </a:rPr>
              <a:t>Có một địa chỉ ghi dấu những tội ác kinh hoàng của Pôn Pốt tại xã Ba Chúc, huyện Tri Tôn, tỉnh An Giang. Tại đây vẫn còn một khu nhà mồ tập thể chứa đựng 1.159 bộ xương cốt của những thường dân vô tội bị quân Pôn Pốt tàn sát.</a:t>
            </a:r>
          </a:p>
        </p:txBody>
      </p:sp>
      <p:pic>
        <p:nvPicPr>
          <p:cNvPr id="20484" name="Picture 4" descr="Bauernbar">
            <a:hlinkClick r:id="rId2" action="ppaction://hlinksldjump" tooltip="click vao qua 3"/>
            <a:extLst>
              <a:ext uri="{FF2B5EF4-FFF2-40B4-BE49-F238E27FC236}">
                <a16:creationId xmlns:a16="http://schemas.microsoft.com/office/drawing/2014/main" id="{A944B8CD-7F71-4C86-80B2-B667AA651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797425"/>
            <a:ext cx="777557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9408F96E-2C63-4218-8B48-9BCEE6A0D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8913"/>
            <a:ext cx="4114800" cy="5907087"/>
          </a:xfrm>
          <a:prstGeom prst="rect">
            <a:avLst/>
          </a:prstGeom>
          <a:noFill/>
          <a:extLst>
            <a:ext uri="{909E8E84-426E-40DD-AFC4-6F175D3DCCD1}">
              <a14:hiddenFill xmlns:a14="http://schemas.microsoft.com/office/drawing/2010/main">
                <a:solidFill>
                  <a:srgbClr val="FFFFFF"/>
                </a:solidFill>
              </a14:hiddenFill>
            </a:ext>
          </a:extLst>
        </p:spPr>
      </p:pic>
      <p:pic>
        <p:nvPicPr>
          <p:cNvPr id="78851" name="Picture 3">
            <a:extLst>
              <a:ext uri="{FF2B5EF4-FFF2-40B4-BE49-F238E27FC236}">
                <a16:creationId xmlns:a16="http://schemas.microsoft.com/office/drawing/2014/main" id="{439D6E0C-7559-42D1-9628-707BD4AD3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60350"/>
            <a:ext cx="4648200" cy="5835650"/>
          </a:xfrm>
          <a:prstGeom prst="rect">
            <a:avLst/>
          </a:prstGeom>
          <a:noFill/>
          <a:extLst>
            <a:ext uri="{909E8E84-426E-40DD-AFC4-6F175D3DCCD1}">
              <a14:hiddenFill xmlns:a14="http://schemas.microsoft.com/office/drawing/2010/main">
                <a:solidFill>
                  <a:srgbClr val="FFFFFF"/>
                </a:solidFill>
              </a14:hiddenFill>
            </a:ext>
          </a:extLst>
        </p:spPr>
      </p:pic>
      <p:sp>
        <p:nvSpPr>
          <p:cNvPr id="78852" name="Text Box 4">
            <a:extLst>
              <a:ext uri="{FF2B5EF4-FFF2-40B4-BE49-F238E27FC236}">
                <a16:creationId xmlns:a16="http://schemas.microsoft.com/office/drawing/2014/main" id="{5FE0CEAB-B2EF-4176-B74F-3E75F39C408B}"/>
              </a:ext>
            </a:extLst>
          </p:cNvPr>
          <p:cNvSpPr txBox="1">
            <a:spLocks noChangeArrowheads="1"/>
          </p:cNvSpPr>
          <p:nvPr/>
        </p:nvSpPr>
        <p:spPr bwMode="auto">
          <a:xfrm>
            <a:off x="1485900" y="6172200"/>
            <a:ext cx="2438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Nhổ móng tay</a:t>
            </a:r>
          </a:p>
        </p:txBody>
      </p:sp>
      <p:sp>
        <p:nvSpPr>
          <p:cNvPr id="78853" name="Text Box 5">
            <a:extLst>
              <a:ext uri="{FF2B5EF4-FFF2-40B4-BE49-F238E27FC236}">
                <a16:creationId xmlns:a16="http://schemas.microsoft.com/office/drawing/2014/main" id="{94F27D63-BAB8-453C-BBD3-BB0D13985E36}"/>
              </a:ext>
            </a:extLst>
          </p:cNvPr>
          <p:cNvSpPr txBox="1">
            <a:spLocks noChangeArrowheads="1"/>
          </p:cNvSpPr>
          <p:nvPr/>
        </p:nvSpPr>
        <p:spPr bwMode="auto">
          <a:xfrm>
            <a:off x="6324600" y="6172200"/>
            <a:ext cx="1828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Trấn nước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strVal val="#ppt_w*0.05"/>
                                          </p:val>
                                        </p:tav>
                                        <p:tav tm="100000">
                                          <p:val>
                                            <p:strVal val="#ppt_w"/>
                                          </p:val>
                                        </p:tav>
                                      </p:tavLst>
                                    </p:anim>
                                    <p:anim calcmode="lin" valueType="num">
                                      <p:cBhvr>
                                        <p:cTn id="8" dur="500" fill="hold"/>
                                        <p:tgtEl>
                                          <p:spTgt spid="78850"/>
                                        </p:tgtEl>
                                        <p:attrNameLst>
                                          <p:attrName>ppt_h</p:attrName>
                                        </p:attrNameLst>
                                      </p:cBhvr>
                                      <p:tavLst>
                                        <p:tav tm="0">
                                          <p:val>
                                            <p:strVal val="#ppt_h"/>
                                          </p:val>
                                        </p:tav>
                                        <p:tav tm="100000">
                                          <p:val>
                                            <p:strVal val="#ppt_h"/>
                                          </p:val>
                                        </p:tav>
                                      </p:tavLst>
                                    </p:anim>
                                    <p:anim calcmode="lin" valueType="num">
                                      <p:cBhvr>
                                        <p:cTn id="9" dur="500" fill="hold"/>
                                        <p:tgtEl>
                                          <p:spTgt spid="78850"/>
                                        </p:tgtEl>
                                        <p:attrNameLst>
                                          <p:attrName>ppt_x</p:attrName>
                                        </p:attrNameLst>
                                      </p:cBhvr>
                                      <p:tavLst>
                                        <p:tav tm="0">
                                          <p:val>
                                            <p:strVal val="#ppt_x-.2"/>
                                          </p:val>
                                        </p:tav>
                                        <p:tav tm="100000">
                                          <p:val>
                                            <p:strVal val="#ppt_x"/>
                                          </p:val>
                                        </p:tav>
                                      </p:tavLst>
                                    </p:anim>
                                    <p:anim calcmode="lin" valueType="num">
                                      <p:cBhvr>
                                        <p:cTn id="10" dur="500" fill="hold"/>
                                        <p:tgtEl>
                                          <p:spTgt spid="78850"/>
                                        </p:tgtEl>
                                        <p:attrNameLst>
                                          <p:attrName>ppt_y</p:attrName>
                                        </p:attrNameLst>
                                      </p:cBhvr>
                                      <p:tavLst>
                                        <p:tav tm="0">
                                          <p:val>
                                            <p:strVal val="#ppt_y"/>
                                          </p:val>
                                        </p:tav>
                                        <p:tav tm="100000">
                                          <p:val>
                                            <p:strVal val="#ppt_y"/>
                                          </p:val>
                                        </p:tav>
                                      </p:tavLst>
                                    </p:anim>
                                    <p:animEffect transition="in" filter="fade">
                                      <p:cBhvr>
                                        <p:cTn id="11" dur="500"/>
                                        <p:tgtEl>
                                          <p:spTgt spid="788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78852">
                                            <p:txEl>
                                              <p:pRg st="0" end="0"/>
                                            </p:txEl>
                                          </p:spTgt>
                                        </p:tgtEl>
                                        <p:attrNameLst>
                                          <p:attrName>style.visibility</p:attrName>
                                        </p:attrNameLst>
                                      </p:cBhvr>
                                      <p:to>
                                        <p:strVal val="visible"/>
                                      </p:to>
                                    </p:set>
                                    <p:anim calcmode="lin" valueType="num">
                                      <p:cBhvr>
                                        <p:cTn id="16" dur="500" fill="hold"/>
                                        <p:tgtEl>
                                          <p:spTgt spid="7885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885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7885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885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885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78851"/>
                                        </p:tgtEl>
                                        <p:attrNameLst>
                                          <p:attrName>style.visibility</p:attrName>
                                        </p:attrNameLst>
                                      </p:cBhvr>
                                      <p:to>
                                        <p:strVal val="visible"/>
                                      </p:to>
                                    </p:set>
                                    <p:anim calcmode="lin" valueType="num">
                                      <p:cBhvr>
                                        <p:cTn id="25" dur="500" fill="hold"/>
                                        <p:tgtEl>
                                          <p:spTgt spid="78851"/>
                                        </p:tgtEl>
                                        <p:attrNameLst>
                                          <p:attrName>ppt_w</p:attrName>
                                        </p:attrNameLst>
                                      </p:cBhvr>
                                      <p:tavLst>
                                        <p:tav tm="0">
                                          <p:val>
                                            <p:strVal val="#ppt_w*0.05"/>
                                          </p:val>
                                        </p:tav>
                                        <p:tav tm="100000">
                                          <p:val>
                                            <p:strVal val="#ppt_w"/>
                                          </p:val>
                                        </p:tav>
                                      </p:tavLst>
                                    </p:anim>
                                    <p:anim calcmode="lin" valueType="num">
                                      <p:cBhvr>
                                        <p:cTn id="26" dur="500" fill="hold"/>
                                        <p:tgtEl>
                                          <p:spTgt spid="78851"/>
                                        </p:tgtEl>
                                        <p:attrNameLst>
                                          <p:attrName>ppt_h</p:attrName>
                                        </p:attrNameLst>
                                      </p:cBhvr>
                                      <p:tavLst>
                                        <p:tav tm="0">
                                          <p:val>
                                            <p:strVal val="#ppt_h"/>
                                          </p:val>
                                        </p:tav>
                                        <p:tav tm="100000">
                                          <p:val>
                                            <p:strVal val="#ppt_h"/>
                                          </p:val>
                                        </p:tav>
                                      </p:tavLst>
                                    </p:anim>
                                    <p:anim calcmode="lin" valueType="num">
                                      <p:cBhvr>
                                        <p:cTn id="27" dur="500" fill="hold"/>
                                        <p:tgtEl>
                                          <p:spTgt spid="78851"/>
                                        </p:tgtEl>
                                        <p:attrNameLst>
                                          <p:attrName>ppt_x</p:attrName>
                                        </p:attrNameLst>
                                      </p:cBhvr>
                                      <p:tavLst>
                                        <p:tav tm="0">
                                          <p:val>
                                            <p:strVal val="#ppt_x-.2"/>
                                          </p:val>
                                        </p:tav>
                                        <p:tav tm="100000">
                                          <p:val>
                                            <p:strVal val="#ppt_x"/>
                                          </p:val>
                                        </p:tav>
                                      </p:tavLst>
                                    </p:anim>
                                    <p:anim calcmode="lin" valueType="num">
                                      <p:cBhvr>
                                        <p:cTn id="28" dur="500" fill="hold"/>
                                        <p:tgtEl>
                                          <p:spTgt spid="78851"/>
                                        </p:tgtEl>
                                        <p:attrNameLst>
                                          <p:attrName>ppt_y</p:attrName>
                                        </p:attrNameLst>
                                      </p:cBhvr>
                                      <p:tavLst>
                                        <p:tav tm="0">
                                          <p:val>
                                            <p:strVal val="#ppt_y"/>
                                          </p:val>
                                        </p:tav>
                                        <p:tav tm="100000">
                                          <p:val>
                                            <p:strVal val="#ppt_y"/>
                                          </p:val>
                                        </p:tav>
                                      </p:tavLst>
                                    </p:anim>
                                    <p:animEffect transition="in" filter="fade">
                                      <p:cBhvr>
                                        <p:cTn id="29" dur="500"/>
                                        <p:tgtEl>
                                          <p:spTgt spid="7885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78853">
                                            <p:txEl>
                                              <p:pRg st="0" end="0"/>
                                            </p:txEl>
                                          </p:spTgt>
                                        </p:tgtEl>
                                        <p:attrNameLst>
                                          <p:attrName>style.visibility</p:attrName>
                                        </p:attrNameLst>
                                      </p:cBhvr>
                                      <p:to>
                                        <p:strVal val="visible"/>
                                      </p:to>
                                    </p:set>
                                    <p:anim calcmode="lin" valueType="num">
                                      <p:cBhvr>
                                        <p:cTn id="34" dur="500" fill="hold"/>
                                        <p:tgtEl>
                                          <p:spTgt spid="7885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8853">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7885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885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88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C1AB6614-023C-4BCC-8A05-C10B9EFC4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260350"/>
            <a:ext cx="4267200" cy="5400675"/>
          </a:xfrm>
          <a:prstGeom prst="rect">
            <a:avLst/>
          </a:prstGeom>
          <a:noFill/>
          <a:extLst>
            <a:ext uri="{909E8E84-426E-40DD-AFC4-6F175D3DCCD1}">
              <a14:hiddenFill xmlns:a14="http://schemas.microsoft.com/office/drawing/2010/main">
                <a:solidFill>
                  <a:srgbClr val="FFFFFF"/>
                </a:solidFill>
              </a14:hiddenFill>
            </a:ext>
          </a:extLst>
        </p:spPr>
      </p:pic>
      <p:pic>
        <p:nvPicPr>
          <p:cNvPr id="79875" name="Picture 3">
            <a:extLst>
              <a:ext uri="{FF2B5EF4-FFF2-40B4-BE49-F238E27FC236}">
                <a16:creationId xmlns:a16="http://schemas.microsoft.com/office/drawing/2014/main" id="{20276520-53EC-40B8-B47F-6A144A274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350"/>
            <a:ext cx="4419600" cy="5378450"/>
          </a:xfrm>
          <a:prstGeom prst="rect">
            <a:avLst/>
          </a:prstGeom>
          <a:noFill/>
          <a:extLst>
            <a:ext uri="{909E8E84-426E-40DD-AFC4-6F175D3DCCD1}">
              <a14:hiddenFill xmlns:a14="http://schemas.microsoft.com/office/drawing/2010/main">
                <a:solidFill>
                  <a:srgbClr val="FFFFFF"/>
                </a:solidFill>
              </a14:hiddenFill>
            </a:ext>
          </a:extLst>
        </p:spPr>
      </p:pic>
      <p:sp>
        <p:nvSpPr>
          <p:cNvPr id="79876" name="Text Box 4">
            <a:extLst>
              <a:ext uri="{FF2B5EF4-FFF2-40B4-BE49-F238E27FC236}">
                <a16:creationId xmlns:a16="http://schemas.microsoft.com/office/drawing/2014/main" id="{FAD1E481-025A-4436-BC2D-6C1BC1380CD1}"/>
              </a:ext>
            </a:extLst>
          </p:cNvPr>
          <p:cNvSpPr txBox="1">
            <a:spLocks noChangeArrowheads="1"/>
          </p:cNvSpPr>
          <p:nvPr/>
        </p:nvSpPr>
        <p:spPr bwMode="auto">
          <a:xfrm>
            <a:off x="93663" y="5734050"/>
            <a:ext cx="4191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  Treo tù nhân lên xà “tắm nắng” và nhấn đầu xuống nước cho đến chết</a:t>
            </a:r>
          </a:p>
        </p:txBody>
      </p:sp>
      <p:sp>
        <p:nvSpPr>
          <p:cNvPr id="79877" name="Text Box 5">
            <a:extLst>
              <a:ext uri="{FF2B5EF4-FFF2-40B4-BE49-F238E27FC236}">
                <a16:creationId xmlns:a16="http://schemas.microsoft.com/office/drawing/2014/main" id="{FDB5F798-942E-4CAF-936F-B423553642E0}"/>
              </a:ext>
            </a:extLst>
          </p:cNvPr>
          <p:cNvSpPr txBox="1">
            <a:spLocks noChangeArrowheads="1"/>
          </p:cNvSpPr>
          <p:nvPr/>
        </p:nvSpPr>
        <p:spPr bwMode="auto">
          <a:xfrm>
            <a:off x="4576763" y="5684838"/>
            <a:ext cx="44958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    Khoét một lỗ trên ngực và thả rết vào – một cách giết người dã  man chỉ có ở bọn Pôn Pốt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strVal val="#ppt_w*0.05"/>
                                          </p:val>
                                        </p:tav>
                                        <p:tav tm="100000">
                                          <p:val>
                                            <p:strVal val="#ppt_w"/>
                                          </p:val>
                                        </p:tav>
                                      </p:tavLst>
                                    </p:anim>
                                    <p:anim calcmode="lin" valueType="num">
                                      <p:cBhvr>
                                        <p:cTn id="8" dur="500" fill="hold"/>
                                        <p:tgtEl>
                                          <p:spTgt spid="79874"/>
                                        </p:tgtEl>
                                        <p:attrNameLst>
                                          <p:attrName>ppt_h</p:attrName>
                                        </p:attrNameLst>
                                      </p:cBhvr>
                                      <p:tavLst>
                                        <p:tav tm="0">
                                          <p:val>
                                            <p:strVal val="#ppt_h"/>
                                          </p:val>
                                        </p:tav>
                                        <p:tav tm="100000">
                                          <p:val>
                                            <p:strVal val="#ppt_h"/>
                                          </p:val>
                                        </p:tav>
                                      </p:tavLst>
                                    </p:anim>
                                    <p:anim calcmode="lin" valueType="num">
                                      <p:cBhvr>
                                        <p:cTn id="9" dur="500" fill="hold"/>
                                        <p:tgtEl>
                                          <p:spTgt spid="79874"/>
                                        </p:tgtEl>
                                        <p:attrNameLst>
                                          <p:attrName>ppt_x</p:attrName>
                                        </p:attrNameLst>
                                      </p:cBhvr>
                                      <p:tavLst>
                                        <p:tav tm="0">
                                          <p:val>
                                            <p:strVal val="#ppt_x-.2"/>
                                          </p:val>
                                        </p:tav>
                                        <p:tav tm="100000">
                                          <p:val>
                                            <p:strVal val="#ppt_x"/>
                                          </p:val>
                                        </p:tav>
                                      </p:tavLst>
                                    </p:anim>
                                    <p:anim calcmode="lin" valueType="num">
                                      <p:cBhvr>
                                        <p:cTn id="10" dur="500" fill="hold"/>
                                        <p:tgtEl>
                                          <p:spTgt spid="79874"/>
                                        </p:tgtEl>
                                        <p:attrNameLst>
                                          <p:attrName>ppt_y</p:attrName>
                                        </p:attrNameLst>
                                      </p:cBhvr>
                                      <p:tavLst>
                                        <p:tav tm="0">
                                          <p:val>
                                            <p:strVal val="#ppt_y"/>
                                          </p:val>
                                        </p:tav>
                                        <p:tav tm="100000">
                                          <p:val>
                                            <p:strVal val="#ppt_y"/>
                                          </p:val>
                                        </p:tav>
                                      </p:tavLst>
                                    </p:anim>
                                    <p:animEffect transition="in" filter="fade">
                                      <p:cBhvr>
                                        <p:cTn id="11" dur="500"/>
                                        <p:tgtEl>
                                          <p:spTgt spid="798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79876">
                                            <p:txEl>
                                              <p:pRg st="0" end="0"/>
                                            </p:txEl>
                                          </p:spTgt>
                                        </p:tgtEl>
                                        <p:attrNameLst>
                                          <p:attrName>style.visibility</p:attrName>
                                        </p:attrNameLst>
                                      </p:cBhvr>
                                      <p:to>
                                        <p:strVal val="visible"/>
                                      </p:to>
                                    </p:set>
                                    <p:anim calcmode="lin" valueType="num">
                                      <p:cBhvr>
                                        <p:cTn id="16" dur="500" fill="hold"/>
                                        <p:tgtEl>
                                          <p:spTgt spid="7987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9876">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7987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987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987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79875"/>
                                        </p:tgtEl>
                                        <p:attrNameLst>
                                          <p:attrName>style.visibility</p:attrName>
                                        </p:attrNameLst>
                                      </p:cBhvr>
                                      <p:to>
                                        <p:strVal val="visible"/>
                                      </p:to>
                                    </p:set>
                                    <p:anim calcmode="lin" valueType="num">
                                      <p:cBhvr>
                                        <p:cTn id="25" dur="500" fill="hold"/>
                                        <p:tgtEl>
                                          <p:spTgt spid="79875"/>
                                        </p:tgtEl>
                                        <p:attrNameLst>
                                          <p:attrName>ppt_w</p:attrName>
                                        </p:attrNameLst>
                                      </p:cBhvr>
                                      <p:tavLst>
                                        <p:tav tm="0">
                                          <p:val>
                                            <p:strVal val="#ppt_w*0.05"/>
                                          </p:val>
                                        </p:tav>
                                        <p:tav tm="100000">
                                          <p:val>
                                            <p:strVal val="#ppt_w"/>
                                          </p:val>
                                        </p:tav>
                                      </p:tavLst>
                                    </p:anim>
                                    <p:anim calcmode="lin" valueType="num">
                                      <p:cBhvr>
                                        <p:cTn id="26" dur="500" fill="hold"/>
                                        <p:tgtEl>
                                          <p:spTgt spid="79875"/>
                                        </p:tgtEl>
                                        <p:attrNameLst>
                                          <p:attrName>ppt_h</p:attrName>
                                        </p:attrNameLst>
                                      </p:cBhvr>
                                      <p:tavLst>
                                        <p:tav tm="0">
                                          <p:val>
                                            <p:strVal val="#ppt_h"/>
                                          </p:val>
                                        </p:tav>
                                        <p:tav tm="100000">
                                          <p:val>
                                            <p:strVal val="#ppt_h"/>
                                          </p:val>
                                        </p:tav>
                                      </p:tavLst>
                                    </p:anim>
                                    <p:anim calcmode="lin" valueType="num">
                                      <p:cBhvr>
                                        <p:cTn id="27" dur="500" fill="hold"/>
                                        <p:tgtEl>
                                          <p:spTgt spid="79875"/>
                                        </p:tgtEl>
                                        <p:attrNameLst>
                                          <p:attrName>ppt_x</p:attrName>
                                        </p:attrNameLst>
                                      </p:cBhvr>
                                      <p:tavLst>
                                        <p:tav tm="0">
                                          <p:val>
                                            <p:strVal val="#ppt_x-.2"/>
                                          </p:val>
                                        </p:tav>
                                        <p:tav tm="100000">
                                          <p:val>
                                            <p:strVal val="#ppt_x"/>
                                          </p:val>
                                        </p:tav>
                                      </p:tavLst>
                                    </p:anim>
                                    <p:anim calcmode="lin" valueType="num">
                                      <p:cBhvr>
                                        <p:cTn id="28" dur="500" fill="hold"/>
                                        <p:tgtEl>
                                          <p:spTgt spid="79875"/>
                                        </p:tgtEl>
                                        <p:attrNameLst>
                                          <p:attrName>ppt_y</p:attrName>
                                        </p:attrNameLst>
                                      </p:cBhvr>
                                      <p:tavLst>
                                        <p:tav tm="0">
                                          <p:val>
                                            <p:strVal val="#ppt_y"/>
                                          </p:val>
                                        </p:tav>
                                        <p:tav tm="100000">
                                          <p:val>
                                            <p:strVal val="#ppt_y"/>
                                          </p:val>
                                        </p:tav>
                                      </p:tavLst>
                                    </p:anim>
                                    <p:animEffect transition="in" filter="fade">
                                      <p:cBhvr>
                                        <p:cTn id="29" dur="500"/>
                                        <p:tgtEl>
                                          <p:spTgt spid="7987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79877">
                                            <p:txEl>
                                              <p:pRg st="0" end="0"/>
                                            </p:txEl>
                                          </p:spTgt>
                                        </p:tgtEl>
                                        <p:attrNameLst>
                                          <p:attrName>style.visibility</p:attrName>
                                        </p:attrNameLst>
                                      </p:cBhvr>
                                      <p:to>
                                        <p:strVal val="visible"/>
                                      </p:to>
                                    </p:set>
                                    <p:anim calcmode="lin" valueType="num">
                                      <p:cBhvr>
                                        <p:cTn id="34" dur="500" fill="hold"/>
                                        <p:tgtEl>
                                          <p:spTgt spid="7987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9877">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7987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987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98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656312B2-83BC-420B-AE70-AC6678E27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0350"/>
            <a:ext cx="4132263" cy="6121400"/>
          </a:xfrm>
          <a:prstGeom prst="rect">
            <a:avLst/>
          </a:prstGeom>
          <a:noFill/>
          <a:extLst>
            <a:ext uri="{909E8E84-426E-40DD-AFC4-6F175D3DCCD1}">
              <a14:hiddenFill xmlns:a14="http://schemas.microsoft.com/office/drawing/2010/main">
                <a:solidFill>
                  <a:srgbClr val="FFFFFF"/>
                </a:solidFill>
              </a14:hiddenFill>
            </a:ext>
          </a:extLst>
        </p:spPr>
      </p:pic>
      <p:pic>
        <p:nvPicPr>
          <p:cNvPr id="80899" name="Picture 3">
            <a:extLst>
              <a:ext uri="{FF2B5EF4-FFF2-40B4-BE49-F238E27FC236}">
                <a16:creationId xmlns:a16="http://schemas.microsoft.com/office/drawing/2014/main" id="{0D29C512-D248-48A4-8CDE-D804A9C78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350"/>
            <a:ext cx="4419600" cy="6192838"/>
          </a:xfrm>
          <a:prstGeom prst="rect">
            <a:avLst/>
          </a:prstGeom>
          <a:noFill/>
          <a:extLst>
            <a:ext uri="{909E8E84-426E-40DD-AFC4-6F175D3DCCD1}">
              <a14:hiddenFill xmlns:a14="http://schemas.microsoft.com/office/drawing/2010/main">
                <a:solidFill>
                  <a:srgbClr val="FFFFFF"/>
                </a:solidFill>
              </a14:hiddenFill>
            </a:ext>
          </a:extLst>
        </p:spPr>
      </p:pic>
      <p:sp>
        <p:nvSpPr>
          <p:cNvPr id="80900" name="Text Box 4">
            <a:extLst>
              <a:ext uri="{FF2B5EF4-FFF2-40B4-BE49-F238E27FC236}">
                <a16:creationId xmlns:a16="http://schemas.microsoft.com/office/drawing/2014/main" id="{5E80B054-F515-486E-8FBE-820911C7D8BA}"/>
              </a:ext>
            </a:extLst>
          </p:cNvPr>
          <p:cNvSpPr txBox="1">
            <a:spLocks noChangeArrowheads="1"/>
          </p:cNvSpPr>
          <p:nvPr/>
        </p:nvSpPr>
        <p:spPr bwMode="auto">
          <a:xfrm>
            <a:off x="1692275" y="6324600"/>
            <a:ext cx="9144000" cy="4270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0000FF"/>
                </a:solidFill>
                <a:latin typeface="Times New Roman" panose="02020603050405020304" pitchFamily="18" charset="0"/>
                <a:cs typeface="Times New Roman" panose="02020603050405020304" pitchFamily="18" charset="0"/>
              </a:rPr>
              <a:t>                        Hố chôn tập thể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strVal val="#ppt_w*0.05"/>
                                          </p:val>
                                        </p:tav>
                                        <p:tav tm="100000">
                                          <p:val>
                                            <p:strVal val="#ppt_w"/>
                                          </p:val>
                                        </p:tav>
                                      </p:tavLst>
                                    </p:anim>
                                    <p:anim calcmode="lin" valueType="num">
                                      <p:cBhvr>
                                        <p:cTn id="8" dur="500" fill="hold"/>
                                        <p:tgtEl>
                                          <p:spTgt spid="80898"/>
                                        </p:tgtEl>
                                        <p:attrNameLst>
                                          <p:attrName>ppt_h</p:attrName>
                                        </p:attrNameLst>
                                      </p:cBhvr>
                                      <p:tavLst>
                                        <p:tav tm="0">
                                          <p:val>
                                            <p:strVal val="#ppt_h"/>
                                          </p:val>
                                        </p:tav>
                                        <p:tav tm="100000">
                                          <p:val>
                                            <p:strVal val="#ppt_h"/>
                                          </p:val>
                                        </p:tav>
                                      </p:tavLst>
                                    </p:anim>
                                    <p:anim calcmode="lin" valueType="num">
                                      <p:cBhvr>
                                        <p:cTn id="9" dur="500" fill="hold"/>
                                        <p:tgtEl>
                                          <p:spTgt spid="80898"/>
                                        </p:tgtEl>
                                        <p:attrNameLst>
                                          <p:attrName>ppt_x</p:attrName>
                                        </p:attrNameLst>
                                      </p:cBhvr>
                                      <p:tavLst>
                                        <p:tav tm="0">
                                          <p:val>
                                            <p:strVal val="#ppt_x-.2"/>
                                          </p:val>
                                        </p:tav>
                                        <p:tav tm="100000">
                                          <p:val>
                                            <p:strVal val="#ppt_x"/>
                                          </p:val>
                                        </p:tav>
                                      </p:tavLst>
                                    </p:anim>
                                    <p:anim calcmode="lin" valueType="num">
                                      <p:cBhvr>
                                        <p:cTn id="10" dur="500" fill="hold"/>
                                        <p:tgtEl>
                                          <p:spTgt spid="80898"/>
                                        </p:tgtEl>
                                        <p:attrNameLst>
                                          <p:attrName>ppt_y</p:attrName>
                                        </p:attrNameLst>
                                      </p:cBhvr>
                                      <p:tavLst>
                                        <p:tav tm="0">
                                          <p:val>
                                            <p:strVal val="#ppt_y"/>
                                          </p:val>
                                        </p:tav>
                                        <p:tav tm="100000">
                                          <p:val>
                                            <p:strVal val="#ppt_y"/>
                                          </p:val>
                                        </p:tav>
                                      </p:tavLst>
                                    </p:anim>
                                    <p:animEffect transition="in" filter="fade">
                                      <p:cBhvr>
                                        <p:cTn id="11" dur="500"/>
                                        <p:tgtEl>
                                          <p:spTgt spid="808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80899"/>
                                        </p:tgtEl>
                                        <p:attrNameLst>
                                          <p:attrName>style.visibility</p:attrName>
                                        </p:attrNameLst>
                                      </p:cBhvr>
                                      <p:to>
                                        <p:strVal val="visible"/>
                                      </p:to>
                                    </p:set>
                                    <p:anim calcmode="lin" valueType="num">
                                      <p:cBhvr>
                                        <p:cTn id="16" dur="500" fill="hold"/>
                                        <p:tgtEl>
                                          <p:spTgt spid="80899"/>
                                        </p:tgtEl>
                                        <p:attrNameLst>
                                          <p:attrName>ppt_w</p:attrName>
                                        </p:attrNameLst>
                                      </p:cBhvr>
                                      <p:tavLst>
                                        <p:tav tm="0">
                                          <p:val>
                                            <p:strVal val="#ppt_w*0.05"/>
                                          </p:val>
                                        </p:tav>
                                        <p:tav tm="100000">
                                          <p:val>
                                            <p:strVal val="#ppt_w"/>
                                          </p:val>
                                        </p:tav>
                                      </p:tavLst>
                                    </p:anim>
                                    <p:anim calcmode="lin" valueType="num">
                                      <p:cBhvr>
                                        <p:cTn id="17" dur="500" fill="hold"/>
                                        <p:tgtEl>
                                          <p:spTgt spid="80899"/>
                                        </p:tgtEl>
                                        <p:attrNameLst>
                                          <p:attrName>ppt_h</p:attrName>
                                        </p:attrNameLst>
                                      </p:cBhvr>
                                      <p:tavLst>
                                        <p:tav tm="0">
                                          <p:val>
                                            <p:strVal val="#ppt_h"/>
                                          </p:val>
                                        </p:tav>
                                        <p:tav tm="100000">
                                          <p:val>
                                            <p:strVal val="#ppt_h"/>
                                          </p:val>
                                        </p:tav>
                                      </p:tavLst>
                                    </p:anim>
                                    <p:anim calcmode="lin" valueType="num">
                                      <p:cBhvr>
                                        <p:cTn id="18" dur="500" fill="hold"/>
                                        <p:tgtEl>
                                          <p:spTgt spid="80899"/>
                                        </p:tgtEl>
                                        <p:attrNameLst>
                                          <p:attrName>ppt_x</p:attrName>
                                        </p:attrNameLst>
                                      </p:cBhvr>
                                      <p:tavLst>
                                        <p:tav tm="0">
                                          <p:val>
                                            <p:strVal val="#ppt_x-.2"/>
                                          </p:val>
                                        </p:tav>
                                        <p:tav tm="100000">
                                          <p:val>
                                            <p:strVal val="#ppt_x"/>
                                          </p:val>
                                        </p:tav>
                                      </p:tavLst>
                                    </p:anim>
                                    <p:anim calcmode="lin" valueType="num">
                                      <p:cBhvr>
                                        <p:cTn id="19" dur="500" fill="hold"/>
                                        <p:tgtEl>
                                          <p:spTgt spid="80899"/>
                                        </p:tgtEl>
                                        <p:attrNameLst>
                                          <p:attrName>ppt_y</p:attrName>
                                        </p:attrNameLst>
                                      </p:cBhvr>
                                      <p:tavLst>
                                        <p:tav tm="0">
                                          <p:val>
                                            <p:strVal val="#ppt_y"/>
                                          </p:val>
                                        </p:tav>
                                        <p:tav tm="100000">
                                          <p:val>
                                            <p:strVal val="#ppt_y"/>
                                          </p:val>
                                        </p:tav>
                                      </p:tavLst>
                                    </p:anim>
                                    <p:animEffect transition="in" filter="fade">
                                      <p:cBhvr>
                                        <p:cTn id="20" dur="500"/>
                                        <p:tgtEl>
                                          <p:spTgt spid="808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80900">
                                            <p:txEl>
                                              <p:pRg st="0" end="0"/>
                                            </p:txEl>
                                          </p:spTgt>
                                        </p:tgtEl>
                                        <p:attrNameLst>
                                          <p:attrName>style.visibility</p:attrName>
                                        </p:attrNameLst>
                                      </p:cBhvr>
                                      <p:to>
                                        <p:strVal val="visible"/>
                                      </p:to>
                                    </p:set>
                                    <p:anim calcmode="lin" valueType="num">
                                      <p:cBhvr>
                                        <p:cTn id="25" dur="500" fill="hold"/>
                                        <p:tgtEl>
                                          <p:spTgt spid="8090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0900">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8090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090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09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113C4AE7-47C7-4E8D-A20A-58FD08ED5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3962400" cy="6324600"/>
          </a:xfrm>
          <a:prstGeom prst="rect">
            <a:avLst/>
          </a:prstGeom>
          <a:noFill/>
          <a:extLst>
            <a:ext uri="{909E8E84-426E-40DD-AFC4-6F175D3DCCD1}">
              <a14:hiddenFill xmlns:a14="http://schemas.microsoft.com/office/drawing/2010/main">
                <a:solidFill>
                  <a:srgbClr val="FFFFFF"/>
                </a:solidFill>
              </a14:hiddenFill>
            </a:ext>
          </a:extLst>
        </p:spPr>
      </p:pic>
      <p:sp>
        <p:nvSpPr>
          <p:cNvPr id="81923" name="Text Box 3">
            <a:extLst>
              <a:ext uri="{FF2B5EF4-FFF2-40B4-BE49-F238E27FC236}">
                <a16:creationId xmlns:a16="http://schemas.microsoft.com/office/drawing/2014/main" id="{6C042A30-3D5E-43EE-875B-503BFC7C66A8}"/>
              </a:ext>
            </a:extLst>
          </p:cNvPr>
          <p:cNvSpPr txBox="1">
            <a:spLocks noChangeArrowheads="1"/>
          </p:cNvSpPr>
          <p:nvPr/>
        </p:nvSpPr>
        <p:spPr bwMode="auto">
          <a:xfrm>
            <a:off x="0" y="6324600"/>
            <a:ext cx="9144000" cy="4270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0000FF"/>
                </a:solidFill>
                <a:latin typeface="Times New Roman" panose="02020603050405020304" pitchFamily="18" charset="0"/>
              </a:rPr>
              <a:t>                        “Killing tree”, nơi bỏ xác của rất nhiều trẻ em. </a:t>
            </a:r>
          </a:p>
        </p:txBody>
      </p:sp>
      <p:pic>
        <p:nvPicPr>
          <p:cNvPr id="81924" name="Picture 4">
            <a:extLst>
              <a:ext uri="{FF2B5EF4-FFF2-40B4-BE49-F238E27FC236}">
                <a16:creationId xmlns:a16="http://schemas.microsoft.com/office/drawing/2014/main" id="{D23DF681-3C3E-4D50-9D9E-017619FD0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495800" cy="632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strVal val="#ppt_w*0.05"/>
                                          </p:val>
                                        </p:tav>
                                        <p:tav tm="100000">
                                          <p:val>
                                            <p:strVal val="#ppt_w"/>
                                          </p:val>
                                        </p:tav>
                                      </p:tavLst>
                                    </p:anim>
                                    <p:anim calcmode="lin" valueType="num">
                                      <p:cBhvr>
                                        <p:cTn id="8" dur="500" fill="hold"/>
                                        <p:tgtEl>
                                          <p:spTgt spid="81922"/>
                                        </p:tgtEl>
                                        <p:attrNameLst>
                                          <p:attrName>ppt_h</p:attrName>
                                        </p:attrNameLst>
                                      </p:cBhvr>
                                      <p:tavLst>
                                        <p:tav tm="0">
                                          <p:val>
                                            <p:strVal val="#ppt_h"/>
                                          </p:val>
                                        </p:tav>
                                        <p:tav tm="100000">
                                          <p:val>
                                            <p:strVal val="#ppt_h"/>
                                          </p:val>
                                        </p:tav>
                                      </p:tavLst>
                                    </p:anim>
                                    <p:anim calcmode="lin" valueType="num">
                                      <p:cBhvr>
                                        <p:cTn id="9" dur="500" fill="hold"/>
                                        <p:tgtEl>
                                          <p:spTgt spid="81922"/>
                                        </p:tgtEl>
                                        <p:attrNameLst>
                                          <p:attrName>ppt_x</p:attrName>
                                        </p:attrNameLst>
                                      </p:cBhvr>
                                      <p:tavLst>
                                        <p:tav tm="0">
                                          <p:val>
                                            <p:strVal val="#ppt_x-.2"/>
                                          </p:val>
                                        </p:tav>
                                        <p:tav tm="100000">
                                          <p:val>
                                            <p:strVal val="#ppt_x"/>
                                          </p:val>
                                        </p:tav>
                                      </p:tavLst>
                                    </p:anim>
                                    <p:anim calcmode="lin" valueType="num">
                                      <p:cBhvr>
                                        <p:cTn id="10" dur="500" fill="hold"/>
                                        <p:tgtEl>
                                          <p:spTgt spid="81922"/>
                                        </p:tgtEl>
                                        <p:attrNameLst>
                                          <p:attrName>ppt_y</p:attrName>
                                        </p:attrNameLst>
                                      </p:cBhvr>
                                      <p:tavLst>
                                        <p:tav tm="0">
                                          <p:val>
                                            <p:strVal val="#ppt_y"/>
                                          </p:val>
                                        </p:tav>
                                        <p:tav tm="100000">
                                          <p:val>
                                            <p:strVal val="#ppt_y"/>
                                          </p:val>
                                        </p:tav>
                                      </p:tavLst>
                                    </p:anim>
                                    <p:animEffect transition="in" filter="fade">
                                      <p:cBhvr>
                                        <p:cTn id="11" dur="500"/>
                                        <p:tgtEl>
                                          <p:spTgt spid="819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1923">
                                            <p:txEl>
                                              <p:pRg st="0" end="0"/>
                                            </p:txEl>
                                          </p:spTgt>
                                        </p:tgtEl>
                                        <p:attrNameLst>
                                          <p:attrName>style.visibility</p:attrName>
                                        </p:attrNameLst>
                                      </p:cBhvr>
                                      <p:to>
                                        <p:strVal val="visible"/>
                                      </p:to>
                                    </p:set>
                                    <p:anim calcmode="lin" valueType="num">
                                      <p:cBhvr>
                                        <p:cTn id="16" dur="500" fill="hold"/>
                                        <p:tgtEl>
                                          <p:spTgt spid="819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192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819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19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192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1924"/>
                                        </p:tgtEl>
                                        <p:attrNameLst>
                                          <p:attrName>style.visibility</p:attrName>
                                        </p:attrNameLst>
                                      </p:cBhvr>
                                      <p:to>
                                        <p:strVal val="visible"/>
                                      </p:to>
                                    </p:set>
                                    <p:anim calcmode="lin" valueType="num">
                                      <p:cBhvr>
                                        <p:cTn id="25" dur="500" fill="hold"/>
                                        <p:tgtEl>
                                          <p:spTgt spid="81924"/>
                                        </p:tgtEl>
                                        <p:attrNameLst>
                                          <p:attrName>ppt_w</p:attrName>
                                        </p:attrNameLst>
                                      </p:cBhvr>
                                      <p:tavLst>
                                        <p:tav tm="0">
                                          <p:val>
                                            <p:strVal val="#ppt_w*0.05"/>
                                          </p:val>
                                        </p:tav>
                                        <p:tav tm="100000">
                                          <p:val>
                                            <p:strVal val="#ppt_w"/>
                                          </p:val>
                                        </p:tav>
                                      </p:tavLst>
                                    </p:anim>
                                    <p:anim calcmode="lin" valueType="num">
                                      <p:cBhvr>
                                        <p:cTn id="26" dur="500" fill="hold"/>
                                        <p:tgtEl>
                                          <p:spTgt spid="81924"/>
                                        </p:tgtEl>
                                        <p:attrNameLst>
                                          <p:attrName>ppt_h</p:attrName>
                                        </p:attrNameLst>
                                      </p:cBhvr>
                                      <p:tavLst>
                                        <p:tav tm="0">
                                          <p:val>
                                            <p:strVal val="#ppt_h"/>
                                          </p:val>
                                        </p:tav>
                                        <p:tav tm="100000">
                                          <p:val>
                                            <p:strVal val="#ppt_h"/>
                                          </p:val>
                                        </p:tav>
                                      </p:tavLst>
                                    </p:anim>
                                    <p:anim calcmode="lin" valueType="num">
                                      <p:cBhvr>
                                        <p:cTn id="27" dur="500" fill="hold"/>
                                        <p:tgtEl>
                                          <p:spTgt spid="81924"/>
                                        </p:tgtEl>
                                        <p:attrNameLst>
                                          <p:attrName>ppt_x</p:attrName>
                                        </p:attrNameLst>
                                      </p:cBhvr>
                                      <p:tavLst>
                                        <p:tav tm="0">
                                          <p:val>
                                            <p:strVal val="#ppt_x-.2"/>
                                          </p:val>
                                        </p:tav>
                                        <p:tav tm="100000">
                                          <p:val>
                                            <p:strVal val="#ppt_x"/>
                                          </p:val>
                                        </p:tav>
                                      </p:tavLst>
                                    </p:anim>
                                    <p:anim calcmode="lin" valueType="num">
                                      <p:cBhvr>
                                        <p:cTn id="28" dur="500" fill="hold"/>
                                        <p:tgtEl>
                                          <p:spTgt spid="81924"/>
                                        </p:tgtEl>
                                        <p:attrNameLst>
                                          <p:attrName>ppt_y</p:attrName>
                                        </p:attrNameLst>
                                      </p:cBhvr>
                                      <p:tavLst>
                                        <p:tav tm="0">
                                          <p:val>
                                            <p:strVal val="#ppt_y"/>
                                          </p:val>
                                        </p:tav>
                                        <p:tav tm="100000">
                                          <p:val>
                                            <p:strVal val="#ppt_y"/>
                                          </p:val>
                                        </p:tav>
                                      </p:tavLst>
                                    </p:anim>
                                    <p:animEffect transition="in" filter="fade">
                                      <p:cBhvr>
                                        <p:cTn id="29"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51B91D53-277C-407A-9B6B-0F769D15D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11900"/>
          </a:xfrm>
          <a:prstGeom prst="rect">
            <a:avLst/>
          </a:prstGeom>
          <a:noFill/>
          <a:extLst>
            <a:ext uri="{909E8E84-426E-40DD-AFC4-6F175D3DCCD1}">
              <a14:hiddenFill xmlns:a14="http://schemas.microsoft.com/office/drawing/2010/main">
                <a:solidFill>
                  <a:srgbClr val="FFFFFF"/>
                </a:solidFill>
              </a14:hiddenFill>
            </a:ext>
          </a:extLst>
        </p:spPr>
      </p:pic>
      <p:sp>
        <p:nvSpPr>
          <p:cNvPr id="82947" name="Text Box 3">
            <a:extLst>
              <a:ext uri="{FF2B5EF4-FFF2-40B4-BE49-F238E27FC236}">
                <a16:creationId xmlns:a16="http://schemas.microsoft.com/office/drawing/2014/main" id="{2D065889-EACE-479F-A772-DA5E2A2BFA34}"/>
              </a:ext>
            </a:extLst>
          </p:cNvPr>
          <p:cNvSpPr txBox="1">
            <a:spLocks noChangeArrowheads="1"/>
          </p:cNvSpPr>
          <p:nvPr/>
        </p:nvSpPr>
        <p:spPr bwMode="auto">
          <a:xfrm>
            <a:off x="323850" y="6381750"/>
            <a:ext cx="8712200" cy="4270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0000FF"/>
                </a:solidFill>
                <a:latin typeface="Times New Roman" panose="02020603050405020304" pitchFamily="18" charset="0"/>
              </a:rPr>
              <a:t>Một người tung, một kẻ bắn  – sinh mạng con người chỉ như 1 thứ trò chơi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500" fill="hold"/>
                                        <p:tgtEl>
                                          <p:spTgt spid="8294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294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294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294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2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FA10EB2C-035B-49AD-85D5-D70C44BD4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054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83971" name="Picture 3">
            <a:extLst>
              <a:ext uri="{FF2B5EF4-FFF2-40B4-BE49-F238E27FC236}">
                <a16:creationId xmlns:a16="http://schemas.microsoft.com/office/drawing/2014/main" id="{2A9E1C11-AAF3-4872-8923-D50602E1E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39624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3972" name="Text Box 4">
            <a:extLst>
              <a:ext uri="{FF2B5EF4-FFF2-40B4-BE49-F238E27FC236}">
                <a16:creationId xmlns:a16="http://schemas.microsoft.com/office/drawing/2014/main" id="{A5769536-950C-48C5-AD98-627B97A57939}"/>
              </a:ext>
            </a:extLst>
          </p:cNvPr>
          <p:cNvSpPr txBox="1">
            <a:spLocks noChangeArrowheads="1"/>
          </p:cNvSpPr>
          <p:nvPr/>
        </p:nvSpPr>
        <p:spPr bwMode="auto">
          <a:xfrm>
            <a:off x="76200" y="5943600"/>
            <a:ext cx="472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Hài cốt của những người bị hành quyết và tra tấn dã man đến chết</a:t>
            </a:r>
          </a:p>
        </p:txBody>
      </p:sp>
      <p:sp>
        <p:nvSpPr>
          <p:cNvPr id="83973" name="Text Box 5">
            <a:extLst>
              <a:ext uri="{FF2B5EF4-FFF2-40B4-BE49-F238E27FC236}">
                <a16:creationId xmlns:a16="http://schemas.microsoft.com/office/drawing/2014/main" id="{708B5509-C14A-4A7F-B26C-E2BD9BB60876}"/>
              </a:ext>
            </a:extLst>
          </p:cNvPr>
          <p:cNvSpPr txBox="1">
            <a:spLocks noChangeArrowheads="1"/>
          </p:cNvSpPr>
          <p:nvPr/>
        </p:nvSpPr>
        <p:spPr bwMode="auto">
          <a:xfrm>
            <a:off x="5181600" y="5715000"/>
            <a:ext cx="39624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i="1">
                <a:solidFill>
                  <a:srgbClr val="FF0000"/>
                </a:solidFill>
                <a:latin typeface="Times New Roman" panose="02020603050405020304" pitchFamily="18" charset="0"/>
              </a:rPr>
              <a:t>Không hộp sọ nào còn nguyên vẹn sau những nhát búa, rừu để kết liễu những con người này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strVal val="#ppt_w*0.05"/>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anim calcmode="lin" valueType="num">
                                      <p:cBhvr>
                                        <p:cTn id="9" dur="500" fill="hold"/>
                                        <p:tgtEl>
                                          <p:spTgt spid="83970"/>
                                        </p:tgtEl>
                                        <p:attrNameLst>
                                          <p:attrName>ppt_x</p:attrName>
                                        </p:attrNameLst>
                                      </p:cBhvr>
                                      <p:tavLst>
                                        <p:tav tm="0">
                                          <p:val>
                                            <p:strVal val="#ppt_x-.2"/>
                                          </p:val>
                                        </p:tav>
                                        <p:tav tm="100000">
                                          <p:val>
                                            <p:strVal val="#ppt_x"/>
                                          </p:val>
                                        </p:tav>
                                      </p:tavLst>
                                    </p:anim>
                                    <p:anim calcmode="lin" valueType="num">
                                      <p:cBhvr>
                                        <p:cTn id="10" dur="500" fill="hold"/>
                                        <p:tgtEl>
                                          <p:spTgt spid="83970"/>
                                        </p:tgtEl>
                                        <p:attrNameLst>
                                          <p:attrName>ppt_y</p:attrName>
                                        </p:attrNameLst>
                                      </p:cBhvr>
                                      <p:tavLst>
                                        <p:tav tm="0">
                                          <p:val>
                                            <p:strVal val="#ppt_y"/>
                                          </p:val>
                                        </p:tav>
                                        <p:tav tm="100000">
                                          <p:val>
                                            <p:strVal val="#ppt_y"/>
                                          </p:val>
                                        </p:tav>
                                      </p:tavLst>
                                    </p:anim>
                                    <p:animEffect transition="in" filter="fade">
                                      <p:cBhvr>
                                        <p:cTn id="11" dur="500"/>
                                        <p:tgtEl>
                                          <p:spTgt spid="839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3972">
                                            <p:txEl>
                                              <p:pRg st="0" end="0"/>
                                            </p:txEl>
                                          </p:spTgt>
                                        </p:tgtEl>
                                        <p:attrNameLst>
                                          <p:attrName>style.visibility</p:attrName>
                                        </p:attrNameLst>
                                      </p:cBhvr>
                                      <p:to>
                                        <p:strVal val="visible"/>
                                      </p:to>
                                    </p:set>
                                    <p:anim calcmode="lin" valueType="num">
                                      <p:cBhvr>
                                        <p:cTn id="16" dur="500" fill="hold"/>
                                        <p:tgtEl>
                                          <p:spTgt spid="8397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397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8397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397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397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3971"/>
                                        </p:tgtEl>
                                        <p:attrNameLst>
                                          <p:attrName>style.visibility</p:attrName>
                                        </p:attrNameLst>
                                      </p:cBhvr>
                                      <p:to>
                                        <p:strVal val="visible"/>
                                      </p:to>
                                    </p:set>
                                    <p:anim calcmode="lin" valueType="num">
                                      <p:cBhvr>
                                        <p:cTn id="25" dur="500" fill="hold"/>
                                        <p:tgtEl>
                                          <p:spTgt spid="83971"/>
                                        </p:tgtEl>
                                        <p:attrNameLst>
                                          <p:attrName>ppt_w</p:attrName>
                                        </p:attrNameLst>
                                      </p:cBhvr>
                                      <p:tavLst>
                                        <p:tav tm="0">
                                          <p:val>
                                            <p:strVal val="#ppt_w*0.05"/>
                                          </p:val>
                                        </p:tav>
                                        <p:tav tm="100000">
                                          <p:val>
                                            <p:strVal val="#ppt_w"/>
                                          </p:val>
                                        </p:tav>
                                      </p:tavLst>
                                    </p:anim>
                                    <p:anim calcmode="lin" valueType="num">
                                      <p:cBhvr>
                                        <p:cTn id="26" dur="500" fill="hold"/>
                                        <p:tgtEl>
                                          <p:spTgt spid="83971"/>
                                        </p:tgtEl>
                                        <p:attrNameLst>
                                          <p:attrName>ppt_h</p:attrName>
                                        </p:attrNameLst>
                                      </p:cBhvr>
                                      <p:tavLst>
                                        <p:tav tm="0">
                                          <p:val>
                                            <p:strVal val="#ppt_h"/>
                                          </p:val>
                                        </p:tav>
                                        <p:tav tm="100000">
                                          <p:val>
                                            <p:strVal val="#ppt_h"/>
                                          </p:val>
                                        </p:tav>
                                      </p:tavLst>
                                    </p:anim>
                                    <p:anim calcmode="lin" valueType="num">
                                      <p:cBhvr>
                                        <p:cTn id="27" dur="500" fill="hold"/>
                                        <p:tgtEl>
                                          <p:spTgt spid="83971"/>
                                        </p:tgtEl>
                                        <p:attrNameLst>
                                          <p:attrName>ppt_x</p:attrName>
                                        </p:attrNameLst>
                                      </p:cBhvr>
                                      <p:tavLst>
                                        <p:tav tm="0">
                                          <p:val>
                                            <p:strVal val="#ppt_x-.2"/>
                                          </p:val>
                                        </p:tav>
                                        <p:tav tm="100000">
                                          <p:val>
                                            <p:strVal val="#ppt_x"/>
                                          </p:val>
                                        </p:tav>
                                      </p:tavLst>
                                    </p:anim>
                                    <p:anim calcmode="lin" valueType="num">
                                      <p:cBhvr>
                                        <p:cTn id="28" dur="500" fill="hold"/>
                                        <p:tgtEl>
                                          <p:spTgt spid="83971"/>
                                        </p:tgtEl>
                                        <p:attrNameLst>
                                          <p:attrName>ppt_y</p:attrName>
                                        </p:attrNameLst>
                                      </p:cBhvr>
                                      <p:tavLst>
                                        <p:tav tm="0">
                                          <p:val>
                                            <p:strVal val="#ppt_y"/>
                                          </p:val>
                                        </p:tav>
                                        <p:tav tm="100000">
                                          <p:val>
                                            <p:strVal val="#ppt_y"/>
                                          </p:val>
                                        </p:tav>
                                      </p:tavLst>
                                    </p:anim>
                                    <p:animEffect transition="in" filter="fade">
                                      <p:cBhvr>
                                        <p:cTn id="29" dur="500"/>
                                        <p:tgtEl>
                                          <p:spTgt spid="8397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83973">
                                            <p:txEl>
                                              <p:pRg st="0" end="0"/>
                                            </p:txEl>
                                          </p:spTgt>
                                        </p:tgtEl>
                                        <p:attrNameLst>
                                          <p:attrName>style.visibility</p:attrName>
                                        </p:attrNameLst>
                                      </p:cBhvr>
                                      <p:to>
                                        <p:strVal val="visible"/>
                                      </p:to>
                                    </p:set>
                                    <p:anim calcmode="lin" valueType="num">
                                      <p:cBhvr>
                                        <p:cTn id="34" dur="500" fill="hold"/>
                                        <p:tgtEl>
                                          <p:spTgt spid="8397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3973">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8397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397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39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95367D2-7F31-49A3-9F88-889B861B1B80}"/>
              </a:ext>
            </a:extLst>
          </p:cNvPr>
          <p:cNvSpPr>
            <a:spLocks noGrp="1" noChangeArrowheads="1"/>
          </p:cNvSpPr>
          <p:nvPr>
            <p:ph type="body" idx="1"/>
          </p:nvPr>
        </p:nvSpPr>
        <p:spPr>
          <a:xfrm>
            <a:off x="457200" y="1600200"/>
            <a:ext cx="8229600" cy="5092700"/>
          </a:xfrm>
        </p:spPr>
        <p:txBody>
          <a:bodyPr/>
          <a:lstStyle/>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a:p>
            <a:pPr>
              <a:lnSpc>
                <a:spcPct val="90000"/>
              </a:lnSpc>
            </a:pPr>
            <a:endParaRPr lang="en-US" altLang="en-US" sz="2000" b="1"/>
          </a:p>
        </p:txBody>
      </p:sp>
      <p:pic>
        <p:nvPicPr>
          <p:cNvPr id="43011" name="Picture 3">
            <a:extLst>
              <a:ext uri="{FF2B5EF4-FFF2-40B4-BE49-F238E27FC236}">
                <a16:creationId xmlns:a16="http://schemas.microsoft.com/office/drawing/2014/main" id="{53E5F38B-AF10-4DB9-9A2E-7F2C37DA5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0500"/>
            <a:ext cx="8964613" cy="5038725"/>
          </a:xfrm>
          <a:prstGeom prst="rect">
            <a:avLst/>
          </a:prstGeom>
          <a:noFill/>
          <a:extLst>
            <a:ext uri="{909E8E84-426E-40DD-AFC4-6F175D3DCCD1}">
              <a14:hiddenFill xmlns:a14="http://schemas.microsoft.com/office/drawing/2010/main">
                <a:solidFill>
                  <a:srgbClr val="FFFFFF"/>
                </a:solidFill>
              </a14:hiddenFill>
            </a:ext>
          </a:extLst>
        </p:spPr>
      </p:pic>
      <p:sp>
        <p:nvSpPr>
          <p:cNvPr id="43012" name="Text Box 4">
            <a:extLst>
              <a:ext uri="{FF2B5EF4-FFF2-40B4-BE49-F238E27FC236}">
                <a16:creationId xmlns:a16="http://schemas.microsoft.com/office/drawing/2014/main" id="{7B787FE2-BAEC-427B-856E-BB7F713B431D}"/>
              </a:ext>
            </a:extLst>
          </p:cNvPr>
          <p:cNvSpPr txBox="1">
            <a:spLocks noChangeArrowheads="1"/>
          </p:cNvSpPr>
          <p:nvPr/>
        </p:nvSpPr>
        <p:spPr bwMode="auto">
          <a:xfrm>
            <a:off x="0" y="5389563"/>
            <a:ext cx="91440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accent1"/>
              </a:buClr>
              <a:buFont typeface="Wingdings" panose="05000000000000000000" pitchFamily="2" charset="2"/>
              <a:buNone/>
            </a:pPr>
            <a:r>
              <a:rPr lang="en-US" altLang="en-US" sz="2000" b="1">
                <a:solidFill>
                  <a:srgbClr val="0000FF"/>
                </a:solidFill>
                <a:latin typeface="Times New Roman" panose="02020603050405020304" pitchFamily="18" charset="0"/>
                <a:cs typeface="Times New Roman" panose="02020603050405020304" pitchFamily="18" charset="0"/>
              </a:rPr>
              <a:t>     </a:t>
            </a:r>
            <a:r>
              <a:rPr lang="en-US" altLang="en-US" sz="2000" b="1" i="1">
                <a:latin typeface="Times New Roman" panose="02020603050405020304" pitchFamily="18" charset="0"/>
                <a:cs typeface="Times New Roman" panose="02020603050405020304" pitchFamily="18" charset="0"/>
              </a:rPr>
              <a:t>Quân ta đã chiến đấu anh dũng quét sạch xâm lược ra khỏi nước ta. Theo yêu cầu của mặt trận đoàn kết dân tộc cứu nước Campuchia, quân đội Việt Nam cùng với lực lượng cách mạng Campuchia tấn công, xóa bỏ chế độ diệt chủng Pôn Pốt. Ngày 7/1/1979.</a:t>
            </a:r>
          </a:p>
          <a:p>
            <a:endParaRPr lang="en-US" altLang="en-US" sz="2000" i="1">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ppt_w</p:attrName>
                                        </p:attrNameLst>
                                      </p:cBhvr>
                                      <p:tavLst>
                                        <p:tav tm="0">
                                          <p:val>
                                            <p:strVal val="#ppt_w*0.05"/>
                                          </p:val>
                                        </p:tav>
                                        <p:tav tm="100000">
                                          <p:val>
                                            <p:strVal val="#ppt_w"/>
                                          </p:val>
                                        </p:tav>
                                      </p:tavLst>
                                    </p:anim>
                                    <p:anim calcmode="lin" valueType="num">
                                      <p:cBhvr>
                                        <p:cTn id="8" dur="500" fill="hold"/>
                                        <p:tgtEl>
                                          <p:spTgt spid="43011"/>
                                        </p:tgtEl>
                                        <p:attrNameLst>
                                          <p:attrName>ppt_h</p:attrName>
                                        </p:attrNameLst>
                                      </p:cBhvr>
                                      <p:tavLst>
                                        <p:tav tm="0">
                                          <p:val>
                                            <p:strVal val="#ppt_h"/>
                                          </p:val>
                                        </p:tav>
                                        <p:tav tm="100000">
                                          <p:val>
                                            <p:strVal val="#ppt_h"/>
                                          </p:val>
                                        </p:tav>
                                      </p:tavLst>
                                    </p:anim>
                                    <p:anim calcmode="lin" valueType="num">
                                      <p:cBhvr>
                                        <p:cTn id="9" dur="500" fill="hold"/>
                                        <p:tgtEl>
                                          <p:spTgt spid="43011"/>
                                        </p:tgtEl>
                                        <p:attrNameLst>
                                          <p:attrName>ppt_x</p:attrName>
                                        </p:attrNameLst>
                                      </p:cBhvr>
                                      <p:tavLst>
                                        <p:tav tm="0">
                                          <p:val>
                                            <p:strVal val="#ppt_x-.2"/>
                                          </p:val>
                                        </p:tav>
                                        <p:tav tm="100000">
                                          <p:val>
                                            <p:strVal val="#ppt_x"/>
                                          </p:val>
                                        </p:tav>
                                      </p:tavLst>
                                    </p:anim>
                                    <p:anim calcmode="lin" valueType="num">
                                      <p:cBhvr>
                                        <p:cTn id="10" dur="500" fill="hold"/>
                                        <p:tgtEl>
                                          <p:spTgt spid="43011"/>
                                        </p:tgtEl>
                                        <p:attrNameLst>
                                          <p:attrName>ppt_y</p:attrName>
                                        </p:attrNameLst>
                                      </p:cBhvr>
                                      <p:tavLst>
                                        <p:tav tm="0">
                                          <p:val>
                                            <p:strVal val="#ppt_y"/>
                                          </p:val>
                                        </p:tav>
                                        <p:tav tm="100000">
                                          <p:val>
                                            <p:strVal val="#ppt_y"/>
                                          </p:val>
                                        </p:tav>
                                      </p:tavLst>
                                    </p:anim>
                                    <p:animEffect transition="in" filter="fade">
                                      <p:cBhvr>
                                        <p:cTn id="11"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3">
            <a:extLst>
              <a:ext uri="{FF2B5EF4-FFF2-40B4-BE49-F238E27FC236}">
                <a16:creationId xmlns:a16="http://schemas.microsoft.com/office/drawing/2014/main" id="{46D7ACFA-B1B2-47D3-8BB8-E3BD8D6A4D14}"/>
              </a:ext>
            </a:extLst>
          </p:cNvPr>
          <p:cNvSpPr>
            <a:spLocks noChangeShapeType="1"/>
          </p:cNvSpPr>
          <p:nvPr/>
        </p:nvSpPr>
        <p:spPr bwMode="auto">
          <a:xfrm>
            <a:off x="4876800" y="838200"/>
            <a:ext cx="76200" cy="6019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0" name="Text Box 4">
            <a:extLst>
              <a:ext uri="{FF2B5EF4-FFF2-40B4-BE49-F238E27FC236}">
                <a16:creationId xmlns:a16="http://schemas.microsoft.com/office/drawing/2014/main" id="{472641B0-C0E2-4080-A03C-243B96097AA9}"/>
              </a:ext>
            </a:extLst>
          </p:cNvPr>
          <p:cNvSpPr txBox="1">
            <a:spLocks noChangeArrowheads="1"/>
          </p:cNvSpPr>
          <p:nvPr/>
        </p:nvSpPr>
        <p:spPr bwMode="auto">
          <a:xfrm>
            <a:off x="-15875" y="749300"/>
            <a:ext cx="48926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I. Việt </a:t>
            </a:r>
            <a:r>
              <a:rPr lang="en-US" altLang="en-US" sz="2000" b="1" u="sng">
                <a:solidFill>
                  <a:srgbClr val="FF0000"/>
                </a:solidFill>
                <a:latin typeface="Times New Roman" panose="02020603050405020304" pitchFamily="18" charset="0"/>
                <a:cs typeface="Times New Roman" panose="02020603050405020304" pitchFamily="18" charset="0"/>
              </a:rPr>
              <a:t>N</a:t>
            </a:r>
            <a:r>
              <a:rPr lang="vi-VN" altLang="en-US" sz="2000" b="1" u="sng">
                <a:solidFill>
                  <a:srgbClr val="FF0000"/>
                </a:solidFill>
                <a:latin typeface="Times New Roman" panose="02020603050405020304" pitchFamily="18" charset="0"/>
                <a:cs typeface="Times New Roman" panose="02020603050405020304" pitchFamily="18" charset="0"/>
              </a:rPr>
              <a:t>am trong 10 năm đi lên CNXH</a:t>
            </a:r>
            <a:r>
              <a:rPr lang="en-US" altLang="en-US" sz="2000" b="1" u="sng">
                <a:solidFill>
                  <a:srgbClr val="FF0000"/>
                </a:solidFill>
                <a:latin typeface="Times New Roman" panose="02020603050405020304" pitchFamily="18" charset="0"/>
                <a:cs typeface="Times New Roman" panose="02020603050405020304" pitchFamily="18" charset="0"/>
              </a:rPr>
              <a:t> (1976-1985)</a:t>
            </a:r>
            <a:endParaRPr lang="vi-VN"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u="sng">
                <a:solidFill>
                  <a:srgbClr val="FF0000"/>
                </a:solidFill>
                <a:latin typeface="Times New Roman" panose="02020603050405020304" pitchFamily="18" charset="0"/>
                <a:cs typeface="Times New Roman" panose="02020603050405020304" pitchFamily="18" charset="0"/>
              </a:rPr>
              <a:t>1. Thực hiện kế hoạch nhà nước 5 năm (1976 - 1980)</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9221" name="Text Box 5">
            <a:extLst>
              <a:ext uri="{FF2B5EF4-FFF2-40B4-BE49-F238E27FC236}">
                <a16:creationId xmlns:a16="http://schemas.microsoft.com/office/drawing/2014/main" id="{EC350422-269C-4002-8B28-3881E8A2CCFF}"/>
              </a:ext>
            </a:extLst>
          </p:cNvPr>
          <p:cNvSpPr txBox="1">
            <a:spLocks noChangeArrowheads="1"/>
          </p:cNvSpPr>
          <p:nvPr/>
        </p:nvSpPr>
        <p:spPr bwMode="auto">
          <a:xfrm>
            <a:off x="0" y="2005013"/>
            <a:ext cx="42258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a:t>
            </a:r>
            <a:endParaRPr lang="en-US"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u="sng">
                <a:solidFill>
                  <a:srgbClr val="FF0000"/>
                </a:solidFill>
                <a:latin typeface="Times New Roman" panose="02020603050405020304" pitchFamily="18" charset="0"/>
                <a:cs typeface="Times New Roman" panose="02020603050405020304" pitchFamily="18" charset="0"/>
              </a:rPr>
              <a:t>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9222" name="Text Box 6">
            <a:extLst>
              <a:ext uri="{FF2B5EF4-FFF2-40B4-BE49-F238E27FC236}">
                <a16:creationId xmlns:a16="http://schemas.microsoft.com/office/drawing/2014/main" id="{4482910F-4BEF-4490-BB08-116FBCC5D742}"/>
              </a:ext>
            </a:extLst>
          </p:cNvPr>
          <p:cNvSpPr txBox="1">
            <a:spLocks noChangeArrowheads="1"/>
          </p:cNvSpPr>
          <p:nvPr/>
        </p:nvSpPr>
        <p:spPr bwMode="auto">
          <a:xfrm>
            <a:off x="4937125" y="927100"/>
            <a:ext cx="39885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a:solidFill>
                  <a:srgbClr val="FF0000"/>
                </a:solidFill>
                <a:latin typeface="Times New Roman" panose="02020603050405020304" pitchFamily="18" charset="0"/>
                <a:cs typeface="Times New Roman" panose="02020603050405020304" pitchFamily="18" charset="0"/>
              </a:rPr>
              <a:t>   Đại hội đại biểu toàn quốc lần thứ </a:t>
            </a:r>
          </a:p>
          <a:p>
            <a:r>
              <a:rPr lang="en-US" altLang="en-US" sz="2000" i="1">
                <a:solidFill>
                  <a:srgbClr val="FF0000"/>
                </a:solidFill>
                <a:latin typeface="Times New Roman" panose="02020603050405020304" pitchFamily="18" charset="0"/>
                <a:cs typeface="Times New Roman" panose="02020603050405020304" pitchFamily="18" charset="0"/>
              </a:rPr>
              <a:t>IV của Đảng họp trong hoàn cảnh </a:t>
            </a:r>
          </a:p>
          <a:p>
            <a:r>
              <a:rPr lang="en-US" altLang="en-US" sz="2000" i="1">
                <a:solidFill>
                  <a:srgbClr val="FF0000"/>
                </a:solidFill>
                <a:latin typeface="Times New Roman" panose="02020603050405020304" pitchFamily="18" charset="0"/>
                <a:cs typeface="Times New Roman" panose="02020603050405020304" pitchFamily="18" charset="0"/>
              </a:rPr>
              <a:t>nào? Vào thời gian nào?</a:t>
            </a:r>
          </a:p>
        </p:txBody>
      </p:sp>
      <p:sp>
        <p:nvSpPr>
          <p:cNvPr id="9223" name="Text Box 7">
            <a:extLst>
              <a:ext uri="{FF2B5EF4-FFF2-40B4-BE49-F238E27FC236}">
                <a16:creationId xmlns:a16="http://schemas.microsoft.com/office/drawing/2014/main" id="{3C04FBB1-F7CD-4C82-AE9E-7BFA380DFDE1}"/>
              </a:ext>
            </a:extLst>
          </p:cNvPr>
          <p:cNvSpPr txBox="1">
            <a:spLocks noChangeArrowheads="1"/>
          </p:cNvSpPr>
          <p:nvPr/>
        </p:nvSpPr>
        <p:spPr bwMode="auto">
          <a:xfrm>
            <a:off x="-92075" y="2614613"/>
            <a:ext cx="45416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0000FF"/>
                </a:solidFill>
                <a:latin typeface="Times New Roman" panose="02020603050405020304" pitchFamily="18" charset="0"/>
                <a:cs typeface="Times New Roman" panose="02020603050405020304" pitchFamily="18" charset="0"/>
              </a:rPr>
              <a:t>  - Tháng 12.1976, Đại hội đại biểu toàn </a:t>
            </a:r>
          </a:p>
          <a:p>
            <a:r>
              <a:rPr lang="en-US" altLang="en-US" sz="2000">
                <a:solidFill>
                  <a:srgbClr val="0000FF"/>
                </a:solidFill>
                <a:latin typeface="Times New Roman" panose="02020603050405020304" pitchFamily="18" charset="0"/>
                <a:cs typeface="Times New Roman" panose="02020603050405020304" pitchFamily="18" charset="0"/>
              </a:rPr>
              <a:t>quốc lần thứ IV của Đảng họp tại Hà Nội .</a:t>
            </a:r>
          </a:p>
        </p:txBody>
      </p:sp>
      <p:sp>
        <p:nvSpPr>
          <p:cNvPr id="9224" name="Text Box 8">
            <a:extLst>
              <a:ext uri="{FF2B5EF4-FFF2-40B4-BE49-F238E27FC236}">
                <a16:creationId xmlns:a16="http://schemas.microsoft.com/office/drawing/2014/main" id="{B76366AA-B48A-4083-9628-234CED9528F6}"/>
              </a:ext>
            </a:extLst>
          </p:cNvPr>
          <p:cNvSpPr txBox="1">
            <a:spLocks noChangeArrowheads="1"/>
          </p:cNvSpPr>
          <p:nvPr/>
        </p:nvSpPr>
        <p:spPr bwMode="auto">
          <a:xfrm>
            <a:off x="4911725" y="2157413"/>
            <a:ext cx="41973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i="1">
                <a:solidFill>
                  <a:srgbClr val="FF0000"/>
                </a:solidFill>
                <a:latin typeface="Times New Roman" panose="02020603050405020304" pitchFamily="18" charset="0"/>
                <a:cs typeface="Times New Roman" panose="02020603050405020304" pitchFamily="18" charset="0"/>
              </a:rPr>
              <a:t> Cho biết những nội dung chủ yếu của đại hội ?</a:t>
            </a:r>
          </a:p>
        </p:txBody>
      </p:sp>
      <p:sp>
        <p:nvSpPr>
          <p:cNvPr id="9225" name="Text Box 9">
            <a:extLst>
              <a:ext uri="{FF2B5EF4-FFF2-40B4-BE49-F238E27FC236}">
                <a16:creationId xmlns:a16="http://schemas.microsoft.com/office/drawing/2014/main" id="{74F041F0-D9A0-473A-81EA-046C2EC0706F}"/>
              </a:ext>
            </a:extLst>
          </p:cNvPr>
          <p:cNvSpPr txBox="1">
            <a:spLocks noChangeArrowheads="1"/>
          </p:cNvSpPr>
          <p:nvPr/>
        </p:nvSpPr>
        <p:spPr bwMode="auto">
          <a:xfrm>
            <a:off x="-76200" y="3262313"/>
            <a:ext cx="512127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a:solidFill>
                  <a:srgbClr val="0000FF"/>
                </a:solidFill>
                <a:latin typeface="Times New Roman" panose="02020603050405020304" pitchFamily="18" charset="0"/>
                <a:cs typeface="Times New Roman" panose="02020603050405020304" pitchFamily="18" charset="0"/>
              </a:rPr>
              <a:t>  - Đại hội </a:t>
            </a:r>
            <a:r>
              <a:rPr lang="en-US" altLang="en-US" sz="2000">
                <a:solidFill>
                  <a:srgbClr val="0000FF"/>
                </a:solidFill>
                <a:latin typeface="Times New Roman" panose="02020603050405020304" pitchFamily="18" charset="0"/>
                <a:cs typeface="Times New Roman" panose="02020603050405020304" pitchFamily="18" charset="0"/>
              </a:rPr>
              <a:t>đã tổng kết thắng lợi của cuộc kháng chiến chống Mĩ cứu nước, </a:t>
            </a:r>
            <a:r>
              <a:rPr lang="vi-VN" altLang="en-US" sz="2000">
                <a:solidFill>
                  <a:srgbClr val="0000FF"/>
                </a:solidFill>
                <a:latin typeface="Times New Roman" panose="02020603050405020304" pitchFamily="18" charset="0"/>
                <a:cs typeface="Times New Roman" panose="02020603050405020304" pitchFamily="18" charset="0"/>
              </a:rPr>
              <a:t>đề ra đường lối xây dựng CNXH trong toàn quốc</a:t>
            </a:r>
            <a:r>
              <a:rPr lang="en-US" altLang="en-US" sz="2000">
                <a:solidFill>
                  <a:srgbClr val="0000FF"/>
                </a:solidFill>
                <a:latin typeface="Times New Roman" panose="02020603050405020304" pitchFamily="18" charset="0"/>
                <a:cs typeface="Times New Roman" panose="02020603050405020304" pitchFamily="18" charset="0"/>
              </a:rPr>
              <a:t>; Quyết định ph</a:t>
            </a:r>
            <a:r>
              <a:rPr lang="vi-VN" altLang="en-US" sz="2000">
                <a:solidFill>
                  <a:srgbClr val="0000FF"/>
                </a:solidFill>
                <a:latin typeface="Times New Roman" panose="02020603050405020304" pitchFamily="18" charset="0"/>
                <a:cs typeface="Times New Roman" panose="02020603050405020304" pitchFamily="18" charset="0"/>
              </a:rPr>
              <a:t>ương hướng, nhiệm vụ, mục tiêu của kế hoạch Nhà nước 5 năm (1976 - 1980) </a:t>
            </a:r>
            <a:endParaRPr lang="en-US" altLang="en-US" sz="2000">
              <a:solidFill>
                <a:srgbClr val="0000FF"/>
              </a:solidFill>
              <a:latin typeface="Times New Roman" panose="02020603050405020304" pitchFamily="18" charset="0"/>
              <a:cs typeface="Times New Roman" panose="02020603050405020304" pitchFamily="18" charset="0"/>
            </a:endParaRPr>
          </a:p>
        </p:txBody>
      </p:sp>
      <p:sp>
        <p:nvSpPr>
          <p:cNvPr id="2" name="Text Box 1">
            <a:extLst>
              <a:ext uri="{FF2B5EF4-FFF2-40B4-BE49-F238E27FC236}">
                <a16:creationId xmlns:a16="http://schemas.microsoft.com/office/drawing/2014/main" id="{FE057052-CD31-0449-BF7F-6B8E49D9B5FF}"/>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edge">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1000" fill="hold"/>
                                        <p:tgtEl>
                                          <p:spTgt spid="9221"/>
                                        </p:tgtEl>
                                        <p:attrNameLst>
                                          <p:attrName>ppt_x</p:attrName>
                                        </p:attrNameLst>
                                      </p:cBhvr>
                                      <p:tavLst>
                                        <p:tav tm="0">
                                          <p:val>
                                            <p:strVal val="#ppt_x"/>
                                          </p:val>
                                        </p:tav>
                                        <p:tav tm="100000">
                                          <p:val>
                                            <p:strVal val="#ppt_x"/>
                                          </p:val>
                                        </p:tav>
                                      </p:tavLst>
                                    </p:anim>
                                    <p:anim calcmode="lin" valueType="num">
                                      <p:cBhvr additive="base">
                                        <p:cTn id="13" dur="10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1000" fill="hold"/>
                                        <p:tgtEl>
                                          <p:spTgt spid="9222"/>
                                        </p:tgtEl>
                                        <p:attrNameLst>
                                          <p:attrName>ppt_w</p:attrName>
                                        </p:attrNameLst>
                                      </p:cBhvr>
                                      <p:tavLst>
                                        <p:tav tm="0">
                                          <p:val>
                                            <p:fltVal val="0"/>
                                          </p:val>
                                        </p:tav>
                                        <p:tav tm="100000">
                                          <p:val>
                                            <p:strVal val="#ppt_w"/>
                                          </p:val>
                                        </p:tav>
                                      </p:tavLst>
                                    </p:anim>
                                    <p:anim calcmode="lin" valueType="num">
                                      <p:cBhvr>
                                        <p:cTn id="19" dur="1000" fill="hold"/>
                                        <p:tgtEl>
                                          <p:spTgt spid="9222"/>
                                        </p:tgtEl>
                                        <p:attrNameLst>
                                          <p:attrName>ppt_h</p:attrName>
                                        </p:attrNameLst>
                                      </p:cBhvr>
                                      <p:tavLst>
                                        <p:tav tm="0">
                                          <p:val>
                                            <p:fltVal val="0"/>
                                          </p:val>
                                        </p:tav>
                                        <p:tav tm="100000">
                                          <p:val>
                                            <p:strVal val="#ppt_h"/>
                                          </p:val>
                                        </p:tav>
                                      </p:tavLst>
                                    </p:anim>
                                    <p:animEffect transition="in" filter="fade">
                                      <p:cBhvr>
                                        <p:cTn id="20" dur="1000"/>
                                        <p:tgtEl>
                                          <p:spTgt spid="92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9223"/>
                                        </p:tgtEl>
                                        <p:attrNameLst>
                                          <p:attrName>style.visibility</p:attrName>
                                        </p:attrNameLst>
                                      </p:cBhvr>
                                      <p:to>
                                        <p:strVal val="visible"/>
                                      </p:to>
                                    </p:set>
                                    <p:animEffect transition="in" filter="wedge">
                                      <p:cBhvr>
                                        <p:cTn id="25" dur="2000"/>
                                        <p:tgtEl>
                                          <p:spTgt spid="922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9222"/>
                                        </p:tgtEl>
                                      </p:cBhvr>
                                    </p:animEffect>
                                    <p:set>
                                      <p:cBhvr>
                                        <p:cTn id="30" dur="1" fill="hold">
                                          <p:stCondLst>
                                            <p:cond delay="499"/>
                                          </p:stCondLst>
                                        </p:cTn>
                                        <p:tgtEl>
                                          <p:spTgt spid="922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224"/>
                                        </p:tgtEl>
                                        <p:attrNameLst>
                                          <p:attrName>style.visibility</p:attrName>
                                        </p:attrNameLst>
                                      </p:cBhvr>
                                      <p:to>
                                        <p:strVal val="visible"/>
                                      </p:to>
                                    </p:set>
                                    <p:animEffect transition="in" filter="slide(fromBottom)">
                                      <p:cBhvr>
                                        <p:cTn id="35" dur="1000"/>
                                        <p:tgtEl>
                                          <p:spTgt spid="922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225"/>
                                        </p:tgtEl>
                                        <p:attrNameLst>
                                          <p:attrName>style.visibility</p:attrName>
                                        </p:attrNameLst>
                                      </p:cBhvr>
                                      <p:to>
                                        <p:strVal val="visible"/>
                                      </p:to>
                                    </p:set>
                                    <p:anim calcmode="lin" valueType="num">
                                      <p:cBhvr additive="base">
                                        <p:cTn id="40" dur="1000" fill="hold"/>
                                        <p:tgtEl>
                                          <p:spTgt spid="9225"/>
                                        </p:tgtEl>
                                        <p:attrNameLst>
                                          <p:attrName>ppt_x</p:attrName>
                                        </p:attrNameLst>
                                      </p:cBhvr>
                                      <p:tavLst>
                                        <p:tav tm="0">
                                          <p:val>
                                            <p:strVal val="#ppt_x"/>
                                          </p:val>
                                        </p:tav>
                                        <p:tav tm="100000">
                                          <p:val>
                                            <p:strVal val="#ppt_x"/>
                                          </p:val>
                                        </p:tav>
                                      </p:tavLst>
                                    </p:anim>
                                    <p:anim calcmode="lin" valueType="num">
                                      <p:cBhvr additive="base">
                                        <p:cTn id="41" dur="10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2" grpId="0"/>
      <p:bldP spid="9222" grpId="1"/>
      <p:bldP spid="9223" grpId="0"/>
      <p:bldP spid="9224" grpId="0"/>
      <p:bldP spid="92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Line 2">
            <a:extLst>
              <a:ext uri="{FF2B5EF4-FFF2-40B4-BE49-F238E27FC236}">
                <a16:creationId xmlns:a16="http://schemas.microsoft.com/office/drawing/2014/main" id="{F6A48E6D-0F5F-493B-93D5-D707C6741F62}"/>
              </a:ext>
            </a:extLst>
          </p:cNvPr>
          <p:cNvSpPr>
            <a:spLocks noChangeShapeType="1"/>
          </p:cNvSpPr>
          <p:nvPr/>
        </p:nvSpPr>
        <p:spPr bwMode="auto">
          <a:xfrm>
            <a:off x="4356100" y="838200"/>
            <a:ext cx="76200" cy="6019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4515" name="Group 3">
            <a:extLst>
              <a:ext uri="{FF2B5EF4-FFF2-40B4-BE49-F238E27FC236}">
                <a16:creationId xmlns:a16="http://schemas.microsoft.com/office/drawing/2014/main" id="{5F68BE68-F8C1-4C9F-A140-8E1F25FCC7CB}"/>
              </a:ext>
            </a:extLst>
          </p:cNvPr>
          <p:cNvGrpSpPr>
            <a:grpSpLocks/>
          </p:cNvGrpSpPr>
          <p:nvPr/>
        </p:nvGrpSpPr>
        <p:grpSpPr bwMode="auto">
          <a:xfrm>
            <a:off x="-98425" y="749300"/>
            <a:ext cx="4587875" cy="2967038"/>
            <a:chOff x="-10" y="472"/>
            <a:chExt cx="2890" cy="1869"/>
          </a:xfrm>
        </p:grpSpPr>
        <p:sp>
          <p:nvSpPr>
            <p:cNvPr id="64516" name="Text Box 4">
              <a:extLst>
                <a:ext uri="{FF2B5EF4-FFF2-40B4-BE49-F238E27FC236}">
                  <a16:creationId xmlns:a16="http://schemas.microsoft.com/office/drawing/2014/main" id="{04FA193D-48E0-43AD-875B-1E9C9619F99E}"/>
                </a:ext>
              </a:extLst>
            </p:cNvPr>
            <p:cNvSpPr txBox="1">
              <a:spLocks noChangeArrowheads="1"/>
            </p:cNvSpPr>
            <p:nvPr/>
          </p:nvSpPr>
          <p:spPr bwMode="auto">
            <a:xfrm>
              <a:off x="-10" y="472"/>
              <a:ext cx="284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I</a:t>
              </a:r>
              <a:r>
                <a:rPr lang="vi-VN" altLang="en-US" sz="2000" b="1" u="sng">
                  <a:solidFill>
                    <a:srgbClr val="FF0000"/>
                  </a:solidFill>
                  <a:latin typeface="Times New Roman" panose="02020603050405020304" pitchFamily="18" charset="0"/>
                  <a:cs typeface="Times New Roman" panose="02020603050405020304" pitchFamily="18" charset="0"/>
                </a:rPr>
                <a:t>. Việt </a:t>
              </a:r>
              <a:r>
                <a:rPr lang="en-US" altLang="en-US" sz="2000" b="1" u="sng">
                  <a:solidFill>
                    <a:srgbClr val="FF0000"/>
                  </a:solidFill>
                  <a:latin typeface="Times New Roman" panose="02020603050405020304" pitchFamily="18" charset="0"/>
                  <a:cs typeface="Times New Roman" panose="02020603050405020304" pitchFamily="18" charset="0"/>
                </a:rPr>
                <a:t>N</a:t>
              </a:r>
              <a:r>
                <a:rPr lang="vi-VN" altLang="en-US" sz="2000" b="1" u="sng">
                  <a:solidFill>
                    <a:srgbClr val="FF0000"/>
                  </a:solidFill>
                  <a:latin typeface="Times New Roman" panose="02020603050405020304" pitchFamily="18" charset="0"/>
                  <a:cs typeface="Times New Roman" panose="02020603050405020304" pitchFamily="18" charset="0"/>
                </a:rPr>
                <a:t>am trong 10 năm đi lên CNXH</a:t>
              </a:r>
              <a:r>
                <a:rPr lang="en-US" altLang="en-US" sz="2000" b="1" u="sng">
                  <a:solidFill>
                    <a:srgbClr val="FF0000"/>
                  </a:solidFill>
                  <a:latin typeface="Times New Roman" panose="02020603050405020304" pitchFamily="18" charset="0"/>
                  <a:cs typeface="Times New Roman" panose="02020603050405020304" pitchFamily="18" charset="0"/>
                </a:rPr>
                <a:t> (1976-1985)</a:t>
              </a:r>
              <a:endParaRPr lang="vi-VN"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1. Thực hiện kế hoạch nhà nước 5 năm (1976 - 1980)</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4517" name="Text Box 5">
              <a:extLst>
                <a:ext uri="{FF2B5EF4-FFF2-40B4-BE49-F238E27FC236}">
                  <a16:creationId xmlns:a16="http://schemas.microsoft.com/office/drawing/2014/main" id="{17E20468-A7B4-40D7-9F93-163C1F7FB72C}"/>
                </a:ext>
              </a:extLst>
            </p:cNvPr>
            <p:cNvSpPr txBox="1">
              <a:spLocks noChangeArrowheads="1"/>
            </p:cNvSpPr>
            <p:nvPr/>
          </p:nvSpPr>
          <p:spPr bwMode="auto">
            <a:xfrm>
              <a:off x="0" y="1263"/>
              <a:ext cx="27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4518" name="Text Box 6">
              <a:extLst>
                <a:ext uri="{FF2B5EF4-FFF2-40B4-BE49-F238E27FC236}">
                  <a16:creationId xmlns:a16="http://schemas.microsoft.com/office/drawing/2014/main" id="{5064B187-9EDF-4621-8E99-88EF9BB54C97}"/>
                </a:ext>
              </a:extLst>
            </p:cNvPr>
            <p:cNvSpPr txBox="1">
              <a:spLocks noChangeArrowheads="1"/>
            </p:cNvSpPr>
            <p:nvPr/>
          </p:nvSpPr>
          <p:spPr bwMode="auto">
            <a:xfrm>
              <a:off x="0" y="1683"/>
              <a:ext cx="26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b.</a:t>
              </a:r>
              <a:r>
                <a:rPr lang="vi-VN" altLang="en-US" sz="2000" b="1" u="sng">
                  <a:solidFill>
                    <a:srgbClr val="FF0000"/>
                  </a:solidFill>
                  <a:latin typeface="Times New Roman" panose="02020603050405020304" pitchFamily="18" charset="0"/>
                  <a:cs typeface="Times New Roman" panose="02020603050405020304" pitchFamily="18" charset="0"/>
                </a:rPr>
                <a:t> Thực hiện kế hoạch 1976 - 1980 </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4519" name="Text Box 7">
              <a:extLst>
                <a:ext uri="{FF2B5EF4-FFF2-40B4-BE49-F238E27FC236}">
                  <a16:creationId xmlns:a16="http://schemas.microsoft.com/office/drawing/2014/main" id="{B9C56DC1-5977-4C96-B5CE-C88885001725}"/>
                </a:ext>
              </a:extLst>
            </p:cNvPr>
            <p:cNvSpPr txBox="1">
              <a:spLocks noChangeArrowheads="1"/>
            </p:cNvSpPr>
            <p:nvPr/>
          </p:nvSpPr>
          <p:spPr bwMode="auto">
            <a:xfrm>
              <a:off x="0" y="1899"/>
              <a:ext cx="28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Thực hiện kế hoạch nhà nước 5 năm (1981 - 1985)</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grpSp>
      <p:sp>
        <p:nvSpPr>
          <p:cNvPr id="64521" name="Text Box 9">
            <a:extLst>
              <a:ext uri="{FF2B5EF4-FFF2-40B4-BE49-F238E27FC236}">
                <a16:creationId xmlns:a16="http://schemas.microsoft.com/office/drawing/2014/main" id="{770862AC-C3B4-4262-8889-ADE987A3E8EA}"/>
              </a:ext>
            </a:extLst>
          </p:cNvPr>
          <p:cNvSpPr txBox="1">
            <a:spLocks noChangeArrowheads="1"/>
          </p:cNvSpPr>
          <p:nvPr/>
        </p:nvSpPr>
        <p:spPr bwMode="auto">
          <a:xfrm>
            <a:off x="4284663" y="765175"/>
            <a:ext cx="45608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II</a:t>
            </a:r>
            <a:r>
              <a:rPr lang="en-US" altLang="en-US" sz="2000" b="1" u="sng">
                <a:solidFill>
                  <a:srgbClr val="FF0000"/>
                </a:solidFill>
                <a:latin typeface="Times New Roman" panose="02020603050405020304" pitchFamily="18" charset="0"/>
                <a:cs typeface="Times New Roman" panose="02020603050405020304" pitchFamily="18" charset="0"/>
              </a:rPr>
              <a:t>.</a:t>
            </a:r>
            <a:r>
              <a:rPr lang="vi-VN" altLang="en-US" sz="2000" b="1" u="sng">
                <a:solidFill>
                  <a:srgbClr val="FF0000"/>
                </a:solidFill>
                <a:latin typeface="Times New Roman" panose="02020603050405020304" pitchFamily="18" charset="0"/>
                <a:cs typeface="Times New Roman" panose="02020603050405020304" pitchFamily="18" charset="0"/>
              </a:rPr>
              <a:t> Đấu tranh bảo vệ Tổ Quốc (1975 – </a:t>
            </a:r>
            <a:endParaRPr lang="en-US"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u="sng">
                <a:solidFill>
                  <a:srgbClr val="FF0000"/>
                </a:solidFill>
                <a:latin typeface="Times New Roman" panose="02020603050405020304" pitchFamily="18" charset="0"/>
                <a:cs typeface="Times New Roman" panose="02020603050405020304" pitchFamily="18" charset="0"/>
              </a:rPr>
              <a:t>1979)</a:t>
            </a:r>
          </a:p>
          <a:p>
            <a:r>
              <a:rPr lang="vi-VN" altLang="en-US" sz="2000" b="1" u="sng">
                <a:solidFill>
                  <a:srgbClr val="FF0000"/>
                </a:solidFill>
                <a:latin typeface="Times New Roman" panose="02020603050405020304" pitchFamily="18" charset="0"/>
                <a:cs typeface="Times New Roman" panose="02020603050405020304" pitchFamily="18" charset="0"/>
              </a:rPr>
              <a:t> </a:t>
            </a:r>
            <a:r>
              <a:rPr lang="en-US" altLang="en-US" sz="2000" b="1" u="sng">
                <a:solidFill>
                  <a:srgbClr val="FF0000"/>
                </a:solidFill>
                <a:latin typeface="Times New Roman" panose="02020603050405020304" pitchFamily="18" charset="0"/>
                <a:cs typeface="Times New Roman" panose="02020603050405020304" pitchFamily="18" charset="0"/>
              </a:rPr>
              <a:t>1</a:t>
            </a:r>
            <a:r>
              <a:rPr lang="vi-VN" altLang="en-US" sz="2000" b="1" u="sng">
                <a:solidFill>
                  <a:srgbClr val="FF0000"/>
                </a:solidFill>
                <a:latin typeface="Times New Roman" panose="02020603050405020304" pitchFamily="18" charset="0"/>
                <a:cs typeface="Times New Roman" panose="02020603050405020304" pitchFamily="18" charset="0"/>
              </a:rPr>
              <a:t>. Đấu tranh bảo vệ biên giới Tây Nam </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4524" name="Text Box 12">
            <a:extLst>
              <a:ext uri="{FF2B5EF4-FFF2-40B4-BE49-F238E27FC236}">
                <a16:creationId xmlns:a16="http://schemas.microsoft.com/office/drawing/2014/main" id="{861C331B-C19E-4052-B7C8-F689BE9B4B03}"/>
              </a:ext>
            </a:extLst>
          </p:cNvPr>
          <p:cNvSpPr txBox="1">
            <a:spLocks noChangeArrowheads="1"/>
          </p:cNvSpPr>
          <p:nvPr/>
        </p:nvSpPr>
        <p:spPr bwMode="auto">
          <a:xfrm>
            <a:off x="4318000" y="1773238"/>
            <a:ext cx="452078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Đấu tranh bảo vệ biên giới phí</a:t>
            </a:r>
            <a:r>
              <a:rPr lang="en-US" altLang="en-US" sz="2000" b="1" u="sng">
                <a:solidFill>
                  <a:srgbClr val="FF0000"/>
                </a:solidFill>
                <a:latin typeface="Times New Roman" panose="02020603050405020304" pitchFamily="18" charset="0"/>
                <a:cs typeface="Times New Roman" panose="02020603050405020304" pitchFamily="18" charset="0"/>
              </a:rPr>
              <a:t>a</a:t>
            </a:r>
            <a:r>
              <a:rPr lang="vi-VN" altLang="en-US" sz="2000" b="1" u="sng">
                <a:solidFill>
                  <a:srgbClr val="FF0000"/>
                </a:solidFill>
                <a:latin typeface="Times New Roman" panose="02020603050405020304" pitchFamily="18" charset="0"/>
                <a:cs typeface="Times New Roman" panose="02020603050405020304" pitchFamily="18" charset="0"/>
              </a:rPr>
              <a:t> Bắc</a:t>
            </a:r>
            <a:r>
              <a:rPr lang="vi-VN" altLang="en-US" sz="2200" b="1">
                <a:solidFill>
                  <a:srgbClr val="FF0000"/>
                </a:solidFill>
                <a:latin typeface="Times New Roman" panose="02020603050405020304" pitchFamily="18" charset="0"/>
                <a:cs typeface="Times New Roman" panose="02020603050405020304" pitchFamily="18" charset="0"/>
              </a:rPr>
              <a:t> </a:t>
            </a:r>
            <a:endParaRPr lang="en-US" altLang="en-US" sz="2200" b="1">
              <a:solidFill>
                <a:srgbClr val="FF0000"/>
              </a:solidFill>
              <a:latin typeface="Times New Roman" panose="02020603050405020304" pitchFamily="18" charset="0"/>
              <a:cs typeface="Times New Roman" panose="02020603050405020304" pitchFamily="18" charset="0"/>
            </a:endParaRPr>
          </a:p>
        </p:txBody>
      </p:sp>
      <p:pic>
        <p:nvPicPr>
          <p:cNvPr id="64527" name="Picture 15">
            <a:extLst>
              <a:ext uri="{FF2B5EF4-FFF2-40B4-BE49-F238E27FC236}">
                <a16:creationId xmlns:a16="http://schemas.microsoft.com/office/drawing/2014/main" id="{AE24CCD4-031C-4301-972D-8D9B8BB43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205038"/>
            <a:ext cx="4643437" cy="4094162"/>
          </a:xfrm>
          <a:prstGeom prst="rect">
            <a:avLst/>
          </a:prstGeom>
          <a:noFill/>
          <a:extLst>
            <a:ext uri="{909E8E84-426E-40DD-AFC4-6F175D3DCCD1}">
              <a14:hiddenFill xmlns:a14="http://schemas.microsoft.com/office/drawing/2010/main">
                <a:solidFill>
                  <a:srgbClr val="FFFFFF"/>
                </a:solidFill>
              </a14:hiddenFill>
            </a:ext>
          </a:extLst>
        </p:spPr>
      </p:pic>
      <p:sp>
        <p:nvSpPr>
          <p:cNvPr id="64528" name="Text Box 16">
            <a:extLst>
              <a:ext uri="{FF2B5EF4-FFF2-40B4-BE49-F238E27FC236}">
                <a16:creationId xmlns:a16="http://schemas.microsoft.com/office/drawing/2014/main" id="{C5EBA553-C517-4846-9B30-6E2BCAF64CCE}"/>
              </a:ext>
            </a:extLst>
          </p:cNvPr>
          <p:cNvSpPr txBox="1">
            <a:spLocks noChangeArrowheads="1"/>
          </p:cNvSpPr>
          <p:nvPr/>
        </p:nvSpPr>
        <p:spPr bwMode="auto">
          <a:xfrm>
            <a:off x="4573588" y="6315075"/>
            <a:ext cx="20217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u="sng">
                <a:solidFill>
                  <a:srgbClr val="0000FF"/>
                </a:solidFill>
                <a:latin typeface="Times New Roman" panose="02020603050405020304" pitchFamily="18" charset="0"/>
                <a:cs typeface="Times New Roman" panose="02020603050405020304" pitchFamily="18" charset="0"/>
              </a:rPr>
              <a:t> </a:t>
            </a:r>
            <a:r>
              <a:rPr lang="vi-VN" altLang="en-US" sz="2000" u="sng">
                <a:solidFill>
                  <a:srgbClr val="0000FF"/>
                </a:solidFill>
                <a:latin typeface="Times New Roman" panose="02020603050405020304" pitchFamily="18" charset="0"/>
                <a:cs typeface="Times New Roman" panose="02020603050405020304" pitchFamily="18" charset="0"/>
              </a:rPr>
              <a:t>Đặng Tiểu Bình</a:t>
            </a:r>
            <a:r>
              <a:rPr lang="vi-VN" altLang="en-US" sz="2000">
                <a:solidFill>
                  <a:srgbClr val="0000FF"/>
                </a:solidFill>
                <a:latin typeface="Times New Roman" panose="02020603050405020304" pitchFamily="18" charset="0"/>
                <a:cs typeface="Times New Roman" panose="02020603050405020304" pitchFamily="18" charset="0"/>
              </a:rPr>
              <a:t>  </a:t>
            </a:r>
            <a:endParaRPr lang="en-US" altLang="en-US" sz="2200">
              <a:solidFill>
                <a:srgbClr val="0000FF"/>
              </a:solidFill>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a16="http://schemas.microsoft.com/office/drawing/2014/main" id="{29014529-6A0E-CB49-B817-B6B1A7642ACB}"/>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24"/>
                                        </p:tgtEl>
                                        <p:attrNameLst>
                                          <p:attrName>style.visibility</p:attrName>
                                        </p:attrNameLst>
                                      </p:cBhvr>
                                      <p:to>
                                        <p:strVal val="visible"/>
                                      </p:to>
                                    </p:set>
                                    <p:anim calcmode="lin" valueType="num">
                                      <p:cBhvr>
                                        <p:cTn id="7" dur="500" fill="hold"/>
                                        <p:tgtEl>
                                          <p:spTgt spid="64524"/>
                                        </p:tgtEl>
                                        <p:attrNameLst>
                                          <p:attrName>ppt_w</p:attrName>
                                        </p:attrNameLst>
                                      </p:cBhvr>
                                      <p:tavLst>
                                        <p:tav tm="0">
                                          <p:val>
                                            <p:fltVal val="0"/>
                                          </p:val>
                                        </p:tav>
                                        <p:tav tm="100000">
                                          <p:val>
                                            <p:strVal val="#ppt_w"/>
                                          </p:val>
                                        </p:tav>
                                      </p:tavLst>
                                    </p:anim>
                                    <p:anim calcmode="lin" valueType="num">
                                      <p:cBhvr>
                                        <p:cTn id="8" dur="500" fill="hold"/>
                                        <p:tgtEl>
                                          <p:spTgt spid="64524"/>
                                        </p:tgtEl>
                                        <p:attrNameLst>
                                          <p:attrName>ppt_h</p:attrName>
                                        </p:attrNameLst>
                                      </p:cBhvr>
                                      <p:tavLst>
                                        <p:tav tm="0">
                                          <p:val>
                                            <p:fltVal val="0"/>
                                          </p:val>
                                        </p:tav>
                                        <p:tav tm="100000">
                                          <p:val>
                                            <p:strVal val="#ppt_h"/>
                                          </p:val>
                                        </p:tav>
                                      </p:tavLst>
                                    </p:anim>
                                    <p:animEffect transition="in" filter="fade">
                                      <p:cBhvr>
                                        <p:cTn id="9" dur="500"/>
                                        <p:tgtEl>
                                          <p:spTgt spid="645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64527"/>
                                        </p:tgtEl>
                                        <p:attrNameLst>
                                          <p:attrName>style.visibility</p:attrName>
                                        </p:attrNameLst>
                                      </p:cBhvr>
                                      <p:to>
                                        <p:strVal val="visible"/>
                                      </p:to>
                                    </p:set>
                                    <p:anim calcmode="lin" valueType="num">
                                      <p:cBhvr>
                                        <p:cTn id="14" dur="500" fill="hold"/>
                                        <p:tgtEl>
                                          <p:spTgt spid="64527"/>
                                        </p:tgtEl>
                                        <p:attrNameLst>
                                          <p:attrName>ppt_w</p:attrName>
                                        </p:attrNameLst>
                                      </p:cBhvr>
                                      <p:tavLst>
                                        <p:tav tm="0">
                                          <p:val>
                                            <p:strVal val="#ppt_w*0.05"/>
                                          </p:val>
                                        </p:tav>
                                        <p:tav tm="100000">
                                          <p:val>
                                            <p:strVal val="#ppt_w"/>
                                          </p:val>
                                        </p:tav>
                                      </p:tavLst>
                                    </p:anim>
                                    <p:anim calcmode="lin" valueType="num">
                                      <p:cBhvr>
                                        <p:cTn id="15" dur="500" fill="hold"/>
                                        <p:tgtEl>
                                          <p:spTgt spid="64527"/>
                                        </p:tgtEl>
                                        <p:attrNameLst>
                                          <p:attrName>ppt_h</p:attrName>
                                        </p:attrNameLst>
                                      </p:cBhvr>
                                      <p:tavLst>
                                        <p:tav tm="0">
                                          <p:val>
                                            <p:strVal val="#ppt_h"/>
                                          </p:val>
                                        </p:tav>
                                        <p:tav tm="100000">
                                          <p:val>
                                            <p:strVal val="#ppt_h"/>
                                          </p:val>
                                        </p:tav>
                                      </p:tavLst>
                                    </p:anim>
                                    <p:anim calcmode="lin" valueType="num">
                                      <p:cBhvr>
                                        <p:cTn id="16" dur="500" fill="hold"/>
                                        <p:tgtEl>
                                          <p:spTgt spid="64527"/>
                                        </p:tgtEl>
                                        <p:attrNameLst>
                                          <p:attrName>ppt_x</p:attrName>
                                        </p:attrNameLst>
                                      </p:cBhvr>
                                      <p:tavLst>
                                        <p:tav tm="0">
                                          <p:val>
                                            <p:strVal val="#ppt_x-.2"/>
                                          </p:val>
                                        </p:tav>
                                        <p:tav tm="100000">
                                          <p:val>
                                            <p:strVal val="#ppt_x"/>
                                          </p:val>
                                        </p:tav>
                                      </p:tavLst>
                                    </p:anim>
                                    <p:anim calcmode="lin" valueType="num">
                                      <p:cBhvr>
                                        <p:cTn id="17" dur="500" fill="hold"/>
                                        <p:tgtEl>
                                          <p:spTgt spid="64527"/>
                                        </p:tgtEl>
                                        <p:attrNameLst>
                                          <p:attrName>ppt_y</p:attrName>
                                        </p:attrNameLst>
                                      </p:cBhvr>
                                      <p:tavLst>
                                        <p:tav tm="0">
                                          <p:val>
                                            <p:strVal val="#ppt_y"/>
                                          </p:val>
                                        </p:tav>
                                        <p:tav tm="100000">
                                          <p:val>
                                            <p:strVal val="#ppt_y"/>
                                          </p:val>
                                        </p:tav>
                                      </p:tavLst>
                                    </p:anim>
                                    <p:animEffect transition="in" filter="fade">
                                      <p:cBhvr>
                                        <p:cTn id="18" dur="500"/>
                                        <p:tgtEl>
                                          <p:spTgt spid="645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64528"/>
                                        </p:tgtEl>
                                        <p:attrNameLst>
                                          <p:attrName>style.visibility</p:attrName>
                                        </p:attrNameLst>
                                      </p:cBhvr>
                                      <p:to>
                                        <p:strVal val="visible"/>
                                      </p:to>
                                    </p:set>
                                    <p:anim calcmode="lin" valueType="num">
                                      <p:cBhvr>
                                        <p:cTn id="23" dur="500" fill="hold"/>
                                        <p:tgtEl>
                                          <p:spTgt spid="64528"/>
                                        </p:tgtEl>
                                        <p:attrNameLst>
                                          <p:attrName>ppt_w</p:attrName>
                                        </p:attrNameLst>
                                      </p:cBhvr>
                                      <p:tavLst>
                                        <p:tav tm="0">
                                          <p:val>
                                            <p:fltVal val="0"/>
                                          </p:val>
                                        </p:tav>
                                        <p:tav tm="100000">
                                          <p:val>
                                            <p:strVal val="#ppt_w"/>
                                          </p:val>
                                        </p:tav>
                                      </p:tavLst>
                                    </p:anim>
                                    <p:anim calcmode="lin" valueType="num">
                                      <p:cBhvr>
                                        <p:cTn id="24" dur="500" fill="hold"/>
                                        <p:tgtEl>
                                          <p:spTgt spid="64528"/>
                                        </p:tgtEl>
                                        <p:attrNameLst>
                                          <p:attrName>ppt_h</p:attrName>
                                        </p:attrNameLst>
                                      </p:cBhvr>
                                      <p:tavLst>
                                        <p:tav tm="0">
                                          <p:val>
                                            <p:fltVal val="0"/>
                                          </p:val>
                                        </p:tav>
                                        <p:tav tm="100000">
                                          <p:val>
                                            <p:strVal val="#ppt_h"/>
                                          </p:val>
                                        </p:tav>
                                      </p:tavLst>
                                    </p:anim>
                                    <p:animEffect transition="in" filter="fade">
                                      <p:cBhvr>
                                        <p:cTn id="25" dur="500"/>
                                        <p:tgtEl>
                                          <p:spTgt spid="64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p:bldP spid="645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Line 2">
            <a:extLst>
              <a:ext uri="{FF2B5EF4-FFF2-40B4-BE49-F238E27FC236}">
                <a16:creationId xmlns:a16="http://schemas.microsoft.com/office/drawing/2014/main" id="{73CC1A4D-F7B7-40D7-B4B4-FC877DA75636}"/>
              </a:ext>
            </a:extLst>
          </p:cNvPr>
          <p:cNvSpPr>
            <a:spLocks noChangeShapeType="1"/>
          </p:cNvSpPr>
          <p:nvPr/>
        </p:nvSpPr>
        <p:spPr bwMode="auto">
          <a:xfrm>
            <a:off x="4356100" y="838200"/>
            <a:ext cx="76200" cy="6019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4995" name="Group 3">
            <a:extLst>
              <a:ext uri="{FF2B5EF4-FFF2-40B4-BE49-F238E27FC236}">
                <a16:creationId xmlns:a16="http://schemas.microsoft.com/office/drawing/2014/main" id="{1FD99016-47A0-488D-AF50-0096B21692ED}"/>
              </a:ext>
            </a:extLst>
          </p:cNvPr>
          <p:cNvGrpSpPr>
            <a:grpSpLocks/>
          </p:cNvGrpSpPr>
          <p:nvPr/>
        </p:nvGrpSpPr>
        <p:grpSpPr bwMode="auto">
          <a:xfrm>
            <a:off x="-98425" y="749300"/>
            <a:ext cx="4587875" cy="2967038"/>
            <a:chOff x="-10" y="472"/>
            <a:chExt cx="2890" cy="1869"/>
          </a:xfrm>
        </p:grpSpPr>
        <p:sp>
          <p:nvSpPr>
            <p:cNvPr id="84996" name="Text Box 4">
              <a:extLst>
                <a:ext uri="{FF2B5EF4-FFF2-40B4-BE49-F238E27FC236}">
                  <a16:creationId xmlns:a16="http://schemas.microsoft.com/office/drawing/2014/main" id="{913A168E-DB72-484D-B381-0F81D4918531}"/>
                </a:ext>
              </a:extLst>
            </p:cNvPr>
            <p:cNvSpPr txBox="1">
              <a:spLocks noChangeArrowheads="1"/>
            </p:cNvSpPr>
            <p:nvPr/>
          </p:nvSpPr>
          <p:spPr bwMode="auto">
            <a:xfrm>
              <a:off x="-10" y="472"/>
              <a:ext cx="284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I</a:t>
              </a:r>
              <a:r>
                <a:rPr lang="vi-VN" altLang="en-US" sz="2000" b="1" u="sng">
                  <a:solidFill>
                    <a:srgbClr val="FF0000"/>
                  </a:solidFill>
                  <a:latin typeface="Times New Roman" panose="02020603050405020304" pitchFamily="18" charset="0"/>
                  <a:cs typeface="Times New Roman" panose="02020603050405020304" pitchFamily="18" charset="0"/>
                </a:rPr>
                <a:t>. Việt </a:t>
              </a:r>
              <a:r>
                <a:rPr lang="en-US" altLang="en-US" sz="2000" b="1" u="sng">
                  <a:solidFill>
                    <a:srgbClr val="FF0000"/>
                  </a:solidFill>
                  <a:latin typeface="Times New Roman" panose="02020603050405020304" pitchFamily="18" charset="0"/>
                  <a:cs typeface="Times New Roman" panose="02020603050405020304" pitchFamily="18" charset="0"/>
                </a:rPr>
                <a:t>N</a:t>
              </a:r>
              <a:r>
                <a:rPr lang="vi-VN" altLang="en-US" sz="2000" b="1" u="sng">
                  <a:solidFill>
                    <a:srgbClr val="FF0000"/>
                  </a:solidFill>
                  <a:latin typeface="Times New Roman" panose="02020603050405020304" pitchFamily="18" charset="0"/>
                  <a:cs typeface="Times New Roman" panose="02020603050405020304" pitchFamily="18" charset="0"/>
                </a:rPr>
                <a:t>am trong 10 năm đi lên CNXH</a:t>
              </a:r>
              <a:r>
                <a:rPr lang="en-US" altLang="en-US" sz="2000" b="1" u="sng">
                  <a:solidFill>
                    <a:srgbClr val="FF0000"/>
                  </a:solidFill>
                  <a:latin typeface="Times New Roman" panose="02020603050405020304" pitchFamily="18" charset="0"/>
                  <a:cs typeface="Times New Roman" panose="02020603050405020304" pitchFamily="18" charset="0"/>
                </a:rPr>
                <a:t> (1976-1985)</a:t>
              </a:r>
              <a:endParaRPr lang="vi-VN"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1. Thực hiện kế hoạch nhà nước 5 năm (1976 - 1980)</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84997" name="Text Box 5">
              <a:extLst>
                <a:ext uri="{FF2B5EF4-FFF2-40B4-BE49-F238E27FC236}">
                  <a16:creationId xmlns:a16="http://schemas.microsoft.com/office/drawing/2014/main" id="{80853A5A-5C82-4965-81EF-173C1A103D60}"/>
                </a:ext>
              </a:extLst>
            </p:cNvPr>
            <p:cNvSpPr txBox="1">
              <a:spLocks noChangeArrowheads="1"/>
            </p:cNvSpPr>
            <p:nvPr/>
          </p:nvSpPr>
          <p:spPr bwMode="auto">
            <a:xfrm>
              <a:off x="0" y="1263"/>
              <a:ext cx="27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84998" name="Text Box 6">
              <a:extLst>
                <a:ext uri="{FF2B5EF4-FFF2-40B4-BE49-F238E27FC236}">
                  <a16:creationId xmlns:a16="http://schemas.microsoft.com/office/drawing/2014/main" id="{32042749-D6B6-4D85-906D-5EC21E488534}"/>
                </a:ext>
              </a:extLst>
            </p:cNvPr>
            <p:cNvSpPr txBox="1">
              <a:spLocks noChangeArrowheads="1"/>
            </p:cNvSpPr>
            <p:nvPr/>
          </p:nvSpPr>
          <p:spPr bwMode="auto">
            <a:xfrm>
              <a:off x="0" y="1683"/>
              <a:ext cx="26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b.</a:t>
              </a:r>
              <a:r>
                <a:rPr lang="vi-VN" altLang="en-US" sz="2000" b="1" u="sng">
                  <a:solidFill>
                    <a:srgbClr val="FF0000"/>
                  </a:solidFill>
                  <a:latin typeface="Times New Roman" panose="02020603050405020304" pitchFamily="18" charset="0"/>
                  <a:cs typeface="Times New Roman" panose="02020603050405020304" pitchFamily="18" charset="0"/>
                </a:rPr>
                <a:t> Thực hiện kế hoạch 1976 - 1980 </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84999" name="Text Box 7">
              <a:extLst>
                <a:ext uri="{FF2B5EF4-FFF2-40B4-BE49-F238E27FC236}">
                  <a16:creationId xmlns:a16="http://schemas.microsoft.com/office/drawing/2014/main" id="{A322478D-83B6-457F-9758-1C9DCB827489}"/>
                </a:ext>
              </a:extLst>
            </p:cNvPr>
            <p:cNvSpPr txBox="1">
              <a:spLocks noChangeArrowheads="1"/>
            </p:cNvSpPr>
            <p:nvPr/>
          </p:nvSpPr>
          <p:spPr bwMode="auto">
            <a:xfrm>
              <a:off x="0" y="1899"/>
              <a:ext cx="28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Thực hiện kế hoạch nhà nước 5 năm (1981 - 1985)</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grpSp>
      <p:sp>
        <p:nvSpPr>
          <p:cNvPr id="85001" name="Text Box 9">
            <a:extLst>
              <a:ext uri="{FF2B5EF4-FFF2-40B4-BE49-F238E27FC236}">
                <a16:creationId xmlns:a16="http://schemas.microsoft.com/office/drawing/2014/main" id="{EE585D8A-4095-46A1-BC40-3CB0CBD12C60}"/>
              </a:ext>
            </a:extLst>
          </p:cNvPr>
          <p:cNvSpPr txBox="1">
            <a:spLocks noChangeArrowheads="1"/>
          </p:cNvSpPr>
          <p:nvPr/>
        </p:nvSpPr>
        <p:spPr bwMode="auto">
          <a:xfrm>
            <a:off x="4284663" y="765175"/>
            <a:ext cx="45608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II</a:t>
            </a:r>
            <a:r>
              <a:rPr lang="en-US" altLang="en-US" sz="2000" b="1" u="sng">
                <a:solidFill>
                  <a:srgbClr val="FF0000"/>
                </a:solidFill>
                <a:latin typeface="Times New Roman" panose="02020603050405020304" pitchFamily="18" charset="0"/>
                <a:cs typeface="Times New Roman" panose="02020603050405020304" pitchFamily="18" charset="0"/>
              </a:rPr>
              <a:t>.</a:t>
            </a:r>
            <a:r>
              <a:rPr lang="vi-VN" altLang="en-US" sz="2000" b="1" u="sng">
                <a:solidFill>
                  <a:srgbClr val="FF0000"/>
                </a:solidFill>
                <a:latin typeface="Times New Roman" panose="02020603050405020304" pitchFamily="18" charset="0"/>
                <a:cs typeface="Times New Roman" panose="02020603050405020304" pitchFamily="18" charset="0"/>
              </a:rPr>
              <a:t> Đấu tranh bảo vệ Tổ Quốc (1975 – </a:t>
            </a:r>
            <a:endParaRPr lang="en-US"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u="sng">
                <a:solidFill>
                  <a:srgbClr val="FF0000"/>
                </a:solidFill>
                <a:latin typeface="Times New Roman" panose="02020603050405020304" pitchFamily="18" charset="0"/>
                <a:cs typeface="Times New Roman" panose="02020603050405020304" pitchFamily="18" charset="0"/>
              </a:rPr>
              <a:t>1979)</a:t>
            </a:r>
          </a:p>
          <a:p>
            <a:r>
              <a:rPr lang="vi-VN" altLang="en-US" sz="2000" b="1" u="sng">
                <a:solidFill>
                  <a:srgbClr val="FF0000"/>
                </a:solidFill>
                <a:latin typeface="Times New Roman" panose="02020603050405020304" pitchFamily="18" charset="0"/>
                <a:cs typeface="Times New Roman" panose="02020603050405020304" pitchFamily="18" charset="0"/>
              </a:rPr>
              <a:t> </a:t>
            </a:r>
            <a:r>
              <a:rPr lang="en-US" altLang="en-US" sz="2000" b="1" u="sng">
                <a:solidFill>
                  <a:srgbClr val="FF0000"/>
                </a:solidFill>
                <a:latin typeface="Times New Roman" panose="02020603050405020304" pitchFamily="18" charset="0"/>
                <a:cs typeface="Times New Roman" panose="02020603050405020304" pitchFamily="18" charset="0"/>
              </a:rPr>
              <a:t>1</a:t>
            </a:r>
            <a:r>
              <a:rPr lang="vi-VN" altLang="en-US" sz="2000" b="1" u="sng">
                <a:solidFill>
                  <a:srgbClr val="FF0000"/>
                </a:solidFill>
                <a:latin typeface="Times New Roman" panose="02020603050405020304" pitchFamily="18" charset="0"/>
                <a:cs typeface="Times New Roman" panose="02020603050405020304" pitchFamily="18" charset="0"/>
              </a:rPr>
              <a:t>. Đấu tranh bảo vệ biên giới Tây Nam </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85002" name="Text Box 10">
            <a:extLst>
              <a:ext uri="{FF2B5EF4-FFF2-40B4-BE49-F238E27FC236}">
                <a16:creationId xmlns:a16="http://schemas.microsoft.com/office/drawing/2014/main" id="{1E8ECDC0-3F81-4C4D-AF9A-0699A2739856}"/>
              </a:ext>
            </a:extLst>
          </p:cNvPr>
          <p:cNvSpPr txBox="1">
            <a:spLocks noChangeArrowheads="1"/>
          </p:cNvSpPr>
          <p:nvPr/>
        </p:nvSpPr>
        <p:spPr bwMode="auto">
          <a:xfrm>
            <a:off x="4318000" y="1773238"/>
            <a:ext cx="452078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Đấu tranh bảo vệ biên giới phí</a:t>
            </a:r>
            <a:r>
              <a:rPr lang="en-US" altLang="en-US" sz="2000" b="1" u="sng">
                <a:solidFill>
                  <a:srgbClr val="FF0000"/>
                </a:solidFill>
                <a:latin typeface="Times New Roman" panose="02020603050405020304" pitchFamily="18" charset="0"/>
                <a:cs typeface="Times New Roman" panose="02020603050405020304" pitchFamily="18" charset="0"/>
              </a:rPr>
              <a:t>a</a:t>
            </a:r>
            <a:r>
              <a:rPr lang="vi-VN" altLang="en-US" sz="2000" b="1" u="sng">
                <a:solidFill>
                  <a:srgbClr val="FF0000"/>
                </a:solidFill>
                <a:latin typeface="Times New Roman" panose="02020603050405020304" pitchFamily="18" charset="0"/>
                <a:cs typeface="Times New Roman" panose="02020603050405020304" pitchFamily="18" charset="0"/>
              </a:rPr>
              <a:t> Bắc</a:t>
            </a:r>
            <a:r>
              <a:rPr lang="vi-VN" altLang="en-US" sz="2200" b="1">
                <a:solidFill>
                  <a:srgbClr val="FF0000"/>
                </a:solidFill>
                <a:latin typeface="Times New Roman" panose="02020603050405020304" pitchFamily="18" charset="0"/>
                <a:cs typeface="Times New Roman" panose="02020603050405020304" pitchFamily="18" charset="0"/>
              </a:rPr>
              <a:t> </a:t>
            </a:r>
            <a:endParaRPr lang="en-US" altLang="en-US" sz="2200" b="1">
              <a:solidFill>
                <a:srgbClr val="FF0000"/>
              </a:solidFill>
              <a:latin typeface="Times New Roman" panose="02020603050405020304" pitchFamily="18" charset="0"/>
              <a:cs typeface="Times New Roman" panose="02020603050405020304" pitchFamily="18" charset="0"/>
            </a:endParaRPr>
          </a:p>
        </p:txBody>
      </p:sp>
      <p:sp>
        <p:nvSpPr>
          <p:cNvPr id="85003" name="Text Box 11">
            <a:extLst>
              <a:ext uri="{FF2B5EF4-FFF2-40B4-BE49-F238E27FC236}">
                <a16:creationId xmlns:a16="http://schemas.microsoft.com/office/drawing/2014/main" id="{B6420D7B-0116-4669-8ED2-050C57B3370A}"/>
              </a:ext>
            </a:extLst>
          </p:cNvPr>
          <p:cNvSpPr txBox="1">
            <a:spLocks noChangeArrowheads="1"/>
          </p:cNvSpPr>
          <p:nvPr/>
        </p:nvSpPr>
        <p:spPr bwMode="auto">
          <a:xfrm>
            <a:off x="4478338" y="2133600"/>
            <a:ext cx="4630737"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vi-VN" altLang="en-US" sz="2000">
                <a:solidFill>
                  <a:srgbClr val="0000FF"/>
                </a:solidFill>
                <a:latin typeface="Times New Roman" panose="02020603050405020304" pitchFamily="18" charset="0"/>
                <a:cs typeface="Times New Roman" panose="02020603050405020304" pitchFamily="18" charset="0"/>
              </a:rPr>
              <a:t>Từ 1978 quân Trung Quốc có những </a:t>
            </a:r>
            <a:endParaRPr lang="en-US" altLang="en-US" sz="2000">
              <a:solidFill>
                <a:srgbClr val="0000FF"/>
              </a:solidFill>
              <a:latin typeface="Times New Roman" panose="02020603050405020304" pitchFamily="18" charset="0"/>
              <a:cs typeface="Times New Roman" panose="02020603050405020304" pitchFamily="18" charset="0"/>
            </a:endParaRPr>
          </a:p>
          <a:p>
            <a:r>
              <a:rPr lang="vi-VN" altLang="en-US" sz="2000">
                <a:solidFill>
                  <a:srgbClr val="0000FF"/>
                </a:solidFill>
                <a:latin typeface="Times New Roman" panose="02020603050405020304" pitchFamily="18" charset="0"/>
                <a:cs typeface="Times New Roman" panose="02020603050405020304" pitchFamily="18" charset="0"/>
              </a:rPr>
              <a:t>hành động khiêu khích dọc biên giới phía Bắc.</a:t>
            </a:r>
          </a:p>
          <a:p>
            <a:pPr>
              <a:buFontTx/>
              <a:buChar char="-"/>
            </a:pPr>
            <a:r>
              <a:rPr lang="vi-VN" altLang="en-US" sz="2000">
                <a:solidFill>
                  <a:srgbClr val="0000FF"/>
                </a:solidFill>
                <a:latin typeface="Times New Roman" panose="02020603050405020304" pitchFamily="18" charset="0"/>
                <a:cs typeface="Times New Roman" panose="02020603050405020304" pitchFamily="18" charset="0"/>
              </a:rPr>
              <a:t> 17/2/1979 quân đội Trung Quốc huy </a:t>
            </a:r>
            <a:endParaRPr lang="en-US" altLang="en-US" sz="2000">
              <a:solidFill>
                <a:srgbClr val="0000FF"/>
              </a:solidFill>
              <a:latin typeface="Times New Roman" panose="02020603050405020304" pitchFamily="18" charset="0"/>
              <a:cs typeface="Times New Roman" panose="02020603050405020304" pitchFamily="18" charset="0"/>
            </a:endParaRPr>
          </a:p>
          <a:p>
            <a:r>
              <a:rPr lang="vi-VN" altLang="en-US" sz="2000">
                <a:solidFill>
                  <a:srgbClr val="0000FF"/>
                </a:solidFill>
                <a:latin typeface="Times New Roman" panose="02020603050405020304" pitchFamily="18" charset="0"/>
                <a:cs typeface="Times New Roman" panose="02020603050405020304" pitchFamily="18" charset="0"/>
              </a:rPr>
              <a:t>động 23 sư đoàn, mở cuộc tiến công dọc biên giới phía Bắc nước ta từ Móng Cái(Quảng Ninh) đến Phong Thổ (Lai Châu) </a:t>
            </a:r>
            <a:endParaRPr lang="en-US" altLang="en-US" sz="2000">
              <a:solidFill>
                <a:srgbClr val="0000FF"/>
              </a:solidFill>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a16="http://schemas.microsoft.com/office/drawing/2014/main" id="{D7C7C4E2-9755-3D40-9E7F-A41001ADCA49}"/>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anim calcmode="lin" valueType="num">
                                      <p:cBhvr>
                                        <p:cTn id="7" dur="500" fill="hold"/>
                                        <p:tgtEl>
                                          <p:spTgt spid="85002"/>
                                        </p:tgtEl>
                                        <p:attrNameLst>
                                          <p:attrName>ppt_w</p:attrName>
                                        </p:attrNameLst>
                                      </p:cBhvr>
                                      <p:tavLst>
                                        <p:tav tm="0">
                                          <p:val>
                                            <p:fltVal val="0"/>
                                          </p:val>
                                        </p:tav>
                                        <p:tav tm="100000">
                                          <p:val>
                                            <p:strVal val="#ppt_w"/>
                                          </p:val>
                                        </p:tav>
                                      </p:tavLst>
                                    </p:anim>
                                    <p:anim calcmode="lin" valueType="num">
                                      <p:cBhvr>
                                        <p:cTn id="8" dur="500" fill="hold"/>
                                        <p:tgtEl>
                                          <p:spTgt spid="85002"/>
                                        </p:tgtEl>
                                        <p:attrNameLst>
                                          <p:attrName>ppt_h</p:attrName>
                                        </p:attrNameLst>
                                      </p:cBhvr>
                                      <p:tavLst>
                                        <p:tav tm="0">
                                          <p:val>
                                            <p:fltVal val="0"/>
                                          </p:val>
                                        </p:tav>
                                        <p:tav tm="100000">
                                          <p:val>
                                            <p:strVal val="#ppt_h"/>
                                          </p:val>
                                        </p:tav>
                                      </p:tavLst>
                                    </p:anim>
                                    <p:animEffect transition="in" filter="fade">
                                      <p:cBhvr>
                                        <p:cTn id="9" dur="500"/>
                                        <p:tgtEl>
                                          <p:spTgt spid="850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5003"/>
                                        </p:tgtEl>
                                        <p:attrNameLst>
                                          <p:attrName>style.visibility</p:attrName>
                                        </p:attrNameLst>
                                      </p:cBhvr>
                                      <p:to>
                                        <p:strVal val="visible"/>
                                      </p:to>
                                    </p:set>
                                    <p:anim calcmode="lin" valueType="num">
                                      <p:cBhvr>
                                        <p:cTn id="14" dur="500" fill="hold"/>
                                        <p:tgtEl>
                                          <p:spTgt spid="85003"/>
                                        </p:tgtEl>
                                        <p:attrNameLst>
                                          <p:attrName>ppt_w</p:attrName>
                                        </p:attrNameLst>
                                      </p:cBhvr>
                                      <p:tavLst>
                                        <p:tav tm="0">
                                          <p:val>
                                            <p:fltVal val="0"/>
                                          </p:val>
                                        </p:tav>
                                        <p:tav tm="100000">
                                          <p:val>
                                            <p:strVal val="#ppt_w"/>
                                          </p:val>
                                        </p:tav>
                                      </p:tavLst>
                                    </p:anim>
                                    <p:anim calcmode="lin" valueType="num">
                                      <p:cBhvr>
                                        <p:cTn id="15" dur="500" fill="hold"/>
                                        <p:tgtEl>
                                          <p:spTgt spid="85003"/>
                                        </p:tgtEl>
                                        <p:attrNameLst>
                                          <p:attrName>ppt_h</p:attrName>
                                        </p:attrNameLst>
                                      </p:cBhvr>
                                      <p:tavLst>
                                        <p:tav tm="0">
                                          <p:val>
                                            <p:fltVal val="0"/>
                                          </p:val>
                                        </p:tav>
                                        <p:tav tm="100000">
                                          <p:val>
                                            <p:strVal val="#ppt_h"/>
                                          </p:val>
                                        </p:tav>
                                      </p:tavLst>
                                    </p:anim>
                                    <p:animEffect transition="in" filter="fade">
                                      <p:cBhvr>
                                        <p:cTn id="16" dur="500"/>
                                        <p:tgtEl>
                                          <p:spTgt spid="85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P spid="8500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Quảng Ninh&#10;">
            <a:hlinkClick r:id="rId2"/>
            <a:extLst>
              <a:ext uri="{FF2B5EF4-FFF2-40B4-BE49-F238E27FC236}">
                <a16:creationId xmlns:a16="http://schemas.microsoft.com/office/drawing/2014/main" id="{F55011BE-BC8E-46B4-AD8B-8E3FA0D78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49350"/>
            <a:ext cx="8280400" cy="5303838"/>
          </a:xfrm>
          <a:prstGeom prst="rect">
            <a:avLst/>
          </a:prstGeom>
          <a:noFill/>
          <a:extLst>
            <a:ext uri="{909E8E84-426E-40DD-AFC4-6F175D3DCCD1}">
              <a14:hiddenFill xmlns:a14="http://schemas.microsoft.com/office/drawing/2010/main">
                <a:solidFill>
                  <a:srgbClr val="FFFFFF"/>
                </a:solidFill>
              </a14:hiddenFill>
            </a:ext>
          </a:extLst>
        </p:spPr>
      </p:pic>
      <p:sp>
        <p:nvSpPr>
          <p:cNvPr id="40968" name="Text Box 8">
            <a:extLst>
              <a:ext uri="{FF2B5EF4-FFF2-40B4-BE49-F238E27FC236}">
                <a16:creationId xmlns:a16="http://schemas.microsoft.com/office/drawing/2014/main" id="{03EB88F7-30B5-40BA-B6A6-EBA46C7B3260}"/>
              </a:ext>
            </a:extLst>
          </p:cNvPr>
          <p:cNvSpPr txBox="1">
            <a:spLocks noChangeArrowheads="1"/>
          </p:cNvSpPr>
          <p:nvPr/>
        </p:nvSpPr>
        <p:spPr bwMode="auto">
          <a:xfrm>
            <a:off x="395288" y="698500"/>
            <a:ext cx="452078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Đấu tranh bảo vệ biên giới phí</a:t>
            </a:r>
            <a:r>
              <a:rPr lang="en-US" altLang="en-US" sz="2000" b="1" u="sng">
                <a:solidFill>
                  <a:srgbClr val="FF0000"/>
                </a:solidFill>
                <a:latin typeface="Times New Roman" panose="02020603050405020304" pitchFamily="18" charset="0"/>
                <a:cs typeface="Times New Roman" panose="02020603050405020304" pitchFamily="18" charset="0"/>
              </a:rPr>
              <a:t>a</a:t>
            </a:r>
            <a:r>
              <a:rPr lang="vi-VN" altLang="en-US" sz="2000" b="1" u="sng">
                <a:solidFill>
                  <a:srgbClr val="FF0000"/>
                </a:solidFill>
                <a:latin typeface="Times New Roman" panose="02020603050405020304" pitchFamily="18" charset="0"/>
                <a:cs typeface="Times New Roman" panose="02020603050405020304" pitchFamily="18" charset="0"/>
              </a:rPr>
              <a:t> Bắc</a:t>
            </a:r>
            <a:r>
              <a:rPr lang="vi-VN" altLang="en-US" sz="2200" b="1">
                <a:solidFill>
                  <a:srgbClr val="FF0000"/>
                </a:solidFill>
                <a:latin typeface="Times New Roman" panose="02020603050405020304" pitchFamily="18" charset="0"/>
                <a:cs typeface="Times New Roman" panose="02020603050405020304" pitchFamily="18" charset="0"/>
              </a:rPr>
              <a:t> </a:t>
            </a:r>
            <a:endParaRPr lang="en-US" altLang="en-US" sz="2200" b="1">
              <a:solidFill>
                <a:srgbClr val="FF0000"/>
              </a:solidFill>
              <a:latin typeface="Times New Roman" panose="02020603050405020304" pitchFamily="18" charset="0"/>
              <a:cs typeface="Times New Roman" panose="02020603050405020304" pitchFamily="18" charset="0"/>
            </a:endParaRPr>
          </a:p>
        </p:txBody>
      </p:sp>
      <p:sp>
        <p:nvSpPr>
          <p:cNvPr id="40969" name="Text Box 9">
            <a:extLst>
              <a:ext uri="{FF2B5EF4-FFF2-40B4-BE49-F238E27FC236}">
                <a16:creationId xmlns:a16="http://schemas.microsoft.com/office/drawing/2014/main" id="{7D996062-2B16-4A81-AC7F-2BCE1B4DD3DF}"/>
              </a:ext>
            </a:extLst>
          </p:cNvPr>
          <p:cNvSpPr txBox="1">
            <a:spLocks noChangeArrowheads="1"/>
          </p:cNvSpPr>
          <p:nvPr/>
        </p:nvSpPr>
        <p:spPr bwMode="auto">
          <a:xfrm>
            <a:off x="971550" y="6430963"/>
            <a:ext cx="67601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a:solidFill>
                  <a:srgbClr val="0000FF"/>
                </a:solidFill>
                <a:latin typeface="Times New Roman" panose="02020603050405020304" pitchFamily="18" charset="0"/>
                <a:cs typeface="Times New Roman" panose="02020603050405020304" pitchFamily="18" charset="0"/>
              </a:rPr>
              <a:t> </a:t>
            </a:r>
            <a:r>
              <a:rPr lang="vi-VN" altLang="en-US" sz="2000" i="1">
                <a:latin typeface="Times New Roman" panose="02020603050405020304" pitchFamily="18" charset="0"/>
                <a:cs typeface="Times New Roman" panose="02020603050405020304" pitchFamily="18" charset="0"/>
              </a:rPr>
              <a:t>Quân đội Trung Quốc tiến công dọc biên giới phía Bắc nước ta</a:t>
            </a:r>
            <a:endParaRPr lang="en-US" altLang="en-US" sz="2200" i="1">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a16="http://schemas.microsoft.com/office/drawing/2014/main" id="{4915A7E9-CBEC-AD46-8288-8E96959CB003}"/>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anim calcmode="lin" valueType="num">
                                      <p:cBhvr>
                                        <p:cTn id="7" dur="500" fill="hold"/>
                                        <p:tgtEl>
                                          <p:spTgt spid="40968"/>
                                        </p:tgtEl>
                                        <p:attrNameLst>
                                          <p:attrName>ppt_w</p:attrName>
                                        </p:attrNameLst>
                                      </p:cBhvr>
                                      <p:tavLst>
                                        <p:tav tm="0">
                                          <p:val>
                                            <p:fltVal val="0"/>
                                          </p:val>
                                        </p:tav>
                                        <p:tav tm="100000">
                                          <p:val>
                                            <p:strVal val="#ppt_w"/>
                                          </p:val>
                                        </p:tav>
                                      </p:tavLst>
                                    </p:anim>
                                    <p:anim calcmode="lin" valueType="num">
                                      <p:cBhvr>
                                        <p:cTn id="8" dur="500" fill="hold"/>
                                        <p:tgtEl>
                                          <p:spTgt spid="40968"/>
                                        </p:tgtEl>
                                        <p:attrNameLst>
                                          <p:attrName>ppt_h</p:attrName>
                                        </p:attrNameLst>
                                      </p:cBhvr>
                                      <p:tavLst>
                                        <p:tav tm="0">
                                          <p:val>
                                            <p:fltVal val="0"/>
                                          </p:val>
                                        </p:tav>
                                        <p:tav tm="100000">
                                          <p:val>
                                            <p:strVal val="#ppt_h"/>
                                          </p:val>
                                        </p:tav>
                                      </p:tavLst>
                                    </p:anim>
                                    <p:animEffect transition="in" filter="fade">
                                      <p:cBhvr>
                                        <p:cTn id="9" dur="500"/>
                                        <p:tgtEl>
                                          <p:spTgt spid="409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969"/>
                                        </p:tgtEl>
                                        <p:attrNameLst>
                                          <p:attrName>style.visibility</p:attrName>
                                        </p:attrNameLst>
                                      </p:cBhvr>
                                      <p:to>
                                        <p:strVal val="visible"/>
                                      </p:to>
                                    </p:set>
                                    <p:animEffect transition="in" filter="fade">
                                      <p:cBhvr>
                                        <p:cTn id="14" dur="20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p:bldP spid="409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C057FCC8-F91E-4CFA-A2B0-0E85BD699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569325" cy="5903912"/>
          </a:xfrm>
          <a:prstGeom prst="rect">
            <a:avLst/>
          </a:prstGeom>
          <a:noFill/>
          <a:extLst>
            <a:ext uri="{909E8E84-426E-40DD-AFC4-6F175D3DCCD1}">
              <a14:hiddenFill xmlns:a14="http://schemas.microsoft.com/office/drawing/2010/main">
                <a:solidFill>
                  <a:srgbClr val="FFFFFF"/>
                </a:solidFill>
              </a14:hiddenFill>
            </a:ext>
          </a:extLst>
        </p:spPr>
      </p:pic>
      <p:sp>
        <p:nvSpPr>
          <p:cNvPr id="47107" name="Text Box 3">
            <a:extLst>
              <a:ext uri="{FF2B5EF4-FFF2-40B4-BE49-F238E27FC236}">
                <a16:creationId xmlns:a16="http://schemas.microsoft.com/office/drawing/2014/main" id="{C4924BF9-4F17-43EE-94AD-4E06E8BC7DFE}"/>
              </a:ext>
            </a:extLst>
          </p:cNvPr>
          <p:cNvSpPr txBox="1">
            <a:spLocks noChangeArrowheads="1"/>
          </p:cNvSpPr>
          <p:nvPr/>
        </p:nvSpPr>
        <p:spPr bwMode="auto">
          <a:xfrm>
            <a:off x="2971800" y="6237288"/>
            <a:ext cx="407193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i="1">
                <a:solidFill>
                  <a:srgbClr val="0000FF"/>
                </a:solidFill>
                <a:latin typeface="Times New Roman" panose="02020603050405020304" pitchFamily="18" charset="0"/>
                <a:cs typeface="Times New Roman" panose="02020603050405020304" pitchFamily="18" charset="0"/>
              </a:rPr>
              <a:t>Xe tăng T62 của Trung Quốc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strVal val="#ppt_w*0.05"/>
                                          </p:val>
                                        </p:tav>
                                        <p:tav tm="100000">
                                          <p:val>
                                            <p:strVal val="#ppt_w"/>
                                          </p:val>
                                        </p:tav>
                                      </p:tavLst>
                                    </p:anim>
                                    <p:anim calcmode="lin" valueType="num">
                                      <p:cBhvr>
                                        <p:cTn id="8" dur="500" fill="hold"/>
                                        <p:tgtEl>
                                          <p:spTgt spid="47106"/>
                                        </p:tgtEl>
                                        <p:attrNameLst>
                                          <p:attrName>ppt_h</p:attrName>
                                        </p:attrNameLst>
                                      </p:cBhvr>
                                      <p:tavLst>
                                        <p:tav tm="0">
                                          <p:val>
                                            <p:strVal val="#ppt_h"/>
                                          </p:val>
                                        </p:tav>
                                        <p:tav tm="100000">
                                          <p:val>
                                            <p:strVal val="#ppt_h"/>
                                          </p:val>
                                        </p:tav>
                                      </p:tavLst>
                                    </p:anim>
                                    <p:anim calcmode="lin" valueType="num">
                                      <p:cBhvr>
                                        <p:cTn id="9" dur="500" fill="hold"/>
                                        <p:tgtEl>
                                          <p:spTgt spid="47106"/>
                                        </p:tgtEl>
                                        <p:attrNameLst>
                                          <p:attrName>ppt_x</p:attrName>
                                        </p:attrNameLst>
                                      </p:cBhvr>
                                      <p:tavLst>
                                        <p:tav tm="0">
                                          <p:val>
                                            <p:strVal val="#ppt_x-.2"/>
                                          </p:val>
                                        </p:tav>
                                        <p:tav tm="100000">
                                          <p:val>
                                            <p:strVal val="#ppt_x"/>
                                          </p:val>
                                        </p:tav>
                                      </p:tavLst>
                                    </p:anim>
                                    <p:anim calcmode="lin" valueType="num">
                                      <p:cBhvr>
                                        <p:cTn id="10" dur="500" fill="hold"/>
                                        <p:tgtEl>
                                          <p:spTgt spid="47106"/>
                                        </p:tgtEl>
                                        <p:attrNameLst>
                                          <p:attrName>ppt_y</p:attrName>
                                        </p:attrNameLst>
                                      </p:cBhvr>
                                      <p:tavLst>
                                        <p:tav tm="0">
                                          <p:val>
                                            <p:strVal val="#ppt_y"/>
                                          </p:val>
                                        </p:tav>
                                        <p:tav tm="100000">
                                          <p:val>
                                            <p:strVal val="#ppt_y"/>
                                          </p:val>
                                        </p:tav>
                                      </p:tavLst>
                                    </p:anim>
                                    <p:animEffect transition="in" filter="fade">
                                      <p:cBhvr>
                                        <p:cTn id="11" dur="500"/>
                                        <p:tgtEl>
                                          <p:spTgt spid="47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7107">
                                            <p:txEl>
                                              <p:pRg st="0" end="0"/>
                                            </p:txEl>
                                          </p:spTgt>
                                        </p:tgtEl>
                                        <p:attrNameLst>
                                          <p:attrName>style.visibility</p:attrName>
                                        </p:attrNameLst>
                                      </p:cBhvr>
                                      <p:to>
                                        <p:strVal val="visible"/>
                                      </p:to>
                                    </p:set>
                                    <p:anim calcmode="lin" valueType="num">
                                      <p:cBhvr>
                                        <p:cTn id="16" dur="500" fill="hold"/>
                                        <p:tgtEl>
                                          <p:spTgt spid="4710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7107">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710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710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7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612E5477-D2B5-4B37-8D73-F09951114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49225"/>
            <a:ext cx="45720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8131" name="Text Box 3">
            <a:extLst>
              <a:ext uri="{FF2B5EF4-FFF2-40B4-BE49-F238E27FC236}">
                <a16:creationId xmlns:a16="http://schemas.microsoft.com/office/drawing/2014/main" id="{B0453DDB-7983-41A6-B82A-A65E626C2BF8}"/>
              </a:ext>
            </a:extLst>
          </p:cNvPr>
          <p:cNvSpPr txBox="1">
            <a:spLocks noChangeArrowheads="1"/>
          </p:cNvSpPr>
          <p:nvPr/>
        </p:nvSpPr>
        <p:spPr bwMode="auto">
          <a:xfrm>
            <a:off x="4716463" y="6096000"/>
            <a:ext cx="446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i="1">
                <a:solidFill>
                  <a:srgbClr val="0000FF"/>
                </a:solidFill>
                <a:latin typeface="Times New Roman" panose="02020603050405020304" pitchFamily="18" charset="0"/>
                <a:cs typeface="Times New Roman" panose="02020603050405020304" pitchFamily="18" charset="0"/>
              </a:rPr>
              <a:t>Quân Trung Quốc tàn phá Lạng Sơn</a:t>
            </a:r>
          </a:p>
        </p:txBody>
      </p:sp>
      <p:pic>
        <p:nvPicPr>
          <p:cNvPr id="48132" name="Picture 4">
            <a:extLst>
              <a:ext uri="{FF2B5EF4-FFF2-40B4-BE49-F238E27FC236}">
                <a16:creationId xmlns:a16="http://schemas.microsoft.com/office/drawing/2014/main" id="{514F948B-646C-4E60-915F-891DB4977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34938"/>
            <a:ext cx="4356100" cy="5957887"/>
          </a:xfrm>
          <a:prstGeom prst="rect">
            <a:avLst/>
          </a:prstGeom>
          <a:noFill/>
          <a:extLst>
            <a:ext uri="{909E8E84-426E-40DD-AFC4-6F175D3DCCD1}">
              <a14:hiddenFill xmlns:a14="http://schemas.microsoft.com/office/drawing/2010/main">
                <a:solidFill>
                  <a:srgbClr val="FFFFFF"/>
                </a:solidFill>
              </a14:hiddenFill>
            </a:ext>
          </a:extLst>
        </p:spPr>
      </p:pic>
      <p:sp>
        <p:nvSpPr>
          <p:cNvPr id="48133" name="Text Box 5">
            <a:extLst>
              <a:ext uri="{FF2B5EF4-FFF2-40B4-BE49-F238E27FC236}">
                <a16:creationId xmlns:a16="http://schemas.microsoft.com/office/drawing/2014/main" id="{F66B2541-8B95-41E3-AF14-BA7879EF10B8}"/>
              </a:ext>
            </a:extLst>
          </p:cNvPr>
          <p:cNvSpPr txBox="1">
            <a:spLocks noChangeArrowheads="1"/>
          </p:cNvSpPr>
          <p:nvPr/>
        </p:nvSpPr>
        <p:spPr bwMode="auto">
          <a:xfrm>
            <a:off x="0" y="6096000"/>
            <a:ext cx="457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i="1">
                <a:solidFill>
                  <a:srgbClr val="0000FF"/>
                </a:solidFill>
                <a:latin typeface="Times New Roman" panose="02020603050405020304" pitchFamily="18" charset="0"/>
                <a:cs typeface="Times New Roman" panose="02020603050405020304" pitchFamily="18" charset="0"/>
              </a:rPr>
              <a:t>Quân Trung Quốc tấn công Lạng Sơn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p:cTn id="7" dur="500" fill="hold"/>
                                        <p:tgtEl>
                                          <p:spTgt spid="48132"/>
                                        </p:tgtEl>
                                        <p:attrNameLst>
                                          <p:attrName>ppt_w</p:attrName>
                                        </p:attrNameLst>
                                      </p:cBhvr>
                                      <p:tavLst>
                                        <p:tav tm="0">
                                          <p:val>
                                            <p:strVal val="#ppt_w*0.05"/>
                                          </p:val>
                                        </p:tav>
                                        <p:tav tm="100000">
                                          <p:val>
                                            <p:strVal val="#ppt_w"/>
                                          </p:val>
                                        </p:tav>
                                      </p:tavLst>
                                    </p:anim>
                                    <p:anim calcmode="lin" valueType="num">
                                      <p:cBhvr>
                                        <p:cTn id="8" dur="500" fill="hold"/>
                                        <p:tgtEl>
                                          <p:spTgt spid="48132"/>
                                        </p:tgtEl>
                                        <p:attrNameLst>
                                          <p:attrName>ppt_h</p:attrName>
                                        </p:attrNameLst>
                                      </p:cBhvr>
                                      <p:tavLst>
                                        <p:tav tm="0">
                                          <p:val>
                                            <p:strVal val="#ppt_h"/>
                                          </p:val>
                                        </p:tav>
                                        <p:tav tm="100000">
                                          <p:val>
                                            <p:strVal val="#ppt_h"/>
                                          </p:val>
                                        </p:tav>
                                      </p:tavLst>
                                    </p:anim>
                                    <p:anim calcmode="lin" valueType="num">
                                      <p:cBhvr>
                                        <p:cTn id="9" dur="500" fill="hold"/>
                                        <p:tgtEl>
                                          <p:spTgt spid="48132"/>
                                        </p:tgtEl>
                                        <p:attrNameLst>
                                          <p:attrName>ppt_x</p:attrName>
                                        </p:attrNameLst>
                                      </p:cBhvr>
                                      <p:tavLst>
                                        <p:tav tm="0">
                                          <p:val>
                                            <p:strVal val="#ppt_x-.2"/>
                                          </p:val>
                                        </p:tav>
                                        <p:tav tm="100000">
                                          <p:val>
                                            <p:strVal val="#ppt_x"/>
                                          </p:val>
                                        </p:tav>
                                      </p:tavLst>
                                    </p:anim>
                                    <p:anim calcmode="lin" valueType="num">
                                      <p:cBhvr>
                                        <p:cTn id="10" dur="500" fill="hold"/>
                                        <p:tgtEl>
                                          <p:spTgt spid="48132"/>
                                        </p:tgtEl>
                                        <p:attrNameLst>
                                          <p:attrName>ppt_y</p:attrName>
                                        </p:attrNameLst>
                                      </p:cBhvr>
                                      <p:tavLst>
                                        <p:tav tm="0">
                                          <p:val>
                                            <p:strVal val="#ppt_y"/>
                                          </p:val>
                                        </p:tav>
                                        <p:tav tm="100000">
                                          <p:val>
                                            <p:strVal val="#ppt_y"/>
                                          </p:val>
                                        </p:tav>
                                      </p:tavLst>
                                    </p:anim>
                                    <p:animEffect transition="in" filter="fade">
                                      <p:cBhvr>
                                        <p:cTn id="11" dur="500"/>
                                        <p:tgtEl>
                                          <p:spTgt spid="481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8133">
                                            <p:txEl>
                                              <p:pRg st="0" end="0"/>
                                            </p:txEl>
                                          </p:spTgt>
                                        </p:tgtEl>
                                        <p:attrNameLst>
                                          <p:attrName>style.visibility</p:attrName>
                                        </p:attrNameLst>
                                      </p:cBhvr>
                                      <p:to>
                                        <p:strVal val="visible"/>
                                      </p:to>
                                    </p:set>
                                    <p:anim calcmode="lin" valueType="num">
                                      <p:cBhvr>
                                        <p:cTn id="16" dur="500" fill="hold"/>
                                        <p:tgtEl>
                                          <p:spTgt spid="4813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813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813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813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813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48130"/>
                                        </p:tgtEl>
                                        <p:attrNameLst>
                                          <p:attrName>style.visibility</p:attrName>
                                        </p:attrNameLst>
                                      </p:cBhvr>
                                      <p:to>
                                        <p:strVal val="visible"/>
                                      </p:to>
                                    </p:set>
                                    <p:anim calcmode="lin" valueType="num">
                                      <p:cBhvr>
                                        <p:cTn id="25" dur="500" fill="hold"/>
                                        <p:tgtEl>
                                          <p:spTgt spid="48130"/>
                                        </p:tgtEl>
                                        <p:attrNameLst>
                                          <p:attrName>ppt_w</p:attrName>
                                        </p:attrNameLst>
                                      </p:cBhvr>
                                      <p:tavLst>
                                        <p:tav tm="0">
                                          <p:val>
                                            <p:strVal val="#ppt_w*0.05"/>
                                          </p:val>
                                        </p:tav>
                                        <p:tav tm="100000">
                                          <p:val>
                                            <p:strVal val="#ppt_w"/>
                                          </p:val>
                                        </p:tav>
                                      </p:tavLst>
                                    </p:anim>
                                    <p:anim calcmode="lin" valueType="num">
                                      <p:cBhvr>
                                        <p:cTn id="26" dur="500" fill="hold"/>
                                        <p:tgtEl>
                                          <p:spTgt spid="48130"/>
                                        </p:tgtEl>
                                        <p:attrNameLst>
                                          <p:attrName>ppt_h</p:attrName>
                                        </p:attrNameLst>
                                      </p:cBhvr>
                                      <p:tavLst>
                                        <p:tav tm="0">
                                          <p:val>
                                            <p:strVal val="#ppt_h"/>
                                          </p:val>
                                        </p:tav>
                                        <p:tav tm="100000">
                                          <p:val>
                                            <p:strVal val="#ppt_h"/>
                                          </p:val>
                                        </p:tav>
                                      </p:tavLst>
                                    </p:anim>
                                    <p:anim calcmode="lin" valueType="num">
                                      <p:cBhvr>
                                        <p:cTn id="27" dur="500" fill="hold"/>
                                        <p:tgtEl>
                                          <p:spTgt spid="48130"/>
                                        </p:tgtEl>
                                        <p:attrNameLst>
                                          <p:attrName>ppt_x</p:attrName>
                                        </p:attrNameLst>
                                      </p:cBhvr>
                                      <p:tavLst>
                                        <p:tav tm="0">
                                          <p:val>
                                            <p:strVal val="#ppt_x-.2"/>
                                          </p:val>
                                        </p:tav>
                                        <p:tav tm="100000">
                                          <p:val>
                                            <p:strVal val="#ppt_x"/>
                                          </p:val>
                                        </p:tav>
                                      </p:tavLst>
                                    </p:anim>
                                    <p:anim calcmode="lin" valueType="num">
                                      <p:cBhvr>
                                        <p:cTn id="28" dur="500" fill="hold"/>
                                        <p:tgtEl>
                                          <p:spTgt spid="48130"/>
                                        </p:tgtEl>
                                        <p:attrNameLst>
                                          <p:attrName>ppt_y</p:attrName>
                                        </p:attrNameLst>
                                      </p:cBhvr>
                                      <p:tavLst>
                                        <p:tav tm="0">
                                          <p:val>
                                            <p:strVal val="#ppt_y"/>
                                          </p:val>
                                        </p:tav>
                                        <p:tav tm="100000">
                                          <p:val>
                                            <p:strVal val="#ppt_y"/>
                                          </p:val>
                                        </p:tav>
                                      </p:tavLst>
                                    </p:anim>
                                    <p:animEffect transition="in" filter="fade">
                                      <p:cBhvr>
                                        <p:cTn id="29" dur="500"/>
                                        <p:tgtEl>
                                          <p:spTgt spid="481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48131">
                                            <p:txEl>
                                              <p:pRg st="0" end="0"/>
                                            </p:txEl>
                                          </p:spTgt>
                                        </p:tgtEl>
                                        <p:attrNameLst>
                                          <p:attrName>style.visibility</p:attrName>
                                        </p:attrNameLst>
                                      </p:cBhvr>
                                      <p:to>
                                        <p:strVal val="visible"/>
                                      </p:to>
                                    </p:set>
                                    <p:anim calcmode="lin" valueType="num">
                                      <p:cBhvr>
                                        <p:cTn id="34" dur="500" fill="hold"/>
                                        <p:tgtEl>
                                          <p:spTgt spid="481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8131">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481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81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Line 2">
            <a:extLst>
              <a:ext uri="{FF2B5EF4-FFF2-40B4-BE49-F238E27FC236}">
                <a16:creationId xmlns:a16="http://schemas.microsoft.com/office/drawing/2014/main" id="{DF187BC8-6903-4823-A7EA-26A32492CABF}"/>
              </a:ext>
            </a:extLst>
          </p:cNvPr>
          <p:cNvSpPr>
            <a:spLocks noChangeShapeType="1"/>
          </p:cNvSpPr>
          <p:nvPr/>
        </p:nvSpPr>
        <p:spPr bwMode="auto">
          <a:xfrm>
            <a:off x="4356100" y="838200"/>
            <a:ext cx="76200" cy="6019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5539" name="Group 3">
            <a:extLst>
              <a:ext uri="{FF2B5EF4-FFF2-40B4-BE49-F238E27FC236}">
                <a16:creationId xmlns:a16="http://schemas.microsoft.com/office/drawing/2014/main" id="{017491D5-FB74-4099-A218-E186D11695D4}"/>
              </a:ext>
            </a:extLst>
          </p:cNvPr>
          <p:cNvGrpSpPr>
            <a:grpSpLocks/>
          </p:cNvGrpSpPr>
          <p:nvPr/>
        </p:nvGrpSpPr>
        <p:grpSpPr bwMode="auto">
          <a:xfrm>
            <a:off x="-98425" y="749300"/>
            <a:ext cx="4587875" cy="2967038"/>
            <a:chOff x="-10" y="472"/>
            <a:chExt cx="2890" cy="1869"/>
          </a:xfrm>
        </p:grpSpPr>
        <p:sp>
          <p:nvSpPr>
            <p:cNvPr id="65540" name="Text Box 4">
              <a:extLst>
                <a:ext uri="{FF2B5EF4-FFF2-40B4-BE49-F238E27FC236}">
                  <a16:creationId xmlns:a16="http://schemas.microsoft.com/office/drawing/2014/main" id="{D65DC781-C829-4D7C-86A3-0EBBCD4DCAEA}"/>
                </a:ext>
              </a:extLst>
            </p:cNvPr>
            <p:cNvSpPr txBox="1">
              <a:spLocks noChangeArrowheads="1"/>
            </p:cNvSpPr>
            <p:nvPr/>
          </p:nvSpPr>
          <p:spPr bwMode="auto">
            <a:xfrm>
              <a:off x="-10" y="472"/>
              <a:ext cx="284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I</a:t>
              </a:r>
              <a:r>
                <a:rPr lang="vi-VN" altLang="en-US" sz="2000" b="1" u="sng">
                  <a:solidFill>
                    <a:srgbClr val="FF0000"/>
                  </a:solidFill>
                  <a:latin typeface="Times New Roman" panose="02020603050405020304" pitchFamily="18" charset="0"/>
                  <a:cs typeface="Times New Roman" panose="02020603050405020304" pitchFamily="18" charset="0"/>
                </a:rPr>
                <a:t>. Việt </a:t>
              </a:r>
              <a:r>
                <a:rPr lang="en-US" altLang="en-US" sz="2000" b="1" u="sng">
                  <a:solidFill>
                    <a:srgbClr val="FF0000"/>
                  </a:solidFill>
                  <a:latin typeface="Times New Roman" panose="02020603050405020304" pitchFamily="18" charset="0"/>
                  <a:cs typeface="Times New Roman" panose="02020603050405020304" pitchFamily="18" charset="0"/>
                </a:rPr>
                <a:t>N</a:t>
              </a:r>
              <a:r>
                <a:rPr lang="vi-VN" altLang="en-US" sz="2000" b="1" u="sng">
                  <a:solidFill>
                    <a:srgbClr val="FF0000"/>
                  </a:solidFill>
                  <a:latin typeface="Times New Roman" panose="02020603050405020304" pitchFamily="18" charset="0"/>
                  <a:cs typeface="Times New Roman" panose="02020603050405020304" pitchFamily="18" charset="0"/>
                </a:rPr>
                <a:t>am trong 10 năm đi lên CNXH</a:t>
              </a:r>
              <a:r>
                <a:rPr lang="en-US" altLang="en-US" sz="2000" b="1" u="sng">
                  <a:solidFill>
                    <a:srgbClr val="FF0000"/>
                  </a:solidFill>
                  <a:latin typeface="Times New Roman" panose="02020603050405020304" pitchFamily="18" charset="0"/>
                  <a:cs typeface="Times New Roman" panose="02020603050405020304" pitchFamily="18" charset="0"/>
                </a:rPr>
                <a:t> (1976-1985)</a:t>
              </a:r>
              <a:endParaRPr lang="vi-VN"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1. Thực hiện kế hoạch nhà nước 5 năm (1976 - 1980)</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5541" name="Text Box 5">
              <a:extLst>
                <a:ext uri="{FF2B5EF4-FFF2-40B4-BE49-F238E27FC236}">
                  <a16:creationId xmlns:a16="http://schemas.microsoft.com/office/drawing/2014/main" id="{67971DFD-F98B-4F16-AE79-0EB43C58D0A5}"/>
                </a:ext>
              </a:extLst>
            </p:cNvPr>
            <p:cNvSpPr txBox="1">
              <a:spLocks noChangeArrowheads="1"/>
            </p:cNvSpPr>
            <p:nvPr/>
          </p:nvSpPr>
          <p:spPr bwMode="auto">
            <a:xfrm>
              <a:off x="0" y="1263"/>
              <a:ext cx="27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5542" name="Text Box 6">
              <a:extLst>
                <a:ext uri="{FF2B5EF4-FFF2-40B4-BE49-F238E27FC236}">
                  <a16:creationId xmlns:a16="http://schemas.microsoft.com/office/drawing/2014/main" id="{FBB1E027-E5F0-40DD-A5F6-8A261B0A4BDC}"/>
                </a:ext>
              </a:extLst>
            </p:cNvPr>
            <p:cNvSpPr txBox="1">
              <a:spLocks noChangeArrowheads="1"/>
            </p:cNvSpPr>
            <p:nvPr/>
          </p:nvSpPr>
          <p:spPr bwMode="auto">
            <a:xfrm>
              <a:off x="0" y="1683"/>
              <a:ext cx="26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b.</a:t>
              </a:r>
              <a:r>
                <a:rPr lang="vi-VN" altLang="en-US" sz="2000" b="1" u="sng">
                  <a:solidFill>
                    <a:srgbClr val="FF0000"/>
                  </a:solidFill>
                  <a:latin typeface="Times New Roman" panose="02020603050405020304" pitchFamily="18" charset="0"/>
                  <a:cs typeface="Times New Roman" panose="02020603050405020304" pitchFamily="18" charset="0"/>
                </a:rPr>
                <a:t> Thực hiện kế hoạch 1976 - 1980 </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5543" name="Text Box 7">
              <a:extLst>
                <a:ext uri="{FF2B5EF4-FFF2-40B4-BE49-F238E27FC236}">
                  <a16:creationId xmlns:a16="http://schemas.microsoft.com/office/drawing/2014/main" id="{06C6766E-1BB1-4178-B37C-94D3DAF35B08}"/>
                </a:ext>
              </a:extLst>
            </p:cNvPr>
            <p:cNvSpPr txBox="1">
              <a:spLocks noChangeArrowheads="1"/>
            </p:cNvSpPr>
            <p:nvPr/>
          </p:nvSpPr>
          <p:spPr bwMode="auto">
            <a:xfrm>
              <a:off x="0" y="1899"/>
              <a:ext cx="288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Thực hiện kế hoạch nhà nước 5 năm (1981 - 1985)</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grpSp>
      <p:sp>
        <p:nvSpPr>
          <p:cNvPr id="65545" name="Text Box 9">
            <a:extLst>
              <a:ext uri="{FF2B5EF4-FFF2-40B4-BE49-F238E27FC236}">
                <a16:creationId xmlns:a16="http://schemas.microsoft.com/office/drawing/2014/main" id="{2EFFA124-E489-4B57-A597-5C1003FBF539}"/>
              </a:ext>
            </a:extLst>
          </p:cNvPr>
          <p:cNvSpPr txBox="1">
            <a:spLocks noChangeArrowheads="1"/>
          </p:cNvSpPr>
          <p:nvPr/>
        </p:nvSpPr>
        <p:spPr bwMode="auto">
          <a:xfrm>
            <a:off x="4284663" y="765175"/>
            <a:ext cx="45608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II</a:t>
            </a:r>
            <a:r>
              <a:rPr lang="en-US" altLang="en-US" sz="2000" b="1" u="sng">
                <a:solidFill>
                  <a:srgbClr val="FF0000"/>
                </a:solidFill>
                <a:latin typeface="Times New Roman" panose="02020603050405020304" pitchFamily="18" charset="0"/>
                <a:cs typeface="Times New Roman" panose="02020603050405020304" pitchFamily="18" charset="0"/>
              </a:rPr>
              <a:t>.</a:t>
            </a:r>
            <a:r>
              <a:rPr lang="vi-VN" altLang="en-US" sz="2000" b="1" u="sng">
                <a:solidFill>
                  <a:srgbClr val="FF0000"/>
                </a:solidFill>
                <a:latin typeface="Times New Roman" panose="02020603050405020304" pitchFamily="18" charset="0"/>
                <a:cs typeface="Times New Roman" panose="02020603050405020304" pitchFamily="18" charset="0"/>
              </a:rPr>
              <a:t> Đấu tranh bảo vệ Tổ Quốc (1975 – </a:t>
            </a:r>
            <a:endParaRPr lang="en-US"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u="sng">
                <a:solidFill>
                  <a:srgbClr val="FF0000"/>
                </a:solidFill>
                <a:latin typeface="Times New Roman" panose="02020603050405020304" pitchFamily="18" charset="0"/>
                <a:cs typeface="Times New Roman" panose="02020603050405020304" pitchFamily="18" charset="0"/>
              </a:rPr>
              <a:t>1979)</a:t>
            </a:r>
          </a:p>
          <a:p>
            <a:r>
              <a:rPr lang="vi-VN" altLang="en-US" sz="2000" b="1" u="sng">
                <a:solidFill>
                  <a:srgbClr val="FF0000"/>
                </a:solidFill>
                <a:latin typeface="Times New Roman" panose="02020603050405020304" pitchFamily="18" charset="0"/>
                <a:cs typeface="Times New Roman" panose="02020603050405020304" pitchFamily="18" charset="0"/>
              </a:rPr>
              <a:t> </a:t>
            </a:r>
            <a:r>
              <a:rPr lang="en-US" altLang="en-US" sz="2000" b="1" u="sng">
                <a:solidFill>
                  <a:srgbClr val="FF0000"/>
                </a:solidFill>
                <a:latin typeface="Times New Roman" panose="02020603050405020304" pitchFamily="18" charset="0"/>
                <a:cs typeface="Times New Roman" panose="02020603050405020304" pitchFamily="18" charset="0"/>
              </a:rPr>
              <a:t>1</a:t>
            </a:r>
            <a:r>
              <a:rPr lang="vi-VN" altLang="en-US" sz="2000" b="1" u="sng">
                <a:solidFill>
                  <a:srgbClr val="FF0000"/>
                </a:solidFill>
                <a:latin typeface="Times New Roman" panose="02020603050405020304" pitchFamily="18" charset="0"/>
                <a:cs typeface="Times New Roman" panose="02020603050405020304" pitchFamily="18" charset="0"/>
              </a:rPr>
              <a:t>. Đấu tranh bảo vệ biên giới Tây Nam </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5546" name="Text Box 10">
            <a:extLst>
              <a:ext uri="{FF2B5EF4-FFF2-40B4-BE49-F238E27FC236}">
                <a16:creationId xmlns:a16="http://schemas.microsoft.com/office/drawing/2014/main" id="{FE45F88D-8083-4B39-BBB3-460B59F994C9}"/>
              </a:ext>
            </a:extLst>
          </p:cNvPr>
          <p:cNvSpPr txBox="1">
            <a:spLocks noChangeArrowheads="1"/>
          </p:cNvSpPr>
          <p:nvPr/>
        </p:nvSpPr>
        <p:spPr bwMode="auto">
          <a:xfrm>
            <a:off x="4318000" y="1773238"/>
            <a:ext cx="452078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Đấu tranh bảo vệ biên giới phí</a:t>
            </a:r>
            <a:r>
              <a:rPr lang="en-US" altLang="en-US" sz="2000" b="1" u="sng">
                <a:solidFill>
                  <a:srgbClr val="FF0000"/>
                </a:solidFill>
                <a:latin typeface="Times New Roman" panose="02020603050405020304" pitchFamily="18" charset="0"/>
                <a:cs typeface="Times New Roman" panose="02020603050405020304" pitchFamily="18" charset="0"/>
              </a:rPr>
              <a:t>a</a:t>
            </a:r>
            <a:r>
              <a:rPr lang="vi-VN" altLang="en-US" sz="2000" b="1" u="sng">
                <a:solidFill>
                  <a:srgbClr val="FF0000"/>
                </a:solidFill>
                <a:latin typeface="Times New Roman" panose="02020603050405020304" pitchFamily="18" charset="0"/>
                <a:cs typeface="Times New Roman" panose="02020603050405020304" pitchFamily="18" charset="0"/>
              </a:rPr>
              <a:t> Bắc</a:t>
            </a:r>
            <a:r>
              <a:rPr lang="vi-VN" altLang="en-US" sz="2200" b="1">
                <a:solidFill>
                  <a:srgbClr val="FF0000"/>
                </a:solidFill>
                <a:latin typeface="Times New Roman" panose="02020603050405020304" pitchFamily="18" charset="0"/>
                <a:cs typeface="Times New Roman" panose="02020603050405020304" pitchFamily="18" charset="0"/>
              </a:rPr>
              <a:t> </a:t>
            </a:r>
            <a:endParaRPr lang="en-US" altLang="en-US" sz="2200" b="1">
              <a:solidFill>
                <a:srgbClr val="FF0000"/>
              </a:solidFill>
              <a:latin typeface="Times New Roman" panose="02020603050405020304" pitchFamily="18" charset="0"/>
              <a:cs typeface="Times New Roman" panose="02020603050405020304" pitchFamily="18" charset="0"/>
            </a:endParaRPr>
          </a:p>
        </p:txBody>
      </p:sp>
      <p:sp>
        <p:nvSpPr>
          <p:cNvPr id="65547" name="Text Box 11">
            <a:extLst>
              <a:ext uri="{FF2B5EF4-FFF2-40B4-BE49-F238E27FC236}">
                <a16:creationId xmlns:a16="http://schemas.microsoft.com/office/drawing/2014/main" id="{DD4D10ED-5549-466B-992F-EAD67FF09AA7}"/>
              </a:ext>
            </a:extLst>
          </p:cNvPr>
          <p:cNvSpPr txBox="1">
            <a:spLocks noChangeArrowheads="1"/>
          </p:cNvSpPr>
          <p:nvPr/>
        </p:nvSpPr>
        <p:spPr bwMode="auto">
          <a:xfrm>
            <a:off x="4478338" y="2193925"/>
            <a:ext cx="4630737"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vi-VN" altLang="en-US" sz="2000">
                <a:solidFill>
                  <a:srgbClr val="0000FF"/>
                </a:solidFill>
                <a:latin typeface="Times New Roman" panose="02020603050405020304" pitchFamily="18" charset="0"/>
                <a:cs typeface="Times New Roman" panose="02020603050405020304" pitchFamily="18" charset="0"/>
              </a:rPr>
              <a:t>Từ 1978 quân Trung Quốc có những </a:t>
            </a:r>
            <a:endParaRPr lang="en-US" altLang="en-US" sz="2000">
              <a:solidFill>
                <a:srgbClr val="0000FF"/>
              </a:solidFill>
              <a:latin typeface="Times New Roman" panose="02020603050405020304" pitchFamily="18" charset="0"/>
              <a:cs typeface="Times New Roman" panose="02020603050405020304" pitchFamily="18" charset="0"/>
            </a:endParaRPr>
          </a:p>
          <a:p>
            <a:r>
              <a:rPr lang="vi-VN" altLang="en-US" sz="2000">
                <a:solidFill>
                  <a:srgbClr val="0000FF"/>
                </a:solidFill>
                <a:latin typeface="Times New Roman" panose="02020603050405020304" pitchFamily="18" charset="0"/>
                <a:cs typeface="Times New Roman" panose="02020603050405020304" pitchFamily="18" charset="0"/>
              </a:rPr>
              <a:t>hành động khiêu khích dọc biên giới phía Bắc.</a:t>
            </a:r>
          </a:p>
          <a:p>
            <a:pPr>
              <a:buFontTx/>
              <a:buChar char="-"/>
            </a:pPr>
            <a:r>
              <a:rPr lang="vi-VN" altLang="en-US" sz="2000">
                <a:solidFill>
                  <a:srgbClr val="0000FF"/>
                </a:solidFill>
                <a:latin typeface="Times New Roman" panose="02020603050405020304" pitchFamily="18" charset="0"/>
                <a:cs typeface="Times New Roman" panose="02020603050405020304" pitchFamily="18" charset="0"/>
              </a:rPr>
              <a:t> 17/2/1979 quân đội Trung Quốc huy </a:t>
            </a:r>
            <a:endParaRPr lang="en-US" altLang="en-US" sz="2000">
              <a:solidFill>
                <a:srgbClr val="0000FF"/>
              </a:solidFill>
              <a:latin typeface="Times New Roman" panose="02020603050405020304" pitchFamily="18" charset="0"/>
              <a:cs typeface="Times New Roman" panose="02020603050405020304" pitchFamily="18" charset="0"/>
            </a:endParaRPr>
          </a:p>
          <a:p>
            <a:r>
              <a:rPr lang="vi-VN" altLang="en-US" sz="2000">
                <a:solidFill>
                  <a:srgbClr val="0000FF"/>
                </a:solidFill>
                <a:latin typeface="Times New Roman" panose="02020603050405020304" pitchFamily="18" charset="0"/>
                <a:cs typeface="Times New Roman" panose="02020603050405020304" pitchFamily="18" charset="0"/>
              </a:rPr>
              <a:t>động 23 sư đoàn, mở cuộc tiến công dọc biên giới phía Bắc nước ta từ Móng Cái(Quảng Ninh) đến Phong Thổ (Lai Châu) </a:t>
            </a:r>
            <a:endParaRPr lang="en-US" altLang="en-US" sz="2000">
              <a:solidFill>
                <a:srgbClr val="0000FF"/>
              </a:solidFill>
              <a:latin typeface="Times New Roman" panose="02020603050405020304" pitchFamily="18" charset="0"/>
              <a:cs typeface="Times New Roman" panose="02020603050405020304" pitchFamily="18" charset="0"/>
            </a:endParaRPr>
          </a:p>
        </p:txBody>
      </p:sp>
      <p:sp>
        <p:nvSpPr>
          <p:cNvPr id="65548" name="Text Box 12">
            <a:extLst>
              <a:ext uri="{FF2B5EF4-FFF2-40B4-BE49-F238E27FC236}">
                <a16:creationId xmlns:a16="http://schemas.microsoft.com/office/drawing/2014/main" id="{B90562F7-0FA7-4D38-AA15-6F9E818FC0E0}"/>
              </a:ext>
            </a:extLst>
          </p:cNvPr>
          <p:cNvSpPr txBox="1">
            <a:spLocks noChangeArrowheads="1"/>
          </p:cNvSpPr>
          <p:nvPr/>
        </p:nvSpPr>
        <p:spPr bwMode="auto">
          <a:xfrm>
            <a:off x="4500563" y="4797425"/>
            <a:ext cx="45005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vi-VN" altLang="en-US" sz="2200">
                <a:solidFill>
                  <a:srgbClr val="0000FF"/>
                </a:solidFill>
                <a:latin typeface="Times New Roman" panose="02020603050405020304" pitchFamily="18" charset="0"/>
                <a:cs typeface="Times New Roman" panose="02020603050405020304" pitchFamily="18" charset="0"/>
              </a:rPr>
              <a:t> </a:t>
            </a:r>
            <a:r>
              <a:rPr lang="vi-VN" altLang="en-US" sz="2000">
                <a:solidFill>
                  <a:srgbClr val="0000FF"/>
                </a:solidFill>
                <a:latin typeface="Times New Roman" panose="02020603050405020304" pitchFamily="18" charset="0"/>
                <a:cs typeface="Times New Roman" panose="02020603050405020304" pitchFamily="18" charset="0"/>
              </a:rPr>
              <a:t>Quân dân ta đã đứng lên chiến đấu ngoan cường. Đến ngày 18/3/1979  quân Trung Quốc  rút khỏi nước ta.</a:t>
            </a:r>
            <a:r>
              <a:rPr lang="vi-VN" altLang="en-US" sz="2200">
                <a:solidFill>
                  <a:srgbClr val="0000FF"/>
                </a:solidFill>
                <a:latin typeface="Times New Roman" panose="02020603050405020304" pitchFamily="18" charset="0"/>
                <a:cs typeface="Times New Roman" panose="02020603050405020304" pitchFamily="18" charset="0"/>
              </a:rPr>
              <a:t> </a:t>
            </a:r>
            <a:endParaRPr lang="en-US" altLang="en-US" sz="2200">
              <a:solidFill>
                <a:srgbClr val="0000FF"/>
              </a:solidFill>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a16="http://schemas.microsoft.com/office/drawing/2014/main" id="{4DAA8578-2814-9843-8607-2FAB12107A3C}"/>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5545"/>
                                        </p:tgtEl>
                                        <p:attrNameLst>
                                          <p:attrName>style.visibility</p:attrName>
                                        </p:attrNameLst>
                                      </p:cBhvr>
                                      <p:to>
                                        <p:strVal val="visible"/>
                                      </p:to>
                                    </p:set>
                                    <p:anim calcmode="lin" valueType="num">
                                      <p:cBhvr additive="base">
                                        <p:cTn id="7" dur="1000" fill="hold"/>
                                        <p:tgtEl>
                                          <p:spTgt spid="65545"/>
                                        </p:tgtEl>
                                        <p:attrNameLst>
                                          <p:attrName>ppt_x</p:attrName>
                                        </p:attrNameLst>
                                      </p:cBhvr>
                                      <p:tavLst>
                                        <p:tav tm="0">
                                          <p:val>
                                            <p:strVal val="#ppt_x"/>
                                          </p:val>
                                        </p:tav>
                                        <p:tav tm="100000">
                                          <p:val>
                                            <p:strVal val="#ppt_x"/>
                                          </p:val>
                                        </p:tav>
                                      </p:tavLst>
                                    </p:anim>
                                    <p:anim calcmode="lin" valueType="num">
                                      <p:cBhvr additive="base">
                                        <p:cTn id="8" dur="1000" fill="hold"/>
                                        <p:tgtEl>
                                          <p:spTgt spid="655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65547"/>
                                        </p:tgtEl>
                                        <p:attrNameLst>
                                          <p:attrName>style.visibility</p:attrName>
                                        </p:attrNameLst>
                                      </p:cBhvr>
                                      <p:to>
                                        <p:strVal val="visible"/>
                                      </p:to>
                                    </p:set>
                                    <p:animEffect transition="in" filter="wedge">
                                      <p:cBhvr>
                                        <p:cTn id="13" dur="2000"/>
                                        <p:tgtEl>
                                          <p:spTgt spid="655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65548"/>
                                        </p:tgtEl>
                                        <p:attrNameLst>
                                          <p:attrName>style.visibility</p:attrName>
                                        </p:attrNameLst>
                                      </p:cBhvr>
                                      <p:to>
                                        <p:strVal val="visible"/>
                                      </p:to>
                                    </p:set>
                                    <p:animEffect transition="in" filter="wedge">
                                      <p:cBhvr>
                                        <p:cTn id="18" dur="2000"/>
                                        <p:tgtEl>
                                          <p:spTgt spid="65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p:bldP spid="65547" grpId="0"/>
      <p:bldP spid="6554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C85A09F8-BE4C-4F1F-852F-AEF256A3D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25538"/>
            <a:ext cx="8915400" cy="5184775"/>
          </a:xfrm>
          <a:prstGeom prst="rect">
            <a:avLst/>
          </a:prstGeom>
          <a:noFill/>
          <a:extLst>
            <a:ext uri="{909E8E84-426E-40DD-AFC4-6F175D3DCCD1}">
              <a14:hiddenFill xmlns:a14="http://schemas.microsoft.com/office/drawing/2010/main">
                <a:solidFill>
                  <a:srgbClr val="FFFFFF"/>
                </a:solidFill>
              </a14:hiddenFill>
            </a:ext>
          </a:extLst>
        </p:spPr>
      </p:pic>
      <p:sp>
        <p:nvSpPr>
          <p:cNvPr id="49155" name="Text Box 3">
            <a:extLst>
              <a:ext uri="{FF2B5EF4-FFF2-40B4-BE49-F238E27FC236}">
                <a16:creationId xmlns:a16="http://schemas.microsoft.com/office/drawing/2014/main" id="{E240F677-3679-4496-A121-D3DA5CDBDA7F}"/>
              </a:ext>
            </a:extLst>
          </p:cNvPr>
          <p:cNvSpPr txBox="1">
            <a:spLocks noChangeArrowheads="1"/>
          </p:cNvSpPr>
          <p:nvPr/>
        </p:nvSpPr>
        <p:spPr bwMode="auto">
          <a:xfrm>
            <a:off x="1476375" y="6315075"/>
            <a:ext cx="67929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i="1">
                <a:solidFill>
                  <a:srgbClr val="0000FF"/>
                </a:solidFill>
                <a:latin typeface="Times New Roman" panose="02020603050405020304" pitchFamily="18" charset="0"/>
                <a:cs typeface="Times New Roman" panose="02020603050405020304" pitchFamily="18" charset="0"/>
              </a:rPr>
              <a:t>Quân Việt Nam đại thắng trở về sau cuộc chiến</a:t>
            </a:r>
          </a:p>
        </p:txBody>
      </p:sp>
      <p:sp>
        <p:nvSpPr>
          <p:cNvPr id="49156" name="Rectangle 4">
            <a:extLst>
              <a:ext uri="{FF2B5EF4-FFF2-40B4-BE49-F238E27FC236}">
                <a16:creationId xmlns:a16="http://schemas.microsoft.com/office/drawing/2014/main" id="{A036B257-2B6A-41D1-85D7-9E55123EC03B}"/>
              </a:ext>
            </a:extLst>
          </p:cNvPr>
          <p:cNvSpPr>
            <a:spLocks noChangeArrowheads="1"/>
          </p:cNvSpPr>
          <p:nvPr/>
        </p:nvSpPr>
        <p:spPr bwMode="auto">
          <a:xfrm>
            <a:off x="395288" y="219075"/>
            <a:ext cx="8893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1"/>
              </a:buClr>
              <a:buFont typeface="Wingdings" panose="05000000000000000000" pitchFamily="2" charset="2"/>
              <a:buNone/>
            </a:pPr>
            <a:r>
              <a:rPr lang="en-US" altLang="en-US" sz="2200" b="1">
                <a:latin typeface="Times New Roman" panose="02020603050405020304" pitchFamily="18" charset="0"/>
                <a:cs typeface="Times New Roman" panose="02020603050405020304" pitchFamily="18" charset="0"/>
              </a:rPr>
              <a:t>    ...quân ta đã chiến đấu anh dũng. Đến ngày 18/3/1979, quân    Trung Quốc rút ra khỏi nước 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strVal val="#ppt_w*0.05"/>
                                          </p:val>
                                        </p:tav>
                                        <p:tav tm="100000">
                                          <p:val>
                                            <p:strVal val="#ppt_w"/>
                                          </p:val>
                                        </p:tav>
                                      </p:tavLst>
                                    </p:anim>
                                    <p:anim calcmode="lin" valueType="num">
                                      <p:cBhvr>
                                        <p:cTn id="8" dur="500" fill="hold"/>
                                        <p:tgtEl>
                                          <p:spTgt spid="49154"/>
                                        </p:tgtEl>
                                        <p:attrNameLst>
                                          <p:attrName>ppt_h</p:attrName>
                                        </p:attrNameLst>
                                      </p:cBhvr>
                                      <p:tavLst>
                                        <p:tav tm="0">
                                          <p:val>
                                            <p:strVal val="#ppt_h"/>
                                          </p:val>
                                        </p:tav>
                                        <p:tav tm="100000">
                                          <p:val>
                                            <p:strVal val="#ppt_h"/>
                                          </p:val>
                                        </p:tav>
                                      </p:tavLst>
                                    </p:anim>
                                    <p:anim calcmode="lin" valueType="num">
                                      <p:cBhvr>
                                        <p:cTn id="9" dur="500" fill="hold"/>
                                        <p:tgtEl>
                                          <p:spTgt spid="49154"/>
                                        </p:tgtEl>
                                        <p:attrNameLst>
                                          <p:attrName>ppt_x</p:attrName>
                                        </p:attrNameLst>
                                      </p:cBhvr>
                                      <p:tavLst>
                                        <p:tav tm="0">
                                          <p:val>
                                            <p:strVal val="#ppt_x-.2"/>
                                          </p:val>
                                        </p:tav>
                                        <p:tav tm="100000">
                                          <p:val>
                                            <p:strVal val="#ppt_x"/>
                                          </p:val>
                                        </p:tav>
                                      </p:tavLst>
                                    </p:anim>
                                    <p:anim calcmode="lin" valueType="num">
                                      <p:cBhvr>
                                        <p:cTn id="10" dur="500" fill="hold"/>
                                        <p:tgtEl>
                                          <p:spTgt spid="49154"/>
                                        </p:tgtEl>
                                        <p:attrNameLst>
                                          <p:attrName>ppt_y</p:attrName>
                                        </p:attrNameLst>
                                      </p:cBhvr>
                                      <p:tavLst>
                                        <p:tav tm="0">
                                          <p:val>
                                            <p:strVal val="#ppt_y"/>
                                          </p:val>
                                        </p:tav>
                                        <p:tav tm="100000">
                                          <p:val>
                                            <p:strVal val="#ppt_y"/>
                                          </p:val>
                                        </p:tav>
                                      </p:tavLst>
                                    </p:anim>
                                    <p:animEffect transition="in" filter="fade">
                                      <p:cBhvr>
                                        <p:cTn id="11" dur="500"/>
                                        <p:tgtEl>
                                          <p:spTgt spid="491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49155">
                                            <p:txEl>
                                              <p:pRg st="0" end="0"/>
                                            </p:txEl>
                                          </p:spTgt>
                                        </p:tgtEl>
                                        <p:attrNameLst>
                                          <p:attrName>style.visibility</p:attrName>
                                        </p:attrNameLst>
                                      </p:cBhvr>
                                      <p:to>
                                        <p:strVal val="visible"/>
                                      </p:to>
                                    </p:set>
                                    <p:anim calcmode="lin" valueType="num">
                                      <p:cBhvr>
                                        <p:cTn id="16" dur="500" fill="hold"/>
                                        <p:tgtEl>
                                          <p:spTgt spid="491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915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91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91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9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45924AF-88C3-446A-B1DC-DA1D1603A91F}"/>
              </a:ext>
            </a:extLst>
          </p:cNvPr>
          <p:cNvSpPr>
            <a:spLocks noGrp="1" noChangeArrowheads="1"/>
          </p:cNvSpPr>
          <p:nvPr>
            <p:ph type="title"/>
          </p:nvPr>
        </p:nvSpPr>
        <p:spPr>
          <a:xfrm>
            <a:off x="457200" y="620713"/>
            <a:ext cx="8229600" cy="4319587"/>
          </a:xfrm>
        </p:spPr>
        <p:txBody>
          <a:bodyPr/>
          <a:lstStyle/>
          <a:p>
            <a:pPr algn="l"/>
            <a:r>
              <a:rPr lang="vi-VN" altLang="en-US" sz="2400">
                <a:latin typeface="Times New Roman" panose="02020603050405020304" pitchFamily="18" charset="0"/>
                <a:cs typeface="Times New Roman" panose="02020603050405020304" pitchFamily="18" charset="0"/>
              </a:rPr>
              <a:t>            </a:t>
            </a:r>
            <a:r>
              <a:rPr lang="vi-VN" altLang="en-US" sz="2400" i="1">
                <a:solidFill>
                  <a:schemeClr val="hlink"/>
                </a:solidFill>
                <a:latin typeface="Times New Roman" panose="02020603050405020304" pitchFamily="18" charset="0"/>
                <a:cs typeface="Times New Roman" panose="02020603050405020304" pitchFamily="18" charset="0"/>
              </a:rPr>
              <a:t>Tuy Việt Nam và Trung Quốc đều tuyên bố chiến thắng trong cuộc chiến nhưng cả hai bên đều phải chịu thiệt hại nặng nề về người và của. Cuộc chiến để lại đặc biệt nhiều tác hại lớn cho phía Việt Nam. Ngoài các thương vong về con người, tổn thất cụ thể về cơ sở vật chất hạ tầng ở 6 tỉnh biên giới bị phá hủy do trận chiến, Việt Nam còn phải gánh chịu nhiều khó khăn, thiệt hại do thái độ và chính sách thù địch, vây hãm mà Trung Quốc và đồng minh của Trung Quốc gây ra trên các mặt trận quân sự, kinh tế, ngoại giao,...</a:t>
            </a:r>
            <a:r>
              <a:rPr lang="vi-VN" altLang="en-US" sz="2400">
                <a:latin typeface="Times New Roman" panose="02020603050405020304" pitchFamily="18" charset="0"/>
                <a:cs typeface="Times New Roman" panose="02020603050405020304" pitchFamily="18" charset="0"/>
              </a:rPr>
              <a:t> </a:t>
            </a:r>
          </a:p>
        </p:txBody>
      </p:sp>
      <p:pic>
        <p:nvPicPr>
          <p:cNvPr id="20484" name="Picture 4" descr="Bauernbar">
            <a:hlinkClick r:id="rId2" action="ppaction://hlinksldjump" tooltip="click vao qua 3"/>
            <a:extLst>
              <a:ext uri="{FF2B5EF4-FFF2-40B4-BE49-F238E27FC236}">
                <a16:creationId xmlns:a16="http://schemas.microsoft.com/office/drawing/2014/main" id="{F09DE9D1-AB9B-424B-8B5D-0B777AA0B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797425"/>
            <a:ext cx="777557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2">
            <a:extLst>
              <a:ext uri="{FF2B5EF4-FFF2-40B4-BE49-F238E27FC236}">
                <a16:creationId xmlns:a16="http://schemas.microsoft.com/office/drawing/2014/main" id="{D19BC3ED-6897-4DE9-81FB-0EE34F994783}"/>
              </a:ext>
            </a:extLst>
          </p:cNvPr>
          <p:cNvSpPr>
            <a:spLocks noChangeShapeType="1"/>
          </p:cNvSpPr>
          <p:nvPr/>
        </p:nvSpPr>
        <p:spPr bwMode="auto">
          <a:xfrm>
            <a:off x="4356100" y="838200"/>
            <a:ext cx="76200" cy="6019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88" name="Text Box 4">
            <a:extLst>
              <a:ext uri="{FF2B5EF4-FFF2-40B4-BE49-F238E27FC236}">
                <a16:creationId xmlns:a16="http://schemas.microsoft.com/office/drawing/2014/main" id="{6287601D-C71E-42CB-991F-8C61A5675AEA}"/>
              </a:ext>
            </a:extLst>
          </p:cNvPr>
          <p:cNvSpPr txBox="1">
            <a:spLocks noChangeArrowheads="1"/>
          </p:cNvSpPr>
          <p:nvPr/>
        </p:nvSpPr>
        <p:spPr bwMode="auto">
          <a:xfrm>
            <a:off x="-98425" y="893763"/>
            <a:ext cx="45164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I</a:t>
            </a:r>
            <a:r>
              <a:rPr lang="vi-VN" altLang="en-US" sz="2000" b="1" u="sng">
                <a:solidFill>
                  <a:srgbClr val="FF0000"/>
                </a:solidFill>
                <a:latin typeface="Times New Roman" panose="02020603050405020304" pitchFamily="18" charset="0"/>
                <a:cs typeface="Times New Roman" panose="02020603050405020304" pitchFamily="18" charset="0"/>
              </a:rPr>
              <a:t>. Việt </a:t>
            </a:r>
            <a:r>
              <a:rPr lang="en-US" altLang="en-US" sz="2000" b="1" u="sng">
                <a:solidFill>
                  <a:srgbClr val="FF0000"/>
                </a:solidFill>
                <a:latin typeface="Times New Roman" panose="02020603050405020304" pitchFamily="18" charset="0"/>
                <a:cs typeface="Times New Roman" panose="02020603050405020304" pitchFamily="18" charset="0"/>
              </a:rPr>
              <a:t>N</a:t>
            </a:r>
            <a:r>
              <a:rPr lang="vi-VN" altLang="en-US" sz="2000" b="1" u="sng">
                <a:solidFill>
                  <a:srgbClr val="FF0000"/>
                </a:solidFill>
                <a:latin typeface="Times New Roman" panose="02020603050405020304" pitchFamily="18" charset="0"/>
                <a:cs typeface="Times New Roman" panose="02020603050405020304" pitchFamily="18" charset="0"/>
              </a:rPr>
              <a:t>am trong 10 năm đi lên CNXH</a:t>
            </a:r>
            <a:r>
              <a:rPr lang="en-US" altLang="en-US" sz="2000" b="1" u="sng">
                <a:solidFill>
                  <a:srgbClr val="FF0000"/>
                </a:solidFill>
                <a:latin typeface="Times New Roman" panose="02020603050405020304" pitchFamily="18" charset="0"/>
                <a:cs typeface="Times New Roman" panose="02020603050405020304" pitchFamily="18" charset="0"/>
              </a:rPr>
              <a:t> (1976-1985)</a:t>
            </a:r>
            <a:endParaRPr lang="vi-VN"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1. Thực hiện kế hoạch nhà nước 5 năm (1976 - 1980)</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7589" name="Text Box 5">
            <a:extLst>
              <a:ext uri="{FF2B5EF4-FFF2-40B4-BE49-F238E27FC236}">
                <a16:creationId xmlns:a16="http://schemas.microsoft.com/office/drawing/2014/main" id="{7E2696E9-DB4C-4F1E-9218-062E6798E5B8}"/>
              </a:ext>
            </a:extLst>
          </p:cNvPr>
          <p:cNvSpPr txBox="1">
            <a:spLocks noChangeArrowheads="1"/>
          </p:cNvSpPr>
          <p:nvPr/>
        </p:nvSpPr>
        <p:spPr bwMode="auto">
          <a:xfrm>
            <a:off x="-82550" y="2205038"/>
            <a:ext cx="4356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7590" name="Text Box 6">
            <a:extLst>
              <a:ext uri="{FF2B5EF4-FFF2-40B4-BE49-F238E27FC236}">
                <a16:creationId xmlns:a16="http://schemas.microsoft.com/office/drawing/2014/main" id="{4C4C53EA-6B97-4384-8A91-C330E8A9DFA8}"/>
              </a:ext>
            </a:extLst>
          </p:cNvPr>
          <p:cNvSpPr txBox="1">
            <a:spLocks noChangeArrowheads="1"/>
          </p:cNvSpPr>
          <p:nvPr/>
        </p:nvSpPr>
        <p:spPr bwMode="auto">
          <a:xfrm>
            <a:off x="-82550" y="2924175"/>
            <a:ext cx="41665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b.</a:t>
            </a:r>
            <a:r>
              <a:rPr lang="vi-VN" altLang="en-US" sz="2000" b="1" u="sng">
                <a:solidFill>
                  <a:srgbClr val="FF0000"/>
                </a:solidFill>
                <a:latin typeface="Times New Roman" panose="02020603050405020304" pitchFamily="18" charset="0"/>
                <a:cs typeface="Times New Roman" panose="02020603050405020304" pitchFamily="18" charset="0"/>
              </a:rPr>
              <a:t> Thực hiện kế hoạch 1976 - 1980 </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7591" name="Text Box 7">
            <a:extLst>
              <a:ext uri="{FF2B5EF4-FFF2-40B4-BE49-F238E27FC236}">
                <a16:creationId xmlns:a16="http://schemas.microsoft.com/office/drawing/2014/main" id="{17A0E300-70D8-4CBF-A387-0A55C65EE809}"/>
              </a:ext>
            </a:extLst>
          </p:cNvPr>
          <p:cNvSpPr txBox="1">
            <a:spLocks noChangeArrowheads="1"/>
          </p:cNvSpPr>
          <p:nvPr/>
        </p:nvSpPr>
        <p:spPr bwMode="auto">
          <a:xfrm>
            <a:off x="-82550" y="3284538"/>
            <a:ext cx="457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Thực hiện kế hoạch nhà nước 5 năm (1981 - 1985)</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7593" name="Text Box 9">
            <a:extLst>
              <a:ext uri="{FF2B5EF4-FFF2-40B4-BE49-F238E27FC236}">
                <a16:creationId xmlns:a16="http://schemas.microsoft.com/office/drawing/2014/main" id="{1E6C1A21-99CA-40BA-86DD-9020E9B35D37}"/>
              </a:ext>
            </a:extLst>
          </p:cNvPr>
          <p:cNvSpPr txBox="1">
            <a:spLocks noChangeArrowheads="1"/>
          </p:cNvSpPr>
          <p:nvPr/>
        </p:nvSpPr>
        <p:spPr bwMode="auto">
          <a:xfrm>
            <a:off x="4284663" y="909638"/>
            <a:ext cx="456086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II</a:t>
            </a:r>
            <a:r>
              <a:rPr lang="en-US" altLang="en-US" sz="2000" b="1" u="sng">
                <a:solidFill>
                  <a:srgbClr val="FF0000"/>
                </a:solidFill>
                <a:latin typeface="Times New Roman" panose="02020603050405020304" pitchFamily="18" charset="0"/>
                <a:cs typeface="Times New Roman" panose="02020603050405020304" pitchFamily="18" charset="0"/>
              </a:rPr>
              <a:t>.</a:t>
            </a:r>
            <a:r>
              <a:rPr lang="vi-VN" altLang="en-US" sz="2000" b="1" u="sng">
                <a:solidFill>
                  <a:srgbClr val="FF0000"/>
                </a:solidFill>
                <a:latin typeface="Times New Roman" panose="02020603050405020304" pitchFamily="18" charset="0"/>
                <a:cs typeface="Times New Roman" panose="02020603050405020304" pitchFamily="18" charset="0"/>
              </a:rPr>
              <a:t> Đấu tranh bảo vệ Tổ Quốc (1975 – </a:t>
            </a:r>
            <a:endParaRPr lang="en-US"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u="sng">
                <a:solidFill>
                  <a:srgbClr val="FF0000"/>
                </a:solidFill>
                <a:latin typeface="Times New Roman" panose="02020603050405020304" pitchFamily="18" charset="0"/>
                <a:cs typeface="Times New Roman" panose="02020603050405020304" pitchFamily="18" charset="0"/>
              </a:rPr>
              <a:t>1979)</a:t>
            </a:r>
          </a:p>
          <a:p>
            <a:r>
              <a:rPr lang="vi-VN" altLang="en-US" sz="2000" b="1" u="sng">
                <a:solidFill>
                  <a:srgbClr val="FF0000"/>
                </a:solidFill>
                <a:latin typeface="Times New Roman" panose="02020603050405020304" pitchFamily="18" charset="0"/>
                <a:cs typeface="Times New Roman" panose="02020603050405020304" pitchFamily="18" charset="0"/>
              </a:rPr>
              <a:t> </a:t>
            </a:r>
            <a:r>
              <a:rPr lang="en-US" altLang="en-US" sz="2000" b="1" u="sng">
                <a:solidFill>
                  <a:srgbClr val="FF0000"/>
                </a:solidFill>
                <a:latin typeface="Times New Roman" panose="02020603050405020304" pitchFamily="18" charset="0"/>
                <a:cs typeface="Times New Roman" panose="02020603050405020304" pitchFamily="18" charset="0"/>
              </a:rPr>
              <a:t>1</a:t>
            </a:r>
            <a:r>
              <a:rPr lang="vi-VN" altLang="en-US" sz="2000" b="1" u="sng">
                <a:solidFill>
                  <a:srgbClr val="FF0000"/>
                </a:solidFill>
                <a:latin typeface="Times New Roman" panose="02020603050405020304" pitchFamily="18" charset="0"/>
                <a:cs typeface="Times New Roman" panose="02020603050405020304" pitchFamily="18" charset="0"/>
              </a:rPr>
              <a:t>. Đấu tranh bảo vệ biên giới Tây Nam </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67594" name="Text Box 10">
            <a:extLst>
              <a:ext uri="{FF2B5EF4-FFF2-40B4-BE49-F238E27FC236}">
                <a16:creationId xmlns:a16="http://schemas.microsoft.com/office/drawing/2014/main" id="{A99117E0-3A17-458C-BEC0-E8E7E8EDD20F}"/>
              </a:ext>
            </a:extLst>
          </p:cNvPr>
          <p:cNvSpPr txBox="1">
            <a:spLocks noChangeArrowheads="1"/>
          </p:cNvSpPr>
          <p:nvPr/>
        </p:nvSpPr>
        <p:spPr bwMode="auto">
          <a:xfrm>
            <a:off x="4318000" y="1916113"/>
            <a:ext cx="452078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a:solidFill>
                  <a:srgbClr val="FF0000"/>
                </a:solidFill>
                <a:latin typeface="Times New Roman" panose="02020603050405020304" pitchFamily="18" charset="0"/>
                <a:cs typeface="Times New Roman" panose="02020603050405020304" pitchFamily="18" charset="0"/>
              </a:rPr>
              <a:t> </a:t>
            </a:r>
            <a:r>
              <a:rPr lang="vi-VN" altLang="en-US" sz="2000" b="1" u="sng">
                <a:solidFill>
                  <a:srgbClr val="FF0000"/>
                </a:solidFill>
                <a:latin typeface="Times New Roman" panose="02020603050405020304" pitchFamily="18" charset="0"/>
                <a:cs typeface="Times New Roman" panose="02020603050405020304" pitchFamily="18" charset="0"/>
              </a:rPr>
              <a:t>2. Đấu tranh bảo vệ biên giới phí</a:t>
            </a:r>
            <a:r>
              <a:rPr lang="en-US" altLang="en-US" sz="2000" b="1" u="sng">
                <a:solidFill>
                  <a:srgbClr val="FF0000"/>
                </a:solidFill>
                <a:latin typeface="Times New Roman" panose="02020603050405020304" pitchFamily="18" charset="0"/>
                <a:cs typeface="Times New Roman" panose="02020603050405020304" pitchFamily="18" charset="0"/>
              </a:rPr>
              <a:t>a</a:t>
            </a:r>
            <a:r>
              <a:rPr lang="vi-VN" altLang="en-US" sz="2000" b="1" u="sng">
                <a:solidFill>
                  <a:srgbClr val="FF0000"/>
                </a:solidFill>
                <a:latin typeface="Times New Roman" panose="02020603050405020304" pitchFamily="18" charset="0"/>
                <a:cs typeface="Times New Roman" panose="02020603050405020304" pitchFamily="18" charset="0"/>
              </a:rPr>
              <a:t> Bắc</a:t>
            </a:r>
            <a:r>
              <a:rPr lang="vi-VN" altLang="en-US" sz="2200" b="1">
                <a:solidFill>
                  <a:srgbClr val="FF0000"/>
                </a:solidFill>
                <a:latin typeface="Times New Roman" panose="02020603050405020304" pitchFamily="18" charset="0"/>
                <a:cs typeface="Times New Roman" panose="02020603050405020304" pitchFamily="18" charset="0"/>
              </a:rPr>
              <a:t> </a:t>
            </a:r>
            <a:endParaRPr lang="en-US" altLang="en-US" sz="2200" b="1">
              <a:solidFill>
                <a:srgbClr val="FF0000"/>
              </a:solidFill>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a16="http://schemas.microsoft.com/office/drawing/2014/main" id="{E94BCC1E-0CD9-D44B-A207-40ECF72190D8}"/>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anim calcmode="lin" valueType="num">
                                      <p:cBhvr additive="base">
                                        <p:cTn id="7" dur="1000" fill="hold"/>
                                        <p:tgtEl>
                                          <p:spTgt spid="67593"/>
                                        </p:tgtEl>
                                        <p:attrNameLst>
                                          <p:attrName>ppt_x</p:attrName>
                                        </p:attrNameLst>
                                      </p:cBhvr>
                                      <p:tavLst>
                                        <p:tav tm="0">
                                          <p:val>
                                            <p:strVal val="#ppt_x"/>
                                          </p:val>
                                        </p:tav>
                                        <p:tav tm="100000">
                                          <p:val>
                                            <p:strVal val="#ppt_x"/>
                                          </p:val>
                                        </p:tav>
                                      </p:tavLst>
                                    </p:anim>
                                    <p:anim calcmode="lin" valueType="num">
                                      <p:cBhvr additive="base">
                                        <p:cTn id="8" dur="1000" fill="hold"/>
                                        <p:tgtEl>
                                          <p:spTgt spid="675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DF0EFDC-A5E3-4DF3-855F-D58925CBB13C}"/>
              </a:ext>
            </a:extLst>
          </p:cNvPr>
          <p:cNvSpPr>
            <a:spLocks noGrp="1" noChangeArrowheads="1"/>
          </p:cNvSpPr>
          <p:nvPr>
            <p:ph type="title"/>
          </p:nvPr>
        </p:nvSpPr>
        <p:spPr>
          <a:xfrm>
            <a:off x="179388" y="1628775"/>
            <a:ext cx="8748712" cy="647700"/>
          </a:xfrm>
          <a:solidFill>
            <a:srgbClr val="F4F4AA"/>
          </a:solidFill>
          <a:ln/>
          <a:extLst>
            <a:ext uri="{91240B29-F687-4F45-9708-019B960494DF}">
              <a14:hiddenLine xmlns:a14="http://schemas.microsoft.com/office/drawing/2010/main" w="9525">
                <a:solidFill>
                  <a:srgbClr val="FF0000"/>
                </a:solidFill>
                <a:miter lim="800000"/>
                <a:headEnd/>
                <a:tailEnd/>
              </a14:hiddenLine>
            </a:ext>
          </a:extLst>
        </p:spPr>
        <p:txBody>
          <a:bodyPr/>
          <a:lstStyle/>
          <a:p>
            <a:pPr algn="l"/>
            <a:r>
              <a:rPr lang="en-US" altLang="en-US" sz="2400" b="1">
                <a:solidFill>
                  <a:srgbClr val="FF0000"/>
                </a:solidFill>
                <a:latin typeface="Times New Roman" panose="02020603050405020304" pitchFamily="18" charset="0"/>
              </a:rPr>
              <a:t>1/</a:t>
            </a:r>
            <a:r>
              <a:rPr lang="en-US" altLang="en-US" sz="2400" b="1">
                <a:latin typeface="Times New Roman" panose="02020603050405020304" pitchFamily="18" charset="0"/>
              </a:rPr>
              <a:t> </a:t>
            </a:r>
            <a:r>
              <a:rPr lang="en-US" altLang="en-US" sz="2000" b="1">
                <a:solidFill>
                  <a:srgbClr val="FF0000"/>
                </a:solidFill>
              </a:rPr>
              <a:t>Đại hội đại biểu toàn quốc lần thứ IV của Đảng diễn ra vào thời gian nào? Tổng bí thư là ai?</a:t>
            </a:r>
          </a:p>
        </p:txBody>
      </p:sp>
      <p:sp>
        <p:nvSpPr>
          <p:cNvPr id="60419" name="Rectangle 3">
            <a:extLst>
              <a:ext uri="{FF2B5EF4-FFF2-40B4-BE49-F238E27FC236}">
                <a16:creationId xmlns:a16="http://schemas.microsoft.com/office/drawing/2014/main" id="{3AEAF931-8CC0-44E9-8AA1-DB46678457C0}"/>
              </a:ext>
            </a:extLst>
          </p:cNvPr>
          <p:cNvSpPr>
            <a:spLocks noChangeArrowheads="1"/>
          </p:cNvSpPr>
          <p:nvPr/>
        </p:nvSpPr>
        <p:spPr bwMode="auto">
          <a:xfrm>
            <a:off x="1066800" y="2455863"/>
            <a:ext cx="753745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t>Tháng 10 năm 1976 – Tổng bí thư là Trường Chinh</a:t>
            </a:r>
          </a:p>
        </p:txBody>
      </p:sp>
      <p:sp>
        <p:nvSpPr>
          <p:cNvPr id="60420" name="Rectangle 4">
            <a:extLst>
              <a:ext uri="{FF2B5EF4-FFF2-40B4-BE49-F238E27FC236}">
                <a16:creationId xmlns:a16="http://schemas.microsoft.com/office/drawing/2014/main" id="{FD1597AA-943B-4B8A-AF8D-1B603289B8E9}"/>
              </a:ext>
            </a:extLst>
          </p:cNvPr>
          <p:cNvSpPr>
            <a:spLocks noChangeArrowheads="1"/>
          </p:cNvSpPr>
          <p:nvPr/>
        </p:nvSpPr>
        <p:spPr bwMode="auto">
          <a:xfrm>
            <a:off x="152400" y="2455863"/>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A</a:t>
            </a:r>
          </a:p>
        </p:txBody>
      </p:sp>
      <p:sp>
        <p:nvSpPr>
          <p:cNvPr id="60421" name="Text Box 5">
            <a:extLst>
              <a:ext uri="{FF2B5EF4-FFF2-40B4-BE49-F238E27FC236}">
                <a16:creationId xmlns:a16="http://schemas.microsoft.com/office/drawing/2014/main" id="{167A9D8A-D889-41E8-8BA2-2EFF92E680E3}"/>
              </a:ext>
            </a:extLst>
          </p:cNvPr>
          <p:cNvSpPr txBox="1">
            <a:spLocks noChangeArrowheads="1"/>
          </p:cNvSpPr>
          <p:nvPr/>
        </p:nvSpPr>
        <p:spPr bwMode="auto">
          <a:xfrm>
            <a:off x="2987675" y="6165850"/>
            <a:ext cx="2882900" cy="519113"/>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a:t>
            </a:r>
            <a:r>
              <a:rPr lang="en-US" altLang="en-US" sz="2800">
                <a:latin typeface="Times New Roman" panose="02020603050405020304" pitchFamily="18" charset="0"/>
              </a:rPr>
              <a:t> </a:t>
            </a:r>
          </a:p>
        </p:txBody>
      </p:sp>
      <p:sp>
        <p:nvSpPr>
          <p:cNvPr id="60422" name="Rectangle 6">
            <a:extLst>
              <a:ext uri="{FF2B5EF4-FFF2-40B4-BE49-F238E27FC236}">
                <a16:creationId xmlns:a16="http://schemas.microsoft.com/office/drawing/2014/main" id="{A2F33456-21AA-41F0-B1F0-A1262181CA13}"/>
              </a:ext>
            </a:extLst>
          </p:cNvPr>
          <p:cNvSpPr>
            <a:spLocks noChangeArrowheads="1"/>
          </p:cNvSpPr>
          <p:nvPr/>
        </p:nvSpPr>
        <p:spPr bwMode="auto">
          <a:xfrm>
            <a:off x="1042988" y="3248025"/>
            <a:ext cx="7561262"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b="1"/>
              <a:t>Tháng 10 năm 1982 – Tổng bí thư là Lê Duẫn</a:t>
            </a:r>
          </a:p>
        </p:txBody>
      </p:sp>
      <p:sp>
        <p:nvSpPr>
          <p:cNvPr id="60423" name="Rectangle 7">
            <a:extLst>
              <a:ext uri="{FF2B5EF4-FFF2-40B4-BE49-F238E27FC236}">
                <a16:creationId xmlns:a16="http://schemas.microsoft.com/office/drawing/2014/main" id="{133FDC55-E6AC-434C-94C0-92B4EC071BBA}"/>
              </a:ext>
            </a:extLst>
          </p:cNvPr>
          <p:cNvSpPr>
            <a:spLocks noChangeArrowheads="1"/>
          </p:cNvSpPr>
          <p:nvPr/>
        </p:nvSpPr>
        <p:spPr bwMode="auto">
          <a:xfrm>
            <a:off x="179388" y="3227388"/>
            <a:ext cx="658812" cy="7064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B</a:t>
            </a:r>
          </a:p>
        </p:txBody>
      </p:sp>
      <p:sp>
        <p:nvSpPr>
          <p:cNvPr id="60424" name="Text Box 8">
            <a:extLst>
              <a:ext uri="{FF2B5EF4-FFF2-40B4-BE49-F238E27FC236}">
                <a16:creationId xmlns:a16="http://schemas.microsoft.com/office/drawing/2014/main" id="{FAFE2DC1-F768-43C4-A9FE-2F8DEC9A4DBD}"/>
              </a:ext>
            </a:extLst>
          </p:cNvPr>
          <p:cNvSpPr txBox="1">
            <a:spLocks noChangeArrowheads="1"/>
          </p:cNvSpPr>
          <p:nvPr/>
        </p:nvSpPr>
        <p:spPr bwMode="auto">
          <a:xfrm>
            <a:off x="33338" y="6237288"/>
            <a:ext cx="2882900"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a:t>
            </a:r>
          </a:p>
        </p:txBody>
      </p:sp>
      <p:sp>
        <p:nvSpPr>
          <p:cNvPr id="60425" name="Rectangle 9">
            <a:extLst>
              <a:ext uri="{FF2B5EF4-FFF2-40B4-BE49-F238E27FC236}">
                <a16:creationId xmlns:a16="http://schemas.microsoft.com/office/drawing/2014/main" id="{1451158B-BA23-4F24-8020-BA84F5FFACF2}"/>
              </a:ext>
            </a:extLst>
          </p:cNvPr>
          <p:cNvSpPr>
            <a:spLocks noChangeArrowheads="1"/>
          </p:cNvSpPr>
          <p:nvPr/>
        </p:nvSpPr>
        <p:spPr bwMode="auto">
          <a:xfrm>
            <a:off x="1104900" y="4038600"/>
            <a:ext cx="749935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2400" b="1"/>
              <a:t>Tháng 12 năm 1976 – Tổng bí thư là Trường Chinh</a:t>
            </a:r>
          </a:p>
        </p:txBody>
      </p:sp>
      <p:sp>
        <p:nvSpPr>
          <p:cNvPr id="60426" name="Rectangle 10">
            <a:extLst>
              <a:ext uri="{FF2B5EF4-FFF2-40B4-BE49-F238E27FC236}">
                <a16:creationId xmlns:a16="http://schemas.microsoft.com/office/drawing/2014/main" id="{3BD4D3DC-4585-4A2B-B0AE-7D53772CA2C9}"/>
              </a:ext>
            </a:extLst>
          </p:cNvPr>
          <p:cNvSpPr>
            <a:spLocks noChangeArrowheads="1"/>
          </p:cNvSpPr>
          <p:nvPr/>
        </p:nvSpPr>
        <p:spPr bwMode="auto">
          <a:xfrm>
            <a:off x="152400" y="4038600"/>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C</a:t>
            </a:r>
          </a:p>
        </p:txBody>
      </p:sp>
      <p:sp>
        <p:nvSpPr>
          <p:cNvPr id="60427" name="Text Box 11">
            <a:extLst>
              <a:ext uri="{FF2B5EF4-FFF2-40B4-BE49-F238E27FC236}">
                <a16:creationId xmlns:a16="http://schemas.microsoft.com/office/drawing/2014/main" id="{244F734C-0218-44FB-8ADF-16E14283A95A}"/>
              </a:ext>
            </a:extLst>
          </p:cNvPr>
          <p:cNvSpPr txBox="1">
            <a:spLocks noChangeArrowheads="1"/>
          </p:cNvSpPr>
          <p:nvPr/>
        </p:nvSpPr>
        <p:spPr bwMode="auto">
          <a:xfrm>
            <a:off x="6003925" y="6211888"/>
            <a:ext cx="3032125"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 ! </a:t>
            </a:r>
          </a:p>
        </p:txBody>
      </p:sp>
      <p:sp>
        <p:nvSpPr>
          <p:cNvPr id="60428" name="Rectangle 12">
            <a:extLst>
              <a:ext uri="{FF2B5EF4-FFF2-40B4-BE49-F238E27FC236}">
                <a16:creationId xmlns:a16="http://schemas.microsoft.com/office/drawing/2014/main" id="{B0A6E609-DC75-4FA0-9397-D57A0FFBBADB}"/>
              </a:ext>
            </a:extLst>
          </p:cNvPr>
          <p:cNvSpPr>
            <a:spLocks noChangeArrowheads="1"/>
          </p:cNvSpPr>
          <p:nvPr/>
        </p:nvSpPr>
        <p:spPr bwMode="auto">
          <a:xfrm>
            <a:off x="1085850" y="4868863"/>
            <a:ext cx="7518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20000"/>
              </a:spcBef>
            </a:pPr>
            <a:r>
              <a:rPr lang="en-US" altLang="en-US" sz="2400" b="1"/>
              <a:t>Tháng 12 năm 1976 – Tổng bí thư là Lê Duẫn </a:t>
            </a:r>
          </a:p>
        </p:txBody>
      </p:sp>
      <p:sp>
        <p:nvSpPr>
          <p:cNvPr id="60429" name="Rectangle 13">
            <a:hlinkClick r:id="" action="ppaction://noaction">
              <a:snd r:embed="rId2" name="applause.wav"/>
            </a:hlinkClick>
            <a:extLst>
              <a:ext uri="{FF2B5EF4-FFF2-40B4-BE49-F238E27FC236}">
                <a16:creationId xmlns:a16="http://schemas.microsoft.com/office/drawing/2014/main" id="{3A2863A5-92E7-4B24-8816-0CF2F33D3598}"/>
              </a:ext>
            </a:extLst>
          </p:cNvPr>
          <p:cNvSpPr>
            <a:spLocks noChangeArrowheads="1"/>
          </p:cNvSpPr>
          <p:nvPr/>
        </p:nvSpPr>
        <p:spPr bwMode="auto">
          <a:xfrm>
            <a:off x="152400" y="4830763"/>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D</a:t>
            </a:r>
          </a:p>
        </p:txBody>
      </p:sp>
      <p:sp>
        <p:nvSpPr>
          <p:cNvPr id="60430" name="Text Box 14">
            <a:extLst>
              <a:ext uri="{FF2B5EF4-FFF2-40B4-BE49-F238E27FC236}">
                <a16:creationId xmlns:a16="http://schemas.microsoft.com/office/drawing/2014/main" id="{3B771AA5-5965-4851-B815-90F3FD1DAC36}"/>
              </a:ext>
            </a:extLst>
          </p:cNvPr>
          <p:cNvSpPr txBox="1">
            <a:spLocks noChangeArrowheads="1"/>
          </p:cNvSpPr>
          <p:nvPr/>
        </p:nvSpPr>
        <p:spPr bwMode="auto">
          <a:xfrm>
            <a:off x="2411413" y="5589588"/>
            <a:ext cx="3900487"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Hoan hô ! Bạn chọn đúng</a:t>
            </a:r>
          </a:p>
        </p:txBody>
      </p:sp>
      <p:sp>
        <p:nvSpPr>
          <p:cNvPr id="60432" name="Rectangle 16">
            <a:extLst>
              <a:ext uri="{FF2B5EF4-FFF2-40B4-BE49-F238E27FC236}">
                <a16:creationId xmlns:a16="http://schemas.microsoft.com/office/drawing/2014/main" id="{04EA5AFA-0D0E-4580-8DAA-D175A1A679C0}"/>
              </a:ext>
            </a:extLst>
          </p:cNvPr>
          <p:cNvSpPr>
            <a:spLocks noChangeArrowheads="1"/>
          </p:cNvSpPr>
          <p:nvPr/>
        </p:nvSpPr>
        <p:spPr bwMode="auto">
          <a:xfrm>
            <a:off x="2195513" y="908050"/>
            <a:ext cx="142875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a:t>
            </a:r>
            <a:r>
              <a:rPr lang="en-US" altLang="en-US" sz="2400" b="1">
                <a:solidFill>
                  <a:schemeClr val="tx2"/>
                </a:solidFill>
              </a:rPr>
              <a:t>Bài tập:</a:t>
            </a:r>
            <a:r>
              <a:rPr lang="en-US" altLang="en-US"/>
              <a:t> </a:t>
            </a:r>
            <a:endParaRPr lang="vi-VN" altLang="en-US"/>
          </a:p>
        </p:txBody>
      </p:sp>
      <p:sp>
        <p:nvSpPr>
          <p:cNvPr id="60433" name="Rectangle 17">
            <a:extLst>
              <a:ext uri="{FF2B5EF4-FFF2-40B4-BE49-F238E27FC236}">
                <a16:creationId xmlns:a16="http://schemas.microsoft.com/office/drawing/2014/main" id="{9010C495-AA5B-49F2-922B-925DB3A204F8}"/>
              </a:ext>
            </a:extLst>
          </p:cNvPr>
          <p:cNvSpPr>
            <a:spLocks noChangeArrowheads="1"/>
          </p:cNvSpPr>
          <p:nvPr/>
        </p:nvSpPr>
        <p:spPr bwMode="auto">
          <a:xfrm>
            <a:off x="3708400" y="836613"/>
            <a:ext cx="3529013" cy="504825"/>
          </a:xfrm>
          <a:prstGeom prst="rect">
            <a:avLst/>
          </a:prstGeom>
          <a:noFill/>
          <a:ln>
            <a:noFill/>
          </a:ln>
          <a:effectLst/>
          <a:extLst>
            <a:ext uri="{909E8E84-426E-40DD-AFC4-6F175D3DCCD1}">
              <a14:hiddenFill xmlns:a14="http://schemas.microsoft.com/office/drawing/2010/main">
                <a:solidFill>
                  <a:srgbClr val="F4F4A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2400" b="1" i="1" u="sng">
                <a:solidFill>
                  <a:srgbClr val="660066"/>
                </a:solidFill>
              </a:rPr>
              <a:t>Chọn đáp án đúng</a:t>
            </a:r>
          </a:p>
        </p:txBody>
      </p:sp>
      <p:sp>
        <p:nvSpPr>
          <p:cNvPr id="3" name="Text Box 1">
            <a:extLst>
              <a:ext uri="{FF2B5EF4-FFF2-40B4-BE49-F238E27FC236}">
                <a16:creationId xmlns:a16="http://schemas.microsoft.com/office/drawing/2014/main" id="{A7DE93BC-C5BB-304C-8556-3D175A71DE24}"/>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042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60419"/>
                                        </p:tgtEl>
                                        <p:attrNameLst>
                                          <p:attrName>fillcolor</p:attrName>
                                        </p:attrNameLst>
                                      </p:cBhvr>
                                      <p:to>
                                        <a:srgbClr val="FF33CC"/>
                                      </p:to>
                                    </p:animClr>
                                    <p:set>
                                      <p:cBhvr>
                                        <p:cTn id="7" dur="1000" fill="hold"/>
                                        <p:tgtEl>
                                          <p:spTgt spid="60419"/>
                                        </p:tgtEl>
                                        <p:attrNameLst>
                                          <p:attrName>fill.type</p:attrName>
                                        </p:attrNameLst>
                                      </p:cBhvr>
                                      <p:to>
                                        <p:strVal val="solid"/>
                                      </p:to>
                                    </p:set>
                                    <p:set>
                                      <p:cBhvr>
                                        <p:cTn id="8" dur="1000" fill="hold"/>
                                        <p:tgtEl>
                                          <p:spTgt spid="6041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60420"/>
                                        </p:tgtEl>
                                        <p:attrNameLst>
                                          <p:attrName>fillcolor</p:attrName>
                                        </p:attrNameLst>
                                      </p:cBhvr>
                                      <p:to>
                                        <a:srgbClr val="FF33CC"/>
                                      </p:to>
                                    </p:animClr>
                                    <p:set>
                                      <p:cBhvr>
                                        <p:cTn id="11" dur="1000" fill="hold"/>
                                        <p:tgtEl>
                                          <p:spTgt spid="60420"/>
                                        </p:tgtEl>
                                        <p:attrNameLst>
                                          <p:attrName>fill.type</p:attrName>
                                        </p:attrNameLst>
                                      </p:cBhvr>
                                      <p:to>
                                        <p:strVal val="solid"/>
                                      </p:to>
                                    </p:set>
                                    <p:set>
                                      <p:cBhvr>
                                        <p:cTn id="12" dur="1000" fill="hold"/>
                                        <p:tgtEl>
                                          <p:spTgt spid="60420"/>
                                        </p:tgtEl>
                                        <p:attrNameLst>
                                          <p:attrName>fill.on</p:attrName>
                                        </p:attrNameLst>
                                      </p:cBhvr>
                                      <p:to>
                                        <p:strVal val="true"/>
                                      </p:to>
                                    </p:set>
                                  </p:childTnLst>
                                </p:cTn>
                              </p:par>
                            </p:childTnLst>
                          </p:cTn>
                        </p:par>
                        <p:par>
                          <p:cTn id="13" fill="hold" nodeType="afterGroup">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60421"/>
                                        </p:tgtEl>
                                        <p:attrNameLst>
                                          <p:attrName>style.visibility</p:attrName>
                                        </p:attrNameLst>
                                      </p:cBhvr>
                                      <p:to>
                                        <p:strVal val="visible"/>
                                      </p:to>
                                    </p:set>
                                    <p:animEffect transition="in" filter="box(out)">
                                      <p:cBhvr>
                                        <p:cTn id="16" dur="500"/>
                                        <p:tgtEl>
                                          <p:spTgt spid="604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nodeType="clickEffect">
                                  <p:stCondLst>
                                    <p:cond delay="0"/>
                                  </p:stCondLst>
                                  <p:childTnLst>
                                    <p:animEffect transition="out" filter="diamond(in)">
                                      <p:cBhvr>
                                        <p:cTn id="20" dur="500"/>
                                        <p:tgtEl>
                                          <p:spTgt spid="60419"/>
                                        </p:tgtEl>
                                      </p:cBhvr>
                                    </p:animEffect>
                                    <p:set>
                                      <p:cBhvr>
                                        <p:cTn id="21" dur="1" fill="hold">
                                          <p:stCondLst>
                                            <p:cond delay="499"/>
                                          </p:stCondLst>
                                        </p:cTn>
                                        <p:tgtEl>
                                          <p:spTgt spid="60419"/>
                                        </p:tgtEl>
                                        <p:attrNameLst>
                                          <p:attrName>style.visibility</p:attrName>
                                        </p:attrNameLst>
                                      </p:cBhvr>
                                      <p:to>
                                        <p:strVal val="hidden"/>
                                      </p:to>
                                    </p:set>
                                  </p:childTnLst>
                                </p:cTn>
                              </p:par>
                              <p:par>
                                <p:cTn id="22" presetID="8" presetClass="exit" presetSubtype="16" fill="hold" nodeType="withEffect">
                                  <p:stCondLst>
                                    <p:cond delay="0"/>
                                  </p:stCondLst>
                                  <p:childTnLst>
                                    <p:animEffect transition="out" filter="diamond(in)">
                                      <p:cBhvr>
                                        <p:cTn id="23" dur="500"/>
                                        <p:tgtEl>
                                          <p:spTgt spid="60420"/>
                                        </p:tgtEl>
                                      </p:cBhvr>
                                    </p:animEffect>
                                    <p:set>
                                      <p:cBhvr>
                                        <p:cTn id="24" dur="1" fill="hold">
                                          <p:stCondLst>
                                            <p:cond delay="499"/>
                                          </p:stCondLst>
                                        </p:cTn>
                                        <p:tgtEl>
                                          <p:spTgt spid="60420"/>
                                        </p:tgtEl>
                                        <p:attrNameLst>
                                          <p:attrName>style.visibility</p:attrName>
                                        </p:attrNameLst>
                                      </p:cBhvr>
                                      <p:to>
                                        <p:strVal val="hidden"/>
                                      </p:to>
                                    </p:set>
                                  </p:childTnLst>
                                </p:cTn>
                              </p:par>
                            </p:childTnLst>
                          </p:cTn>
                        </p:par>
                      </p:childTnLst>
                    </p:cTn>
                  </p:par>
                </p:childTnLst>
              </p:cTn>
              <p:nextCondLst>
                <p:cond evt="onClick" delay="0">
                  <p:tgtEl>
                    <p:spTgt spid="60420"/>
                  </p:tgtEl>
                </p:cond>
              </p:nextCondLst>
            </p:seq>
            <p:seq concurrent="1" nextAc="seek">
              <p:cTn id="25" restart="whenNotActive" fill="hold" evtFilter="cancelBubble" nodeType="interactiveSeq">
                <p:stCondLst>
                  <p:cond evt="onClick" delay="0">
                    <p:tgtEl>
                      <p:spTgt spid="60421"/>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60421"/>
                                        </p:tgtEl>
                                      </p:cBhvr>
                                    </p:animEffect>
                                    <p:set>
                                      <p:cBhvr>
                                        <p:cTn id="30" dur="1" fill="hold">
                                          <p:stCondLst>
                                            <p:cond delay="499"/>
                                          </p:stCondLst>
                                        </p:cTn>
                                        <p:tgtEl>
                                          <p:spTgt spid="60421"/>
                                        </p:tgtEl>
                                        <p:attrNameLst>
                                          <p:attrName>style.visibility</p:attrName>
                                        </p:attrNameLst>
                                      </p:cBhvr>
                                      <p:to>
                                        <p:strVal val="hidden"/>
                                      </p:to>
                                    </p:set>
                                  </p:childTnLst>
                                </p:cTn>
                              </p:par>
                            </p:childTnLst>
                          </p:cTn>
                        </p:par>
                      </p:childTnLst>
                    </p:cTn>
                  </p:par>
                </p:childTnLst>
              </p:cTn>
              <p:nextCondLst>
                <p:cond evt="onClick" delay="0">
                  <p:tgtEl>
                    <p:spTgt spid="60421"/>
                  </p:tgtEl>
                </p:cond>
              </p:nextCondLst>
            </p:seq>
            <p:seq concurrent="1" nextAc="seek">
              <p:cTn id="31" restart="whenNotActive" fill="hold" evtFilter="cancelBubble" nodeType="interactiveSeq">
                <p:stCondLst>
                  <p:cond evt="onClick" delay="0">
                    <p:tgtEl>
                      <p:spTgt spid="60423"/>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mph" presetSubtype="2" fill="hold" grpId="0" nodeType="clickEffect">
                                  <p:stCondLst>
                                    <p:cond delay="0"/>
                                  </p:stCondLst>
                                  <p:childTnLst>
                                    <p:animClr clrSpc="rgb" dir="cw">
                                      <p:cBhvr>
                                        <p:cTn id="35" dur="1000" fill="hold"/>
                                        <p:tgtEl>
                                          <p:spTgt spid="60422"/>
                                        </p:tgtEl>
                                        <p:attrNameLst>
                                          <p:attrName>fillcolor</p:attrName>
                                        </p:attrNameLst>
                                      </p:cBhvr>
                                      <p:to>
                                        <a:srgbClr val="FF33CC"/>
                                      </p:to>
                                    </p:animClr>
                                    <p:set>
                                      <p:cBhvr>
                                        <p:cTn id="36" dur="1000" fill="hold"/>
                                        <p:tgtEl>
                                          <p:spTgt spid="60422"/>
                                        </p:tgtEl>
                                        <p:attrNameLst>
                                          <p:attrName>fill.type</p:attrName>
                                        </p:attrNameLst>
                                      </p:cBhvr>
                                      <p:to>
                                        <p:strVal val="solid"/>
                                      </p:to>
                                    </p:set>
                                    <p:set>
                                      <p:cBhvr>
                                        <p:cTn id="37" dur="1000" fill="hold"/>
                                        <p:tgtEl>
                                          <p:spTgt spid="60422"/>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1000" fill="hold"/>
                                        <p:tgtEl>
                                          <p:spTgt spid="60423"/>
                                        </p:tgtEl>
                                        <p:attrNameLst>
                                          <p:attrName>fillcolor</p:attrName>
                                        </p:attrNameLst>
                                      </p:cBhvr>
                                      <p:to>
                                        <a:srgbClr val="FF33CC"/>
                                      </p:to>
                                    </p:animClr>
                                    <p:set>
                                      <p:cBhvr>
                                        <p:cTn id="40" dur="1000" fill="hold"/>
                                        <p:tgtEl>
                                          <p:spTgt spid="60423"/>
                                        </p:tgtEl>
                                        <p:attrNameLst>
                                          <p:attrName>fill.type</p:attrName>
                                        </p:attrNameLst>
                                      </p:cBhvr>
                                      <p:to>
                                        <p:strVal val="solid"/>
                                      </p:to>
                                    </p:set>
                                    <p:set>
                                      <p:cBhvr>
                                        <p:cTn id="41" dur="1000" fill="hold"/>
                                        <p:tgtEl>
                                          <p:spTgt spid="60423"/>
                                        </p:tgtEl>
                                        <p:attrNameLst>
                                          <p:attrName>fill.on</p:attrName>
                                        </p:attrNameLst>
                                      </p:cBhvr>
                                      <p:to>
                                        <p:strVal val="true"/>
                                      </p:to>
                                    </p:set>
                                  </p:childTnLst>
                                </p:cTn>
                              </p:par>
                            </p:childTnLst>
                          </p:cTn>
                        </p:par>
                        <p:par>
                          <p:cTn id="42" fill="hold" nodeType="afterGroup">
                            <p:stCondLst>
                              <p:cond delay="1000"/>
                            </p:stCondLst>
                            <p:childTnLst>
                              <p:par>
                                <p:cTn id="43" presetID="4" presetClass="entr" presetSubtype="32" fill="hold" grpId="0" nodeType="afterEffect">
                                  <p:stCondLst>
                                    <p:cond delay="0"/>
                                  </p:stCondLst>
                                  <p:childTnLst>
                                    <p:set>
                                      <p:cBhvr>
                                        <p:cTn id="44" dur="1" fill="hold">
                                          <p:stCondLst>
                                            <p:cond delay="0"/>
                                          </p:stCondLst>
                                        </p:cTn>
                                        <p:tgtEl>
                                          <p:spTgt spid="60424"/>
                                        </p:tgtEl>
                                        <p:attrNameLst>
                                          <p:attrName>style.visibility</p:attrName>
                                        </p:attrNameLst>
                                      </p:cBhvr>
                                      <p:to>
                                        <p:strVal val="visible"/>
                                      </p:to>
                                    </p:set>
                                    <p:animEffect transition="in" filter="box(out)">
                                      <p:cBhvr>
                                        <p:cTn id="45" dur="500"/>
                                        <p:tgtEl>
                                          <p:spTgt spid="6042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xit" presetSubtype="16" fill="hold" grpId="1" nodeType="clickEffect">
                                  <p:stCondLst>
                                    <p:cond delay="0"/>
                                  </p:stCondLst>
                                  <p:childTnLst>
                                    <p:animEffect transition="out" filter="diamond(in)">
                                      <p:cBhvr>
                                        <p:cTn id="49" dur="500"/>
                                        <p:tgtEl>
                                          <p:spTgt spid="60422"/>
                                        </p:tgtEl>
                                      </p:cBhvr>
                                    </p:animEffect>
                                    <p:set>
                                      <p:cBhvr>
                                        <p:cTn id="50" dur="1" fill="hold">
                                          <p:stCondLst>
                                            <p:cond delay="499"/>
                                          </p:stCondLst>
                                        </p:cTn>
                                        <p:tgtEl>
                                          <p:spTgt spid="60422"/>
                                        </p:tgtEl>
                                        <p:attrNameLst>
                                          <p:attrName>style.visibility</p:attrName>
                                        </p:attrNameLst>
                                      </p:cBhvr>
                                      <p:to>
                                        <p:strVal val="hidden"/>
                                      </p:to>
                                    </p:set>
                                  </p:childTnLst>
                                </p:cTn>
                              </p:par>
                              <p:par>
                                <p:cTn id="51" presetID="8" presetClass="exit" presetSubtype="16" fill="hold" nodeType="withEffect">
                                  <p:stCondLst>
                                    <p:cond delay="0"/>
                                  </p:stCondLst>
                                  <p:childTnLst>
                                    <p:animEffect transition="out" filter="diamond(in)">
                                      <p:cBhvr>
                                        <p:cTn id="52" dur="500"/>
                                        <p:tgtEl>
                                          <p:spTgt spid="60423"/>
                                        </p:tgtEl>
                                      </p:cBhvr>
                                    </p:animEffect>
                                    <p:set>
                                      <p:cBhvr>
                                        <p:cTn id="53" dur="1" fill="hold">
                                          <p:stCondLst>
                                            <p:cond delay="499"/>
                                          </p:stCondLst>
                                        </p:cTn>
                                        <p:tgtEl>
                                          <p:spTgt spid="60423"/>
                                        </p:tgtEl>
                                        <p:attrNameLst>
                                          <p:attrName>style.visibility</p:attrName>
                                        </p:attrNameLst>
                                      </p:cBhvr>
                                      <p:to>
                                        <p:strVal val="hidden"/>
                                      </p:to>
                                    </p:set>
                                  </p:childTnLst>
                                </p:cTn>
                              </p:par>
                            </p:childTnLst>
                          </p:cTn>
                        </p:par>
                      </p:childTnLst>
                    </p:cTn>
                  </p:par>
                </p:childTnLst>
              </p:cTn>
              <p:nextCondLst>
                <p:cond evt="onClick" delay="0">
                  <p:tgtEl>
                    <p:spTgt spid="60423"/>
                  </p:tgtEl>
                </p:cond>
              </p:nextCondLst>
            </p:seq>
            <p:seq concurrent="1" nextAc="seek">
              <p:cTn id="54" restart="whenNotActive" fill="hold" evtFilter="cancelBubble" nodeType="interactiveSeq">
                <p:stCondLst>
                  <p:cond evt="onClick" delay="0">
                    <p:tgtEl>
                      <p:spTgt spid="60424"/>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4" presetClass="exit" presetSubtype="16" fill="hold" grpId="1" nodeType="clickEffect">
                                  <p:stCondLst>
                                    <p:cond delay="0"/>
                                  </p:stCondLst>
                                  <p:childTnLst>
                                    <p:animEffect transition="out" filter="box(in)">
                                      <p:cBhvr>
                                        <p:cTn id="58" dur="500"/>
                                        <p:tgtEl>
                                          <p:spTgt spid="60424"/>
                                        </p:tgtEl>
                                      </p:cBhvr>
                                    </p:animEffect>
                                    <p:set>
                                      <p:cBhvr>
                                        <p:cTn id="59" dur="1" fill="hold">
                                          <p:stCondLst>
                                            <p:cond delay="499"/>
                                          </p:stCondLst>
                                        </p:cTn>
                                        <p:tgtEl>
                                          <p:spTgt spid="60424"/>
                                        </p:tgtEl>
                                        <p:attrNameLst>
                                          <p:attrName>style.visibility</p:attrName>
                                        </p:attrNameLst>
                                      </p:cBhvr>
                                      <p:to>
                                        <p:strVal val="hidden"/>
                                      </p:to>
                                    </p:set>
                                  </p:childTnLst>
                                </p:cTn>
                              </p:par>
                            </p:childTnLst>
                          </p:cTn>
                        </p:par>
                      </p:childTnLst>
                    </p:cTn>
                  </p:par>
                </p:childTnLst>
              </p:cTn>
              <p:nextCondLst>
                <p:cond evt="onClick" delay="0">
                  <p:tgtEl>
                    <p:spTgt spid="60424"/>
                  </p:tgtEl>
                </p:cond>
              </p:nextCondLst>
            </p:seq>
            <p:seq concurrent="1" nextAc="seek">
              <p:cTn id="60" restart="whenNotActive" fill="hold" evtFilter="cancelBubble" nodeType="interactiveSeq">
                <p:stCondLst>
                  <p:cond evt="onClick" delay="0">
                    <p:tgtEl>
                      <p:spTgt spid="60426"/>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grpId="0" nodeType="clickEffect">
                                  <p:stCondLst>
                                    <p:cond delay="0"/>
                                  </p:stCondLst>
                                  <p:childTnLst>
                                    <p:animClr clrSpc="rgb" dir="cw">
                                      <p:cBhvr>
                                        <p:cTn id="64" dur="1000" fill="hold"/>
                                        <p:tgtEl>
                                          <p:spTgt spid="60425"/>
                                        </p:tgtEl>
                                        <p:attrNameLst>
                                          <p:attrName>fillcolor</p:attrName>
                                        </p:attrNameLst>
                                      </p:cBhvr>
                                      <p:to>
                                        <a:srgbClr val="FF33CC"/>
                                      </p:to>
                                    </p:animClr>
                                    <p:set>
                                      <p:cBhvr>
                                        <p:cTn id="65" dur="1000" fill="hold"/>
                                        <p:tgtEl>
                                          <p:spTgt spid="60425"/>
                                        </p:tgtEl>
                                        <p:attrNameLst>
                                          <p:attrName>fill.type</p:attrName>
                                        </p:attrNameLst>
                                      </p:cBhvr>
                                      <p:to>
                                        <p:strVal val="solid"/>
                                      </p:to>
                                    </p:set>
                                    <p:set>
                                      <p:cBhvr>
                                        <p:cTn id="66" dur="1000" fill="hold"/>
                                        <p:tgtEl>
                                          <p:spTgt spid="60425"/>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1000" fill="hold"/>
                                        <p:tgtEl>
                                          <p:spTgt spid="60426"/>
                                        </p:tgtEl>
                                        <p:attrNameLst>
                                          <p:attrName>fillcolor</p:attrName>
                                        </p:attrNameLst>
                                      </p:cBhvr>
                                      <p:to>
                                        <a:srgbClr val="FF33CC"/>
                                      </p:to>
                                    </p:animClr>
                                    <p:set>
                                      <p:cBhvr>
                                        <p:cTn id="69" dur="1000" fill="hold"/>
                                        <p:tgtEl>
                                          <p:spTgt spid="60426"/>
                                        </p:tgtEl>
                                        <p:attrNameLst>
                                          <p:attrName>fill.type</p:attrName>
                                        </p:attrNameLst>
                                      </p:cBhvr>
                                      <p:to>
                                        <p:strVal val="solid"/>
                                      </p:to>
                                    </p:set>
                                    <p:set>
                                      <p:cBhvr>
                                        <p:cTn id="70" dur="1000" fill="hold"/>
                                        <p:tgtEl>
                                          <p:spTgt spid="60426"/>
                                        </p:tgtEl>
                                        <p:attrNameLst>
                                          <p:attrName>fill.on</p:attrName>
                                        </p:attrNameLst>
                                      </p:cBhvr>
                                      <p:to>
                                        <p:strVal val="true"/>
                                      </p:to>
                                    </p:set>
                                  </p:childTnLst>
                                </p:cTn>
                              </p:par>
                            </p:childTnLst>
                          </p:cTn>
                        </p:par>
                        <p:par>
                          <p:cTn id="71" fill="hold" nodeType="afterGroup">
                            <p:stCondLst>
                              <p:cond delay="1000"/>
                            </p:stCondLst>
                            <p:childTnLst>
                              <p:par>
                                <p:cTn id="72" presetID="4" presetClass="entr" presetSubtype="32" fill="hold" grpId="0" nodeType="afterEffect">
                                  <p:stCondLst>
                                    <p:cond delay="0"/>
                                  </p:stCondLst>
                                  <p:childTnLst>
                                    <p:set>
                                      <p:cBhvr>
                                        <p:cTn id="73" dur="1" fill="hold">
                                          <p:stCondLst>
                                            <p:cond delay="0"/>
                                          </p:stCondLst>
                                        </p:cTn>
                                        <p:tgtEl>
                                          <p:spTgt spid="60427"/>
                                        </p:tgtEl>
                                        <p:attrNameLst>
                                          <p:attrName>style.visibility</p:attrName>
                                        </p:attrNameLst>
                                      </p:cBhvr>
                                      <p:to>
                                        <p:strVal val="visible"/>
                                      </p:to>
                                    </p:set>
                                    <p:animEffect transition="in" filter="box(out)">
                                      <p:cBhvr>
                                        <p:cTn id="74" dur="500"/>
                                        <p:tgtEl>
                                          <p:spTgt spid="6042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xit" presetSubtype="16" fill="hold" grpId="1" nodeType="clickEffect">
                                  <p:stCondLst>
                                    <p:cond delay="0"/>
                                  </p:stCondLst>
                                  <p:childTnLst>
                                    <p:animEffect transition="out" filter="diamond(in)">
                                      <p:cBhvr>
                                        <p:cTn id="78" dur="500"/>
                                        <p:tgtEl>
                                          <p:spTgt spid="60425"/>
                                        </p:tgtEl>
                                      </p:cBhvr>
                                    </p:animEffect>
                                    <p:set>
                                      <p:cBhvr>
                                        <p:cTn id="79" dur="1" fill="hold">
                                          <p:stCondLst>
                                            <p:cond delay="499"/>
                                          </p:stCondLst>
                                        </p:cTn>
                                        <p:tgtEl>
                                          <p:spTgt spid="60425"/>
                                        </p:tgtEl>
                                        <p:attrNameLst>
                                          <p:attrName>style.visibility</p:attrName>
                                        </p:attrNameLst>
                                      </p:cBhvr>
                                      <p:to>
                                        <p:strVal val="hidden"/>
                                      </p:to>
                                    </p:set>
                                  </p:childTnLst>
                                </p:cTn>
                              </p:par>
                              <p:par>
                                <p:cTn id="80" presetID="8" presetClass="exit" presetSubtype="16" fill="hold" nodeType="withEffect">
                                  <p:stCondLst>
                                    <p:cond delay="0"/>
                                  </p:stCondLst>
                                  <p:childTnLst>
                                    <p:animEffect transition="out" filter="diamond(in)">
                                      <p:cBhvr>
                                        <p:cTn id="81" dur="500"/>
                                        <p:tgtEl>
                                          <p:spTgt spid="60426"/>
                                        </p:tgtEl>
                                      </p:cBhvr>
                                    </p:animEffect>
                                    <p:set>
                                      <p:cBhvr>
                                        <p:cTn id="82" dur="1" fill="hold">
                                          <p:stCondLst>
                                            <p:cond delay="499"/>
                                          </p:stCondLst>
                                        </p:cTn>
                                        <p:tgtEl>
                                          <p:spTgt spid="60426"/>
                                        </p:tgtEl>
                                        <p:attrNameLst>
                                          <p:attrName>style.visibility</p:attrName>
                                        </p:attrNameLst>
                                      </p:cBhvr>
                                      <p:to>
                                        <p:strVal val="hidden"/>
                                      </p:to>
                                    </p:set>
                                  </p:childTnLst>
                                </p:cTn>
                              </p:par>
                            </p:childTnLst>
                          </p:cTn>
                        </p:par>
                      </p:childTnLst>
                    </p:cTn>
                  </p:par>
                </p:childTnLst>
              </p:cTn>
              <p:nextCondLst>
                <p:cond evt="onClick" delay="0">
                  <p:tgtEl>
                    <p:spTgt spid="60426"/>
                  </p:tgtEl>
                </p:cond>
              </p:nextCondLst>
            </p:seq>
            <p:seq concurrent="1" nextAc="seek">
              <p:cTn id="83" restart="whenNotActive" fill="hold" evtFilter="cancelBubble" nodeType="interactiveSeq">
                <p:stCondLst>
                  <p:cond evt="onClick" delay="0">
                    <p:tgtEl>
                      <p:spTgt spid="60427"/>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4" presetClass="exit" presetSubtype="16" fill="hold" grpId="1" nodeType="clickEffect">
                                  <p:stCondLst>
                                    <p:cond delay="0"/>
                                  </p:stCondLst>
                                  <p:childTnLst>
                                    <p:animEffect transition="out" filter="box(in)">
                                      <p:cBhvr>
                                        <p:cTn id="87" dur="500"/>
                                        <p:tgtEl>
                                          <p:spTgt spid="60427"/>
                                        </p:tgtEl>
                                      </p:cBhvr>
                                    </p:animEffect>
                                    <p:set>
                                      <p:cBhvr>
                                        <p:cTn id="88" dur="1" fill="hold">
                                          <p:stCondLst>
                                            <p:cond delay="499"/>
                                          </p:stCondLst>
                                        </p:cTn>
                                        <p:tgtEl>
                                          <p:spTgt spid="60427"/>
                                        </p:tgtEl>
                                        <p:attrNameLst>
                                          <p:attrName>style.visibility</p:attrName>
                                        </p:attrNameLst>
                                      </p:cBhvr>
                                      <p:to>
                                        <p:strVal val="hidden"/>
                                      </p:to>
                                    </p:set>
                                  </p:childTnLst>
                                </p:cTn>
                              </p:par>
                            </p:childTnLst>
                          </p:cTn>
                        </p:par>
                      </p:childTnLst>
                    </p:cTn>
                  </p:par>
                </p:childTnLst>
              </p:cTn>
              <p:nextCondLst>
                <p:cond evt="onClick" delay="0">
                  <p:tgtEl>
                    <p:spTgt spid="60427"/>
                  </p:tgtEl>
                </p:cond>
              </p:nextCondLst>
            </p:seq>
            <p:seq concurrent="1" nextAc="seek">
              <p:cTn id="89" restart="whenNotActive" fill="hold" evtFilter="cancelBubble" nodeType="interactiveSeq">
                <p:stCondLst>
                  <p:cond evt="onClick" delay="0">
                    <p:tgtEl>
                      <p:spTgt spid="6042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mph" presetSubtype="2" fill="hold" grpId="0" nodeType="clickEffect">
                                  <p:stCondLst>
                                    <p:cond delay="0"/>
                                  </p:stCondLst>
                                  <p:childTnLst>
                                    <p:animClr clrSpc="rgb" dir="cw">
                                      <p:cBhvr>
                                        <p:cTn id="93" dur="1000" fill="hold"/>
                                        <p:tgtEl>
                                          <p:spTgt spid="60428"/>
                                        </p:tgtEl>
                                        <p:attrNameLst>
                                          <p:attrName>fillcolor</p:attrName>
                                        </p:attrNameLst>
                                      </p:cBhvr>
                                      <p:to>
                                        <a:srgbClr val="FF33CC"/>
                                      </p:to>
                                    </p:animClr>
                                    <p:set>
                                      <p:cBhvr>
                                        <p:cTn id="94" dur="1000" fill="hold"/>
                                        <p:tgtEl>
                                          <p:spTgt spid="60428"/>
                                        </p:tgtEl>
                                        <p:attrNameLst>
                                          <p:attrName>fill.type</p:attrName>
                                        </p:attrNameLst>
                                      </p:cBhvr>
                                      <p:to>
                                        <p:strVal val="solid"/>
                                      </p:to>
                                    </p:set>
                                    <p:set>
                                      <p:cBhvr>
                                        <p:cTn id="95" dur="1000" fill="hold"/>
                                        <p:tgtEl>
                                          <p:spTgt spid="60428"/>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1000" fill="hold"/>
                                        <p:tgtEl>
                                          <p:spTgt spid="60429"/>
                                        </p:tgtEl>
                                        <p:attrNameLst>
                                          <p:attrName>fillcolor</p:attrName>
                                        </p:attrNameLst>
                                      </p:cBhvr>
                                      <p:to>
                                        <a:srgbClr val="FF33CC"/>
                                      </p:to>
                                    </p:animClr>
                                    <p:set>
                                      <p:cBhvr>
                                        <p:cTn id="98" dur="1000" fill="hold"/>
                                        <p:tgtEl>
                                          <p:spTgt spid="60429"/>
                                        </p:tgtEl>
                                        <p:attrNameLst>
                                          <p:attrName>fill.type</p:attrName>
                                        </p:attrNameLst>
                                      </p:cBhvr>
                                      <p:to>
                                        <p:strVal val="solid"/>
                                      </p:to>
                                    </p:set>
                                    <p:set>
                                      <p:cBhvr>
                                        <p:cTn id="99" dur="1000" fill="hold"/>
                                        <p:tgtEl>
                                          <p:spTgt spid="60429"/>
                                        </p:tgtEl>
                                        <p:attrNameLst>
                                          <p:attrName>fill.on</p:attrName>
                                        </p:attrNameLst>
                                      </p:cBhvr>
                                      <p:to>
                                        <p:strVal val="true"/>
                                      </p:to>
                                    </p:set>
                                  </p:childTnLst>
                                </p:cTn>
                              </p:par>
                            </p:childTnLst>
                          </p:cTn>
                        </p:par>
                        <p:par>
                          <p:cTn id="100" fill="hold" nodeType="afterGroup">
                            <p:stCondLst>
                              <p:cond delay="1000"/>
                            </p:stCondLst>
                            <p:childTnLst>
                              <p:par>
                                <p:cTn id="101" presetID="4" presetClass="entr" presetSubtype="32" fill="hold" grpId="0" nodeType="afterEffect">
                                  <p:stCondLst>
                                    <p:cond delay="0"/>
                                  </p:stCondLst>
                                  <p:childTnLst>
                                    <p:set>
                                      <p:cBhvr>
                                        <p:cTn id="102" dur="1" fill="hold">
                                          <p:stCondLst>
                                            <p:cond delay="0"/>
                                          </p:stCondLst>
                                        </p:cTn>
                                        <p:tgtEl>
                                          <p:spTgt spid="60430"/>
                                        </p:tgtEl>
                                        <p:attrNameLst>
                                          <p:attrName>style.visibility</p:attrName>
                                        </p:attrNameLst>
                                      </p:cBhvr>
                                      <p:to>
                                        <p:strVal val="visible"/>
                                      </p:to>
                                    </p:set>
                                    <p:animEffect transition="in" filter="box(out)">
                                      <p:cBhvr>
                                        <p:cTn id="103" dur="500"/>
                                        <p:tgtEl>
                                          <p:spTgt spid="6043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8" presetClass="exit" presetSubtype="16" fill="hold" grpId="1" nodeType="clickEffect">
                                  <p:stCondLst>
                                    <p:cond delay="0"/>
                                  </p:stCondLst>
                                  <p:childTnLst>
                                    <p:animEffect transition="out" filter="diamond(in)">
                                      <p:cBhvr>
                                        <p:cTn id="107" dur="500"/>
                                        <p:tgtEl>
                                          <p:spTgt spid="60428"/>
                                        </p:tgtEl>
                                      </p:cBhvr>
                                    </p:animEffect>
                                    <p:set>
                                      <p:cBhvr>
                                        <p:cTn id="108" dur="1" fill="hold">
                                          <p:stCondLst>
                                            <p:cond delay="499"/>
                                          </p:stCondLst>
                                        </p:cTn>
                                        <p:tgtEl>
                                          <p:spTgt spid="60428"/>
                                        </p:tgtEl>
                                        <p:attrNameLst>
                                          <p:attrName>style.visibility</p:attrName>
                                        </p:attrNameLst>
                                      </p:cBhvr>
                                      <p:to>
                                        <p:strVal val="hidden"/>
                                      </p:to>
                                    </p:set>
                                  </p:childTnLst>
                                </p:cTn>
                              </p:par>
                              <p:par>
                                <p:cTn id="109" presetID="8" presetClass="exit" presetSubtype="16" fill="hold" nodeType="withEffect">
                                  <p:stCondLst>
                                    <p:cond delay="0"/>
                                  </p:stCondLst>
                                  <p:childTnLst>
                                    <p:animEffect transition="out" filter="diamond(in)">
                                      <p:cBhvr>
                                        <p:cTn id="110" dur="500"/>
                                        <p:tgtEl>
                                          <p:spTgt spid="60429"/>
                                        </p:tgtEl>
                                      </p:cBhvr>
                                    </p:animEffect>
                                    <p:set>
                                      <p:cBhvr>
                                        <p:cTn id="111" dur="1" fill="hold">
                                          <p:stCondLst>
                                            <p:cond delay="499"/>
                                          </p:stCondLst>
                                        </p:cTn>
                                        <p:tgtEl>
                                          <p:spTgt spid="60429"/>
                                        </p:tgtEl>
                                        <p:attrNameLst>
                                          <p:attrName>style.visibility</p:attrName>
                                        </p:attrNameLst>
                                      </p:cBhvr>
                                      <p:to>
                                        <p:strVal val="hidden"/>
                                      </p:to>
                                    </p:set>
                                  </p:childTnLst>
                                </p:cTn>
                              </p:par>
                            </p:childTnLst>
                          </p:cTn>
                        </p:par>
                      </p:childTnLst>
                    </p:cTn>
                  </p:par>
                </p:childTnLst>
              </p:cTn>
              <p:nextCondLst>
                <p:cond evt="onClick" delay="0">
                  <p:tgtEl>
                    <p:spTgt spid="60429"/>
                  </p:tgtEl>
                </p:cond>
              </p:nextCondLst>
            </p:seq>
            <p:seq concurrent="1" nextAc="seek">
              <p:cTn id="112" restart="whenNotActive" fill="hold" evtFilter="cancelBubble" nodeType="interactiveSeq">
                <p:stCondLst>
                  <p:cond evt="onClick" delay="0">
                    <p:tgtEl>
                      <p:spTgt spid="60430"/>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4" presetClass="exit" presetSubtype="16" fill="hold" grpId="1" nodeType="clickEffect">
                                  <p:stCondLst>
                                    <p:cond delay="0"/>
                                  </p:stCondLst>
                                  <p:childTnLst>
                                    <p:animEffect transition="out" filter="box(in)">
                                      <p:cBhvr>
                                        <p:cTn id="116" dur="500"/>
                                        <p:tgtEl>
                                          <p:spTgt spid="60430"/>
                                        </p:tgtEl>
                                      </p:cBhvr>
                                    </p:animEffect>
                                    <p:set>
                                      <p:cBhvr>
                                        <p:cTn id="117" dur="1" fill="hold">
                                          <p:stCondLst>
                                            <p:cond delay="499"/>
                                          </p:stCondLst>
                                        </p:cTn>
                                        <p:tgtEl>
                                          <p:spTgt spid="60430"/>
                                        </p:tgtEl>
                                        <p:attrNameLst>
                                          <p:attrName>style.visibility</p:attrName>
                                        </p:attrNameLst>
                                      </p:cBhvr>
                                      <p:to>
                                        <p:strVal val="hidden"/>
                                      </p:to>
                                    </p:set>
                                  </p:childTnLst>
                                </p:cTn>
                              </p:par>
                            </p:childTnLst>
                          </p:cTn>
                        </p:par>
                      </p:childTnLst>
                    </p:cTn>
                  </p:par>
                </p:childTnLst>
              </p:cTn>
              <p:nextCondLst>
                <p:cond evt="onClick" delay="0">
                  <p:tgtEl>
                    <p:spTgt spid="60430"/>
                  </p:tgtEl>
                </p:cond>
              </p:nextCondLst>
            </p:seq>
          </p:childTnLst>
        </p:cTn>
      </p:par>
    </p:tnLst>
    <p:bldLst>
      <p:bldP spid="60421" grpId="0" animBg="1"/>
      <p:bldP spid="60421" grpId="1" animBg="1"/>
      <p:bldP spid="60422" grpId="0" animBg="1"/>
      <p:bldP spid="60422" grpId="1" animBg="1"/>
      <p:bldP spid="60424" grpId="0" animBg="1"/>
      <p:bldP spid="60424" grpId="1" animBg="1"/>
      <p:bldP spid="60425" grpId="0" animBg="1"/>
      <p:bldP spid="60425" grpId="1" animBg="1"/>
      <p:bldP spid="60427" grpId="0" animBg="1"/>
      <p:bldP spid="60427" grpId="1" animBg="1"/>
      <p:bldP spid="60428" grpId="0" animBg="1"/>
      <p:bldP spid="60428" grpId="1" animBg="1"/>
      <p:bldP spid="60430" grpId="0" animBg="1"/>
      <p:bldP spid="6043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A7998D1-AD26-41FA-A49C-96DD76AD1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7438"/>
            <a:ext cx="3014663" cy="4357687"/>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a:extLst>
              <a:ext uri="{FF2B5EF4-FFF2-40B4-BE49-F238E27FC236}">
                <a16:creationId xmlns:a16="http://schemas.microsoft.com/office/drawing/2014/main" id="{45B4A7B6-661E-4A9D-ADAD-856E866BB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087438"/>
            <a:ext cx="2895600" cy="435768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E38EF086-3FAD-4CAB-9475-C2054F0ED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101725"/>
            <a:ext cx="3200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a:extLst>
              <a:ext uri="{FF2B5EF4-FFF2-40B4-BE49-F238E27FC236}">
                <a16:creationId xmlns:a16="http://schemas.microsoft.com/office/drawing/2014/main" id="{78D0363D-FC45-4972-95F6-E508F26FAC5C}"/>
              </a:ext>
            </a:extLst>
          </p:cNvPr>
          <p:cNvSpPr txBox="1">
            <a:spLocks noChangeArrowheads="1"/>
          </p:cNvSpPr>
          <p:nvPr/>
        </p:nvSpPr>
        <p:spPr bwMode="auto">
          <a:xfrm>
            <a:off x="228600" y="5562600"/>
            <a:ext cx="2362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FF0000"/>
                </a:solidFill>
                <a:latin typeface="Times New Roman" panose="02020603050405020304" pitchFamily="18" charset="0"/>
                <a:cs typeface="Times New Roman" panose="02020603050405020304" pitchFamily="18" charset="0"/>
              </a:rPr>
              <a:t>Lê Duẩn </a:t>
            </a:r>
          </a:p>
          <a:p>
            <a:pPr algn="ctr">
              <a:spcBef>
                <a:spcPct val="50000"/>
              </a:spcBef>
            </a:pPr>
            <a:r>
              <a:rPr lang="en-US" altLang="en-US" sz="2000" i="1">
                <a:solidFill>
                  <a:srgbClr val="0000FF"/>
                </a:solidFill>
                <a:latin typeface="Times New Roman" panose="02020603050405020304" pitchFamily="18" charset="0"/>
                <a:cs typeface="Times New Roman" panose="02020603050405020304" pitchFamily="18" charset="0"/>
              </a:rPr>
              <a:t>Tổng Bí Thư</a:t>
            </a:r>
          </a:p>
        </p:txBody>
      </p:sp>
      <p:sp>
        <p:nvSpPr>
          <p:cNvPr id="11270" name="Text Box 6">
            <a:extLst>
              <a:ext uri="{FF2B5EF4-FFF2-40B4-BE49-F238E27FC236}">
                <a16:creationId xmlns:a16="http://schemas.microsoft.com/office/drawing/2014/main" id="{D65896F2-709E-46BE-951B-CB211FA4F59A}"/>
              </a:ext>
            </a:extLst>
          </p:cNvPr>
          <p:cNvSpPr txBox="1">
            <a:spLocks noChangeArrowheads="1"/>
          </p:cNvSpPr>
          <p:nvPr/>
        </p:nvSpPr>
        <p:spPr bwMode="auto">
          <a:xfrm>
            <a:off x="3200400" y="5527675"/>
            <a:ext cx="3048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FF0000"/>
                </a:solidFill>
                <a:latin typeface="Times New Roman" panose="02020603050405020304" pitchFamily="18" charset="0"/>
                <a:cs typeface="Times New Roman" panose="02020603050405020304" pitchFamily="18" charset="0"/>
              </a:rPr>
              <a:t>Phạm Văn Đồng</a:t>
            </a:r>
            <a:r>
              <a:rPr lang="en-US" altLang="en-US" sz="2000" i="1">
                <a:solidFill>
                  <a:srgbClr val="0000FF"/>
                </a:solidFill>
                <a:latin typeface="Times New Roman" panose="02020603050405020304" pitchFamily="18" charset="0"/>
                <a:cs typeface="Times New Roman" panose="02020603050405020304" pitchFamily="18" charset="0"/>
              </a:rPr>
              <a:t> </a:t>
            </a:r>
          </a:p>
          <a:p>
            <a:pPr algn="ctr">
              <a:spcBef>
                <a:spcPct val="50000"/>
              </a:spcBef>
            </a:pPr>
            <a:r>
              <a:rPr lang="en-US" altLang="en-US" sz="2000" i="1">
                <a:solidFill>
                  <a:srgbClr val="0000FF"/>
                </a:solidFill>
                <a:latin typeface="Times New Roman" panose="02020603050405020304" pitchFamily="18" charset="0"/>
                <a:cs typeface="Times New Roman" panose="02020603050405020304" pitchFamily="18" charset="0"/>
              </a:rPr>
              <a:t> Thủ Tướng</a:t>
            </a:r>
          </a:p>
        </p:txBody>
      </p:sp>
      <p:sp>
        <p:nvSpPr>
          <p:cNvPr id="11271" name="Text Box 7">
            <a:extLst>
              <a:ext uri="{FF2B5EF4-FFF2-40B4-BE49-F238E27FC236}">
                <a16:creationId xmlns:a16="http://schemas.microsoft.com/office/drawing/2014/main" id="{3610B36B-FEB5-4BCF-8F05-89EC21471E32}"/>
              </a:ext>
            </a:extLst>
          </p:cNvPr>
          <p:cNvSpPr txBox="1">
            <a:spLocks noChangeArrowheads="1"/>
          </p:cNvSpPr>
          <p:nvPr/>
        </p:nvSpPr>
        <p:spPr bwMode="auto">
          <a:xfrm>
            <a:off x="6315075" y="5510213"/>
            <a:ext cx="28194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FF0000"/>
                </a:solidFill>
                <a:latin typeface="Times New Roman" panose="02020603050405020304" pitchFamily="18" charset="0"/>
                <a:cs typeface="Times New Roman" panose="02020603050405020304" pitchFamily="18" charset="0"/>
              </a:rPr>
              <a:t>Trường Chinh</a:t>
            </a:r>
            <a:r>
              <a:rPr lang="en-US" altLang="en-US" sz="2000" i="1">
                <a:solidFill>
                  <a:srgbClr val="FF0000"/>
                </a:solidFill>
                <a:latin typeface="Times New Roman" panose="02020603050405020304" pitchFamily="18" charset="0"/>
                <a:cs typeface="Times New Roman" panose="02020603050405020304" pitchFamily="18" charset="0"/>
              </a:rPr>
              <a:t> </a:t>
            </a:r>
          </a:p>
          <a:p>
            <a:pPr algn="ctr">
              <a:spcBef>
                <a:spcPct val="50000"/>
              </a:spcBef>
            </a:pPr>
            <a:r>
              <a:rPr lang="en-US" altLang="en-US" sz="2000" i="1">
                <a:solidFill>
                  <a:srgbClr val="0000FF"/>
                </a:solidFill>
                <a:latin typeface="Times New Roman" panose="02020603050405020304" pitchFamily="18" charset="0"/>
                <a:cs typeface="Times New Roman" panose="02020603050405020304" pitchFamily="18" charset="0"/>
              </a:rPr>
              <a:t> Chủ tịch Ủy ban Thường vụ Quốc hội</a:t>
            </a:r>
          </a:p>
        </p:txBody>
      </p:sp>
      <p:sp>
        <p:nvSpPr>
          <p:cNvPr id="11273" name="Text Box 9">
            <a:extLst>
              <a:ext uri="{FF2B5EF4-FFF2-40B4-BE49-F238E27FC236}">
                <a16:creationId xmlns:a16="http://schemas.microsoft.com/office/drawing/2014/main" id="{DFC10538-CF51-42B0-8612-1175EDD79BE4}"/>
              </a:ext>
            </a:extLst>
          </p:cNvPr>
          <p:cNvSpPr txBox="1">
            <a:spLocks noChangeArrowheads="1"/>
          </p:cNvSpPr>
          <p:nvPr/>
        </p:nvSpPr>
        <p:spPr bwMode="auto">
          <a:xfrm>
            <a:off x="0" y="692150"/>
            <a:ext cx="8532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a16="http://schemas.microsoft.com/office/drawing/2014/main" id="{D2B36339-03E1-274F-A986-C6384AEF2205}"/>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strVal val="#ppt_w*0.05"/>
                                          </p:val>
                                        </p:tav>
                                        <p:tav tm="100000">
                                          <p:val>
                                            <p:strVal val="#ppt_w"/>
                                          </p:val>
                                        </p:tav>
                                      </p:tavLst>
                                    </p:anim>
                                    <p:anim calcmode="lin" valueType="num">
                                      <p:cBhvr>
                                        <p:cTn id="8" dur="500" fill="hold"/>
                                        <p:tgtEl>
                                          <p:spTgt spid="11266"/>
                                        </p:tgtEl>
                                        <p:attrNameLst>
                                          <p:attrName>ppt_h</p:attrName>
                                        </p:attrNameLst>
                                      </p:cBhvr>
                                      <p:tavLst>
                                        <p:tav tm="0">
                                          <p:val>
                                            <p:strVal val="#ppt_h"/>
                                          </p:val>
                                        </p:tav>
                                        <p:tav tm="100000">
                                          <p:val>
                                            <p:strVal val="#ppt_h"/>
                                          </p:val>
                                        </p:tav>
                                      </p:tavLst>
                                    </p:anim>
                                    <p:anim calcmode="lin" valueType="num">
                                      <p:cBhvr>
                                        <p:cTn id="9" dur="500" fill="hold"/>
                                        <p:tgtEl>
                                          <p:spTgt spid="11266"/>
                                        </p:tgtEl>
                                        <p:attrNameLst>
                                          <p:attrName>ppt_x</p:attrName>
                                        </p:attrNameLst>
                                      </p:cBhvr>
                                      <p:tavLst>
                                        <p:tav tm="0">
                                          <p:val>
                                            <p:strVal val="#ppt_x-.2"/>
                                          </p:val>
                                        </p:tav>
                                        <p:tav tm="100000">
                                          <p:val>
                                            <p:strVal val="#ppt_x"/>
                                          </p:val>
                                        </p:tav>
                                      </p:tavLst>
                                    </p:anim>
                                    <p:anim calcmode="lin" valueType="num">
                                      <p:cBhvr>
                                        <p:cTn id="10" dur="500" fill="hold"/>
                                        <p:tgtEl>
                                          <p:spTgt spid="11266"/>
                                        </p:tgtEl>
                                        <p:attrNameLst>
                                          <p:attrName>ppt_y</p:attrName>
                                        </p:attrNameLst>
                                      </p:cBhvr>
                                      <p:tavLst>
                                        <p:tav tm="0">
                                          <p:val>
                                            <p:strVal val="#ppt_y"/>
                                          </p:val>
                                        </p:tav>
                                        <p:tav tm="100000">
                                          <p:val>
                                            <p:strVal val="#ppt_y"/>
                                          </p:val>
                                        </p:tav>
                                      </p:tavLst>
                                    </p:anim>
                                    <p:animEffect transition="in" filter="fade">
                                      <p:cBhvr>
                                        <p:cTn id="11" dur="500"/>
                                        <p:tgtEl>
                                          <p:spTgt spid="11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1269"/>
                                        </p:tgtEl>
                                        <p:attrNameLst>
                                          <p:attrName>style.visibility</p:attrName>
                                        </p:attrNameLst>
                                      </p:cBhvr>
                                      <p:to>
                                        <p:strVal val="visible"/>
                                      </p:to>
                                    </p:set>
                                    <p:anim calcmode="lin" valueType="num">
                                      <p:cBhvr>
                                        <p:cTn id="16" dur="500" fill="hold"/>
                                        <p:tgtEl>
                                          <p:spTgt spid="1126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269"/>
                                        </p:tgtEl>
                                        <p:attrNameLst>
                                          <p:attrName>ppt_y</p:attrName>
                                        </p:attrNameLst>
                                      </p:cBhvr>
                                      <p:tavLst>
                                        <p:tav tm="0">
                                          <p:val>
                                            <p:strVal val="#ppt_y"/>
                                          </p:val>
                                        </p:tav>
                                        <p:tav tm="100000">
                                          <p:val>
                                            <p:strVal val="#ppt_y"/>
                                          </p:val>
                                        </p:tav>
                                      </p:tavLst>
                                    </p:anim>
                                    <p:anim calcmode="lin" valueType="num">
                                      <p:cBhvr>
                                        <p:cTn id="18" dur="500" fill="hold"/>
                                        <p:tgtEl>
                                          <p:spTgt spid="1126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26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2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1268"/>
                                        </p:tgtEl>
                                        <p:attrNameLst>
                                          <p:attrName>style.visibility</p:attrName>
                                        </p:attrNameLst>
                                      </p:cBhvr>
                                      <p:to>
                                        <p:strVal val="visible"/>
                                      </p:to>
                                    </p:set>
                                    <p:anim calcmode="lin" valueType="num">
                                      <p:cBhvr>
                                        <p:cTn id="25" dur="500" fill="hold"/>
                                        <p:tgtEl>
                                          <p:spTgt spid="11268"/>
                                        </p:tgtEl>
                                        <p:attrNameLst>
                                          <p:attrName>ppt_w</p:attrName>
                                        </p:attrNameLst>
                                      </p:cBhvr>
                                      <p:tavLst>
                                        <p:tav tm="0">
                                          <p:val>
                                            <p:strVal val="#ppt_w*0.05"/>
                                          </p:val>
                                        </p:tav>
                                        <p:tav tm="100000">
                                          <p:val>
                                            <p:strVal val="#ppt_w"/>
                                          </p:val>
                                        </p:tav>
                                      </p:tavLst>
                                    </p:anim>
                                    <p:anim calcmode="lin" valueType="num">
                                      <p:cBhvr>
                                        <p:cTn id="26" dur="500" fill="hold"/>
                                        <p:tgtEl>
                                          <p:spTgt spid="11268"/>
                                        </p:tgtEl>
                                        <p:attrNameLst>
                                          <p:attrName>ppt_h</p:attrName>
                                        </p:attrNameLst>
                                      </p:cBhvr>
                                      <p:tavLst>
                                        <p:tav tm="0">
                                          <p:val>
                                            <p:strVal val="#ppt_h"/>
                                          </p:val>
                                        </p:tav>
                                        <p:tav tm="100000">
                                          <p:val>
                                            <p:strVal val="#ppt_h"/>
                                          </p:val>
                                        </p:tav>
                                      </p:tavLst>
                                    </p:anim>
                                    <p:anim calcmode="lin" valueType="num">
                                      <p:cBhvr>
                                        <p:cTn id="27" dur="500" fill="hold"/>
                                        <p:tgtEl>
                                          <p:spTgt spid="11268"/>
                                        </p:tgtEl>
                                        <p:attrNameLst>
                                          <p:attrName>ppt_x</p:attrName>
                                        </p:attrNameLst>
                                      </p:cBhvr>
                                      <p:tavLst>
                                        <p:tav tm="0">
                                          <p:val>
                                            <p:strVal val="#ppt_x-.2"/>
                                          </p:val>
                                        </p:tav>
                                        <p:tav tm="100000">
                                          <p:val>
                                            <p:strVal val="#ppt_x"/>
                                          </p:val>
                                        </p:tav>
                                      </p:tavLst>
                                    </p:anim>
                                    <p:anim calcmode="lin" valueType="num">
                                      <p:cBhvr>
                                        <p:cTn id="28" dur="500" fill="hold"/>
                                        <p:tgtEl>
                                          <p:spTgt spid="11268"/>
                                        </p:tgtEl>
                                        <p:attrNameLst>
                                          <p:attrName>ppt_y</p:attrName>
                                        </p:attrNameLst>
                                      </p:cBhvr>
                                      <p:tavLst>
                                        <p:tav tm="0">
                                          <p:val>
                                            <p:strVal val="#ppt_y"/>
                                          </p:val>
                                        </p:tav>
                                        <p:tav tm="100000">
                                          <p:val>
                                            <p:strVal val="#ppt_y"/>
                                          </p:val>
                                        </p:tav>
                                      </p:tavLst>
                                    </p:anim>
                                    <p:animEffect transition="in" filter="fade">
                                      <p:cBhvr>
                                        <p:cTn id="29" dur="500"/>
                                        <p:tgtEl>
                                          <p:spTgt spid="1126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1270"/>
                                        </p:tgtEl>
                                        <p:attrNameLst>
                                          <p:attrName>style.visibility</p:attrName>
                                        </p:attrNameLst>
                                      </p:cBhvr>
                                      <p:to>
                                        <p:strVal val="visible"/>
                                      </p:to>
                                    </p:set>
                                    <p:anim calcmode="lin" valueType="num">
                                      <p:cBhvr>
                                        <p:cTn id="34" dur="500" fill="hold"/>
                                        <p:tgtEl>
                                          <p:spTgt spid="11270"/>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1270"/>
                                        </p:tgtEl>
                                        <p:attrNameLst>
                                          <p:attrName>ppt_y</p:attrName>
                                        </p:attrNameLst>
                                      </p:cBhvr>
                                      <p:tavLst>
                                        <p:tav tm="0">
                                          <p:val>
                                            <p:strVal val="#ppt_y"/>
                                          </p:val>
                                        </p:tav>
                                        <p:tav tm="100000">
                                          <p:val>
                                            <p:strVal val="#ppt_y"/>
                                          </p:val>
                                        </p:tav>
                                      </p:tavLst>
                                    </p:anim>
                                    <p:anim calcmode="lin" valueType="num">
                                      <p:cBhvr>
                                        <p:cTn id="36" dur="500" fill="hold"/>
                                        <p:tgtEl>
                                          <p:spTgt spid="11270"/>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1270"/>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127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11267"/>
                                        </p:tgtEl>
                                        <p:attrNameLst>
                                          <p:attrName>style.visibility</p:attrName>
                                        </p:attrNameLst>
                                      </p:cBhvr>
                                      <p:to>
                                        <p:strVal val="visible"/>
                                      </p:to>
                                    </p:set>
                                    <p:anim calcmode="lin" valueType="num">
                                      <p:cBhvr>
                                        <p:cTn id="43" dur="500" fill="hold"/>
                                        <p:tgtEl>
                                          <p:spTgt spid="11267"/>
                                        </p:tgtEl>
                                        <p:attrNameLst>
                                          <p:attrName>ppt_w</p:attrName>
                                        </p:attrNameLst>
                                      </p:cBhvr>
                                      <p:tavLst>
                                        <p:tav tm="0">
                                          <p:val>
                                            <p:strVal val="#ppt_w*0.05"/>
                                          </p:val>
                                        </p:tav>
                                        <p:tav tm="100000">
                                          <p:val>
                                            <p:strVal val="#ppt_w"/>
                                          </p:val>
                                        </p:tav>
                                      </p:tavLst>
                                    </p:anim>
                                    <p:anim calcmode="lin" valueType="num">
                                      <p:cBhvr>
                                        <p:cTn id="44" dur="500" fill="hold"/>
                                        <p:tgtEl>
                                          <p:spTgt spid="11267"/>
                                        </p:tgtEl>
                                        <p:attrNameLst>
                                          <p:attrName>ppt_h</p:attrName>
                                        </p:attrNameLst>
                                      </p:cBhvr>
                                      <p:tavLst>
                                        <p:tav tm="0">
                                          <p:val>
                                            <p:strVal val="#ppt_h"/>
                                          </p:val>
                                        </p:tav>
                                        <p:tav tm="100000">
                                          <p:val>
                                            <p:strVal val="#ppt_h"/>
                                          </p:val>
                                        </p:tav>
                                      </p:tavLst>
                                    </p:anim>
                                    <p:anim calcmode="lin" valueType="num">
                                      <p:cBhvr>
                                        <p:cTn id="45" dur="500" fill="hold"/>
                                        <p:tgtEl>
                                          <p:spTgt spid="11267"/>
                                        </p:tgtEl>
                                        <p:attrNameLst>
                                          <p:attrName>ppt_x</p:attrName>
                                        </p:attrNameLst>
                                      </p:cBhvr>
                                      <p:tavLst>
                                        <p:tav tm="0">
                                          <p:val>
                                            <p:strVal val="#ppt_x-.2"/>
                                          </p:val>
                                        </p:tav>
                                        <p:tav tm="100000">
                                          <p:val>
                                            <p:strVal val="#ppt_x"/>
                                          </p:val>
                                        </p:tav>
                                      </p:tavLst>
                                    </p:anim>
                                    <p:anim calcmode="lin" valueType="num">
                                      <p:cBhvr>
                                        <p:cTn id="46" dur="500" fill="hold"/>
                                        <p:tgtEl>
                                          <p:spTgt spid="11267"/>
                                        </p:tgtEl>
                                        <p:attrNameLst>
                                          <p:attrName>ppt_y</p:attrName>
                                        </p:attrNameLst>
                                      </p:cBhvr>
                                      <p:tavLst>
                                        <p:tav tm="0">
                                          <p:val>
                                            <p:strVal val="#ppt_y"/>
                                          </p:val>
                                        </p:tav>
                                        <p:tav tm="100000">
                                          <p:val>
                                            <p:strVal val="#ppt_y"/>
                                          </p:val>
                                        </p:tav>
                                      </p:tavLst>
                                    </p:anim>
                                    <p:animEffect transition="in" filter="fade">
                                      <p:cBhvr>
                                        <p:cTn id="47" dur="500"/>
                                        <p:tgtEl>
                                          <p:spTgt spid="1126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1271"/>
                                        </p:tgtEl>
                                        <p:attrNameLst>
                                          <p:attrName>style.visibility</p:attrName>
                                        </p:attrNameLst>
                                      </p:cBhvr>
                                      <p:to>
                                        <p:strVal val="visible"/>
                                      </p:to>
                                    </p:set>
                                    <p:anim calcmode="lin" valueType="num">
                                      <p:cBhvr>
                                        <p:cTn id="52" dur="500" fill="hold"/>
                                        <p:tgtEl>
                                          <p:spTgt spid="1127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1271"/>
                                        </p:tgtEl>
                                        <p:attrNameLst>
                                          <p:attrName>ppt_y</p:attrName>
                                        </p:attrNameLst>
                                      </p:cBhvr>
                                      <p:tavLst>
                                        <p:tav tm="0">
                                          <p:val>
                                            <p:strVal val="#ppt_y"/>
                                          </p:val>
                                        </p:tav>
                                        <p:tav tm="100000">
                                          <p:val>
                                            <p:strVal val="#ppt_y"/>
                                          </p:val>
                                        </p:tav>
                                      </p:tavLst>
                                    </p:anim>
                                    <p:anim calcmode="lin" valueType="num">
                                      <p:cBhvr>
                                        <p:cTn id="54" dur="500" fill="hold"/>
                                        <p:tgtEl>
                                          <p:spTgt spid="1127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127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127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273"/>
                                        </p:tgtEl>
                                        <p:attrNameLst>
                                          <p:attrName>style.visibility</p:attrName>
                                        </p:attrNameLst>
                                      </p:cBhvr>
                                      <p:to>
                                        <p:strVal val="visible"/>
                                      </p:to>
                                    </p:set>
                                    <p:anim calcmode="lin" valueType="num">
                                      <p:cBhvr additive="base">
                                        <p:cTn id="61" dur="1000" fill="hold"/>
                                        <p:tgtEl>
                                          <p:spTgt spid="11273"/>
                                        </p:tgtEl>
                                        <p:attrNameLst>
                                          <p:attrName>ppt_x</p:attrName>
                                        </p:attrNameLst>
                                      </p:cBhvr>
                                      <p:tavLst>
                                        <p:tav tm="0">
                                          <p:val>
                                            <p:strVal val="#ppt_x"/>
                                          </p:val>
                                        </p:tav>
                                        <p:tav tm="100000">
                                          <p:val>
                                            <p:strVal val="#ppt_x"/>
                                          </p:val>
                                        </p:tav>
                                      </p:tavLst>
                                    </p:anim>
                                    <p:anim calcmode="lin" valueType="num">
                                      <p:cBhvr additive="base">
                                        <p:cTn id="62" dur="1000" fill="hold"/>
                                        <p:tgtEl>
                                          <p:spTgt spid="11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0A81C64-25C8-47A9-8EB4-755E1730830F}"/>
              </a:ext>
            </a:extLst>
          </p:cNvPr>
          <p:cNvSpPr>
            <a:spLocks noGrp="1" noChangeArrowheads="1"/>
          </p:cNvSpPr>
          <p:nvPr>
            <p:ph type="title"/>
          </p:nvPr>
        </p:nvSpPr>
        <p:spPr>
          <a:xfrm>
            <a:off x="179388" y="1484313"/>
            <a:ext cx="8748712" cy="792162"/>
          </a:xfrm>
          <a:solidFill>
            <a:srgbClr val="F4F4AA"/>
          </a:solidFill>
          <a:ln/>
          <a:extLst>
            <a:ext uri="{91240B29-F687-4F45-9708-019B960494DF}">
              <a14:hiddenLine xmlns:a14="http://schemas.microsoft.com/office/drawing/2010/main" w="9525">
                <a:solidFill>
                  <a:srgbClr val="FF0000"/>
                </a:solidFill>
                <a:miter lim="800000"/>
                <a:headEnd/>
                <a:tailEnd/>
              </a14:hiddenLine>
            </a:ext>
          </a:extLst>
        </p:spPr>
        <p:txBody>
          <a:bodyPr/>
          <a:lstStyle/>
          <a:p>
            <a:pPr algn="l"/>
            <a:r>
              <a:rPr lang="en-US" altLang="en-US" sz="2000" b="1">
                <a:solidFill>
                  <a:srgbClr val="FF0000"/>
                </a:solidFill>
              </a:rPr>
              <a:t>1/</a:t>
            </a:r>
            <a:r>
              <a:rPr lang="en-US" altLang="en-US" sz="2000" b="1">
                <a:latin typeface="Times New Roman" panose="02020603050405020304" pitchFamily="18" charset="0"/>
              </a:rPr>
              <a:t> </a:t>
            </a:r>
            <a:r>
              <a:rPr lang="en-US" altLang="en-US" sz="2000" b="1">
                <a:solidFill>
                  <a:srgbClr val="FF0000"/>
                </a:solidFill>
              </a:rPr>
              <a:t>Một trong những khó khăn trong việc thực hiện kế hoạch 5 năm (1981 – 1985) đó là</a:t>
            </a:r>
          </a:p>
        </p:txBody>
      </p:sp>
      <p:sp>
        <p:nvSpPr>
          <p:cNvPr id="73731" name="Rectangle 3">
            <a:extLst>
              <a:ext uri="{FF2B5EF4-FFF2-40B4-BE49-F238E27FC236}">
                <a16:creationId xmlns:a16="http://schemas.microsoft.com/office/drawing/2014/main" id="{0A2CEAB0-785D-4A01-810A-ADA7B71A251B}"/>
              </a:ext>
            </a:extLst>
          </p:cNvPr>
          <p:cNvSpPr>
            <a:spLocks noChangeArrowheads="1"/>
          </p:cNvSpPr>
          <p:nvPr/>
        </p:nvSpPr>
        <p:spPr bwMode="auto">
          <a:xfrm>
            <a:off x="1066800" y="2455863"/>
            <a:ext cx="753745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000" b="1"/>
              <a:t>việc ổn định tình hình kinh tế vẫn chưa thực hiện được</a:t>
            </a:r>
          </a:p>
        </p:txBody>
      </p:sp>
      <p:sp>
        <p:nvSpPr>
          <p:cNvPr id="73732" name="Rectangle 4">
            <a:extLst>
              <a:ext uri="{FF2B5EF4-FFF2-40B4-BE49-F238E27FC236}">
                <a16:creationId xmlns:a16="http://schemas.microsoft.com/office/drawing/2014/main" id="{2B30AF2A-1D35-4BC5-B7A5-1C27C03BC3F2}"/>
              </a:ext>
            </a:extLst>
          </p:cNvPr>
          <p:cNvSpPr>
            <a:spLocks noChangeArrowheads="1"/>
          </p:cNvSpPr>
          <p:nvPr/>
        </p:nvSpPr>
        <p:spPr bwMode="auto">
          <a:xfrm>
            <a:off x="179388" y="4797425"/>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D</a:t>
            </a:r>
          </a:p>
        </p:txBody>
      </p:sp>
      <p:sp>
        <p:nvSpPr>
          <p:cNvPr id="73733" name="Text Box 5">
            <a:extLst>
              <a:ext uri="{FF2B5EF4-FFF2-40B4-BE49-F238E27FC236}">
                <a16:creationId xmlns:a16="http://schemas.microsoft.com/office/drawing/2014/main" id="{90D8A88A-42D1-4B9D-BF6E-E2C9F4B18A5C}"/>
              </a:ext>
            </a:extLst>
          </p:cNvPr>
          <p:cNvSpPr txBox="1">
            <a:spLocks noChangeArrowheads="1"/>
          </p:cNvSpPr>
          <p:nvPr/>
        </p:nvSpPr>
        <p:spPr bwMode="auto">
          <a:xfrm>
            <a:off x="2987675" y="6165850"/>
            <a:ext cx="2882900" cy="519113"/>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a:t>
            </a:r>
            <a:r>
              <a:rPr lang="en-US" altLang="en-US" sz="2800">
                <a:latin typeface="Times New Roman" panose="02020603050405020304" pitchFamily="18" charset="0"/>
              </a:rPr>
              <a:t> </a:t>
            </a:r>
          </a:p>
        </p:txBody>
      </p:sp>
      <p:sp>
        <p:nvSpPr>
          <p:cNvPr id="73734" name="Rectangle 6">
            <a:extLst>
              <a:ext uri="{FF2B5EF4-FFF2-40B4-BE49-F238E27FC236}">
                <a16:creationId xmlns:a16="http://schemas.microsoft.com/office/drawing/2014/main" id="{1AB739B7-7167-491B-9CA8-5379CCB05436}"/>
              </a:ext>
            </a:extLst>
          </p:cNvPr>
          <p:cNvSpPr>
            <a:spLocks noChangeArrowheads="1"/>
          </p:cNvSpPr>
          <p:nvPr/>
        </p:nvSpPr>
        <p:spPr bwMode="auto">
          <a:xfrm>
            <a:off x="1042988" y="3248025"/>
            <a:ext cx="7561262"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000" b="1"/>
              <a:t>nông nghiệp và công nghiệp vẫn còn giảm sút</a:t>
            </a:r>
          </a:p>
        </p:txBody>
      </p:sp>
      <p:sp>
        <p:nvSpPr>
          <p:cNvPr id="73735" name="Rectangle 7">
            <a:extLst>
              <a:ext uri="{FF2B5EF4-FFF2-40B4-BE49-F238E27FC236}">
                <a16:creationId xmlns:a16="http://schemas.microsoft.com/office/drawing/2014/main" id="{B57D928B-D229-4391-8FC2-9CD444A38B6C}"/>
              </a:ext>
            </a:extLst>
          </p:cNvPr>
          <p:cNvSpPr>
            <a:spLocks noChangeArrowheads="1"/>
          </p:cNvSpPr>
          <p:nvPr/>
        </p:nvSpPr>
        <p:spPr bwMode="auto">
          <a:xfrm>
            <a:off x="179388" y="3227388"/>
            <a:ext cx="658812" cy="7064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B</a:t>
            </a:r>
          </a:p>
        </p:txBody>
      </p:sp>
      <p:sp>
        <p:nvSpPr>
          <p:cNvPr id="73736" name="Text Box 8">
            <a:extLst>
              <a:ext uri="{FF2B5EF4-FFF2-40B4-BE49-F238E27FC236}">
                <a16:creationId xmlns:a16="http://schemas.microsoft.com/office/drawing/2014/main" id="{2CCA8C48-5EAC-4FB7-BE0C-05940025F57D}"/>
              </a:ext>
            </a:extLst>
          </p:cNvPr>
          <p:cNvSpPr txBox="1">
            <a:spLocks noChangeArrowheads="1"/>
          </p:cNvSpPr>
          <p:nvPr/>
        </p:nvSpPr>
        <p:spPr bwMode="auto">
          <a:xfrm>
            <a:off x="33338" y="6237288"/>
            <a:ext cx="2882900"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a:t>
            </a:r>
          </a:p>
        </p:txBody>
      </p:sp>
      <p:sp>
        <p:nvSpPr>
          <p:cNvPr id="73737" name="Rectangle 9">
            <a:extLst>
              <a:ext uri="{FF2B5EF4-FFF2-40B4-BE49-F238E27FC236}">
                <a16:creationId xmlns:a16="http://schemas.microsoft.com/office/drawing/2014/main" id="{44D9AB35-DD69-49FB-B296-04F84BDA81A8}"/>
              </a:ext>
            </a:extLst>
          </p:cNvPr>
          <p:cNvSpPr>
            <a:spLocks noChangeArrowheads="1"/>
          </p:cNvSpPr>
          <p:nvPr/>
        </p:nvSpPr>
        <p:spPr bwMode="auto">
          <a:xfrm>
            <a:off x="1104900" y="4038600"/>
            <a:ext cx="749935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2000" b="1"/>
              <a:t>khoa học kĩ thuật không được triển khai</a:t>
            </a:r>
          </a:p>
        </p:txBody>
      </p:sp>
      <p:sp>
        <p:nvSpPr>
          <p:cNvPr id="73738" name="Rectangle 10">
            <a:extLst>
              <a:ext uri="{FF2B5EF4-FFF2-40B4-BE49-F238E27FC236}">
                <a16:creationId xmlns:a16="http://schemas.microsoft.com/office/drawing/2014/main" id="{2F27A920-2762-4D5E-AFFF-21E193952E2F}"/>
              </a:ext>
            </a:extLst>
          </p:cNvPr>
          <p:cNvSpPr>
            <a:spLocks noChangeArrowheads="1"/>
          </p:cNvSpPr>
          <p:nvPr/>
        </p:nvSpPr>
        <p:spPr bwMode="auto">
          <a:xfrm>
            <a:off x="179388" y="4038600"/>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C</a:t>
            </a:r>
          </a:p>
        </p:txBody>
      </p:sp>
      <p:sp>
        <p:nvSpPr>
          <p:cNvPr id="73739" name="Text Box 11">
            <a:extLst>
              <a:ext uri="{FF2B5EF4-FFF2-40B4-BE49-F238E27FC236}">
                <a16:creationId xmlns:a16="http://schemas.microsoft.com/office/drawing/2014/main" id="{8A2F2951-6A03-4552-BF73-63760CBA2BCB}"/>
              </a:ext>
            </a:extLst>
          </p:cNvPr>
          <p:cNvSpPr txBox="1">
            <a:spLocks noChangeArrowheads="1"/>
          </p:cNvSpPr>
          <p:nvPr/>
        </p:nvSpPr>
        <p:spPr bwMode="auto">
          <a:xfrm>
            <a:off x="6003925" y="6211888"/>
            <a:ext cx="3032125"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 ! </a:t>
            </a:r>
          </a:p>
        </p:txBody>
      </p:sp>
      <p:sp>
        <p:nvSpPr>
          <p:cNvPr id="73740" name="Rectangle 12">
            <a:extLst>
              <a:ext uri="{FF2B5EF4-FFF2-40B4-BE49-F238E27FC236}">
                <a16:creationId xmlns:a16="http://schemas.microsoft.com/office/drawing/2014/main" id="{4C5BDD7C-9466-4488-A753-020CD5CFD6FB}"/>
              </a:ext>
            </a:extLst>
          </p:cNvPr>
          <p:cNvSpPr>
            <a:spLocks noChangeArrowheads="1"/>
          </p:cNvSpPr>
          <p:nvPr/>
        </p:nvSpPr>
        <p:spPr bwMode="auto">
          <a:xfrm>
            <a:off x="1085850" y="4830763"/>
            <a:ext cx="7518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20000"/>
              </a:spcBef>
            </a:pPr>
            <a:r>
              <a:rPr lang="en-US" altLang="en-US" sz="2000" b="1"/>
              <a:t>Các công trình thủy điện không được quan tâm phát triển</a:t>
            </a:r>
          </a:p>
        </p:txBody>
      </p:sp>
      <p:sp>
        <p:nvSpPr>
          <p:cNvPr id="73741" name="Rectangle 13">
            <a:hlinkClick r:id="" action="ppaction://noaction">
              <a:snd r:embed="rId2" name="applause.wav"/>
            </a:hlinkClick>
            <a:extLst>
              <a:ext uri="{FF2B5EF4-FFF2-40B4-BE49-F238E27FC236}">
                <a16:creationId xmlns:a16="http://schemas.microsoft.com/office/drawing/2014/main" id="{408736BF-CFDF-42FC-A516-683A3735959A}"/>
              </a:ext>
            </a:extLst>
          </p:cNvPr>
          <p:cNvSpPr>
            <a:spLocks noChangeArrowheads="1"/>
          </p:cNvSpPr>
          <p:nvPr/>
        </p:nvSpPr>
        <p:spPr bwMode="auto">
          <a:xfrm>
            <a:off x="179388" y="2420938"/>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A</a:t>
            </a:r>
          </a:p>
        </p:txBody>
      </p:sp>
      <p:sp>
        <p:nvSpPr>
          <p:cNvPr id="73742" name="Text Box 14">
            <a:extLst>
              <a:ext uri="{FF2B5EF4-FFF2-40B4-BE49-F238E27FC236}">
                <a16:creationId xmlns:a16="http://schemas.microsoft.com/office/drawing/2014/main" id="{A6E42872-1201-42B1-8F6A-4DBD927EAD70}"/>
              </a:ext>
            </a:extLst>
          </p:cNvPr>
          <p:cNvSpPr txBox="1">
            <a:spLocks noChangeArrowheads="1"/>
          </p:cNvSpPr>
          <p:nvPr/>
        </p:nvSpPr>
        <p:spPr bwMode="auto">
          <a:xfrm>
            <a:off x="2411413" y="5589588"/>
            <a:ext cx="3900487"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Hoan hô ! Bạn chọn đúng</a:t>
            </a:r>
          </a:p>
        </p:txBody>
      </p:sp>
      <p:sp>
        <p:nvSpPr>
          <p:cNvPr id="73743" name="Rectangle 15">
            <a:extLst>
              <a:ext uri="{FF2B5EF4-FFF2-40B4-BE49-F238E27FC236}">
                <a16:creationId xmlns:a16="http://schemas.microsoft.com/office/drawing/2014/main" id="{34ACB51B-5AB9-4FA9-A61F-68E7CC403B75}"/>
              </a:ext>
            </a:extLst>
          </p:cNvPr>
          <p:cNvSpPr>
            <a:spLocks noChangeArrowheads="1"/>
          </p:cNvSpPr>
          <p:nvPr/>
        </p:nvSpPr>
        <p:spPr bwMode="auto">
          <a:xfrm>
            <a:off x="2195513" y="908050"/>
            <a:ext cx="142875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a:t>
            </a:r>
            <a:r>
              <a:rPr lang="en-US" altLang="en-US" sz="2400" b="1">
                <a:solidFill>
                  <a:schemeClr val="tx2"/>
                </a:solidFill>
              </a:rPr>
              <a:t>Bài tập:</a:t>
            </a:r>
            <a:r>
              <a:rPr lang="en-US" altLang="en-US"/>
              <a:t> </a:t>
            </a:r>
            <a:endParaRPr lang="vi-VN" altLang="en-US"/>
          </a:p>
        </p:txBody>
      </p:sp>
      <p:sp>
        <p:nvSpPr>
          <p:cNvPr id="73744" name="Rectangle 16">
            <a:extLst>
              <a:ext uri="{FF2B5EF4-FFF2-40B4-BE49-F238E27FC236}">
                <a16:creationId xmlns:a16="http://schemas.microsoft.com/office/drawing/2014/main" id="{6737D75C-B5B7-4A2C-9139-8D35D1D035B9}"/>
              </a:ext>
            </a:extLst>
          </p:cNvPr>
          <p:cNvSpPr>
            <a:spLocks noChangeArrowheads="1"/>
          </p:cNvSpPr>
          <p:nvPr/>
        </p:nvSpPr>
        <p:spPr bwMode="auto">
          <a:xfrm>
            <a:off x="3708400" y="836613"/>
            <a:ext cx="3529013" cy="504825"/>
          </a:xfrm>
          <a:prstGeom prst="rect">
            <a:avLst/>
          </a:prstGeom>
          <a:noFill/>
          <a:ln>
            <a:noFill/>
          </a:ln>
          <a:effectLst/>
          <a:extLst>
            <a:ext uri="{909E8E84-426E-40DD-AFC4-6F175D3DCCD1}">
              <a14:hiddenFill xmlns:a14="http://schemas.microsoft.com/office/drawing/2010/main">
                <a:solidFill>
                  <a:srgbClr val="F4F4A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2400" b="1" i="1" u="sng">
                <a:solidFill>
                  <a:srgbClr val="660066"/>
                </a:solidFill>
              </a:rPr>
              <a:t>Chọn đáp án đúng</a:t>
            </a:r>
          </a:p>
        </p:txBody>
      </p:sp>
      <p:sp>
        <p:nvSpPr>
          <p:cNvPr id="3" name="Text Box 1">
            <a:extLst>
              <a:ext uri="{FF2B5EF4-FFF2-40B4-BE49-F238E27FC236}">
                <a16:creationId xmlns:a16="http://schemas.microsoft.com/office/drawing/2014/main" id="{8EC66F37-841A-1548-B127-7DB162814535}"/>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373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73731"/>
                                        </p:tgtEl>
                                        <p:attrNameLst>
                                          <p:attrName>fillcolor</p:attrName>
                                        </p:attrNameLst>
                                      </p:cBhvr>
                                      <p:to>
                                        <a:srgbClr val="FF33CC"/>
                                      </p:to>
                                    </p:animClr>
                                    <p:set>
                                      <p:cBhvr>
                                        <p:cTn id="7" dur="1000" fill="hold"/>
                                        <p:tgtEl>
                                          <p:spTgt spid="73731"/>
                                        </p:tgtEl>
                                        <p:attrNameLst>
                                          <p:attrName>fill.type</p:attrName>
                                        </p:attrNameLst>
                                      </p:cBhvr>
                                      <p:to>
                                        <p:strVal val="solid"/>
                                      </p:to>
                                    </p:set>
                                    <p:set>
                                      <p:cBhvr>
                                        <p:cTn id="8" dur="1000" fill="hold"/>
                                        <p:tgtEl>
                                          <p:spTgt spid="73731"/>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73732"/>
                                        </p:tgtEl>
                                        <p:attrNameLst>
                                          <p:attrName>fillcolor</p:attrName>
                                        </p:attrNameLst>
                                      </p:cBhvr>
                                      <p:to>
                                        <a:srgbClr val="FF33CC"/>
                                      </p:to>
                                    </p:animClr>
                                    <p:set>
                                      <p:cBhvr>
                                        <p:cTn id="11" dur="1000" fill="hold"/>
                                        <p:tgtEl>
                                          <p:spTgt spid="73732"/>
                                        </p:tgtEl>
                                        <p:attrNameLst>
                                          <p:attrName>fill.type</p:attrName>
                                        </p:attrNameLst>
                                      </p:cBhvr>
                                      <p:to>
                                        <p:strVal val="solid"/>
                                      </p:to>
                                    </p:set>
                                    <p:set>
                                      <p:cBhvr>
                                        <p:cTn id="12" dur="1000" fill="hold"/>
                                        <p:tgtEl>
                                          <p:spTgt spid="73732"/>
                                        </p:tgtEl>
                                        <p:attrNameLst>
                                          <p:attrName>fill.on</p:attrName>
                                        </p:attrNameLst>
                                      </p:cBhvr>
                                      <p:to>
                                        <p:strVal val="true"/>
                                      </p:to>
                                    </p:set>
                                  </p:childTnLst>
                                </p:cTn>
                              </p:par>
                            </p:childTnLst>
                          </p:cTn>
                        </p:par>
                        <p:par>
                          <p:cTn id="13" fill="hold" nodeType="afterGroup">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73733"/>
                                        </p:tgtEl>
                                        <p:attrNameLst>
                                          <p:attrName>style.visibility</p:attrName>
                                        </p:attrNameLst>
                                      </p:cBhvr>
                                      <p:to>
                                        <p:strVal val="visible"/>
                                      </p:to>
                                    </p:set>
                                    <p:animEffect transition="in" filter="box(out)">
                                      <p:cBhvr>
                                        <p:cTn id="16" dur="500"/>
                                        <p:tgtEl>
                                          <p:spTgt spid="737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nodeType="clickEffect">
                                  <p:stCondLst>
                                    <p:cond delay="0"/>
                                  </p:stCondLst>
                                  <p:childTnLst>
                                    <p:animEffect transition="out" filter="diamond(in)">
                                      <p:cBhvr>
                                        <p:cTn id="20" dur="500"/>
                                        <p:tgtEl>
                                          <p:spTgt spid="73731"/>
                                        </p:tgtEl>
                                      </p:cBhvr>
                                    </p:animEffect>
                                    <p:set>
                                      <p:cBhvr>
                                        <p:cTn id="21" dur="1" fill="hold">
                                          <p:stCondLst>
                                            <p:cond delay="499"/>
                                          </p:stCondLst>
                                        </p:cTn>
                                        <p:tgtEl>
                                          <p:spTgt spid="73731"/>
                                        </p:tgtEl>
                                        <p:attrNameLst>
                                          <p:attrName>style.visibility</p:attrName>
                                        </p:attrNameLst>
                                      </p:cBhvr>
                                      <p:to>
                                        <p:strVal val="hidden"/>
                                      </p:to>
                                    </p:set>
                                  </p:childTnLst>
                                </p:cTn>
                              </p:par>
                              <p:par>
                                <p:cTn id="22" presetID="8" presetClass="exit" presetSubtype="16" fill="hold" nodeType="withEffect">
                                  <p:stCondLst>
                                    <p:cond delay="0"/>
                                  </p:stCondLst>
                                  <p:childTnLst>
                                    <p:animEffect transition="out" filter="diamond(in)">
                                      <p:cBhvr>
                                        <p:cTn id="23" dur="500"/>
                                        <p:tgtEl>
                                          <p:spTgt spid="73732"/>
                                        </p:tgtEl>
                                      </p:cBhvr>
                                    </p:animEffect>
                                    <p:set>
                                      <p:cBhvr>
                                        <p:cTn id="24" dur="1" fill="hold">
                                          <p:stCondLst>
                                            <p:cond delay="499"/>
                                          </p:stCondLst>
                                        </p:cTn>
                                        <p:tgtEl>
                                          <p:spTgt spid="73732"/>
                                        </p:tgtEl>
                                        <p:attrNameLst>
                                          <p:attrName>style.visibility</p:attrName>
                                        </p:attrNameLst>
                                      </p:cBhvr>
                                      <p:to>
                                        <p:strVal val="hidden"/>
                                      </p:to>
                                    </p:set>
                                  </p:childTnLst>
                                </p:cTn>
                              </p:par>
                            </p:childTnLst>
                          </p:cTn>
                        </p:par>
                      </p:childTnLst>
                    </p:cTn>
                  </p:par>
                </p:childTnLst>
              </p:cTn>
              <p:nextCondLst>
                <p:cond evt="onClick" delay="0">
                  <p:tgtEl>
                    <p:spTgt spid="73732"/>
                  </p:tgtEl>
                </p:cond>
              </p:nextCondLst>
            </p:seq>
            <p:seq concurrent="1" nextAc="seek">
              <p:cTn id="25" restart="whenNotActive" fill="hold" evtFilter="cancelBubble" nodeType="interactiveSeq">
                <p:stCondLst>
                  <p:cond evt="onClick" delay="0">
                    <p:tgtEl>
                      <p:spTgt spid="73733"/>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73733"/>
                                        </p:tgtEl>
                                      </p:cBhvr>
                                    </p:animEffect>
                                    <p:set>
                                      <p:cBhvr>
                                        <p:cTn id="30" dur="1" fill="hold">
                                          <p:stCondLst>
                                            <p:cond delay="499"/>
                                          </p:stCondLst>
                                        </p:cTn>
                                        <p:tgtEl>
                                          <p:spTgt spid="73733"/>
                                        </p:tgtEl>
                                        <p:attrNameLst>
                                          <p:attrName>style.visibility</p:attrName>
                                        </p:attrNameLst>
                                      </p:cBhvr>
                                      <p:to>
                                        <p:strVal val="hidden"/>
                                      </p:to>
                                    </p:set>
                                  </p:childTnLst>
                                </p:cTn>
                              </p:par>
                            </p:childTnLst>
                          </p:cTn>
                        </p:par>
                      </p:childTnLst>
                    </p:cTn>
                  </p:par>
                </p:childTnLst>
              </p:cTn>
              <p:nextCondLst>
                <p:cond evt="onClick" delay="0">
                  <p:tgtEl>
                    <p:spTgt spid="73733"/>
                  </p:tgtEl>
                </p:cond>
              </p:nextCondLst>
            </p:seq>
            <p:seq concurrent="1" nextAc="seek">
              <p:cTn id="31" restart="whenNotActive" fill="hold" evtFilter="cancelBubble" nodeType="interactiveSeq">
                <p:stCondLst>
                  <p:cond evt="onClick" delay="0">
                    <p:tgtEl>
                      <p:spTgt spid="73735"/>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mph" presetSubtype="2" fill="hold" grpId="0" nodeType="clickEffect">
                                  <p:stCondLst>
                                    <p:cond delay="0"/>
                                  </p:stCondLst>
                                  <p:childTnLst>
                                    <p:animClr clrSpc="rgb" dir="cw">
                                      <p:cBhvr>
                                        <p:cTn id="35" dur="1000" fill="hold"/>
                                        <p:tgtEl>
                                          <p:spTgt spid="73734"/>
                                        </p:tgtEl>
                                        <p:attrNameLst>
                                          <p:attrName>fillcolor</p:attrName>
                                        </p:attrNameLst>
                                      </p:cBhvr>
                                      <p:to>
                                        <a:srgbClr val="FF33CC"/>
                                      </p:to>
                                    </p:animClr>
                                    <p:set>
                                      <p:cBhvr>
                                        <p:cTn id="36" dur="1000" fill="hold"/>
                                        <p:tgtEl>
                                          <p:spTgt spid="73734"/>
                                        </p:tgtEl>
                                        <p:attrNameLst>
                                          <p:attrName>fill.type</p:attrName>
                                        </p:attrNameLst>
                                      </p:cBhvr>
                                      <p:to>
                                        <p:strVal val="solid"/>
                                      </p:to>
                                    </p:set>
                                    <p:set>
                                      <p:cBhvr>
                                        <p:cTn id="37" dur="1000" fill="hold"/>
                                        <p:tgtEl>
                                          <p:spTgt spid="73734"/>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1000" fill="hold"/>
                                        <p:tgtEl>
                                          <p:spTgt spid="73735"/>
                                        </p:tgtEl>
                                        <p:attrNameLst>
                                          <p:attrName>fillcolor</p:attrName>
                                        </p:attrNameLst>
                                      </p:cBhvr>
                                      <p:to>
                                        <a:srgbClr val="FF33CC"/>
                                      </p:to>
                                    </p:animClr>
                                    <p:set>
                                      <p:cBhvr>
                                        <p:cTn id="40" dur="1000" fill="hold"/>
                                        <p:tgtEl>
                                          <p:spTgt spid="73735"/>
                                        </p:tgtEl>
                                        <p:attrNameLst>
                                          <p:attrName>fill.type</p:attrName>
                                        </p:attrNameLst>
                                      </p:cBhvr>
                                      <p:to>
                                        <p:strVal val="solid"/>
                                      </p:to>
                                    </p:set>
                                    <p:set>
                                      <p:cBhvr>
                                        <p:cTn id="41" dur="1000" fill="hold"/>
                                        <p:tgtEl>
                                          <p:spTgt spid="73735"/>
                                        </p:tgtEl>
                                        <p:attrNameLst>
                                          <p:attrName>fill.on</p:attrName>
                                        </p:attrNameLst>
                                      </p:cBhvr>
                                      <p:to>
                                        <p:strVal val="true"/>
                                      </p:to>
                                    </p:set>
                                  </p:childTnLst>
                                </p:cTn>
                              </p:par>
                            </p:childTnLst>
                          </p:cTn>
                        </p:par>
                        <p:par>
                          <p:cTn id="42" fill="hold" nodeType="afterGroup">
                            <p:stCondLst>
                              <p:cond delay="1000"/>
                            </p:stCondLst>
                            <p:childTnLst>
                              <p:par>
                                <p:cTn id="43" presetID="4" presetClass="entr" presetSubtype="32" fill="hold" grpId="0" nodeType="afterEffect">
                                  <p:stCondLst>
                                    <p:cond delay="0"/>
                                  </p:stCondLst>
                                  <p:childTnLst>
                                    <p:set>
                                      <p:cBhvr>
                                        <p:cTn id="44" dur="1" fill="hold">
                                          <p:stCondLst>
                                            <p:cond delay="0"/>
                                          </p:stCondLst>
                                        </p:cTn>
                                        <p:tgtEl>
                                          <p:spTgt spid="73736"/>
                                        </p:tgtEl>
                                        <p:attrNameLst>
                                          <p:attrName>style.visibility</p:attrName>
                                        </p:attrNameLst>
                                      </p:cBhvr>
                                      <p:to>
                                        <p:strVal val="visible"/>
                                      </p:to>
                                    </p:set>
                                    <p:animEffect transition="in" filter="box(out)">
                                      <p:cBhvr>
                                        <p:cTn id="45" dur="500"/>
                                        <p:tgtEl>
                                          <p:spTgt spid="7373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xit" presetSubtype="16" fill="hold" grpId="1" nodeType="clickEffect">
                                  <p:stCondLst>
                                    <p:cond delay="0"/>
                                  </p:stCondLst>
                                  <p:childTnLst>
                                    <p:animEffect transition="out" filter="diamond(in)">
                                      <p:cBhvr>
                                        <p:cTn id="49" dur="500"/>
                                        <p:tgtEl>
                                          <p:spTgt spid="73734"/>
                                        </p:tgtEl>
                                      </p:cBhvr>
                                    </p:animEffect>
                                    <p:set>
                                      <p:cBhvr>
                                        <p:cTn id="50" dur="1" fill="hold">
                                          <p:stCondLst>
                                            <p:cond delay="499"/>
                                          </p:stCondLst>
                                        </p:cTn>
                                        <p:tgtEl>
                                          <p:spTgt spid="73734"/>
                                        </p:tgtEl>
                                        <p:attrNameLst>
                                          <p:attrName>style.visibility</p:attrName>
                                        </p:attrNameLst>
                                      </p:cBhvr>
                                      <p:to>
                                        <p:strVal val="hidden"/>
                                      </p:to>
                                    </p:set>
                                  </p:childTnLst>
                                </p:cTn>
                              </p:par>
                              <p:par>
                                <p:cTn id="51" presetID="8" presetClass="exit" presetSubtype="16" fill="hold" nodeType="withEffect">
                                  <p:stCondLst>
                                    <p:cond delay="0"/>
                                  </p:stCondLst>
                                  <p:childTnLst>
                                    <p:animEffect transition="out" filter="diamond(in)">
                                      <p:cBhvr>
                                        <p:cTn id="52" dur="500"/>
                                        <p:tgtEl>
                                          <p:spTgt spid="73735"/>
                                        </p:tgtEl>
                                      </p:cBhvr>
                                    </p:animEffect>
                                    <p:set>
                                      <p:cBhvr>
                                        <p:cTn id="53" dur="1" fill="hold">
                                          <p:stCondLst>
                                            <p:cond delay="499"/>
                                          </p:stCondLst>
                                        </p:cTn>
                                        <p:tgtEl>
                                          <p:spTgt spid="73735"/>
                                        </p:tgtEl>
                                        <p:attrNameLst>
                                          <p:attrName>style.visibility</p:attrName>
                                        </p:attrNameLst>
                                      </p:cBhvr>
                                      <p:to>
                                        <p:strVal val="hidden"/>
                                      </p:to>
                                    </p:set>
                                  </p:childTnLst>
                                </p:cTn>
                              </p:par>
                            </p:childTnLst>
                          </p:cTn>
                        </p:par>
                      </p:childTnLst>
                    </p:cTn>
                  </p:par>
                </p:childTnLst>
              </p:cTn>
              <p:nextCondLst>
                <p:cond evt="onClick" delay="0">
                  <p:tgtEl>
                    <p:spTgt spid="73735"/>
                  </p:tgtEl>
                </p:cond>
              </p:nextCondLst>
            </p:seq>
            <p:seq concurrent="1" nextAc="seek">
              <p:cTn id="54" restart="whenNotActive" fill="hold" evtFilter="cancelBubble" nodeType="interactiveSeq">
                <p:stCondLst>
                  <p:cond evt="onClick" delay="0">
                    <p:tgtEl>
                      <p:spTgt spid="73736"/>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4" presetClass="exit" presetSubtype="16" fill="hold" grpId="1" nodeType="clickEffect">
                                  <p:stCondLst>
                                    <p:cond delay="0"/>
                                  </p:stCondLst>
                                  <p:childTnLst>
                                    <p:animEffect transition="out" filter="box(in)">
                                      <p:cBhvr>
                                        <p:cTn id="58" dur="500"/>
                                        <p:tgtEl>
                                          <p:spTgt spid="73736"/>
                                        </p:tgtEl>
                                      </p:cBhvr>
                                    </p:animEffect>
                                    <p:set>
                                      <p:cBhvr>
                                        <p:cTn id="59" dur="1" fill="hold">
                                          <p:stCondLst>
                                            <p:cond delay="499"/>
                                          </p:stCondLst>
                                        </p:cTn>
                                        <p:tgtEl>
                                          <p:spTgt spid="73736"/>
                                        </p:tgtEl>
                                        <p:attrNameLst>
                                          <p:attrName>style.visibility</p:attrName>
                                        </p:attrNameLst>
                                      </p:cBhvr>
                                      <p:to>
                                        <p:strVal val="hidden"/>
                                      </p:to>
                                    </p:set>
                                  </p:childTnLst>
                                </p:cTn>
                              </p:par>
                            </p:childTnLst>
                          </p:cTn>
                        </p:par>
                      </p:childTnLst>
                    </p:cTn>
                  </p:par>
                </p:childTnLst>
              </p:cTn>
              <p:nextCondLst>
                <p:cond evt="onClick" delay="0">
                  <p:tgtEl>
                    <p:spTgt spid="73736"/>
                  </p:tgtEl>
                </p:cond>
              </p:nextCondLst>
            </p:seq>
            <p:seq concurrent="1" nextAc="seek">
              <p:cTn id="60" restart="whenNotActive" fill="hold" evtFilter="cancelBubble" nodeType="interactiveSeq">
                <p:stCondLst>
                  <p:cond evt="onClick" delay="0">
                    <p:tgtEl>
                      <p:spTgt spid="73738"/>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grpId="0" nodeType="clickEffect">
                                  <p:stCondLst>
                                    <p:cond delay="0"/>
                                  </p:stCondLst>
                                  <p:childTnLst>
                                    <p:animClr clrSpc="rgb" dir="cw">
                                      <p:cBhvr>
                                        <p:cTn id="64" dur="1000" fill="hold"/>
                                        <p:tgtEl>
                                          <p:spTgt spid="73737"/>
                                        </p:tgtEl>
                                        <p:attrNameLst>
                                          <p:attrName>fillcolor</p:attrName>
                                        </p:attrNameLst>
                                      </p:cBhvr>
                                      <p:to>
                                        <a:srgbClr val="FF33CC"/>
                                      </p:to>
                                    </p:animClr>
                                    <p:set>
                                      <p:cBhvr>
                                        <p:cTn id="65" dur="1000" fill="hold"/>
                                        <p:tgtEl>
                                          <p:spTgt spid="73737"/>
                                        </p:tgtEl>
                                        <p:attrNameLst>
                                          <p:attrName>fill.type</p:attrName>
                                        </p:attrNameLst>
                                      </p:cBhvr>
                                      <p:to>
                                        <p:strVal val="solid"/>
                                      </p:to>
                                    </p:set>
                                    <p:set>
                                      <p:cBhvr>
                                        <p:cTn id="66" dur="1000" fill="hold"/>
                                        <p:tgtEl>
                                          <p:spTgt spid="73737"/>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1000" fill="hold"/>
                                        <p:tgtEl>
                                          <p:spTgt spid="73738"/>
                                        </p:tgtEl>
                                        <p:attrNameLst>
                                          <p:attrName>fillcolor</p:attrName>
                                        </p:attrNameLst>
                                      </p:cBhvr>
                                      <p:to>
                                        <a:srgbClr val="FF33CC"/>
                                      </p:to>
                                    </p:animClr>
                                    <p:set>
                                      <p:cBhvr>
                                        <p:cTn id="69" dur="1000" fill="hold"/>
                                        <p:tgtEl>
                                          <p:spTgt spid="73738"/>
                                        </p:tgtEl>
                                        <p:attrNameLst>
                                          <p:attrName>fill.type</p:attrName>
                                        </p:attrNameLst>
                                      </p:cBhvr>
                                      <p:to>
                                        <p:strVal val="solid"/>
                                      </p:to>
                                    </p:set>
                                    <p:set>
                                      <p:cBhvr>
                                        <p:cTn id="70" dur="1000" fill="hold"/>
                                        <p:tgtEl>
                                          <p:spTgt spid="73738"/>
                                        </p:tgtEl>
                                        <p:attrNameLst>
                                          <p:attrName>fill.on</p:attrName>
                                        </p:attrNameLst>
                                      </p:cBhvr>
                                      <p:to>
                                        <p:strVal val="true"/>
                                      </p:to>
                                    </p:set>
                                  </p:childTnLst>
                                </p:cTn>
                              </p:par>
                            </p:childTnLst>
                          </p:cTn>
                        </p:par>
                        <p:par>
                          <p:cTn id="71" fill="hold" nodeType="afterGroup">
                            <p:stCondLst>
                              <p:cond delay="1000"/>
                            </p:stCondLst>
                            <p:childTnLst>
                              <p:par>
                                <p:cTn id="72" presetID="4" presetClass="entr" presetSubtype="32" fill="hold" grpId="0" nodeType="afterEffect">
                                  <p:stCondLst>
                                    <p:cond delay="0"/>
                                  </p:stCondLst>
                                  <p:childTnLst>
                                    <p:set>
                                      <p:cBhvr>
                                        <p:cTn id="73" dur="1" fill="hold">
                                          <p:stCondLst>
                                            <p:cond delay="0"/>
                                          </p:stCondLst>
                                        </p:cTn>
                                        <p:tgtEl>
                                          <p:spTgt spid="73739"/>
                                        </p:tgtEl>
                                        <p:attrNameLst>
                                          <p:attrName>style.visibility</p:attrName>
                                        </p:attrNameLst>
                                      </p:cBhvr>
                                      <p:to>
                                        <p:strVal val="visible"/>
                                      </p:to>
                                    </p:set>
                                    <p:animEffect transition="in" filter="box(out)">
                                      <p:cBhvr>
                                        <p:cTn id="74" dur="500"/>
                                        <p:tgtEl>
                                          <p:spTgt spid="7373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xit" presetSubtype="16" fill="hold" grpId="1" nodeType="clickEffect">
                                  <p:stCondLst>
                                    <p:cond delay="0"/>
                                  </p:stCondLst>
                                  <p:childTnLst>
                                    <p:animEffect transition="out" filter="diamond(in)">
                                      <p:cBhvr>
                                        <p:cTn id="78" dur="500"/>
                                        <p:tgtEl>
                                          <p:spTgt spid="73737"/>
                                        </p:tgtEl>
                                      </p:cBhvr>
                                    </p:animEffect>
                                    <p:set>
                                      <p:cBhvr>
                                        <p:cTn id="79" dur="1" fill="hold">
                                          <p:stCondLst>
                                            <p:cond delay="499"/>
                                          </p:stCondLst>
                                        </p:cTn>
                                        <p:tgtEl>
                                          <p:spTgt spid="73737"/>
                                        </p:tgtEl>
                                        <p:attrNameLst>
                                          <p:attrName>style.visibility</p:attrName>
                                        </p:attrNameLst>
                                      </p:cBhvr>
                                      <p:to>
                                        <p:strVal val="hidden"/>
                                      </p:to>
                                    </p:set>
                                  </p:childTnLst>
                                </p:cTn>
                              </p:par>
                              <p:par>
                                <p:cTn id="80" presetID="8" presetClass="exit" presetSubtype="16" fill="hold" nodeType="withEffect">
                                  <p:stCondLst>
                                    <p:cond delay="0"/>
                                  </p:stCondLst>
                                  <p:childTnLst>
                                    <p:animEffect transition="out" filter="diamond(in)">
                                      <p:cBhvr>
                                        <p:cTn id="81" dur="500"/>
                                        <p:tgtEl>
                                          <p:spTgt spid="73738"/>
                                        </p:tgtEl>
                                      </p:cBhvr>
                                    </p:animEffect>
                                    <p:set>
                                      <p:cBhvr>
                                        <p:cTn id="82" dur="1" fill="hold">
                                          <p:stCondLst>
                                            <p:cond delay="499"/>
                                          </p:stCondLst>
                                        </p:cTn>
                                        <p:tgtEl>
                                          <p:spTgt spid="73738"/>
                                        </p:tgtEl>
                                        <p:attrNameLst>
                                          <p:attrName>style.visibility</p:attrName>
                                        </p:attrNameLst>
                                      </p:cBhvr>
                                      <p:to>
                                        <p:strVal val="hidden"/>
                                      </p:to>
                                    </p:set>
                                  </p:childTnLst>
                                </p:cTn>
                              </p:par>
                            </p:childTnLst>
                          </p:cTn>
                        </p:par>
                      </p:childTnLst>
                    </p:cTn>
                  </p:par>
                </p:childTnLst>
              </p:cTn>
              <p:nextCondLst>
                <p:cond evt="onClick" delay="0">
                  <p:tgtEl>
                    <p:spTgt spid="73738"/>
                  </p:tgtEl>
                </p:cond>
              </p:nextCondLst>
            </p:seq>
            <p:seq concurrent="1" nextAc="seek">
              <p:cTn id="83" restart="whenNotActive" fill="hold" evtFilter="cancelBubble" nodeType="interactiveSeq">
                <p:stCondLst>
                  <p:cond evt="onClick" delay="0">
                    <p:tgtEl>
                      <p:spTgt spid="73739"/>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4" presetClass="exit" presetSubtype="16" fill="hold" grpId="1" nodeType="clickEffect">
                                  <p:stCondLst>
                                    <p:cond delay="0"/>
                                  </p:stCondLst>
                                  <p:childTnLst>
                                    <p:animEffect transition="out" filter="box(in)">
                                      <p:cBhvr>
                                        <p:cTn id="87" dur="500"/>
                                        <p:tgtEl>
                                          <p:spTgt spid="73739"/>
                                        </p:tgtEl>
                                      </p:cBhvr>
                                    </p:animEffect>
                                    <p:set>
                                      <p:cBhvr>
                                        <p:cTn id="88" dur="1" fill="hold">
                                          <p:stCondLst>
                                            <p:cond delay="499"/>
                                          </p:stCondLst>
                                        </p:cTn>
                                        <p:tgtEl>
                                          <p:spTgt spid="73739"/>
                                        </p:tgtEl>
                                        <p:attrNameLst>
                                          <p:attrName>style.visibility</p:attrName>
                                        </p:attrNameLst>
                                      </p:cBhvr>
                                      <p:to>
                                        <p:strVal val="hidden"/>
                                      </p:to>
                                    </p:set>
                                  </p:childTnLst>
                                </p:cTn>
                              </p:par>
                            </p:childTnLst>
                          </p:cTn>
                        </p:par>
                      </p:childTnLst>
                    </p:cTn>
                  </p:par>
                </p:childTnLst>
              </p:cTn>
              <p:nextCondLst>
                <p:cond evt="onClick" delay="0">
                  <p:tgtEl>
                    <p:spTgt spid="73739"/>
                  </p:tgtEl>
                </p:cond>
              </p:nextCondLst>
            </p:seq>
            <p:seq concurrent="1" nextAc="seek">
              <p:cTn id="89" restart="whenNotActive" fill="hold" evtFilter="cancelBubble" nodeType="interactiveSeq">
                <p:stCondLst>
                  <p:cond evt="onClick" delay="0">
                    <p:tgtEl>
                      <p:spTgt spid="73741"/>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mph" presetSubtype="2" fill="hold" grpId="0" nodeType="clickEffect">
                                  <p:stCondLst>
                                    <p:cond delay="0"/>
                                  </p:stCondLst>
                                  <p:childTnLst>
                                    <p:animClr clrSpc="rgb" dir="cw">
                                      <p:cBhvr>
                                        <p:cTn id="93" dur="1000" fill="hold"/>
                                        <p:tgtEl>
                                          <p:spTgt spid="73740"/>
                                        </p:tgtEl>
                                        <p:attrNameLst>
                                          <p:attrName>fillcolor</p:attrName>
                                        </p:attrNameLst>
                                      </p:cBhvr>
                                      <p:to>
                                        <a:srgbClr val="FF33CC"/>
                                      </p:to>
                                    </p:animClr>
                                    <p:set>
                                      <p:cBhvr>
                                        <p:cTn id="94" dur="1000" fill="hold"/>
                                        <p:tgtEl>
                                          <p:spTgt spid="73740"/>
                                        </p:tgtEl>
                                        <p:attrNameLst>
                                          <p:attrName>fill.type</p:attrName>
                                        </p:attrNameLst>
                                      </p:cBhvr>
                                      <p:to>
                                        <p:strVal val="solid"/>
                                      </p:to>
                                    </p:set>
                                    <p:set>
                                      <p:cBhvr>
                                        <p:cTn id="95" dur="1000" fill="hold"/>
                                        <p:tgtEl>
                                          <p:spTgt spid="73740"/>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1000" fill="hold"/>
                                        <p:tgtEl>
                                          <p:spTgt spid="73741"/>
                                        </p:tgtEl>
                                        <p:attrNameLst>
                                          <p:attrName>fillcolor</p:attrName>
                                        </p:attrNameLst>
                                      </p:cBhvr>
                                      <p:to>
                                        <a:srgbClr val="FF33CC"/>
                                      </p:to>
                                    </p:animClr>
                                    <p:set>
                                      <p:cBhvr>
                                        <p:cTn id="98" dur="1000" fill="hold"/>
                                        <p:tgtEl>
                                          <p:spTgt spid="73741"/>
                                        </p:tgtEl>
                                        <p:attrNameLst>
                                          <p:attrName>fill.type</p:attrName>
                                        </p:attrNameLst>
                                      </p:cBhvr>
                                      <p:to>
                                        <p:strVal val="solid"/>
                                      </p:to>
                                    </p:set>
                                    <p:set>
                                      <p:cBhvr>
                                        <p:cTn id="99" dur="1000" fill="hold"/>
                                        <p:tgtEl>
                                          <p:spTgt spid="73741"/>
                                        </p:tgtEl>
                                        <p:attrNameLst>
                                          <p:attrName>fill.on</p:attrName>
                                        </p:attrNameLst>
                                      </p:cBhvr>
                                      <p:to>
                                        <p:strVal val="true"/>
                                      </p:to>
                                    </p:set>
                                  </p:childTnLst>
                                </p:cTn>
                              </p:par>
                            </p:childTnLst>
                          </p:cTn>
                        </p:par>
                        <p:par>
                          <p:cTn id="100" fill="hold" nodeType="afterGroup">
                            <p:stCondLst>
                              <p:cond delay="1000"/>
                            </p:stCondLst>
                            <p:childTnLst>
                              <p:par>
                                <p:cTn id="101" presetID="4" presetClass="entr" presetSubtype="32" fill="hold" grpId="0" nodeType="afterEffect">
                                  <p:stCondLst>
                                    <p:cond delay="0"/>
                                  </p:stCondLst>
                                  <p:childTnLst>
                                    <p:set>
                                      <p:cBhvr>
                                        <p:cTn id="102" dur="1" fill="hold">
                                          <p:stCondLst>
                                            <p:cond delay="0"/>
                                          </p:stCondLst>
                                        </p:cTn>
                                        <p:tgtEl>
                                          <p:spTgt spid="73742"/>
                                        </p:tgtEl>
                                        <p:attrNameLst>
                                          <p:attrName>style.visibility</p:attrName>
                                        </p:attrNameLst>
                                      </p:cBhvr>
                                      <p:to>
                                        <p:strVal val="visible"/>
                                      </p:to>
                                    </p:set>
                                    <p:animEffect transition="in" filter="box(out)">
                                      <p:cBhvr>
                                        <p:cTn id="103" dur="500"/>
                                        <p:tgtEl>
                                          <p:spTgt spid="7374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8" presetClass="exit" presetSubtype="16" fill="hold" grpId="1" nodeType="clickEffect">
                                  <p:stCondLst>
                                    <p:cond delay="0"/>
                                  </p:stCondLst>
                                  <p:childTnLst>
                                    <p:animEffect transition="out" filter="diamond(in)">
                                      <p:cBhvr>
                                        <p:cTn id="107" dur="500"/>
                                        <p:tgtEl>
                                          <p:spTgt spid="73740"/>
                                        </p:tgtEl>
                                      </p:cBhvr>
                                    </p:animEffect>
                                    <p:set>
                                      <p:cBhvr>
                                        <p:cTn id="108" dur="1" fill="hold">
                                          <p:stCondLst>
                                            <p:cond delay="499"/>
                                          </p:stCondLst>
                                        </p:cTn>
                                        <p:tgtEl>
                                          <p:spTgt spid="73740"/>
                                        </p:tgtEl>
                                        <p:attrNameLst>
                                          <p:attrName>style.visibility</p:attrName>
                                        </p:attrNameLst>
                                      </p:cBhvr>
                                      <p:to>
                                        <p:strVal val="hidden"/>
                                      </p:to>
                                    </p:set>
                                  </p:childTnLst>
                                </p:cTn>
                              </p:par>
                              <p:par>
                                <p:cTn id="109" presetID="8" presetClass="exit" presetSubtype="16" fill="hold" nodeType="withEffect">
                                  <p:stCondLst>
                                    <p:cond delay="0"/>
                                  </p:stCondLst>
                                  <p:childTnLst>
                                    <p:animEffect transition="out" filter="diamond(in)">
                                      <p:cBhvr>
                                        <p:cTn id="110" dur="500"/>
                                        <p:tgtEl>
                                          <p:spTgt spid="73741"/>
                                        </p:tgtEl>
                                      </p:cBhvr>
                                    </p:animEffect>
                                    <p:set>
                                      <p:cBhvr>
                                        <p:cTn id="111" dur="1" fill="hold">
                                          <p:stCondLst>
                                            <p:cond delay="499"/>
                                          </p:stCondLst>
                                        </p:cTn>
                                        <p:tgtEl>
                                          <p:spTgt spid="73741"/>
                                        </p:tgtEl>
                                        <p:attrNameLst>
                                          <p:attrName>style.visibility</p:attrName>
                                        </p:attrNameLst>
                                      </p:cBhvr>
                                      <p:to>
                                        <p:strVal val="hidden"/>
                                      </p:to>
                                    </p:set>
                                  </p:childTnLst>
                                </p:cTn>
                              </p:par>
                            </p:childTnLst>
                          </p:cTn>
                        </p:par>
                      </p:childTnLst>
                    </p:cTn>
                  </p:par>
                </p:childTnLst>
              </p:cTn>
              <p:nextCondLst>
                <p:cond evt="onClick" delay="0">
                  <p:tgtEl>
                    <p:spTgt spid="73741"/>
                  </p:tgtEl>
                </p:cond>
              </p:nextCondLst>
            </p:seq>
            <p:seq concurrent="1" nextAc="seek">
              <p:cTn id="112" restart="whenNotActive" fill="hold" evtFilter="cancelBubble" nodeType="interactiveSeq">
                <p:stCondLst>
                  <p:cond evt="onClick" delay="0">
                    <p:tgtEl>
                      <p:spTgt spid="73742"/>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4" presetClass="exit" presetSubtype="16" fill="hold" grpId="1" nodeType="clickEffect">
                                  <p:stCondLst>
                                    <p:cond delay="0"/>
                                  </p:stCondLst>
                                  <p:childTnLst>
                                    <p:animEffect transition="out" filter="box(in)">
                                      <p:cBhvr>
                                        <p:cTn id="116" dur="500"/>
                                        <p:tgtEl>
                                          <p:spTgt spid="73742"/>
                                        </p:tgtEl>
                                      </p:cBhvr>
                                    </p:animEffect>
                                    <p:set>
                                      <p:cBhvr>
                                        <p:cTn id="117" dur="1" fill="hold">
                                          <p:stCondLst>
                                            <p:cond delay="499"/>
                                          </p:stCondLst>
                                        </p:cTn>
                                        <p:tgtEl>
                                          <p:spTgt spid="73742"/>
                                        </p:tgtEl>
                                        <p:attrNameLst>
                                          <p:attrName>style.visibility</p:attrName>
                                        </p:attrNameLst>
                                      </p:cBhvr>
                                      <p:to>
                                        <p:strVal val="hidden"/>
                                      </p:to>
                                    </p:set>
                                  </p:childTnLst>
                                </p:cTn>
                              </p:par>
                            </p:childTnLst>
                          </p:cTn>
                        </p:par>
                      </p:childTnLst>
                    </p:cTn>
                  </p:par>
                </p:childTnLst>
              </p:cTn>
              <p:nextCondLst>
                <p:cond evt="onClick" delay="0">
                  <p:tgtEl>
                    <p:spTgt spid="73742"/>
                  </p:tgtEl>
                </p:cond>
              </p:nextCondLst>
            </p:seq>
          </p:childTnLst>
        </p:cTn>
      </p:par>
    </p:tnLst>
    <p:bldLst>
      <p:bldP spid="73733" grpId="0" animBg="1"/>
      <p:bldP spid="73733" grpId="1" animBg="1"/>
      <p:bldP spid="73734" grpId="0" animBg="1"/>
      <p:bldP spid="73734" grpId="1" animBg="1"/>
      <p:bldP spid="73736" grpId="0" animBg="1"/>
      <p:bldP spid="73736" grpId="1" animBg="1"/>
      <p:bldP spid="73737" grpId="0" animBg="1"/>
      <p:bldP spid="73737" grpId="1" animBg="1"/>
      <p:bldP spid="73739" grpId="0" animBg="1"/>
      <p:bldP spid="73739" grpId="1" animBg="1"/>
      <p:bldP spid="73740" grpId="0" animBg="1"/>
      <p:bldP spid="73740" grpId="1" animBg="1"/>
      <p:bldP spid="73742" grpId="0" animBg="1"/>
      <p:bldP spid="7374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085D34D-ACEC-414B-ADA2-577A6A9186BB}"/>
              </a:ext>
            </a:extLst>
          </p:cNvPr>
          <p:cNvSpPr>
            <a:spLocks noGrp="1" noChangeArrowheads="1"/>
          </p:cNvSpPr>
          <p:nvPr>
            <p:ph type="title"/>
          </p:nvPr>
        </p:nvSpPr>
        <p:spPr>
          <a:xfrm>
            <a:off x="179388" y="1628775"/>
            <a:ext cx="8748712" cy="433388"/>
          </a:xfrm>
          <a:solidFill>
            <a:srgbClr val="F4F4AA"/>
          </a:solidFill>
          <a:ln/>
          <a:extLst>
            <a:ext uri="{91240B29-F687-4F45-9708-019B960494DF}">
              <a14:hiddenLine xmlns:a14="http://schemas.microsoft.com/office/drawing/2010/main" w="9525">
                <a:solidFill>
                  <a:srgbClr val="FF0000"/>
                </a:solidFill>
                <a:miter lim="800000"/>
                <a:headEnd/>
                <a:tailEnd/>
              </a14:hiddenLine>
            </a:ext>
          </a:extLst>
        </p:spPr>
        <p:txBody>
          <a:bodyPr/>
          <a:lstStyle/>
          <a:p>
            <a:pPr algn="l"/>
            <a:r>
              <a:rPr lang="en-US" altLang="en-US" sz="2400" b="1">
                <a:solidFill>
                  <a:srgbClr val="FF0000"/>
                </a:solidFill>
                <a:latin typeface="Times New Roman" panose="02020603050405020304" pitchFamily="18" charset="0"/>
              </a:rPr>
              <a:t>1/</a:t>
            </a:r>
            <a:r>
              <a:rPr lang="en-US" altLang="en-US" sz="2400" b="1">
                <a:latin typeface="Times New Roman" panose="02020603050405020304" pitchFamily="18" charset="0"/>
              </a:rPr>
              <a:t> </a:t>
            </a:r>
            <a:r>
              <a:rPr lang="en-US" altLang="en-US" sz="2000" b="1">
                <a:solidFill>
                  <a:srgbClr val="FF0000"/>
                </a:solidFill>
              </a:rPr>
              <a:t>Mục đích các chính sách khai thác kinh tế của thực dân Pháp là gì ?</a:t>
            </a:r>
          </a:p>
        </p:txBody>
      </p:sp>
      <p:sp>
        <p:nvSpPr>
          <p:cNvPr id="75779" name="Rectangle 3">
            <a:extLst>
              <a:ext uri="{FF2B5EF4-FFF2-40B4-BE49-F238E27FC236}">
                <a16:creationId xmlns:a16="http://schemas.microsoft.com/office/drawing/2014/main" id="{6CC1ED0C-B6F8-408D-AD24-A1BE81A3FE0C}"/>
              </a:ext>
            </a:extLst>
          </p:cNvPr>
          <p:cNvSpPr>
            <a:spLocks noChangeArrowheads="1"/>
          </p:cNvSpPr>
          <p:nvPr/>
        </p:nvSpPr>
        <p:spPr bwMode="auto">
          <a:xfrm>
            <a:off x="1066800" y="2455863"/>
            <a:ext cx="753745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000" b="1"/>
              <a:t>Nhằm cứu vãn nền nông nghiệp đang sa sút ở Việt Nam.</a:t>
            </a:r>
          </a:p>
        </p:txBody>
      </p:sp>
      <p:sp>
        <p:nvSpPr>
          <p:cNvPr id="75780" name="Rectangle 4">
            <a:extLst>
              <a:ext uri="{FF2B5EF4-FFF2-40B4-BE49-F238E27FC236}">
                <a16:creationId xmlns:a16="http://schemas.microsoft.com/office/drawing/2014/main" id="{E6822858-C00B-4018-9408-0E2172CA2589}"/>
              </a:ext>
            </a:extLst>
          </p:cNvPr>
          <p:cNvSpPr>
            <a:spLocks noChangeArrowheads="1"/>
          </p:cNvSpPr>
          <p:nvPr/>
        </p:nvSpPr>
        <p:spPr bwMode="auto">
          <a:xfrm>
            <a:off x="152400" y="2455863"/>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A</a:t>
            </a:r>
          </a:p>
        </p:txBody>
      </p:sp>
      <p:sp>
        <p:nvSpPr>
          <p:cNvPr id="75781" name="Text Box 5">
            <a:extLst>
              <a:ext uri="{FF2B5EF4-FFF2-40B4-BE49-F238E27FC236}">
                <a16:creationId xmlns:a16="http://schemas.microsoft.com/office/drawing/2014/main" id="{D6BE8D37-E6C5-493B-90C2-676612AA02EC}"/>
              </a:ext>
            </a:extLst>
          </p:cNvPr>
          <p:cNvSpPr txBox="1">
            <a:spLocks noChangeArrowheads="1"/>
          </p:cNvSpPr>
          <p:nvPr/>
        </p:nvSpPr>
        <p:spPr bwMode="auto">
          <a:xfrm>
            <a:off x="2987675" y="6165850"/>
            <a:ext cx="2882900" cy="519113"/>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a:t>
            </a:r>
            <a:r>
              <a:rPr lang="en-US" altLang="en-US" sz="2800">
                <a:latin typeface="Times New Roman" panose="02020603050405020304" pitchFamily="18" charset="0"/>
              </a:rPr>
              <a:t> </a:t>
            </a:r>
          </a:p>
        </p:txBody>
      </p:sp>
      <p:sp>
        <p:nvSpPr>
          <p:cNvPr id="75782" name="Rectangle 6">
            <a:extLst>
              <a:ext uri="{FF2B5EF4-FFF2-40B4-BE49-F238E27FC236}">
                <a16:creationId xmlns:a16="http://schemas.microsoft.com/office/drawing/2014/main" id="{7AE2EAFD-5207-4B02-A40C-8439099A14CD}"/>
              </a:ext>
            </a:extLst>
          </p:cNvPr>
          <p:cNvSpPr>
            <a:spLocks noChangeArrowheads="1"/>
          </p:cNvSpPr>
          <p:nvPr/>
        </p:nvSpPr>
        <p:spPr bwMode="auto">
          <a:xfrm>
            <a:off x="1042988" y="3248025"/>
            <a:ext cx="7561262"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000" b="1">
                <a:latin typeface="Tahoma" panose="020B0604030504040204" pitchFamily="34" charset="0"/>
              </a:rPr>
              <a:t>Nhằm đưa nền sản xuất công nghiệp nặng vào Việt Nam</a:t>
            </a:r>
            <a:endParaRPr lang="en-US" altLang="en-US" sz="2000" b="1"/>
          </a:p>
        </p:txBody>
      </p:sp>
      <p:sp>
        <p:nvSpPr>
          <p:cNvPr id="75783" name="Rectangle 7">
            <a:extLst>
              <a:ext uri="{FF2B5EF4-FFF2-40B4-BE49-F238E27FC236}">
                <a16:creationId xmlns:a16="http://schemas.microsoft.com/office/drawing/2014/main" id="{53AC51AA-8D0F-4FCA-ACD6-8225D8177E7A}"/>
              </a:ext>
            </a:extLst>
          </p:cNvPr>
          <p:cNvSpPr>
            <a:spLocks noChangeArrowheads="1"/>
          </p:cNvSpPr>
          <p:nvPr/>
        </p:nvSpPr>
        <p:spPr bwMode="auto">
          <a:xfrm>
            <a:off x="179388" y="3227388"/>
            <a:ext cx="658812" cy="7064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B</a:t>
            </a:r>
          </a:p>
        </p:txBody>
      </p:sp>
      <p:sp>
        <p:nvSpPr>
          <p:cNvPr id="75784" name="Text Box 8">
            <a:extLst>
              <a:ext uri="{FF2B5EF4-FFF2-40B4-BE49-F238E27FC236}">
                <a16:creationId xmlns:a16="http://schemas.microsoft.com/office/drawing/2014/main" id="{BEEC1BD5-84C0-4B90-AD91-F5742C006F7D}"/>
              </a:ext>
            </a:extLst>
          </p:cNvPr>
          <p:cNvSpPr txBox="1">
            <a:spLocks noChangeArrowheads="1"/>
          </p:cNvSpPr>
          <p:nvPr/>
        </p:nvSpPr>
        <p:spPr bwMode="auto">
          <a:xfrm>
            <a:off x="33338" y="6237288"/>
            <a:ext cx="2882900"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a:t>
            </a:r>
          </a:p>
        </p:txBody>
      </p:sp>
      <p:sp>
        <p:nvSpPr>
          <p:cNvPr id="75785" name="Rectangle 9">
            <a:extLst>
              <a:ext uri="{FF2B5EF4-FFF2-40B4-BE49-F238E27FC236}">
                <a16:creationId xmlns:a16="http://schemas.microsoft.com/office/drawing/2014/main" id="{851B70FA-F6D5-448C-9B6B-FA36C3B60E7B}"/>
              </a:ext>
            </a:extLst>
          </p:cNvPr>
          <p:cNvSpPr>
            <a:spLocks noChangeArrowheads="1"/>
          </p:cNvSpPr>
          <p:nvPr/>
        </p:nvSpPr>
        <p:spPr bwMode="auto">
          <a:xfrm>
            <a:off x="1104900" y="4038600"/>
            <a:ext cx="749935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2000" b="1">
                <a:latin typeface="Tahoma" panose="020B0604030504040204" pitchFamily="34" charset="0"/>
              </a:rPr>
              <a:t>Nhằm phát triển nền kinh tế ở Việt Nam</a:t>
            </a:r>
            <a:endParaRPr lang="en-US" altLang="en-US" sz="2000" b="1"/>
          </a:p>
        </p:txBody>
      </p:sp>
      <p:sp>
        <p:nvSpPr>
          <p:cNvPr id="75786" name="Rectangle 10">
            <a:extLst>
              <a:ext uri="{FF2B5EF4-FFF2-40B4-BE49-F238E27FC236}">
                <a16:creationId xmlns:a16="http://schemas.microsoft.com/office/drawing/2014/main" id="{E2E071A2-88F9-4BC5-B1D7-B7B71B4C52F1}"/>
              </a:ext>
            </a:extLst>
          </p:cNvPr>
          <p:cNvSpPr>
            <a:spLocks noChangeArrowheads="1"/>
          </p:cNvSpPr>
          <p:nvPr/>
        </p:nvSpPr>
        <p:spPr bwMode="auto">
          <a:xfrm>
            <a:off x="152400" y="4038600"/>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C</a:t>
            </a:r>
          </a:p>
        </p:txBody>
      </p:sp>
      <p:sp>
        <p:nvSpPr>
          <p:cNvPr id="75787" name="Text Box 11">
            <a:extLst>
              <a:ext uri="{FF2B5EF4-FFF2-40B4-BE49-F238E27FC236}">
                <a16:creationId xmlns:a16="http://schemas.microsoft.com/office/drawing/2014/main" id="{80CF412B-63CA-42BF-BC1B-7EA1BA9E8228}"/>
              </a:ext>
            </a:extLst>
          </p:cNvPr>
          <p:cNvSpPr txBox="1">
            <a:spLocks noChangeArrowheads="1"/>
          </p:cNvSpPr>
          <p:nvPr/>
        </p:nvSpPr>
        <p:spPr bwMode="auto">
          <a:xfrm>
            <a:off x="6003925" y="6211888"/>
            <a:ext cx="3032125"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 ! </a:t>
            </a:r>
          </a:p>
        </p:txBody>
      </p:sp>
      <p:sp>
        <p:nvSpPr>
          <p:cNvPr id="75788" name="Rectangle 12">
            <a:extLst>
              <a:ext uri="{FF2B5EF4-FFF2-40B4-BE49-F238E27FC236}">
                <a16:creationId xmlns:a16="http://schemas.microsoft.com/office/drawing/2014/main" id="{EFDE9F19-B1E7-4E01-A008-23EC175EB65D}"/>
              </a:ext>
            </a:extLst>
          </p:cNvPr>
          <p:cNvSpPr>
            <a:spLocks noChangeArrowheads="1"/>
          </p:cNvSpPr>
          <p:nvPr/>
        </p:nvSpPr>
        <p:spPr bwMode="auto">
          <a:xfrm>
            <a:off x="1085850" y="4830763"/>
            <a:ext cx="7518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20000"/>
              </a:spcBef>
            </a:pPr>
            <a:r>
              <a:rPr lang="en-US" altLang="en-US" sz="2000" b="1"/>
              <a:t>Nhằm vơ vét sức người, sức của của nhân dân Đông Dương.</a:t>
            </a:r>
          </a:p>
        </p:txBody>
      </p:sp>
      <p:sp>
        <p:nvSpPr>
          <p:cNvPr id="75789" name="Rectangle 13">
            <a:hlinkClick r:id="" action="ppaction://noaction">
              <a:snd r:embed="rId2" name="applause.wav"/>
            </a:hlinkClick>
            <a:extLst>
              <a:ext uri="{FF2B5EF4-FFF2-40B4-BE49-F238E27FC236}">
                <a16:creationId xmlns:a16="http://schemas.microsoft.com/office/drawing/2014/main" id="{AEE56B39-FAD1-4D41-A75E-AE1C94DD9027}"/>
              </a:ext>
            </a:extLst>
          </p:cNvPr>
          <p:cNvSpPr>
            <a:spLocks noChangeArrowheads="1"/>
          </p:cNvSpPr>
          <p:nvPr/>
        </p:nvSpPr>
        <p:spPr bwMode="auto">
          <a:xfrm>
            <a:off x="152400" y="4830763"/>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D</a:t>
            </a:r>
          </a:p>
        </p:txBody>
      </p:sp>
      <p:sp>
        <p:nvSpPr>
          <p:cNvPr id="75790" name="Text Box 14">
            <a:extLst>
              <a:ext uri="{FF2B5EF4-FFF2-40B4-BE49-F238E27FC236}">
                <a16:creationId xmlns:a16="http://schemas.microsoft.com/office/drawing/2014/main" id="{DE79B071-D7AF-47E2-90C1-E31CC5FAC876}"/>
              </a:ext>
            </a:extLst>
          </p:cNvPr>
          <p:cNvSpPr txBox="1">
            <a:spLocks noChangeArrowheads="1"/>
          </p:cNvSpPr>
          <p:nvPr/>
        </p:nvSpPr>
        <p:spPr bwMode="auto">
          <a:xfrm>
            <a:off x="2411413" y="5589588"/>
            <a:ext cx="3900487"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Hoan hô ! Bạn chọn đúng</a:t>
            </a:r>
          </a:p>
        </p:txBody>
      </p:sp>
      <p:sp>
        <p:nvSpPr>
          <p:cNvPr id="75791" name="Rectangle 15">
            <a:extLst>
              <a:ext uri="{FF2B5EF4-FFF2-40B4-BE49-F238E27FC236}">
                <a16:creationId xmlns:a16="http://schemas.microsoft.com/office/drawing/2014/main" id="{8B7E7C84-57CC-4EBD-B05D-1FA084005CAD}"/>
              </a:ext>
            </a:extLst>
          </p:cNvPr>
          <p:cNvSpPr>
            <a:spLocks noChangeArrowheads="1"/>
          </p:cNvSpPr>
          <p:nvPr/>
        </p:nvSpPr>
        <p:spPr bwMode="auto">
          <a:xfrm>
            <a:off x="2195513" y="908050"/>
            <a:ext cx="142875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a:t>
            </a:r>
            <a:r>
              <a:rPr lang="en-US" altLang="en-US" sz="2400" b="1">
                <a:solidFill>
                  <a:schemeClr val="tx2"/>
                </a:solidFill>
              </a:rPr>
              <a:t>Bài tập:</a:t>
            </a:r>
            <a:r>
              <a:rPr lang="en-US" altLang="en-US"/>
              <a:t> </a:t>
            </a:r>
            <a:endParaRPr lang="vi-VN" altLang="en-US"/>
          </a:p>
        </p:txBody>
      </p:sp>
      <p:sp>
        <p:nvSpPr>
          <p:cNvPr id="75792" name="Rectangle 16">
            <a:extLst>
              <a:ext uri="{FF2B5EF4-FFF2-40B4-BE49-F238E27FC236}">
                <a16:creationId xmlns:a16="http://schemas.microsoft.com/office/drawing/2014/main" id="{70EB410A-2F4B-447A-B50C-9DE7093F7BCB}"/>
              </a:ext>
            </a:extLst>
          </p:cNvPr>
          <p:cNvSpPr>
            <a:spLocks noChangeArrowheads="1"/>
          </p:cNvSpPr>
          <p:nvPr/>
        </p:nvSpPr>
        <p:spPr bwMode="auto">
          <a:xfrm>
            <a:off x="3708400" y="836613"/>
            <a:ext cx="3529013" cy="504825"/>
          </a:xfrm>
          <a:prstGeom prst="rect">
            <a:avLst/>
          </a:prstGeom>
          <a:noFill/>
          <a:ln>
            <a:noFill/>
          </a:ln>
          <a:effectLst/>
          <a:extLst>
            <a:ext uri="{909E8E84-426E-40DD-AFC4-6F175D3DCCD1}">
              <a14:hiddenFill xmlns:a14="http://schemas.microsoft.com/office/drawing/2010/main">
                <a:solidFill>
                  <a:srgbClr val="F4F4A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2400" b="1" i="1" u="sng">
                <a:solidFill>
                  <a:srgbClr val="660066"/>
                </a:solidFill>
              </a:rPr>
              <a:t>Chọn đáp án đúng</a:t>
            </a:r>
          </a:p>
        </p:txBody>
      </p:sp>
      <p:sp>
        <p:nvSpPr>
          <p:cNvPr id="2" name="Text Box 1">
            <a:extLst>
              <a:ext uri="{FF2B5EF4-FFF2-40B4-BE49-F238E27FC236}">
                <a16:creationId xmlns:a16="http://schemas.microsoft.com/office/drawing/2014/main" id="{CCA1EC11-0673-CA45-8C86-B0F1915CEFAA}"/>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578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75779"/>
                                        </p:tgtEl>
                                        <p:attrNameLst>
                                          <p:attrName>fillcolor</p:attrName>
                                        </p:attrNameLst>
                                      </p:cBhvr>
                                      <p:to>
                                        <a:srgbClr val="FF33CC"/>
                                      </p:to>
                                    </p:animClr>
                                    <p:set>
                                      <p:cBhvr>
                                        <p:cTn id="7" dur="1000" fill="hold"/>
                                        <p:tgtEl>
                                          <p:spTgt spid="75779"/>
                                        </p:tgtEl>
                                        <p:attrNameLst>
                                          <p:attrName>fill.type</p:attrName>
                                        </p:attrNameLst>
                                      </p:cBhvr>
                                      <p:to>
                                        <p:strVal val="solid"/>
                                      </p:to>
                                    </p:set>
                                    <p:set>
                                      <p:cBhvr>
                                        <p:cTn id="8" dur="1000" fill="hold"/>
                                        <p:tgtEl>
                                          <p:spTgt spid="7577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75780"/>
                                        </p:tgtEl>
                                        <p:attrNameLst>
                                          <p:attrName>fillcolor</p:attrName>
                                        </p:attrNameLst>
                                      </p:cBhvr>
                                      <p:to>
                                        <a:srgbClr val="FF33CC"/>
                                      </p:to>
                                    </p:animClr>
                                    <p:set>
                                      <p:cBhvr>
                                        <p:cTn id="11" dur="1000" fill="hold"/>
                                        <p:tgtEl>
                                          <p:spTgt spid="75780"/>
                                        </p:tgtEl>
                                        <p:attrNameLst>
                                          <p:attrName>fill.type</p:attrName>
                                        </p:attrNameLst>
                                      </p:cBhvr>
                                      <p:to>
                                        <p:strVal val="solid"/>
                                      </p:to>
                                    </p:set>
                                    <p:set>
                                      <p:cBhvr>
                                        <p:cTn id="12" dur="1000" fill="hold"/>
                                        <p:tgtEl>
                                          <p:spTgt spid="75780"/>
                                        </p:tgtEl>
                                        <p:attrNameLst>
                                          <p:attrName>fill.on</p:attrName>
                                        </p:attrNameLst>
                                      </p:cBhvr>
                                      <p:to>
                                        <p:strVal val="true"/>
                                      </p:to>
                                    </p:set>
                                  </p:childTnLst>
                                </p:cTn>
                              </p:par>
                            </p:childTnLst>
                          </p:cTn>
                        </p:par>
                        <p:par>
                          <p:cTn id="13" fill="hold" nodeType="afterGroup">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75781"/>
                                        </p:tgtEl>
                                        <p:attrNameLst>
                                          <p:attrName>style.visibility</p:attrName>
                                        </p:attrNameLst>
                                      </p:cBhvr>
                                      <p:to>
                                        <p:strVal val="visible"/>
                                      </p:to>
                                    </p:set>
                                    <p:animEffect transition="in" filter="box(out)">
                                      <p:cBhvr>
                                        <p:cTn id="16" dur="500"/>
                                        <p:tgtEl>
                                          <p:spTgt spid="757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nodeType="clickEffect">
                                  <p:stCondLst>
                                    <p:cond delay="0"/>
                                  </p:stCondLst>
                                  <p:childTnLst>
                                    <p:animEffect transition="out" filter="diamond(in)">
                                      <p:cBhvr>
                                        <p:cTn id="20" dur="500"/>
                                        <p:tgtEl>
                                          <p:spTgt spid="75779"/>
                                        </p:tgtEl>
                                      </p:cBhvr>
                                    </p:animEffect>
                                    <p:set>
                                      <p:cBhvr>
                                        <p:cTn id="21" dur="1" fill="hold">
                                          <p:stCondLst>
                                            <p:cond delay="499"/>
                                          </p:stCondLst>
                                        </p:cTn>
                                        <p:tgtEl>
                                          <p:spTgt spid="75779"/>
                                        </p:tgtEl>
                                        <p:attrNameLst>
                                          <p:attrName>style.visibility</p:attrName>
                                        </p:attrNameLst>
                                      </p:cBhvr>
                                      <p:to>
                                        <p:strVal val="hidden"/>
                                      </p:to>
                                    </p:set>
                                  </p:childTnLst>
                                </p:cTn>
                              </p:par>
                              <p:par>
                                <p:cTn id="22" presetID="8" presetClass="exit" presetSubtype="16" fill="hold" nodeType="withEffect">
                                  <p:stCondLst>
                                    <p:cond delay="0"/>
                                  </p:stCondLst>
                                  <p:childTnLst>
                                    <p:animEffect transition="out" filter="diamond(in)">
                                      <p:cBhvr>
                                        <p:cTn id="23" dur="500"/>
                                        <p:tgtEl>
                                          <p:spTgt spid="75780"/>
                                        </p:tgtEl>
                                      </p:cBhvr>
                                    </p:animEffect>
                                    <p:set>
                                      <p:cBhvr>
                                        <p:cTn id="24" dur="1" fill="hold">
                                          <p:stCondLst>
                                            <p:cond delay="499"/>
                                          </p:stCondLst>
                                        </p:cTn>
                                        <p:tgtEl>
                                          <p:spTgt spid="75780"/>
                                        </p:tgtEl>
                                        <p:attrNameLst>
                                          <p:attrName>style.visibility</p:attrName>
                                        </p:attrNameLst>
                                      </p:cBhvr>
                                      <p:to>
                                        <p:strVal val="hidden"/>
                                      </p:to>
                                    </p:set>
                                  </p:childTnLst>
                                </p:cTn>
                              </p:par>
                            </p:childTnLst>
                          </p:cTn>
                        </p:par>
                      </p:childTnLst>
                    </p:cTn>
                  </p:par>
                </p:childTnLst>
              </p:cTn>
              <p:nextCondLst>
                <p:cond evt="onClick" delay="0">
                  <p:tgtEl>
                    <p:spTgt spid="75780"/>
                  </p:tgtEl>
                </p:cond>
              </p:nextCondLst>
            </p:seq>
            <p:seq concurrent="1" nextAc="seek">
              <p:cTn id="25" restart="whenNotActive" fill="hold" evtFilter="cancelBubble" nodeType="interactiveSeq">
                <p:stCondLst>
                  <p:cond evt="onClick" delay="0">
                    <p:tgtEl>
                      <p:spTgt spid="75781"/>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75781"/>
                                        </p:tgtEl>
                                      </p:cBhvr>
                                    </p:animEffect>
                                    <p:set>
                                      <p:cBhvr>
                                        <p:cTn id="30" dur="1" fill="hold">
                                          <p:stCondLst>
                                            <p:cond delay="499"/>
                                          </p:stCondLst>
                                        </p:cTn>
                                        <p:tgtEl>
                                          <p:spTgt spid="75781"/>
                                        </p:tgtEl>
                                        <p:attrNameLst>
                                          <p:attrName>style.visibility</p:attrName>
                                        </p:attrNameLst>
                                      </p:cBhvr>
                                      <p:to>
                                        <p:strVal val="hidden"/>
                                      </p:to>
                                    </p:set>
                                  </p:childTnLst>
                                </p:cTn>
                              </p:par>
                            </p:childTnLst>
                          </p:cTn>
                        </p:par>
                      </p:childTnLst>
                    </p:cTn>
                  </p:par>
                </p:childTnLst>
              </p:cTn>
              <p:nextCondLst>
                <p:cond evt="onClick" delay="0">
                  <p:tgtEl>
                    <p:spTgt spid="75781"/>
                  </p:tgtEl>
                </p:cond>
              </p:nextCondLst>
            </p:seq>
            <p:seq concurrent="1" nextAc="seek">
              <p:cTn id="31" restart="whenNotActive" fill="hold" evtFilter="cancelBubble" nodeType="interactiveSeq">
                <p:stCondLst>
                  <p:cond evt="onClick" delay="0">
                    <p:tgtEl>
                      <p:spTgt spid="75783"/>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mph" presetSubtype="2" fill="hold" grpId="0" nodeType="clickEffect">
                                  <p:stCondLst>
                                    <p:cond delay="0"/>
                                  </p:stCondLst>
                                  <p:childTnLst>
                                    <p:animClr clrSpc="rgb" dir="cw">
                                      <p:cBhvr>
                                        <p:cTn id="35" dur="1000" fill="hold"/>
                                        <p:tgtEl>
                                          <p:spTgt spid="75782"/>
                                        </p:tgtEl>
                                        <p:attrNameLst>
                                          <p:attrName>fillcolor</p:attrName>
                                        </p:attrNameLst>
                                      </p:cBhvr>
                                      <p:to>
                                        <a:srgbClr val="FF33CC"/>
                                      </p:to>
                                    </p:animClr>
                                    <p:set>
                                      <p:cBhvr>
                                        <p:cTn id="36" dur="1000" fill="hold"/>
                                        <p:tgtEl>
                                          <p:spTgt spid="75782"/>
                                        </p:tgtEl>
                                        <p:attrNameLst>
                                          <p:attrName>fill.type</p:attrName>
                                        </p:attrNameLst>
                                      </p:cBhvr>
                                      <p:to>
                                        <p:strVal val="solid"/>
                                      </p:to>
                                    </p:set>
                                    <p:set>
                                      <p:cBhvr>
                                        <p:cTn id="37" dur="1000" fill="hold"/>
                                        <p:tgtEl>
                                          <p:spTgt spid="75782"/>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1000" fill="hold"/>
                                        <p:tgtEl>
                                          <p:spTgt spid="75783"/>
                                        </p:tgtEl>
                                        <p:attrNameLst>
                                          <p:attrName>fillcolor</p:attrName>
                                        </p:attrNameLst>
                                      </p:cBhvr>
                                      <p:to>
                                        <a:srgbClr val="FF33CC"/>
                                      </p:to>
                                    </p:animClr>
                                    <p:set>
                                      <p:cBhvr>
                                        <p:cTn id="40" dur="1000" fill="hold"/>
                                        <p:tgtEl>
                                          <p:spTgt spid="75783"/>
                                        </p:tgtEl>
                                        <p:attrNameLst>
                                          <p:attrName>fill.type</p:attrName>
                                        </p:attrNameLst>
                                      </p:cBhvr>
                                      <p:to>
                                        <p:strVal val="solid"/>
                                      </p:to>
                                    </p:set>
                                    <p:set>
                                      <p:cBhvr>
                                        <p:cTn id="41" dur="1000" fill="hold"/>
                                        <p:tgtEl>
                                          <p:spTgt spid="75783"/>
                                        </p:tgtEl>
                                        <p:attrNameLst>
                                          <p:attrName>fill.on</p:attrName>
                                        </p:attrNameLst>
                                      </p:cBhvr>
                                      <p:to>
                                        <p:strVal val="true"/>
                                      </p:to>
                                    </p:set>
                                  </p:childTnLst>
                                </p:cTn>
                              </p:par>
                            </p:childTnLst>
                          </p:cTn>
                        </p:par>
                        <p:par>
                          <p:cTn id="42" fill="hold" nodeType="afterGroup">
                            <p:stCondLst>
                              <p:cond delay="1000"/>
                            </p:stCondLst>
                            <p:childTnLst>
                              <p:par>
                                <p:cTn id="43" presetID="4" presetClass="entr" presetSubtype="32" fill="hold" grpId="0" nodeType="afterEffect">
                                  <p:stCondLst>
                                    <p:cond delay="0"/>
                                  </p:stCondLst>
                                  <p:childTnLst>
                                    <p:set>
                                      <p:cBhvr>
                                        <p:cTn id="44" dur="1" fill="hold">
                                          <p:stCondLst>
                                            <p:cond delay="0"/>
                                          </p:stCondLst>
                                        </p:cTn>
                                        <p:tgtEl>
                                          <p:spTgt spid="75784"/>
                                        </p:tgtEl>
                                        <p:attrNameLst>
                                          <p:attrName>style.visibility</p:attrName>
                                        </p:attrNameLst>
                                      </p:cBhvr>
                                      <p:to>
                                        <p:strVal val="visible"/>
                                      </p:to>
                                    </p:set>
                                    <p:animEffect transition="in" filter="box(out)">
                                      <p:cBhvr>
                                        <p:cTn id="45" dur="500"/>
                                        <p:tgtEl>
                                          <p:spTgt spid="7578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xit" presetSubtype="16" fill="hold" grpId="1" nodeType="clickEffect">
                                  <p:stCondLst>
                                    <p:cond delay="0"/>
                                  </p:stCondLst>
                                  <p:childTnLst>
                                    <p:animEffect transition="out" filter="diamond(in)">
                                      <p:cBhvr>
                                        <p:cTn id="49" dur="500"/>
                                        <p:tgtEl>
                                          <p:spTgt spid="75782"/>
                                        </p:tgtEl>
                                      </p:cBhvr>
                                    </p:animEffect>
                                    <p:set>
                                      <p:cBhvr>
                                        <p:cTn id="50" dur="1" fill="hold">
                                          <p:stCondLst>
                                            <p:cond delay="499"/>
                                          </p:stCondLst>
                                        </p:cTn>
                                        <p:tgtEl>
                                          <p:spTgt spid="75782"/>
                                        </p:tgtEl>
                                        <p:attrNameLst>
                                          <p:attrName>style.visibility</p:attrName>
                                        </p:attrNameLst>
                                      </p:cBhvr>
                                      <p:to>
                                        <p:strVal val="hidden"/>
                                      </p:to>
                                    </p:set>
                                  </p:childTnLst>
                                </p:cTn>
                              </p:par>
                              <p:par>
                                <p:cTn id="51" presetID="8" presetClass="exit" presetSubtype="16" fill="hold" nodeType="withEffect">
                                  <p:stCondLst>
                                    <p:cond delay="0"/>
                                  </p:stCondLst>
                                  <p:childTnLst>
                                    <p:animEffect transition="out" filter="diamond(in)">
                                      <p:cBhvr>
                                        <p:cTn id="52" dur="500"/>
                                        <p:tgtEl>
                                          <p:spTgt spid="75783"/>
                                        </p:tgtEl>
                                      </p:cBhvr>
                                    </p:animEffect>
                                    <p:set>
                                      <p:cBhvr>
                                        <p:cTn id="53" dur="1" fill="hold">
                                          <p:stCondLst>
                                            <p:cond delay="499"/>
                                          </p:stCondLst>
                                        </p:cTn>
                                        <p:tgtEl>
                                          <p:spTgt spid="75783"/>
                                        </p:tgtEl>
                                        <p:attrNameLst>
                                          <p:attrName>style.visibility</p:attrName>
                                        </p:attrNameLst>
                                      </p:cBhvr>
                                      <p:to>
                                        <p:strVal val="hidden"/>
                                      </p:to>
                                    </p:set>
                                  </p:childTnLst>
                                </p:cTn>
                              </p:par>
                            </p:childTnLst>
                          </p:cTn>
                        </p:par>
                      </p:childTnLst>
                    </p:cTn>
                  </p:par>
                </p:childTnLst>
              </p:cTn>
              <p:nextCondLst>
                <p:cond evt="onClick" delay="0">
                  <p:tgtEl>
                    <p:spTgt spid="75783"/>
                  </p:tgtEl>
                </p:cond>
              </p:nextCondLst>
            </p:seq>
            <p:seq concurrent="1" nextAc="seek">
              <p:cTn id="54" restart="whenNotActive" fill="hold" evtFilter="cancelBubble" nodeType="interactiveSeq">
                <p:stCondLst>
                  <p:cond evt="onClick" delay="0">
                    <p:tgtEl>
                      <p:spTgt spid="75784"/>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4" presetClass="exit" presetSubtype="16" fill="hold" grpId="1" nodeType="clickEffect">
                                  <p:stCondLst>
                                    <p:cond delay="0"/>
                                  </p:stCondLst>
                                  <p:childTnLst>
                                    <p:animEffect transition="out" filter="box(in)">
                                      <p:cBhvr>
                                        <p:cTn id="58" dur="500"/>
                                        <p:tgtEl>
                                          <p:spTgt spid="75784"/>
                                        </p:tgtEl>
                                      </p:cBhvr>
                                    </p:animEffect>
                                    <p:set>
                                      <p:cBhvr>
                                        <p:cTn id="59" dur="1" fill="hold">
                                          <p:stCondLst>
                                            <p:cond delay="499"/>
                                          </p:stCondLst>
                                        </p:cTn>
                                        <p:tgtEl>
                                          <p:spTgt spid="75784"/>
                                        </p:tgtEl>
                                        <p:attrNameLst>
                                          <p:attrName>style.visibility</p:attrName>
                                        </p:attrNameLst>
                                      </p:cBhvr>
                                      <p:to>
                                        <p:strVal val="hidden"/>
                                      </p:to>
                                    </p:set>
                                  </p:childTnLst>
                                </p:cTn>
                              </p:par>
                            </p:childTnLst>
                          </p:cTn>
                        </p:par>
                      </p:childTnLst>
                    </p:cTn>
                  </p:par>
                </p:childTnLst>
              </p:cTn>
              <p:nextCondLst>
                <p:cond evt="onClick" delay="0">
                  <p:tgtEl>
                    <p:spTgt spid="75784"/>
                  </p:tgtEl>
                </p:cond>
              </p:nextCondLst>
            </p:seq>
            <p:seq concurrent="1" nextAc="seek">
              <p:cTn id="60" restart="whenNotActive" fill="hold" evtFilter="cancelBubble" nodeType="interactiveSeq">
                <p:stCondLst>
                  <p:cond evt="onClick" delay="0">
                    <p:tgtEl>
                      <p:spTgt spid="75786"/>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grpId="0" nodeType="clickEffect">
                                  <p:stCondLst>
                                    <p:cond delay="0"/>
                                  </p:stCondLst>
                                  <p:childTnLst>
                                    <p:animClr clrSpc="rgb" dir="cw">
                                      <p:cBhvr>
                                        <p:cTn id="64" dur="1000" fill="hold"/>
                                        <p:tgtEl>
                                          <p:spTgt spid="75785"/>
                                        </p:tgtEl>
                                        <p:attrNameLst>
                                          <p:attrName>fillcolor</p:attrName>
                                        </p:attrNameLst>
                                      </p:cBhvr>
                                      <p:to>
                                        <a:srgbClr val="FF33CC"/>
                                      </p:to>
                                    </p:animClr>
                                    <p:set>
                                      <p:cBhvr>
                                        <p:cTn id="65" dur="1000" fill="hold"/>
                                        <p:tgtEl>
                                          <p:spTgt spid="75785"/>
                                        </p:tgtEl>
                                        <p:attrNameLst>
                                          <p:attrName>fill.type</p:attrName>
                                        </p:attrNameLst>
                                      </p:cBhvr>
                                      <p:to>
                                        <p:strVal val="solid"/>
                                      </p:to>
                                    </p:set>
                                    <p:set>
                                      <p:cBhvr>
                                        <p:cTn id="66" dur="1000" fill="hold"/>
                                        <p:tgtEl>
                                          <p:spTgt spid="75785"/>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1000" fill="hold"/>
                                        <p:tgtEl>
                                          <p:spTgt spid="75786"/>
                                        </p:tgtEl>
                                        <p:attrNameLst>
                                          <p:attrName>fillcolor</p:attrName>
                                        </p:attrNameLst>
                                      </p:cBhvr>
                                      <p:to>
                                        <a:srgbClr val="FF33CC"/>
                                      </p:to>
                                    </p:animClr>
                                    <p:set>
                                      <p:cBhvr>
                                        <p:cTn id="69" dur="1000" fill="hold"/>
                                        <p:tgtEl>
                                          <p:spTgt spid="75786"/>
                                        </p:tgtEl>
                                        <p:attrNameLst>
                                          <p:attrName>fill.type</p:attrName>
                                        </p:attrNameLst>
                                      </p:cBhvr>
                                      <p:to>
                                        <p:strVal val="solid"/>
                                      </p:to>
                                    </p:set>
                                    <p:set>
                                      <p:cBhvr>
                                        <p:cTn id="70" dur="1000" fill="hold"/>
                                        <p:tgtEl>
                                          <p:spTgt spid="75786"/>
                                        </p:tgtEl>
                                        <p:attrNameLst>
                                          <p:attrName>fill.on</p:attrName>
                                        </p:attrNameLst>
                                      </p:cBhvr>
                                      <p:to>
                                        <p:strVal val="true"/>
                                      </p:to>
                                    </p:set>
                                  </p:childTnLst>
                                </p:cTn>
                              </p:par>
                            </p:childTnLst>
                          </p:cTn>
                        </p:par>
                        <p:par>
                          <p:cTn id="71" fill="hold" nodeType="afterGroup">
                            <p:stCondLst>
                              <p:cond delay="1000"/>
                            </p:stCondLst>
                            <p:childTnLst>
                              <p:par>
                                <p:cTn id="72" presetID="4" presetClass="entr" presetSubtype="32" fill="hold" grpId="0" nodeType="afterEffect">
                                  <p:stCondLst>
                                    <p:cond delay="0"/>
                                  </p:stCondLst>
                                  <p:childTnLst>
                                    <p:set>
                                      <p:cBhvr>
                                        <p:cTn id="73" dur="1" fill="hold">
                                          <p:stCondLst>
                                            <p:cond delay="0"/>
                                          </p:stCondLst>
                                        </p:cTn>
                                        <p:tgtEl>
                                          <p:spTgt spid="75787"/>
                                        </p:tgtEl>
                                        <p:attrNameLst>
                                          <p:attrName>style.visibility</p:attrName>
                                        </p:attrNameLst>
                                      </p:cBhvr>
                                      <p:to>
                                        <p:strVal val="visible"/>
                                      </p:to>
                                    </p:set>
                                    <p:animEffect transition="in" filter="box(out)">
                                      <p:cBhvr>
                                        <p:cTn id="74" dur="500"/>
                                        <p:tgtEl>
                                          <p:spTgt spid="7578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xit" presetSubtype="16" fill="hold" grpId="1" nodeType="clickEffect">
                                  <p:stCondLst>
                                    <p:cond delay="0"/>
                                  </p:stCondLst>
                                  <p:childTnLst>
                                    <p:animEffect transition="out" filter="diamond(in)">
                                      <p:cBhvr>
                                        <p:cTn id="78" dur="500"/>
                                        <p:tgtEl>
                                          <p:spTgt spid="75785"/>
                                        </p:tgtEl>
                                      </p:cBhvr>
                                    </p:animEffect>
                                    <p:set>
                                      <p:cBhvr>
                                        <p:cTn id="79" dur="1" fill="hold">
                                          <p:stCondLst>
                                            <p:cond delay="499"/>
                                          </p:stCondLst>
                                        </p:cTn>
                                        <p:tgtEl>
                                          <p:spTgt spid="75785"/>
                                        </p:tgtEl>
                                        <p:attrNameLst>
                                          <p:attrName>style.visibility</p:attrName>
                                        </p:attrNameLst>
                                      </p:cBhvr>
                                      <p:to>
                                        <p:strVal val="hidden"/>
                                      </p:to>
                                    </p:set>
                                  </p:childTnLst>
                                </p:cTn>
                              </p:par>
                              <p:par>
                                <p:cTn id="80" presetID="8" presetClass="exit" presetSubtype="16" fill="hold" nodeType="withEffect">
                                  <p:stCondLst>
                                    <p:cond delay="0"/>
                                  </p:stCondLst>
                                  <p:childTnLst>
                                    <p:animEffect transition="out" filter="diamond(in)">
                                      <p:cBhvr>
                                        <p:cTn id="81" dur="500"/>
                                        <p:tgtEl>
                                          <p:spTgt spid="75786"/>
                                        </p:tgtEl>
                                      </p:cBhvr>
                                    </p:animEffect>
                                    <p:set>
                                      <p:cBhvr>
                                        <p:cTn id="82" dur="1" fill="hold">
                                          <p:stCondLst>
                                            <p:cond delay="499"/>
                                          </p:stCondLst>
                                        </p:cTn>
                                        <p:tgtEl>
                                          <p:spTgt spid="75786"/>
                                        </p:tgtEl>
                                        <p:attrNameLst>
                                          <p:attrName>style.visibility</p:attrName>
                                        </p:attrNameLst>
                                      </p:cBhvr>
                                      <p:to>
                                        <p:strVal val="hidden"/>
                                      </p:to>
                                    </p:set>
                                  </p:childTnLst>
                                </p:cTn>
                              </p:par>
                            </p:childTnLst>
                          </p:cTn>
                        </p:par>
                      </p:childTnLst>
                    </p:cTn>
                  </p:par>
                </p:childTnLst>
              </p:cTn>
              <p:nextCondLst>
                <p:cond evt="onClick" delay="0">
                  <p:tgtEl>
                    <p:spTgt spid="75786"/>
                  </p:tgtEl>
                </p:cond>
              </p:nextCondLst>
            </p:seq>
            <p:seq concurrent="1" nextAc="seek">
              <p:cTn id="83" restart="whenNotActive" fill="hold" evtFilter="cancelBubble" nodeType="interactiveSeq">
                <p:stCondLst>
                  <p:cond evt="onClick" delay="0">
                    <p:tgtEl>
                      <p:spTgt spid="75787"/>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4" presetClass="exit" presetSubtype="16" fill="hold" grpId="1" nodeType="clickEffect">
                                  <p:stCondLst>
                                    <p:cond delay="0"/>
                                  </p:stCondLst>
                                  <p:childTnLst>
                                    <p:animEffect transition="out" filter="box(in)">
                                      <p:cBhvr>
                                        <p:cTn id="87" dur="500"/>
                                        <p:tgtEl>
                                          <p:spTgt spid="75787"/>
                                        </p:tgtEl>
                                      </p:cBhvr>
                                    </p:animEffect>
                                    <p:set>
                                      <p:cBhvr>
                                        <p:cTn id="88" dur="1" fill="hold">
                                          <p:stCondLst>
                                            <p:cond delay="499"/>
                                          </p:stCondLst>
                                        </p:cTn>
                                        <p:tgtEl>
                                          <p:spTgt spid="75787"/>
                                        </p:tgtEl>
                                        <p:attrNameLst>
                                          <p:attrName>style.visibility</p:attrName>
                                        </p:attrNameLst>
                                      </p:cBhvr>
                                      <p:to>
                                        <p:strVal val="hidden"/>
                                      </p:to>
                                    </p:set>
                                  </p:childTnLst>
                                </p:cTn>
                              </p:par>
                            </p:childTnLst>
                          </p:cTn>
                        </p:par>
                      </p:childTnLst>
                    </p:cTn>
                  </p:par>
                </p:childTnLst>
              </p:cTn>
              <p:nextCondLst>
                <p:cond evt="onClick" delay="0">
                  <p:tgtEl>
                    <p:spTgt spid="75787"/>
                  </p:tgtEl>
                </p:cond>
              </p:nextCondLst>
            </p:seq>
            <p:seq concurrent="1" nextAc="seek">
              <p:cTn id="89" restart="whenNotActive" fill="hold" evtFilter="cancelBubble" nodeType="interactiveSeq">
                <p:stCondLst>
                  <p:cond evt="onClick" delay="0">
                    <p:tgtEl>
                      <p:spTgt spid="75789"/>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mph" presetSubtype="2" fill="hold" grpId="0" nodeType="clickEffect">
                                  <p:stCondLst>
                                    <p:cond delay="0"/>
                                  </p:stCondLst>
                                  <p:childTnLst>
                                    <p:animClr clrSpc="rgb" dir="cw">
                                      <p:cBhvr>
                                        <p:cTn id="93" dur="1000" fill="hold"/>
                                        <p:tgtEl>
                                          <p:spTgt spid="75788"/>
                                        </p:tgtEl>
                                        <p:attrNameLst>
                                          <p:attrName>fillcolor</p:attrName>
                                        </p:attrNameLst>
                                      </p:cBhvr>
                                      <p:to>
                                        <a:srgbClr val="FF33CC"/>
                                      </p:to>
                                    </p:animClr>
                                    <p:set>
                                      <p:cBhvr>
                                        <p:cTn id="94" dur="1000" fill="hold"/>
                                        <p:tgtEl>
                                          <p:spTgt spid="75788"/>
                                        </p:tgtEl>
                                        <p:attrNameLst>
                                          <p:attrName>fill.type</p:attrName>
                                        </p:attrNameLst>
                                      </p:cBhvr>
                                      <p:to>
                                        <p:strVal val="solid"/>
                                      </p:to>
                                    </p:set>
                                    <p:set>
                                      <p:cBhvr>
                                        <p:cTn id="95" dur="1000" fill="hold"/>
                                        <p:tgtEl>
                                          <p:spTgt spid="75788"/>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1000" fill="hold"/>
                                        <p:tgtEl>
                                          <p:spTgt spid="75789"/>
                                        </p:tgtEl>
                                        <p:attrNameLst>
                                          <p:attrName>fillcolor</p:attrName>
                                        </p:attrNameLst>
                                      </p:cBhvr>
                                      <p:to>
                                        <a:srgbClr val="FF33CC"/>
                                      </p:to>
                                    </p:animClr>
                                    <p:set>
                                      <p:cBhvr>
                                        <p:cTn id="98" dur="1000" fill="hold"/>
                                        <p:tgtEl>
                                          <p:spTgt spid="75789"/>
                                        </p:tgtEl>
                                        <p:attrNameLst>
                                          <p:attrName>fill.type</p:attrName>
                                        </p:attrNameLst>
                                      </p:cBhvr>
                                      <p:to>
                                        <p:strVal val="solid"/>
                                      </p:to>
                                    </p:set>
                                    <p:set>
                                      <p:cBhvr>
                                        <p:cTn id="99" dur="1000" fill="hold"/>
                                        <p:tgtEl>
                                          <p:spTgt spid="75789"/>
                                        </p:tgtEl>
                                        <p:attrNameLst>
                                          <p:attrName>fill.on</p:attrName>
                                        </p:attrNameLst>
                                      </p:cBhvr>
                                      <p:to>
                                        <p:strVal val="true"/>
                                      </p:to>
                                    </p:set>
                                  </p:childTnLst>
                                </p:cTn>
                              </p:par>
                            </p:childTnLst>
                          </p:cTn>
                        </p:par>
                        <p:par>
                          <p:cTn id="100" fill="hold" nodeType="afterGroup">
                            <p:stCondLst>
                              <p:cond delay="1000"/>
                            </p:stCondLst>
                            <p:childTnLst>
                              <p:par>
                                <p:cTn id="101" presetID="4" presetClass="entr" presetSubtype="32" fill="hold" grpId="0" nodeType="afterEffect">
                                  <p:stCondLst>
                                    <p:cond delay="0"/>
                                  </p:stCondLst>
                                  <p:childTnLst>
                                    <p:set>
                                      <p:cBhvr>
                                        <p:cTn id="102" dur="1" fill="hold">
                                          <p:stCondLst>
                                            <p:cond delay="0"/>
                                          </p:stCondLst>
                                        </p:cTn>
                                        <p:tgtEl>
                                          <p:spTgt spid="75790"/>
                                        </p:tgtEl>
                                        <p:attrNameLst>
                                          <p:attrName>style.visibility</p:attrName>
                                        </p:attrNameLst>
                                      </p:cBhvr>
                                      <p:to>
                                        <p:strVal val="visible"/>
                                      </p:to>
                                    </p:set>
                                    <p:animEffect transition="in" filter="box(out)">
                                      <p:cBhvr>
                                        <p:cTn id="103" dur="500"/>
                                        <p:tgtEl>
                                          <p:spTgt spid="7579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8" presetClass="exit" presetSubtype="16" fill="hold" grpId="1" nodeType="clickEffect">
                                  <p:stCondLst>
                                    <p:cond delay="0"/>
                                  </p:stCondLst>
                                  <p:childTnLst>
                                    <p:animEffect transition="out" filter="diamond(in)">
                                      <p:cBhvr>
                                        <p:cTn id="107" dur="500"/>
                                        <p:tgtEl>
                                          <p:spTgt spid="75788"/>
                                        </p:tgtEl>
                                      </p:cBhvr>
                                    </p:animEffect>
                                    <p:set>
                                      <p:cBhvr>
                                        <p:cTn id="108" dur="1" fill="hold">
                                          <p:stCondLst>
                                            <p:cond delay="499"/>
                                          </p:stCondLst>
                                        </p:cTn>
                                        <p:tgtEl>
                                          <p:spTgt spid="75788"/>
                                        </p:tgtEl>
                                        <p:attrNameLst>
                                          <p:attrName>style.visibility</p:attrName>
                                        </p:attrNameLst>
                                      </p:cBhvr>
                                      <p:to>
                                        <p:strVal val="hidden"/>
                                      </p:to>
                                    </p:set>
                                  </p:childTnLst>
                                </p:cTn>
                              </p:par>
                              <p:par>
                                <p:cTn id="109" presetID="8" presetClass="exit" presetSubtype="16" fill="hold" nodeType="withEffect">
                                  <p:stCondLst>
                                    <p:cond delay="0"/>
                                  </p:stCondLst>
                                  <p:childTnLst>
                                    <p:animEffect transition="out" filter="diamond(in)">
                                      <p:cBhvr>
                                        <p:cTn id="110" dur="500"/>
                                        <p:tgtEl>
                                          <p:spTgt spid="75789"/>
                                        </p:tgtEl>
                                      </p:cBhvr>
                                    </p:animEffect>
                                    <p:set>
                                      <p:cBhvr>
                                        <p:cTn id="111" dur="1" fill="hold">
                                          <p:stCondLst>
                                            <p:cond delay="499"/>
                                          </p:stCondLst>
                                        </p:cTn>
                                        <p:tgtEl>
                                          <p:spTgt spid="75789"/>
                                        </p:tgtEl>
                                        <p:attrNameLst>
                                          <p:attrName>style.visibility</p:attrName>
                                        </p:attrNameLst>
                                      </p:cBhvr>
                                      <p:to>
                                        <p:strVal val="hidden"/>
                                      </p:to>
                                    </p:set>
                                  </p:childTnLst>
                                </p:cTn>
                              </p:par>
                            </p:childTnLst>
                          </p:cTn>
                        </p:par>
                      </p:childTnLst>
                    </p:cTn>
                  </p:par>
                </p:childTnLst>
              </p:cTn>
              <p:nextCondLst>
                <p:cond evt="onClick" delay="0">
                  <p:tgtEl>
                    <p:spTgt spid="75789"/>
                  </p:tgtEl>
                </p:cond>
              </p:nextCondLst>
            </p:seq>
            <p:seq concurrent="1" nextAc="seek">
              <p:cTn id="112" restart="whenNotActive" fill="hold" evtFilter="cancelBubble" nodeType="interactiveSeq">
                <p:stCondLst>
                  <p:cond evt="onClick" delay="0">
                    <p:tgtEl>
                      <p:spTgt spid="75790"/>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4" presetClass="exit" presetSubtype="16" fill="hold" grpId="1" nodeType="clickEffect">
                                  <p:stCondLst>
                                    <p:cond delay="0"/>
                                  </p:stCondLst>
                                  <p:childTnLst>
                                    <p:animEffect transition="out" filter="box(in)">
                                      <p:cBhvr>
                                        <p:cTn id="116" dur="500"/>
                                        <p:tgtEl>
                                          <p:spTgt spid="75790"/>
                                        </p:tgtEl>
                                      </p:cBhvr>
                                    </p:animEffect>
                                    <p:set>
                                      <p:cBhvr>
                                        <p:cTn id="117" dur="1" fill="hold">
                                          <p:stCondLst>
                                            <p:cond delay="499"/>
                                          </p:stCondLst>
                                        </p:cTn>
                                        <p:tgtEl>
                                          <p:spTgt spid="75790"/>
                                        </p:tgtEl>
                                        <p:attrNameLst>
                                          <p:attrName>style.visibility</p:attrName>
                                        </p:attrNameLst>
                                      </p:cBhvr>
                                      <p:to>
                                        <p:strVal val="hidden"/>
                                      </p:to>
                                    </p:set>
                                  </p:childTnLst>
                                </p:cTn>
                              </p:par>
                            </p:childTnLst>
                          </p:cTn>
                        </p:par>
                      </p:childTnLst>
                    </p:cTn>
                  </p:par>
                </p:childTnLst>
              </p:cTn>
              <p:nextCondLst>
                <p:cond evt="onClick" delay="0">
                  <p:tgtEl>
                    <p:spTgt spid="75790"/>
                  </p:tgtEl>
                </p:cond>
              </p:nextCondLst>
            </p:seq>
          </p:childTnLst>
        </p:cTn>
      </p:par>
    </p:tnLst>
    <p:bldLst>
      <p:bldP spid="75781" grpId="0" animBg="1"/>
      <p:bldP spid="75781" grpId="1" animBg="1"/>
      <p:bldP spid="75782" grpId="0" animBg="1"/>
      <p:bldP spid="75782" grpId="1" animBg="1"/>
      <p:bldP spid="75784" grpId="0" animBg="1"/>
      <p:bldP spid="75784" grpId="1" animBg="1"/>
      <p:bldP spid="75785" grpId="0" animBg="1"/>
      <p:bldP spid="75785" grpId="1" animBg="1"/>
      <p:bldP spid="75787" grpId="0" animBg="1"/>
      <p:bldP spid="75787" grpId="1" animBg="1"/>
      <p:bldP spid="75788" grpId="0" animBg="1"/>
      <p:bldP spid="75788" grpId="1" animBg="1"/>
      <p:bldP spid="75790" grpId="0" animBg="1"/>
      <p:bldP spid="75790"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7152702-74B9-4A4F-9910-9AE62D5FBE0A}"/>
              </a:ext>
            </a:extLst>
          </p:cNvPr>
          <p:cNvSpPr>
            <a:spLocks noGrp="1" noChangeArrowheads="1"/>
          </p:cNvSpPr>
          <p:nvPr>
            <p:ph type="title"/>
          </p:nvPr>
        </p:nvSpPr>
        <p:spPr>
          <a:xfrm>
            <a:off x="179388" y="1628775"/>
            <a:ext cx="8748712" cy="433388"/>
          </a:xfrm>
          <a:solidFill>
            <a:srgbClr val="F4F4AA"/>
          </a:solidFill>
          <a:ln/>
          <a:extLst>
            <a:ext uri="{91240B29-F687-4F45-9708-019B960494DF}">
              <a14:hiddenLine xmlns:a14="http://schemas.microsoft.com/office/drawing/2010/main" w="9525">
                <a:solidFill>
                  <a:srgbClr val="FF0000"/>
                </a:solidFill>
                <a:miter lim="800000"/>
                <a:headEnd/>
                <a:tailEnd/>
              </a14:hiddenLine>
            </a:ext>
          </a:extLst>
        </p:spPr>
        <p:txBody>
          <a:bodyPr/>
          <a:lstStyle/>
          <a:p>
            <a:pPr algn="l"/>
            <a:r>
              <a:rPr lang="en-US" altLang="en-US" sz="2400" b="1">
                <a:solidFill>
                  <a:srgbClr val="FF0000"/>
                </a:solidFill>
                <a:latin typeface="Times New Roman" panose="02020603050405020304" pitchFamily="18" charset="0"/>
              </a:rPr>
              <a:t>1/</a:t>
            </a:r>
            <a:r>
              <a:rPr lang="en-US" altLang="en-US" sz="2400" b="1">
                <a:latin typeface="Times New Roman" panose="02020603050405020304" pitchFamily="18" charset="0"/>
              </a:rPr>
              <a:t> </a:t>
            </a:r>
            <a:r>
              <a:rPr lang="en-US" altLang="en-US" sz="2000" b="1">
                <a:solidFill>
                  <a:srgbClr val="FF0000"/>
                </a:solidFill>
              </a:rPr>
              <a:t>Mục đích các chính sách khai thác kinh tế của thực dân Pháp là gì ?</a:t>
            </a:r>
          </a:p>
        </p:txBody>
      </p:sp>
      <p:sp>
        <p:nvSpPr>
          <p:cNvPr id="74755" name="Rectangle 3">
            <a:extLst>
              <a:ext uri="{FF2B5EF4-FFF2-40B4-BE49-F238E27FC236}">
                <a16:creationId xmlns:a16="http://schemas.microsoft.com/office/drawing/2014/main" id="{F716E7AB-5B84-4863-955F-E152017D9E90}"/>
              </a:ext>
            </a:extLst>
          </p:cNvPr>
          <p:cNvSpPr>
            <a:spLocks noChangeArrowheads="1"/>
          </p:cNvSpPr>
          <p:nvPr/>
        </p:nvSpPr>
        <p:spPr bwMode="auto">
          <a:xfrm>
            <a:off x="1066800" y="2455863"/>
            <a:ext cx="753745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000" b="1"/>
              <a:t>Nhằm cứu vãn nền nông nghiệp đang sa sút ở Việt Nam.</a:t>
            </a:r>
          </a:p>
        </p:txBody>
      </p:sp>
      <p:sp>
        <p:nvSpPr>
          <p:cNvPr id="74756" name="Rectangle 4">
            <a:extLst>
              <a:ext uri="{FF2B5EF4-FFF2-40B4-BE49-F238E27FC236}">
                <a16:creationId xmlns:a16="http://schemas.microsoft.com/office/drawing/2014/main" id="{05B780D8-2F6B-4840-B95B-BFD222084D6A}"/>
              </a:ext>
            </a:extLst>
          </p:cNvPr>
          <p:cNvSpPr>
            <a:spLocks noChangeArrowheads="1"/>
          </p:cNvSpPr>
          <p:nvPr/>
        </p:nvSpPr>
        <p:spPr bwMode="auto">
          <a:xfrm>
            <a:off x="152400" y="2455863"/>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A</a:t>
            </a:r>
          </a:p>
        </p:txBody>
      </p:sp>
      <p:sp>
        <p:nvSpPr>
          <p:cNvPr id="74757" name="Text Box 5">
            <a:extLst>
              <a:ext uri="{FF2B5EF4-FFF2-40B4-BE49-F238E27FC236}">
                <a16:creationId xmlns:a16="http://schemas.microsoft.com/office/drawing/2014/main" id="{5F562F10-06CE-4F83-9446-270E64DF6C3C}"/>
              </a:ext>
            </a:extLst>
          </p:cNvPr>
          <p:cNvSpPr txBox="1">
            <a:spLocks noChangeArrowheads="1"/>
          </p:cNvSpPr>
          <p:nvPr/>
        </p:nvSpPr>
        <p:spPr bwMode="auto">
          <a:xfrm>
            <a:off x="2987675" y="6165850"/>
            <a:ext cx="2882900" cy="519113"/>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a:t>
            </a:r>
            <a:r>
              <a:rPr lang="en-US" altLang="en-US" sz="2800">
                <a:latin typeface="Times New Roman" panose="02020603050405020304" pitchFamily="18" charset="0"/>
              </a:rPr>
              <a:t> </a:t>
            </a:r>
          </a:p>
        </p:txBody>
      </p:sp>
      <p:sp>
        <p:nvSpPr>
          <p:cNvPr id="74758" name="Rectangle 6">
            <a:extLst>
              <a:ext uri="{FF2B5EF4-FFF2-40B4-BE49-F238E27FC236}">
                <a16:creationId xmlns:a16="http://schemas.microsoft.com/office/drawing/2014/main" id="{3E9D67AE-C729-4035-AF52-4389751535CA}"/>
              </a:ext>
            </a:extLst>
          </p:cNvPr>
          <p:cNvSpPr>
            <a:spLocks noChangeArrowheads="1"/>
          </p:cNvSpPr>
          <p:nvPr/>
        </p:nvSpPr>
        <p:spPr bwMode="auto">
          <a:xfrm>
            <a:off x="1042988" y="3248025"/>
            <a:ext cx="7561262"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000" b="1">
                <a:latin typeface="Tahoma" panose="020B0604030504040204" pitchFamily="34" charset="0"/>
              </a:rPr>
              <a:t>Nhằm đưa nền sản xuất công nghiệp nặng vào Việt Nam</a:t>
            </a:r>
            <a:endParaRPr lang="en-US" altLang="en-US" sz="2000" b="1"/>
          </a:p>
        </p:txBody>
      </p:sp>
      <p:sp>
        <p:nvSpPr>
          <p:cNvPr id="74759" name="Rectangle 7">
            <a:extLst>
              <a:ext uri="{FF2B5EF4-FFF2-40B4-BE49-F238E27FC236}">
                <a16:creationId xmlns:a16="http://schemas.microsoft.com/office/drawing/2014/main" id="{71EFE145-4A72-4509-A7E6-19CCB14DD9DF}"/>
              </a:ext>
            </a:extLst>
          </p:cNvPr>
          <p:cNvSpPr>
            <a:spLocks noChangeArrowheads="1"/>
          </p:cNvSpPr>
          <p:nvPr/>
        </p:nvSpPr>
        <p:spPr bwMode="auto">
          <a:xfrm>
            <a:off x="179388" y="3227388"/>
            <a:ext cx="658812" cy="70643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B</a:t>
            </a:r>
          </a:p>
        </p:txBody>
      </p:sp>
      <p:sp>
        <p:nvSpPr>
          <p:cNvPr id="74760" name="Text Box 8">
            <a:extLst>
              <a:ext uri="{FF2B5EF4-FFF2-40B4-BE49-F238E27FC236}">
                <a16:creationId xmlns:a16="http://schemas.microsoft.com/office/drawing/2014/main" id="{B35E20D0-441C-4347-83A2-B56AAF4B3D9C}"/>
              </a:ext>
            </a:extLst>
          </p:cNvPr>
          <p:cNvSpPr txBox="1">
            <a:spLocks noChangeArrowheads="1"/>
          </p:cNvSpPr>
          <p:nvPr/>
        </p:nvSpPr>
        <p:spPr bwMode="auto">
          <a:xfrm>
            <a:off x="33338" y="6237288"/>
            <a:ext cx="2882900"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a:t>
            </a:r>
          </a:p>
        </p:txBody>
      </p:sp>
      <p:sp>
        <p:nvSpPr>
          <p:cNvPr id="74761" name="Rectangle 9">
            <a:extLst>
              <a:ext uri="{FF2B5EF4-FFF2-40B4-BE49-F238E27FC236}">
                <a16:creationId xmlns:a16="http://schemas.microsoft.com/office/drawing/2014/main" id="{FD36BBE0-92C3-4EAA-9DDF-65032B80A897}"/>
              </a:ext>
            </a:extLst>
          </p:cNvPr>
          <p:cNvSpPr>
            <a:spLocks noChangeArrowheads="1"/>
          </p:cNvSpPr>
          <p:nvPr/>
        </p:nvSpPr>
        <p:spPr bwMode="auto">
          <a:xfrm>
            <a:off x="1104900" y="4038600"/>
            <a:ext cx="749935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2000" b="1">
                <a:latin typeface="Tahoma" panose="020B0604030504040204" pitchFamily="34" charset="0"/>
              </a:rPr>
              <a:t>Nhằm phát triển nền kinh tế ở Việt Nam</a:t>
            </a:r>
            <a:endParaRPr lang="en-US" altLang="en-US" sz="2000" b="1"/>
          </a:p>
        </p:txBody>
      </p:sp>
      <p:sp>
        <p:nvSpPr>
          <p:cNvPr id="74762" name="Rectangle 10">
            <a:extLst>
              <a:ext uri="{FF2B5EF4-FFF2-40B4-BE49-F238E27FC236}">
                <a16:creationId xmlns:a16="http://schemas.microsoft.com/office/drawing/2014/main" id="{10EFB87E-F769-41BC-91E1-421C396B5337}"/>
              </a:ext>
            </a:extLst>
          </p:cNvPr>
          <p:cNvSpPr>
            <a:spLocks noChangeArrowheads="1"/>
          </p:cNvSpPr>
          <p:nvPr/>
        </p:nvSpPr>
        <p:spPr bwMode="auto">
          <a:xfrm>
            <a:off x="152400" y="4038600"/>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C</a:t>
            </a:r>
          </a:p>
        </p:txBody>
      </p:sp>
      <p:sp>
        <p:nvSpPr>
          <p:cNvPr id="74763" name="Text Box 11">
            <a:extLst>
              <a:ext uri="{FF2B5EF4-FFF2-40B4-BE49-F238E27FC236}">
                <a16:creationId xmlns:a16="http://schemas.microsoft.com/office/drawing/2014/main" id="{380E1B9F-90B9-4DB4-A7A0-921D525D8ECD}"/>
              </a:ext>
            </a:extLst>
          </p:cNvPr>
          <p:cNvSpPr txBox="1">
            <a:spLocks noChangeArrowheads="1"/>
          </p:cNvSpPr>
          <p:nvPr/>
        </p:nvSpPr>
        <p:spPr bwMode="auto">
          <a:xfrm>
            <a:off x="6003925" y="6211888"/>
            <a:ext cx="3032125"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Rất tiếc, bạn sai rồi ! </a:t>
            </a:r>
          </a:p>
        </p:txBody>
      </p:sp>
      <p:sp>
        <p:nvSpPr>
          <p:cNvPr id="74764" name="Rectangle 12">
            <a:extLst>
              <a:ext uri="{FF2B5EF4-FFF2-40B4-BE49-F238E27FC236}">
                <a16:creationId xmlns:a16="http://schemas.microsoft.com/office/drawing/2014/main" id="{E04457BB-692D-4BD3-A837-62A846F83BA9}"/>
              </a:ext>
            </a:extLst>
          </p:cNvPr>
          <p:cNvSpPr>
            <a:spLocks noChangeArrowheads="1"/>
          </p:cNvSpPr>
          <p:nvPr/>
        </p:nvSpPr>
        <p:spPr bwMode="auto">
          <a:xfrm>
            <a:off x="1085850" y="4830763"/>
            <a:ext cx="75184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20000"/>
              </a:spcBef>
            </a:pPr>
            <a:r>
              <a:rPr lang="en-US" altLang="en-US" sz="2000" b="1"/>
              <a:t>Nhằm vơ vét sức người, sức của của nhân dân Đông Dương.</a:t>
            </a:r>
          </a:p>
        </p:txBody>
      </p:sp>
      <p:sp>
        <p:nvSpPr>
          <p:cNvPr id="74765" name="Rectangle 13">
            <a:hlinkClick r:id="" action="ppaction://noaction">
              <a:snd r:embed="rId2" name="applause.wav"/>
            </a:hlinkClick>
            <a:extLst>
              <a:ext uri="{FF2B5EF4-FFF2-40B4-BE49-F238E27FC236}">
                <a16:creationId xmlns:a16="http://schemas.microsoft.com/office/drawing/2014/main" id="{307734FF-9C9B-4858-B25F-40582571FDD3}"/>
              </a:ext>
            </a:extLst>
          </p:cNvPr>
          <p:cNvSpPr>
            <a:spLocks noChangeArrowheads="1"/>
          </p:cNvSpPr>
          <p:nvPr/>
        </p:nvSpPr>
        <p:spPr bwMode="auto">
          <a:xfrm>
            <a:off x="152400" y="4830763"/>
            <a:ext cx="685800" cy="6858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latin typeface="Times New Roman" panose="02020603050405020304" pitchFamily="18" charset="0"/>
              </a:rPr>
              <a:t>D</a:t>
            </a:r>
          </a:p>
        </p:txBody>
      </p:sp>
      <p:sp>
        <p:nvSpPr>
          <p:cNvPr id="74766" name="Text Box 14">
            <a:extLst>
              <a:ext uri="{FF2B5EF4-FFF2-40B4-BE49-F238E27FC236}">
                <a16:creationId xmlns:a16="http://schemas.microsoft.com/office/drawing/2014/main" id="{6B18C720-B954-4B86-B5FF-F03D0413AF61}"/>
              </a:ext>
            </a:extLst>
          </p:cNvPr>
          <p:cNvSpPr txBox="1">
            <a:spLocks noChangeArrowheads="1"/>
          </p:cNvSpPr>
          <p:nvPr/>
        </p:nvSpPr>
        <p:spPr bwMode="auto">
          <a:xfrm>
            <a:off x="2411413" y="5589588"/>
            <a:ext cx="3900487" cy="457200"/>
          </a:xfrm>
          <a:prstGeom prst="rect">
            <a:avLst/>
          </a:prstGeom>
          <a:solidFill>
            <a:srgbClr val="FAA4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Hoan hô ! Bạn chọn đúng</a:t>
            </a:r>
          </a:p>
        </p:txBody>
      </p:sp>
      <p:sp>
        <p:nvSpPr>
          <p:cNvPr id="74767" name="Rectangle 15">
            <a:extLst>
              <a:ext uri="{FF2B5EF4-FFF2-40B4-BE49-F238E27FC236}">
                <a16:creationId xmlns:a16="http://schemas.microsoft.com/office/drawing/2014/main" id="{F55D4DC4-466C-4832-AEAF-9186F6C6D967}"/>
              </a:ext>
            </a:extLst>
          </p:cNvPr>
          <p:cNvSpPr>
            <a:spLocks noChangeArrowheads="1"/>
          </p:cNvSpPr>
          <p:nvPr/>
        </p:nvSpPr>
        <p:spPr bwMode="auto">
          <a:xfrm>
            <a:off x="2195513" y="908050"/>
            <a:ext cx="142875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a:t>
            </a:r>
            <a:r>
              <a:rPr lang="en-US" altLang="en-US" sz="2400" b="1">
                <a:solidFill>
                  <a:schemeClr val="tx2"/>
                </a:solidFill>
              </a:rPr>
              <a:t>Bài tập:</a:t>
            </a:r>
            <a:r>
              <a:rPr lang="en-US" altLang="en-US"/>
              <a:t> </a:t>
            </a:r>
            <a:endParaRPr lang="vi-VN" altLang="en-US"/>
          </a:p>
        </p:txBody>
      </p:sp>
      <p:sp>
        <p:nvSpPr>
          <p:cNvPr id="74768" name="Rectangle 16">
            <a:extLst>
              <a:ext uri="{FF2B5EF4-FFF2-40B4-BE49-F238E27FC236}">
                <a16:creationId xmlns:a16="http://schemas.microsoft.com/office/drawing/2014/main" id="{0CBB111F-BCA3-401F-A7DE-9E3DFE603A51}"/>
              </a:ext>
            </a:extLst>
          </p:cNvPr>
          <p:cNvSpPr>
            <a:spLocks noChangeArrowheads="1"/>
          </p:cNvSpPr>
          <p:nvPr/>
        </p:nvSpPr>
        <p:spPr bwMode="auto">
          <a:xfrm>
            <a:off x="3708400" y="836613"/>
            <a:ext cx="3529013" cy="504825"/>
          </a:xfrm>
          <a:prstGeom prst="rect">
            <a:avLst/>
          </a:prstGeom>
          <a:noFill/>
          <a:ln>
            <a:noFill/>
          </a:ln>
          <a:effectLst/>
          <a:extLst>
            <a:ext uri="{909E8E84-426E-40DD-AFC4-6F175D3DCCD1}">
              <a14:hiddenFill xmlns:a14="http://schemas.microsoft.com/office/drawing/2010/main">
                <a:solidFill>
                  <a:srgbClr val="F4F4A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2400" b="1" i="1" u="sng">
                <a:solidFill>
                  <a:srgbClr val="660066"/>
                </a:solidFill>
              </a:rPr>
              <a:t>Chọn đáp án đúng</a:t>
            </a:r>
          </a:p>
        </p:txBody>
      </p:sp>
      <p:sp>
        <p:nvSpPr>
          <p:cNvPr id="3" name="Text Box 1">
            <a:extLst>
              <a:ext uri="{FF2B5EF4-FFF2-40B4-BE49-F238E27FC236}">
                <a16:creationId xmlns:a16="http://schemas.microsoft.com/office/drawing/2014/main" id="{2A2A2B5A-9DB4-C249-B5F4-440B7980C38F}"/>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475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74755"/>
                                        </p:tgtEl>
                                        <p:attrNameLst>
                                          <p:attrName>fillcolor</p:attrName>
                                        </p:attrNameLst>
                                      </p:cBhvr>
                                      <p:to>
                                        <a:srgbClr val="FF33CC"/>
                                      </p:to>
                                    </p:animClr>
                                    <p:set>
                                      <p:cBhvr>
                                        <p:cTn id="7" dur="1000" fill="hold"/>
                                        <p:tgtEl>
                                          <p:spTgt spid="74755"/>
                                        </p:tgtEl>
                                        <p:attrNameLst>
                                          <p:attrName>fill.type</p:attrName>
                                        </p:attrNameLst>
                                      </p:cBhvr>
                                      <p:to>
                                        <p:strVal val="solid"/>
                                      </p:to>
                                    </p:set>
                                    <p:set>
                                      <p:cBhvr>
                                        <p:cTn id="8" dur="1000" fill="hold"/>
                                        <p:tgtEl>
                                          <p:spTgt spid="7475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1000" fill="hold"/>
                                        <p:tgtEl>
                                          <p:spTgt spid="74756"/>
                                        </p:tgtEl>
                                        <p:attrNameLst>
                                          <p:attrName>fillcolor</p:attrName>
                                        </p:attrNameLst>
                                      </p:cBhvr>
                                      <p:to>
                                        <a:srgbClr val="FF33CC"/>
                                      </p:to>
                                    </p:animClr>
                                    <p:set>
                                      <p:cBhvr>
                                        <p:cTn id="11" dur="1000" fill="hold"/>
                                        <p:tgtEl>
                                          <p:spTgt spid="74756"/>
                                        </p:tgtEl>
                                        <p:attrNameLst>
                                          <p:attrName>fill.type</p:attrName>
                                        </p:attrNameLst>
                                      </p:cBhvr>
                                      <p:to>
                                        <p:strVal val="solid"/>
                                      </p:to>
                                    </p:set>
                                    <p:set>
                                      <p:cBhvr>
                                        <p:cTn id="12" dur="1000" fill="hold"/>
                                        <p:tgtEl>
                                          <p:spTgt spid="74756"/>
                                        </p:tgtEl>
                                        <p:attrNameLst>
                                          <p:attrName>fill.on</p:attrName>
                                        </p:attrNameLst>
                                      </p:cBhvr>
                                      <p:to>
                                        <p:strVal val="true"/>
                                      </p:to>
                                    </p:set>
                                  </p:childTnLst>
                                </p:cTn>
                              </p:par>
                            </p:childTnLst>
                          </p:cTn>
                        </p:par>
                        <p:par>
                          <p:cTn id="13" fill="hold" nodeType="afterGroup">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74757"/>
                                        </p:tgtEl>
                                        <p:attrNameLst>
                                          <p:attrName>style.visibility</p:attrName>
                                        </p:attrNameLst>
                                      </p:cBhvr>
                                      <p:to>
                                        <p:strVal val="visible"/>
                                      </p:to>
                                    </p:set>
                                    <p:animEffect transition="in" filter="box(out)">
                                      <p:cBhvr>
                                        <p:cTn id="16" dur="500"/>
                                        <p:tgtEl>
                                          <p:spTgt spid="747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nodeType="clickEffect">
                                  <p:stCondLst>
                                    <p:cond delay="0"/>
                                  </p:stCondLst>
                                  <p:childTnLst>
                                    <p:animEffect transition="out" filter="diamond(in)">
                                      <p:cBhvr>
                                        <p:cTn id="20" dur="500"/>
                                        <p:tgtEl>
                                          <p:spTgt spid="74755"/>
                                        </p:tgtEl>
                                      </p:cBhvr>
                                    </p:animEffect>
                                    <p:set>
                                      <p:cBhvr>
                                        <p:cTn id="21" dur="1" fill="hold">
                                          <p:stCondLst>
                                            <p:cond delay="499"/>
                                          </p:stCondLst>
                                        </p:cTn>
                                        <p:tgtEl>
                                          <p:spTgt spid="74755"/>
                                        </p:tgtEl>
                                        <p:attrNameLst>
                                          <p:attrName>style.visibility</p:attrName>
                                        </p:attrNameLst>
                                      </p:cBhvr>
                                      <p:to>
                                        <p:strVal val="hidden"/>
                                      </p:to>
                                    </p:set>
                                  </p:childTnLst>
                                </p:cTn>
                              </p:par>
                              <p:par>
                                <p:cTn id="22" presetID="8" presetClass="exit" presetSubtype="16" fill="hold" nodeType="withEffect">
                                  <p:stCondLst>
                                    <p:cond delay="0"/>
                                  </p:stCondLst>
                                  <p:childTnLst>
                                    <p:animEffect transition="out" filter="diamond(in)">
                                      <p:cBhvr>
                                        <p:cTn id="23" dur="500"/>
                                        <p:tgtEl>
                                          <p:spTgt spid="74756"/>
                                        </p:tgtEl>
                                      </p:cBhvr>
                                    </p:animEffect>
                                    <p:set>
                                      <p:cBhvr>
                                        <p:cTn id="24" dur="1" fill="hold">
                                          <p:stCondLst>
                                            <p:cond delay="499"/>
                                          </p:stCondLst>
                                        </p:cTn>
                                        <p:tgtEl>
                                          <p:spTgt spid="74756"/>
                                        </p:tgtEl>
                                        <p:attrNameLst>
                                          <p:attrName>style.visibility</p:attrName>
                                        </p:attrNameLst>
                                      </p:cBhvr>
                                      <p:to>
                                        <p:strVal val="hidden"/>
                                      </p:to>
                                    </p:set>
                                  </p:childTnLst>
                                </p:cTn>
                              </p:par>
                            </p:childTnLst>
                          </p:cTn>
                        </p:par>
                      </p:childTnLst>
                    </p:cTn>
                  </p:par>
                </p:childTnLst>
              </p:cTn>
              <p:nextCondLst>
                <p:cond evt="onClick" delay="0">
                  <p:tgtEl>
                    <p:spTgt spid="74756"/>
                  </p:tgtEl>
                </p:cond>
              </p:nextCondLst>
            </p:seq>
            <p:seq concurrent="1" nextAc="seek">
              <p:cTn id="25" restart="whenNotActive" fill="hold" evtFilter="cancelBubble" nodeType="interactiveSeq">
                <p:stCondLst>
                  <p:cond evt="onClick" delay="0">
                    <p:tgtEl>
                      <p:spTgt spid="7475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4" presetClass="exit" presetSubtype="16" fill="hold" grpId="1" nodeType="clickEffect">
                                  <p:stCondLst>
                                    <p:cond delay="0"/>
                                  </p:stCondLst>
                                  <p:childTnLst>
                                    <p:animEffect transition="out" filter="box(in)">
                                      <p:cBhvr>
                                        <p:cTn id="29" dur="500"/>
                                        <p:tgtEl>
                                          <p:spTgt spid="74757"/>
                                        </p:tgtEl>
                                      </p:cBhvr>
                                    </p:animEffect>
                                    <p:set>
                                      <p:cBhvr>
                                        <p:cTn id="30" dur="1" fill="hold">
                                          <p:stCondLst>
                                            <p:cond delay="499"/>
                                          </p:stCondLst>
                                        </p:cTn>
                                        <p:tgtEl>
                                          <p:spTgt spid="74757"/>
                                        </p:tgtEl>
                                        <p:attrNameLst>
                                          <p:attrName>style.visibility</p:attrName>
                                        </p:attrNameLst>
                                      </p:cBhvr>
                                      <p:to>
                                        <p:strVal val="hidden"/>
                                      </p:to>
                                    </p:set>
                                  </p:childTnLst>
                                </p:cTn>
                              </p:par>
                            </p:childTnLst>
                          </p:cTn>
                        </p:par>
                      </p:childTnLst>
                    </p:cTn>
                  </p:par>
                </p:childTnLst>
              </p:cTn>
              <p:nextCondLst>
                <p:cond evt="onClick" delay="0">
                  <p:tgtEl>
                    <p:spTgt spid="74757"/>
                  </p:tgtEl>
                </p:cond>
              </p:nextCondLst>
            </p:seq>
            <p:seq concurrent="1" nextAc="seek">
              <p:cTn id="31" restart="whenNotActive" fill="hold" evtFilter="cancelBubble" nodeType="interactiveSeq">
                <p:stCondLst>
                  <p:cond evt="onClick" delay="0">
                    <p:tgtEl>
                      <p:spTgt spid="74759"/>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emph" presetSubtype="2" fill="hold" grpId="0" nodeType="clickEffect">
                                  <p:stCondLst>
                                    <p:cond delay="0"/>
                                  </p:stCondLst>
                                  <p:childTnLst>
                                    <p:animClr clrSpc="rgb" dir="cw">
                                      <p:cBhvr>
                                        <p:cTn id="35" dur="1000" fill="hold"/>
                                        <p:tgtEl>
                                          <p:spTgt spid="74758"/>
                                        </p:tgtEl>
                                        <p:attrNameLst>
                                          <p:attrName>fillcolor</p:attrName>
                                        </p:attrNameLst>
                                      </p:cBhvr>
                                      <p:to>
                                        <a:srgbClr val="FF33CC"/>
                                      </p:to>
                                    </p:animClr>
                                    <p:set>
                                      <p:cBhvr>
                                        <p:cTn id="36" dur="1000" fill="hold"/>
                                        <p:tgtEl>
                                          <p:spTgt spid="74758"/>
                                        </p:tgtEl>
                                        <p:attrNameLst>
                                          <p:attrName>fill.type</p:attrName>
                                        </p:attrNameLst>
                                      </p:cBhvr>
                                      <p:to>
                                        <p:strVal val="solid"/>
                                      </p:to>
                                    </p:set>
                                    <p:set>
                                      <p:cBhvr>
                                        <p:cTn id="37" dur="1000" fill="hold"/>
                                        <p:tgtEl>
                                          <p:spTgt spid="74758"/>
                                        </p:tgtEl>
                                        <p:attrNameLst>
                                          <p:attrName>fill.on</p:attrName>
                                        </p:attrNameLst>
                                      </p:cBhvr>
                                      <p:to>
                                        <p:strVal val="true"/>
                                      </p:to>
                                    </p:set>
                                  </p:childTnLst>
                                </p:cTn>
                              </p:par>
                              <p:par>
                                <p:cTn id="38" presetID="1" presetClass="emph" presetSubtype="2" fill="hold" nodeType="withEffect">
                                  <p:stCondLst>
                                    <p:cond delay="0"/>
                                  </p:stCondLst>
                                  <p:childTnLst>
                                    <p:animClr clrSpc="rgb" dir="cw">
                                      <p:cBhvr>
                                        <p:cTn id="39" dur="1000" fill="hold"/>
                                        <p:tgtEl>
                                          <p:spTgt spid="74759"/>
                                        </p:tgtEl>
                                        <p:attrNameLst>
                                          <p:attrName>fillcolor</p:attrName>
                                        </p:attrNameLst>
                                      </p:cBhvr>
                                      <p:to>
                                        <a:srgbClr val="FF33CC"/>
                                      </p:to>
                                    </p:animClr>
                                    <p:set>
                                      <p:cBhvr>
                                        <p:cTn id="40" dur="1000" fill="hold"/>
                                        <p:tgtEl>
                                          <p:spTgt spid="74759"/>
                                        </p:tgtEl>
                                        <p:attrNameLst>
                                          <p:attrName>fill.type</p:attrName>
                                        </p:attrNameLst>
                                      </p:cBhvr>
                                      <p:to>
                                        <p:strVal val="solid"/>
                                      </p:to>
                                    </p:set>
                                    <p:set>
                                      <p:cBhvr>
                                        <p:cTn id="41" dur="1000" fill="hold"/>
                                        <p:tgtEl>
                                          <p:spTgt spid="74759"/>
                                        </p:tgtEl>
                                        <p:attrNameLst>
                                          <p:attrName>fill.on</p:attrName>
                                        </p:attrNameLst>
                                      </p:cBhvr>
                                      <p:to>
                                        <p:strVal val="true"/>
                                      </p:to>
                                    </p:set>
                                  </p:childTnLst>
                                </p:cTn>
                              </p:par>
                            </p:childTnLst>
                          </p:cTn>
                        </p:par>
                        <p:par>
                          <p:cTn id="42" fill="hold" nodeType="afterGroup">
                            <p:stCondLst>
                              <p:cond delay="1000"/>
                            </p:stCondLst>
                            <p:childTnLst>
                              <p:par>
                                <p:cTn id="43" presetID="4" presetClass="entr" presetSubtype="32" fill="hold" grpId="0" nodeType="afterEffect">
                                  <p:stCondLst>
                                    <p:cond delay="0"/>
                                  </p:stCondLst>
                                  <p:childTnLst>
                                    <p:set>
                                      <p:cBhvr>
                                        <p:cTn id="44" dur="1" fill="hold">
                                          <p:stCondLst>
                                            <p:cond delay="0"/>
                                          </p:stCondLst>
                                        </p:cTn>
                                        <p:tgtEl>
                                          <p:spTgt spid="74760"/>
                                        </p:tgtEl>
                                        <p:attrNameLst>
                                          <p:attrName>style.visibility</p:attrName>
                                        </p:attrNameLst>
                                      </p:cBhvr>
                                      <p:to>
                                        <p:strVal val="visible"/>
                                      </p:to>
                                    </p:set>
                                    <p:animEffect transition="in" filter="box(out)">
                                      <p:cBhvr>
                                        <p:cTn id="45" dur="500"/>
                                        <p:tgtEl>
                                          <p:spTgt spid="7476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xit" presetSubtype="16" fill="hold" grpId="1" nodeType="clickEffect">
                                  <p:stCondLst>
                                    <p:cond delay="0"/>
                                  </p:stCondLst>
                                  <p:childTnLst>
                                    <p:animEffect transition="out" filter="diamond(in)">
                                      <p:cBhvr>
                                        <p:cTn id="49" dur="500"/>
                                        <p:tgtEl>
                                          <p:spTgt spid="74758"/>
                                        </p:tgtEl>
                                      </p:cBhvr>
                                    </p:animEffect>
                                    <p:set>
                                      <p:cBhvr>
                                        <p:cTn id="50" dur="1" fill="hold">
                                          <p:stCondLst>
                                            <p:cond delay="499"/>
                                          </p:stCondLst>
                                        </p:cTn>
                                        <p:tgtEl>
                                          <p:spTgt spid="74758"/>
                                        </p:tgtEl>
                                        <p:attrNameLst>
                                          <p:attrName>style.visibility</p:attrName>
                                        </p:attrNameLst>
                                      </p:cBhvr>
                                      <p:to>
                                        <p:strVal val="hidden"/>
                                      </p:to>
                                    </p:set>
                                  </p:childTnLst>
                                </p:cTn>
                              </p:par>
                              <p:par>
                                <p:cTn id="51" presetID="8" presetClass="exit" presetSubtype="16" fill="hold" nodeType="withEffect">
                                  <p:stCondLst>
                                    <p:cond delay="0"/>
                                  </p:stCondLst>
                                  <p:childTnLst>
                                    <p:animEffect transition="out" filter="diamond(in)">
                                      <p:cBhvr>
                                        <p:cTn id="52" dur="500"/>
                                        <p:tgtEl>
                                          <p:spTgt spid="74759"/>
                                        </p:tgtEl>
                                      </p:cBhvr>
                                    </p:animEffect>
                                    <p:set>
                                      <p:cBhvr>
                                        <p:cTn id="53" dur="1" fill="hold">
                                          <p:stCondLst>
                                            <p:cond delay="499"/>
                                          </p:stCondLst>
                                        </p:cTn>
                                        <p:tgtEl>
                                          <p:spTgt spid="74759"/>
                                        </p:tgtEl>
                                        <p:attrNameLst>
                                          <p:attrName>style.visibility</p:attrName>
                                        </p:attrNameLst>
                                      </p:cBhvr>
                                      <p:to>
                                        <p:strVal val="hidden"/>
                                      </p:to>
                                    </p:set>
                                  </p:childTnLst>
                                </p:cTn>
                              </p:par>
                            </p:childTnLst>
                          </p:cTn>
                        </p:par>
                      </p:childTnLst>
                    </p:cTn>
                  </p:par>
                </p:childTnLst>
              </p:cTn>
              <p:nextCondLst>
                <p:cond evt="onClick" delay="0">
                  <p:tgtEl>
                    <p:spTgt spid="74759"/>
                  </p:tgtEl>
                </p:cond>
              </p:nextCondLst>
            </p:seq>
            <p:seq concurrent="1" nextAc="seek">
              <p:cTn id="54" restart="whenNotActive" fill="hold" evtFilter="cancelBubble" nodeType="interactiveSeq">
                <p:stCondLst>
                  <p:cond evt="onClick" delay="0">
                    <p:tgtEl>
                      <p:spTgt spid="74760"/>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4" presetClass="exit" presetSubtype="16" fill="hold" grpId="1" nodeType="clickEffect">
                                  <p:stCondLst>
                                    <p:cond delay="0"/>
                                  </p:stCondLst>
                                  <p:childTnLst>
                                    <p:animEffect transition="out" filter="box(in)">
                                      <p:cBhvr>
                                        <p:cTn id="58" dur="500"/>
                                        <p:tgtEl>
                                          <p:spTgt spid="74760"/>
                                        </p:tgtEl>
                                      </p:cBhvr>
                                    </p:animEffect>
                                    <p:set>
                                      <p:cBhvr>
                                        <p:cTn id="59" dur="1" fill="hold">
                                          <p:stCondLst>
                                            <p:cond delay="499"/>
                                          </p:stCondLst>
                                        </p:cTn>
                                        <p:tgtEl>
                                          <p:spTgt spid="74760"/>
                                        </p:tgtEl>
                                        <p:attrNameLst>
                                          <p:attrName>style.visibility</p:attrName>
                                        </p:attrNameLst>
                                      </p:cBhvr>
                                      <p:to>
                                        <p:strVal val="hidden"/>
                                      </p:to>
                                    </p:set>
                                  </p:childTnLst>
                                </p:cTn>
                              </p:par>
                            </p:childTnLst>
                          </p:cTn>
                        </p:par>
                      </p:childTnLst>
                    </p:cTn>
                  </p:par>
                </p:childTnLst>
              </p:cTn>
              <p:nextCondLst>
                <p:cond evt="onClick" delay="0">
                  <p:tgtEl>
                    <p:spTgt spid="74760"/>
                  </p:tgtEl>
                </p:cond>
              </p:nextCondLst>
            </p:seq>
            <p:seq concurrent="1" nextAc="seek">
              <p:cTn id="60" restart="whenNotActive" fill="hold" evtFilter="cancelBubble" nodeType="interactiveSeq">
                <p:stCondLst>
                  <p:cond evt="onClick" delay="0">
                    <p:tgtEl>
                      <p:spTgt spid="74762"/>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emph" presetSubtype="2" fill="hold" grpId="0" nodeType="clickEffect">
                                  <p:stCondLst>
                                    <p:cond delay="0"/>
                                  </p:stCondLst>
                                  <p:childTnLst>
                                    <p:animClr clrSpc="rgb" dir="cw">
                                      <p:cBhvr>
                                        <p:cTn id="64" dur="1000" fill="hold"/>
                                        <p:tgtEl>
                                          <p:spTgt spid="74761"/>
                                        </p:tgtEl>
                                        <p:attrNameLst>
                                          <p:attrName>fillcolor</p:attrName>
                                        </p:attrNameLst>
                                      </p:cBhvr>
                                      <p:to>
                                        <a:srgbClr val="FF33CC"/>
                                      </p:to>
                                    </p:animClr>
                                    <p:set>
                                      <p:cBhvr>
                                        <p:cTn id="65" dur="1000" fill="hold"/>
                                        <p:tgtEl>
                                          <p:spTgt spid="74761"/>
                                        </p:tgtEl>
                                        <p:attrNameLst>
                                          <p:attrName>fill.type</p:attrName>
                                        </p:attrNameLst>
                                      </p:cBhvr>
                                      <p:to>
                                        <p:strVal val="solid"/>
                                      </p:to>
                                    </p:set>
                                    <p:set>
                                      <p:cBhvr>
                                        <p:cTn id="66" dur="1000" fill="hold"/>
                                        <p:tgtEl>
                                          <p:spTgt spid="74761"/>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1000" fill="hold"/>
                                        <p:tgtEl>
                                          <p:spTgt spid="74762"/>
                                        </p:tgtEl>
                                        <p:attrNameLst>
                                          <p:attrName>fillcolor</p:attrName>
                                        </p:attrNameLst>
                                      </p:cBhvr>
                                      <p:to>
                                        <a:srgbClr val="FF33CC"/>
                                      </p:to>
                                    </p:animClr>
                                    <p:set>
                                      <p:cBhvr>
                                        <p:cTn id="69" dur="1000" fill="hold"/>
                                        <p:tgtEl>
                                          <p:spTgt spid="74762"/>
                                        </p:tgtEl>
                                        <p:attrNameLst>
                                          <p:attrName>fill.type</p:attrName>
                                        </p:attrNameLst>
                                      </p:cBhvr>
                                      <p:to>
                                        <p:strVal val="solid"/>
                                      </p:to>
                                    </p:set>
                                    <p:set>
                                      <p:cBhvr>
                                        <p:cTn id="70" dur="1000" fill="hold"/>
                                        <p:tgtEl>
                                          <p:spTgt spid="74762"/>
                                        </p:tgtEl>
                                        <p:attrNameLst>
                                          <p:attrName>fill.on</p:attrName>
                                        </p:attrNameLst>
                                      </p:cBhvr>
                                      <p:to>
                                        <p:strVal val="true"/>
                                      </p:to>
                                    </p:set>
                                  </p:childTnLst>
                                </p:cTn>
                              </p:par>
                            </p:childTnLst>
                          </p:cTn>
                        </p:par>
                        <p:par>
                          <p:cTn id="71" fill="hold" nodeType="afterGroup">
                            <p:stCondLst>
                              <p:cond delay="1000"/>
                            </p:stCondLst>
                            <p:childTnLst>
                              <p:par>
                                <p:cTn id="72" presetID="4" presetClass="entr" presetSubtype="32" fill="hold" grpId="0" nodeType="afterEffect">
                                  <p:stCondLst>
                                    <p:cond delay="0"/>
                                  </p:stCondLst>
                                  <p:childTnLst>
                                    <p:set>
                                      <p:cBhvr>
                                        <p:cTn id="73" dur="1" fill="hold">
                                          <p:stCondLst>
                                            <p:cond delay="0"/>
                                          </p:stCondLst>
                                        </p:cTn>
                                        <p:tgtEl>
                                          <p:spTgt spid="74763"/>
                                        </p:tgtEl>
                                        <p:attrNameLst>
                                          <p:attrName>style.visibility</p:attrName>
                                        </p:attrNameLst>
                                      </p:cBhvr>
                                      <p:to>
                                        <p:strVal val="visible"/>
                                      </p:to>
                                    </p:set>
                                    <p:animEffect transition="in" filter="box(out)">
                                      <p:cBhvr>
                                        <p:cTn id="74" dur="500"/>
                                        <p:tgtEl>
                                          <p:spTgt spid="7476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xit" presetSubtype="16" fill="hold" grpId="1" nodeType="clickEffect">
                                  <p:stCondLst>
                                    <p:cond delay="0"/>
                                  </p:stCondLst>
                                  <p:childTnLst>
                                    <p:animEffect transition="out" filter="diamond(in)">
                                      <p:cBhvr>
                                        <p:cTn id="78" dur="500"/>
                                        <p:tgtEl>
                                          <p:spTgt spid="74761"/>
                                        </p:tgtEl>
                                      </p:cBhvr>
                                    </p:animEffect>
                                    <p:set>
                                      <p:cBhvr>
                                        <p:cTn id="79" dur="1" fill="hold">
                                          <p:stCondLst>
                                            <p:cond delay="499"/>
                                          </p:stCondLst>
                                        </p:cTn>
                                        <p:tgtEl>
                                          <p:spTgt spid="74761"/>
                                        </p:tgtEl>
                                        <p:attrNameLst>
                                          <p:attrName>style.visibility</p:attrName>
                                        </p:attrNameLst>
                                      </p:cBhvr>
                                      <p:to>
                                        <p:strVal val="hidden"/>
                                      </p:to>
                                    </p:set>
                                  </p:childTnLst>
                                </p:cTn>
                              </p:par>
                              <p:par>
                                <p:cTn id="80" presetID="8" presetClass="exit" presetSubtype="16" fill="hold" nodeType="withEffect">
                                  <p:stCondLst>
                                    <p:cond delay="0"/>
                                  </p:stCondLst>
                                  <p:childTnLst>
                                    <p:animEffect transition="out" filter="diamond(in)">
                                      <p:cBhvr>
                                        <p:cTn id="81" dur="500"/>
                                        <p:tgtEl>
                                          <p:spTgt spid="74762"/>
                                        </p:tgtEl>
                                      </p:cBhvr>
                                    </p:animEffect>
                                    <p:set>
                                      <p:cBhvr>
                                        <p:cTn id="82" dur="1" fill="hold">
                                          <p:stCondLst>
                                            <p:cond delay="499"/>
                                          </p:stCondLst>
                                        </p:cTn>
                                        <p:tgtEl>
                                          <p:spTgt spid="74762"/>
                                        </p:tgtEl>
                                        <p:attrNameLst>
                                          <p:attrName>style.visibility</p:attrName>
                                        </p:attrNameLst>
                                      </p:cBhvr>
                                      <p:to>
                                        <p:strVal val="hidden"/>
                                      </p:to>
                                    </p:set>
                                  </p:childTnLst>
                                </p:cTn>
                              </p:par>
                            </p:childTnLst>
                          </p:cTn>
                        </p:par>
                      </p:childTnLst>
                    </p:cTn>
                  </p:par>
                </p:childTnLst>
              </p:cTn>
              <p:nextCondLst>
                <p:cond evt="onClick" delay="0">
                  <p:tgtEl>
                    <p:spTgt spid="74762"/>
                  </p:tgtEl>
                </p:cond>
              </p:nextCondLst>
            </p:seq>
            <p:seq concurrent="1" nextAc="seek">
              <p:cTn id="83" restart="whenNotActive" fill="hold" evtFilter="cancelBubble" nodeType="interactiveSeq">
                <p:stCondLst>
                  <p:cond evt="onClick" delay="0">
                    <p:tgtEl>
                      <p:spTgt spid="74763"/>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4" presetClass="exit" presetSubtype="16" fill="hold" grpId="1" nodeType="clickEffect">
                                  <p:stCondLst>
                                    <p:cond delay="0"/>
                                  </p:stCondLst>
                                  <p:childTnLst>
                                    <p:animEffect transition="out" filter="box(in)">
                                      <p:cBhvr>
                                        <p:cTn id="87" dur="500"/>
                                        <p:tgtEl>
                                          <p:spTgt spid="74763"/>
                                        </p:tgtEl>
                                      </p:cBhvr>
                                    </p:animEffect>
                                    <p:set>
                                      <p:cBhvr>
                                        <p:cTn id="88" dur="1" fill="hold">
                                          <p:stCondLst>
                                            <p:cond delay="499"/>
                                          </p:stCondLst>
                                        </p:cTn>
                                        <p:tgtEl>
                                          <p:spTgt spid="74763"/>
                                        </p:tgtEl>
                                        <p:attrNameLst>
                                          <p:attrName>style.visibility</p:attrName>
                                        </p:attrNameLst>
                                      </p:cBhvr>
                                      <p:to>
                                        <p:strVal val="hidden"/>
                                      </p:to>
                                    </p:set>
                                  </p:childTnLst>
                                </p:cTn>
                              </p:par>
                            </p:childTnLst>
                          </p:cTn>
                        </p:par>
                      </p:childTnLst>
                    </p:cTn>
                  </p:par>
                </p:childTnLst>
              </p:cTn>
              <p:nextCondLst>
                <p:cond evt="onClick" delay="0">
                  <p:tgtEl>
                    <p:spTgt spid="74763"/>
                  </p:tgtEl>
                </p:cond>
              </p:nextCondLst>
            </p:seq>
            <p:seq concurrent="1" nextAc="seek">
              <p:cTn id="89" restart="whenNotActive" fill="hold" evtFilter="cancelBubble" nodeType="interactiveSeq">
                <p:stCondLst>
                  <p:cond evt="onClick" delay="0">
                    <p:tgtEl>
                      <p:spTgt spid="74765"/>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mph" presetSubtype="2" fill="hold" grpId="0" nodeType="clickEffect">
                                  <p:stCondLst>
                                    <p:cond delay="0"/>
                                  </p:stCondLst>
                                  <p:childTnLst>
                                    <p:animClr clrSpc="rgb" dir="cw">
                                      <p:cBhvr>
                                        <p:cTn id="93" dur="1000" fill="hold"/>
                                        <p:tgtEl>
                                          <p:spTgt spid="74764"/>
                                        </p:tgtEl>
                                        <p:attrNameLst>
                                          <p:attrName>fillcolor</p:attrName>
                                        </p:attrNameLst>
                                      </p:cBhvr>
                                      <p:to>
                                        <a:srgbClr val="FF33CC"/>
                                      </p:to>
                                    </p:animClr>
                                    <p:set>
                                      <p:cBhvr>
                                        <p:cTn id="94" dur="1000" fill="hold"/>
                                        <p:tgtEl>
                                          <p:spTgt spid="74764"/>
                                        </p:tgtEl>
                                        <p:attrNameLst>
                                          <p:attrName>fill.type</p:attrName>
                                        </p:attrNameLst>
                                      </p:cBhvr>
                                      <p:to>
                                        <p:strVal val="solid"/>
                                      </p:to>
                                    </p:set>
                                    <p:set>
                                      <p:cBhvr>
                                        <p:cTn id="95" dur="1000" fill="hold"/>
                                        <p:tgtEl>
                                          <p:spTgt spid="74764"/>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1000" fill="hold"/>
                                        <p:tgtEl>
                                          <p:spTgt spid="74765"/>
                                        </p:tgtEl>
                                        <p:attrNameLst>
                                          <p:attrName>fillcolor</p:attrName>
                                        </p:attrNameLst>
                                      </p:cBhvr>
                                      <p:to>
                                        <a:srgbClr val="FF33CC"/>
                                      </p:to>
                                    </p:animClr>
                                    <p:set>
                                      <p:cBhvr>
                                        <p:cTn id="98" dur="1000" fill="hold"/>
                                        <p:tgtEl>
                                          <p:spTgt spid="74765"/>
                                        </p:tgtEl>
                                        <p:attrNameLst>
                                          <p:attrName>fill.type</p:attrName>
                                        </p:attrNameLst>
                                      </p:cBhvr>
                                      <p:to>
                                        <p:strVal val="solid"/>
                                      </p:to>
                                    </p:set>
                                    <p:set>
                                      <p:cBhvr>
                                        <p:cTn id="99" dur="1000" fill="hold"/>
                                        <p:tgtEl>
                                          <p:spTgt spid="74765"/>
                                        </p:tgtEl>
                                        <p:attrNameLst>
                                          <p:attrName>fill.on</p:attrName>
                                        </p:attrNameLst>
                                      </p:cBhvr>
                                      <p:to>
                                        <p:strVal val="true"/>
                                      </p:to>
                                    </p:set>
                                  </p:childTnLst>
                                </p:cTn>
                              </p:par>
                            </p:childTnLst>
                          </p:cTn>
                        </p:par>
                        <p:par>
                          <p:cTn id="100" fill="hold" nodeType="afterGroup">
                            <p:stCondLst>
                              <p:cond delay="1000"/>
                            </p:stCondLst>
                            <p:childTnLst>
                              <p:par>
                                <p:cTn id="101" presetID="4" presetClass="entr" presetSubtype="32" fill="hold" grpId="0" nodeType="afterEffect">
                                  <p:stCondLst>
                                    <p:cond delay="0"/>
                                  </p:stCondLst>
                                  <p:childTnLst>
                                    <p:set>
                                      <p:cBhvr>
                                        <p:cTn id="102" dur="1" fill="hold">
                                          <p:stCondLst>
                                            <p:cond delay="0"/>
                                          </p:stCondLst>
                                        </p:cTn>
                                        <p:tgtEl>
                                          <p:spTgt spid="74766"/>
                                        </p:tgtEl>
                                        <p:attrNameLst>
                                          <p:attrName>style.visibility</p:attrName>
                                        </p:attrNameLst>
                                      </p:cBhvr>
                                      <p:to>
                                        <p:strVal val="visible"/>
                                      </p:to>
                                    </p:set>
                                    <p:animEffect transition="in" filter="box(out)">
                                      <p:cBhvr>
                                        <p:cTn id="103" dur="500"/>
                                        <p:tgtEl>
                                          <p:spTgt spid="74766"/>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8" presetClass="exit" presetSubtype="16" fill="hold" grpId="1" nodeType="clickEffect">
                                  <p:stCondLst>
                                    <p:cond delay="0"/>
                                  </p:stCondLst>
                                  <p:childTnLst>
                                    <p:animEffect transition="out" filter="diamond(in)">
                                      <p:cBhvr>
                                        <p:cTn id="107" dur="500"/>
                                        <p:tgtEl>
                                          <p:spTgt spid="74764"/>
                                        </p:tgtEl>
                                      </p:cBhvr>
                                    </p:animEffect>
                                    <p:set>
                                      <p:cBhvr>
                                        <p:cTn id="108" dur="1" fill="hold">
                                          <p:stCondLst>
                                            <p:cond delay="499"/>
                                          </p:stCondLst>
                                        </p:cTn>
                                        <p:tgtEl>
                                          <p:spTgt spid="74764"/>
                                        </p:tgtEl>
                                        <p:attrNameLst>
                                          <p:attrName>style.visibility</p:attrName>
                                        </p:attrNameLst>
                                      </p:cBhvr>
                                      <p:to>
                                        <p:strVal val="hidden"/>
                                      </p:to>
                                    </p:set>
                                  </p:childTnLst>
                                </p:cTn>
                              </p:par>
                              <p:par>
                                <p:cTn id="109" presetID="8" presetClass="exit" presetSubtype="16" fill="hold" nodeType="withEffect">
                                  <p:stCondLst>
                                    <p:cond delay="0"/>
                                  </p:stCondLst>
                                  <p:childTnLst>
                                    <p:animEffect transition="out" filter="diamond(in)">
                                      <p:cBhvr>
                                        <p:cTn id="110" dur="500"/>
                                        <p:tgtEl>
                                          <p:spTgt spid="74765"/>
                                        </p:tgtEl>
                                      </p:cBhvr>
                                    </p:animEffect>
                                    <p:set>
                                      <p:cBhvr>
                                        <p:cTn id="111" dur="1" fill="hold">
                                          <p:stCondLst>
                                            <p:cond delay="499"/>
                                          </p:stCondLst>
                                        </p:cTn>
                                        <p:tgtEl>
                                          <p:spTgt spid="74765"/>
                                        </p:tgtEl>
                                        <p:attrNameLst>
                                          <p:attrName>style.visibility</p:attrName>
                                        </p:attrNameLst>
                                      </p:cBhvr>
                                      <p:to>
                                        <p:strVal val="hidden"/>
                                      </p:to>
                                    </p:set>
                                  </p:childTnLst>
                                </p:cTn>
                              </p:par>
                            </p:childTnLst>
                          </p:cTn>
                        </p:par>
                      </p:childTnLst>
                    </p:cTn>
                  </p:par>
                </p:childTnLst>
              </p:cTn>
              <p:nextCondLst>
                <p:cond evt="onClick" delay="0">
                  <p:tgtEl>
                    <p:spTgt spid="74765"/>
                  </p:tgtEl>
                </p:cond>
              </p:nextCondLst>
            </p:seq>
            <p:seq concurrent="1" nextAc="seek">
              <p:cTn id="112" restart="whenNotActive" fill="hold" evtFilter="cancelBubble" nodeType="interactiveSeq">
                <p:stCondLst>
                  <p:cond evt="onClick" delay="0">
                    <p:tgtEl>
                      <p:spTgt spid="74766"/>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4" presetClass="exit" presetSubtype="16" fill="hold" grpId="1" nodeType="clickEffect">
                                  <p:stCondLst>
                                    <p:cond delay="0"/>
                                  </p:stCondLst>
                                  <p:childTnLst>
                                    <p:animEffect transition="out" filter="box(in)">
                                      <p:cBhvr>
                                        <p:cTn id="116" dur="500"/>
                                        <p:tgtEl>
                                          <p:spTgt spid="74766"/>
                                        </p:tgtEl>
                                      </p:cBhvr>
                                    </p:animEffect>
                                    <p:set>
                                      <p:cBhvr>
                                        <p:cTn id="117" dur="1" fill="hold">
                                          <p:stCondLst>
                                            <p:cond delay="499"/>
                                          </p:stCondLst>
                                        </p:cTn>
                                        <p:tgtEl>
                                          <p:spTgt spid="74766"/>
                                        </p:tgtEl>
                                        <p:attrNameLst>
                                          <p:attrName>style.visibility</p:attrName>
                                        </p:attrNameLst>
                                      </p:cBhvr>
                                      <p:to>
                                        <p:strVal val="hidden"/>
                                      </p:to>
                                    </p:set>
                                  </p:childTnLst>
                                </p:cTn>
                              </p:par>
                            </p:childTnLst>
                          </p:cTn>
                        </p:par>
                      </p:childTnLst>
                    </p:cTn>
                  </p:par>
                </p:childTnLst>
              </p:cTn>
              <p:nextCondLst>
                <p:cond evt="onClick" delay="0">
                  <p:tgtEl>
                    <p:spTgt spid="74766"/>
                  </p:tgtEl>
                </p:cond>
              </p:nextCondLst>
            </p:seq>
          </p:childTnLst>
        </p:cTn>
      </p:par>
    </p:tnLst>
    <p:bldLst>
      <p:bldP spid="74757" grpId="0" animBg="1"/>
      <p:bldP spid="74757" grpId="1" animBg="1"/>
      <p:bldP spid="74758" grpId="0" animBg="1"/>
      <p:bldP spid="74758" grpId="1" animBg="1"/>
      <p:bldP spid="74760" grpId="0" animBg="1"/>
      <p:bldP spid="74760" grpId="1" animBg="1"/>
      <p:bldP spid="74761" grpId="0" animBg="1"/>
      <p:bldP spid="74761" grpId="1" animBg="1"/>
      <p:bldP spid="74763" grpId="0" animBg="1"/>
      <p:bldP spid="74763" grpId="1" animBg="1"/>
      <p:bldP spid="74764" grpId="0" animBg="1"/>
      <p:bldP spid="74764" grpId="1" animBg="1"/>
      <p:bldP spid="74766" grpId="0" animBg="1"/>
      <p:bldP spid="7476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800landscape09">
            <a:extLst>
              <a:ext uri="{FF2B5EF4-FFF2-40B4-BE49-F238E27FC236}">
                <a16:creationId xmlns:a16="http://schemas.microsoft.com/office/drawing/2014/main" id="{041E6551-BA9E-464F-B8D9-8C99C9DCE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6325" name="Picture 7" descr="DSTARS-P">
            <a:extLst>
              <a:ext uri="{FF2B5EF4-FFF2-40B4-BE49-F238E27FC236}">
                <a16:creationId xmlns:a16="http://schemas.microsoft.com/office/drawing/2014/main" id="{BDA0A3A7-A7F2-4BCC-A2C2-430724307A6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812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8" descr="DSTARS-P">
            <a:extLst>
              <a:ext uri="{FF2B5EF4-FFF2-40B4-BE49-F238E27FC236}">
                <a16:creationId xmlns:a16="http://schemas.microsoft.com/office/drawing/2014/main" id="{3AE7FB02-9B48-467E-92BC-45FEE245852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6670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9" descr="DSTARS-P">
            <a:extLst>
              <a:ext uri="{FF2B5EF4-FFF2-40B4-BE49-F238E27FC236}">
                <a16:creationId xmlns:a16="http://schemas.microsoft.com/office/drawing/2014/main" id="{4F01905D-7111-4021-AF11-CC4D959BD67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219200"/>
            <a:ext cx="13716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10" descr="DSTARS-P">
            <a:extLst>
              <a:ext uri="{FF2B5EF4-FFF2-40B4-BE49-F238E27FC236}">
                <a16:creationId xmlns:a16="http://schemas.microsoft.com/office/drawing/2014/main" id="{E91231AB-538C-41BF-8FEE-9A65A2A349A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837238"/>
            <a:ext cx="11525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11" descr="DSTARS-P">
            <a:extLst>
              <a:ext uri="{FF2B5EF4-FFF2-40B4-BE49-F238E27FC236}">
                <a16:creationId xmlns:a16="http://schemas.microsoft.com/office/drawing/2014/main" id="{B0C44B0C-25E0-4581-ADFA-8E211367153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4864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2" descr="DSTARS-P">
            <a:extLst>
              <a:ext uri="{FF2B5EF4-FFF2-40B4-BE49-F238E27FC236}">
                <a16:creationId xmlns:a16="http://schemas.microsoft.com/office/drawing/2014/main" id="{BF22D74B-295B-4911-9DF2-BFBA3739FFC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913438"/>
            <a:ext cx="11525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3" descr="DSTARS-P">
            <a:extLst>
              <a:ext uri="{FF2B5EF4-FFF2-40B4-BE49-F238E27FC236}">
                <a16:creationId xmlns:a16="http://schemas.microsoft.com/office/drawing/2014/main" id="{A8D0CC59-37C2-4CFE-BE8D-AB4C1C460CB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6002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Picture 15" descr="DSTARS-P">
            <a:extLst>
              <a:ext uri="{FF2B5EF4-FFF2-40B4-BE49-F238E27FC236}">
                <a16:creationId xmlns:a16="http://schemas.microsoft.com/office/drawing/2014/main" id="{2BEBE019-E208-4205-9E6D-2308F3FB045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Picture 16" descr="DSTARS-P">
            <a:extLst>
              <a:ext uri="{FF2B5EF4-FFF2-40B4-BE49-F238E27FC236}">
                <a16:creationId xmlns:a16="http://schemas.microsoft.com/office/drawing/2014/main" id="{99B49653-01CB-4E93-9094-9003376184B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0480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Picture 17" descr="DSTARS-P">
            <a:extLst>
              <a:ext uri="{FF2B5EF4-FFF2-40B4-BE49-F238E27FC236}">
                <a16:creationId xmlns:a16="http://schemas.microsoft.com/office/drawing/2014/main" id="{45E1248A-2808-4F18-8CE4-ED1E0C1EAE6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8" descr="Fireworks-09">
            <a:extLst>
              <a:ext uri="{FF2B5EF4-FFF2-40B4-BE49-F238E27FC236}">
                <a16:creationId xmlns:a16="http://schemas.microsoft.com/office/drawing/2014/main" id="{3249A649-EA02-45A0-9CF2-4C7E44E8785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763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6" name="Picture 8" descr="Fireworks-09">
            <a:extLst>
              <a:ext uri="{FF2B5EF4-FFF2-40B4-BE49-F238E27FC236}">
                <a16:creationId xmlns:a16="http://schemas.microsoft.com/office/drawing/2014/main" id="{B8F3414A-3698-49F2-93FA-C47181C3516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990600"/>
            <a:ext cx="15763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7" name="Picture 8" descr="Fireworks-09">
            <a:extLst>
              <a:ext uri="{FF2B5EF4-FFF2-40B4-BE49-F238E27FC236}">
                <a16:creationId xmlns:a16="http://schemas.microsoft.com/office/drawing/2014/main" id="{F9BF5565-5F04-458E-8072-4CE537EE393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1412875"/>
            <a:ext cx="157638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8" name="Picture 8" descr="Fireworks-09">
            <a:extLst>
              <a:ext uri="{FF2B5EF4-FFF2-40B4-BE49-F238E27FC236}">
                <a16:creationId xmlns:a16="http://schemas.microsoft.com/office/drawing/2014/main" id="{1562FAFE-3179-41B4-AE6A-D4581F90BB1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4800"/>
            <a:ext cx="15763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9" name="Picture 8" descr="Fireworks-09">
            <a:extLst>
              <a:ext uri="{FF2B5EF4-FFF2-40B4-BE49-F238E27FC236}">
                <a16:creationId xmlns:a16="http://schemas.microsoft.com/office/drawing/2014/main" id="{95CDAF73-6FF8-4B7D-B9B5-5A91A344DA2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0"/>
            <a:ext cx="15763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0" name="Picture 8" descr="Fireworks-09">
            <a:extLst>
              <a:ext uri="{FF2B5EF4-FFF2-40B4-BE49-F238E27FC236}">
                <a16:creationId xmlns:a16="http://schemas.microsoft.com/office/drawing/2014/main" id="{680C58C2-CC6C-4E6C-AD0E-95C7B7BACF8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5800" y="762000"/>
            <a:ext cx="15763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1" name="Picture 8" descr="Fireworks-09">
            <a:extLst>
              <a:ext uri="{FF2B5EF4-FFF2-40B4-BE49-F238E27FC236}">
                <a16:creationId xmlns:a16="http://schemas.microsoft.com/office/drawing/2014/main" id="{CF86513A-3AEB-4B6B-AB81-0F97D363711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685800"/>
            <a:ext cx="15763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2" name="Picture 8" descr="Fireworks-09">
            <a:extLst>
              <a:ext uri="{FF2B5EF4-FFF2-40B4-BE49-F238E27FC236}">
                <a16:creationId xmlns:a16="http://schemas.microsoft.com/office/drawing/2014/main" id="{9E5D94B6-730B-496F-B8CE-52FBED4723C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81000"/>
            <a:ext cx="15763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P436.WAV">
            <a:hlinkClick r:id="" action="ppaction://media"/>
            <a:extLst>
              <a:ext uri="{FF2B5EF4-FFF2-40B4-BE49-F238E27FC236}">
                <a16:creationId xmlns:a16="http://schemas.microsoft.com/office/drawing/2014/main" id="{D53C4F16-DEA2-4C7E-B52D-7B45A90BE0C9}"/>
              </a:ext>
            </a:extLst>
          </p:cNvPr>
          <p:cNvPicPr>
            <a:picLocks noRot="1" noChangeAspect="1"/>
          </p:cNvPicPr>
          <p:nvPr>
            <a:wavAudioFile r:embed="rId1" name="~PP436.WAV"/>
          </p:nvPr>
        </p:nvPicPr>
        <p:blipFill>
          <a:blip r:embed="rId7">
            <a:extLst>
              <a:ext uri="{28A0092B-C50C-407E-A947-70E740481C1C}">
                <a14:useLocalDpi xmlns:a14="http://schemas.microsoft.com/office/drawing/2010/main" val="0"/>
              </a:ext>
            </a:extLst>
          </a:blip>
          <a:srcRect/>
          <a:stretch>
            <a:fillRect/>
          </a:stretch>
        </p:blipFill>
        <p:spPr bwMode="auto">
          <a:xfrm>
            <a:off x="8656638" y="6370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8" descr="Fireworks-09">
            <a:extLst>
              <a:ext uri="{FF2B5EF4-FFF2-40B4-BE49-F238E27FC236}">
                <a16:creationId xmlns:a16="http://schemas.microsoft.com/office/drawing/2014/main" id="{E16412C0-1D42-4F79-939A-C9740622CB9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990600"/>
            <a:ext cx="1576388"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5" name="Picture 10" descr="DSTARS-P">
            <a:extLst>
              <a:ext uri="{FF2B5EF4-FFF2-40B4-BE49-F238E27FC236}">
                <a16:creationId xmlns:a16="http://schemas.microsoft.com/office/drawing/2014/main" id="{35EC22F9-BA49-42C1-95FF-85C78219DF8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51054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6" name="Picture 11" descr="DSTARS-P">
            <a:extLst>
              <a:ext uri="{FF2B5EF4-FFF2-40B4-BE49-F238E27FC236}">
                <a16:creationId xmlns:a16="http://schemas.microsoft.com/office/drawing/2014/main" id="{D3BB2EF1-68B8-49F5-800D-3F5A685D420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3528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3">
            <a:extLst>
              <a:ext uri="{FF2B5EF4-FFF2-40B4-BE49-F238E27FC236}">
                <a16:creationId xmlns:a16="http://schemas.microsoft.com/office/drawing/2014/main" id="{54D1CDD9-5C5C-4515-8593-6E8045E1F0AB}"/>
              </a:ext>
            </a:extLst>
          </p:cNvPr>
          <p:cNvSpPr>
            <a:spLocks noChangeShapeType="1"/>
          </p:cNvSpPr>
          <p:nvPr/>
        </p:nvSpPr>
        <p:spPr bwMode="auto">
          <a:xfrm>
            <a:off x="4876800" y="838200"/>
            <a:ext cx="76200" cy="60198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2" name="Text Box 4">
            <a:extLst>
              <a:ext uri="{FF2B5EF4-FFF2-40B4-BE49-F238E27FC236}">
                <a16:creationId xmlns:a16="http://schemas.microsoft.com/office/drawing/2014/main" id="{81B836F4-2F8B-4BBC-B8B6-45A4CDF90D02}"/>
              </a:ext>
            </a:extLst>
          </p:cNvPr>
          <p:cNvSpPr txBox="1">
            <a:spLocks noChangeArrowheads="1"/>
          </p:cNvSpPr>
          <p:nvPr/>
        </p:nvSpPr>
        <p:spPr bwMode="auto">
          <a:xfrm>
            <a:off x="-15875" y="749300"/>
            <a:ext cx="48926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I. Việt </a:t>
            </a:r>
            <a:r>
              <a:rPr lang="en-US" altLang="en-US" sz="2000" b="1" u="sng">
                <a:solidFill>
                  <a:srgbClr val="FF0000"/>
                </a:solidFill>
                <a:latin typeface="Times New Roman" panose="02020603050405020304" pitchFamily="18" charset="0"/>
                <a:cs typeface="Times New Roman" panose="02020603050405020304" pitchFamily="18" charset="0"/>
              </a:rPr>
              <a:t>N</a:t>
            </a:r>
            <a:r>
              <a:rPr lang="vi-VN" altLang="en-US" sz="2000" b="1" u="sng">
                <a:solidFill>
                  <a:srgbClr val="FF0000"/>
                </a:solidFill>
                <a:latin typeface="Times New Roman" panose="02020603050405020304" pitchFamily="18" charset="0"/>
                <a:cs typeface="Times New Roman" panose="02020603050405020304" pitchFamily="18" charset="0"/>
              </a:rPr>
              <a:t>am trong 10 năm đi lên CNXH</a:t>
            </a:r>
            <a:r>
              <a:rPr lang="en-US" altLang="en-US" sz="2000" b="1" u="sng">
                <a:solidFill>
                  <a:srgbClr val="FF0000"/>
                </a:solidFill>
                <a:latin typeface="Times New Roman" panose="02020603050405020304" pitchFamily="18" charset="0"/>
                <a:cs typeface="Times New Roman" panose="02020603050405020304" pitchFamily="18" charset="0"/>
              </a:rPr>
              <a:t> (1976-1985)</a:t>
            </a:r>
            <a:endParaRPr lang="vi-VN"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u="sng">
                <a:solidFill>
                  <a:srgbClr val="FF0000"/>
                </a:solidFill>
                <a:latin typeface="Times New Roman" panose="02020603050405020304" pitchFamily="18" charset="0"/>
                <a:cs typeface="Times New Roman" panose="02020603050405020304" pitchFamily="18" charset="0"/>
              </a:rPr>
              <a:t>1. Thực hiện kế hoạch nhà nước 5 năm (1976 - 1980)</a:t>
            </a:r>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12293" name="Text Box 5">
            <a:extLst>
              <a:ext uri="{FF2B5EF4-FFF2-40B4-BE49-F238E27FC236}">
                <a16:creationId xmlns:a16="http://schemas.microsoft.com/office/drawing/2014/main" id="{9DC95C65-4A74-49AE-8B51-C7708327DC4E}"/>
              </a:ext>
            </a:extLst>
          </p:cNvPr>
          <p:cNvSpPr txBox="1">
            <a:spLocks noChangeArrowheads="1"/>
          </p:cNvSpPr>
          <p:nvPr/>
        </p:nvSpPr>
        <p:spPr bwMode="auto">
          <a:xfrm>
            <a:off x="0" y="2005013"/>
            <a:ext cx="42258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a. Đại hội đại biểu toàn quốc lần thứ </a:t>
            </a:r>
            <a:endParaRPr lang="en-US" altLang="en-US" sz="2000" b="1" u="sng">
              <a:solidFill>
                <a:srgbClr val="FF0000"/>
              </a:solidFill>
              <a:latin typeface="Times New Roman" panose="02020603050405020304" pitchFamily="18" charset="0"/>
              <a:cs typeface="Times New Roman" panose="02020603050405020304" pitchFamily="18" charset="0"/>
            </a:endParaRPr>
          </a:p>
          <a:p>
            <a:r>
              <a:rPr lang="vi-VN" altLang="en-US" sz="2000" b="1" u="sng">
                <a:solidFill>
                  <a:srgbClr val="FF0000"/>
                </a:solidFill>
                <a:latin typeface="Times New Roman" panose="02020603050405020304" pitchFamily="18" charset="0"/>
                <a:cs typeface="Times New Roman" panose="02020603050405020304" pitchFamily="18" charset="0"/>
              </a:rPr>
              <a:t>IV của Đảng (12/1976)</a:t>
            </a:r>
            <a:endParaRPr lang="en-US" altLang="en-US" sz="2000" b="1" u="sng">
              <a:solidFill>
                <a:srgbClr val="FF0000"/>
              </a:solidFill>
              <a:latin typeface="Times New Roman" panose="02020603050405020304" pitchFamily="18" charset="0"/>
              <a:cs typeface="Times New Roman" panose="02020603050405020304" pitchFamily="18" charset="0"/>
            </a:endParaRPr>
          </a:p>
          <a:p>
            <a:endParaRPr lang="en-US" altLang="en-US" sz="2000" b="1" u="sng">
              <a:solidFill>
                <a:srgbClr val="FF0000"/>
              </a:solidFill>
              <a:latin typeface="Times New Roman" panose="02020603050405020304" pitchFamily="18" charset="0"/>
              <a:cs typeface="Times New Roman" panose="02020603050405020304" pitchFamily="18" charset="0"/>
            </a:endParaRPr>
          </a:p>
        </p:txBody>
      </p:sp>
      <p:sp>
        <p:nvSpPr>
          <p:cNvPr id="12294" name="Text Box 6">
            <a:extLst>
              <a:ext uri="{FF2B5EF4-FFF2-40B4-BE49-F238E27FC236}">
                <a16:creationId xmlns:a16="http://schemas.microsoft.com/office/drawing/2014/main" id="{0F3B51D5-E5B1-445D-9605-C0BE3845D15E}"/>
              </a:ext>
            </a:extLst>
          </p:cNvPr>
          <p:cNvSpPr txBox="1">
            <a:spLocks noChangeArrowheads="1"/>
          </p:cNvSpPr>
          <p:nvPr/>
        </p:nvSpPr>
        <p:spPr bwMode="auto">
          <a:xfrm>
            <a:off x="0" y="2693987"/>
            <a:ext cx="39741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000" b="1" u="sng">
                <a:solidFill>
                  <a:srgbClr val="FF0000"/>
                </a:solidFill>
                <a:latin typeface="Times New Roman" panose="02020603050405020304" pitchFamily="18" charset="0"/>
                <a:cs typeface="Times New Roman" panose="02020603050405020304" pitchFamily="18" charset="0"/>
              </a:rPr>
              <a:t>b. Thực hiện kế hoạch 1976 - 1980</a:t>
            </a:r>
            <a:r>
              <a:rPr lang="vi-VN" altLang="en-US" sz="2000" u="sng">
                <a:solidFill>
                  <a:srgbClr val="FF0000"/>
                </a:solidFill>
                <a:latin typeface="Times New Roman" panose="02020603050405020304" pitchFamily="18" charset="0"/>
                <a:cs typeface="Times New Roman" panose="02020603050405020304" pitchFamily="18" charset="0"/>
              </a:rPr>
              <a:t> </a:t>
            </a:r>
            <a:endParaRPr lang="en-US" altLang="en-US" sz="2000" u="sng">
              <a:solidFill>
                <a:srgbClr val="FF0000"/>
              </a:solidFill>
              <a:latin typeface="Times New Roman" panose="02020603050405020304" pitchFamily="18" charset="0"/>
              <a:cs typeface="Times New Roman" panose="02020603050405020304" pitchFamily="18" charset="0"/>
            </a:endParaRPr>
          </a:p>
        </p:txBody>
      </p:sp>
      <p:sp>
        <p:nvSpPr>
          <p:cNvPr id="12295" name="Text Box 7">
            <a:extLst>
              <a:ext uri="{FF2B5EF4-FFF2-40B4-BE49-F238E27FC236}">
                <a16:creationId xmlns:a16="http://schemas.microsoft.com/office/drawing/2014/main" id="{869C3CA8-7CF7-46F6-879E-757A533E3258}"/>
              </a:ext>
            </a:extLst>
          </p:cNvPr>
          <p:cNvSpPr txBox="1">
            <a:spLocks noChangeArrowheads="1"/>
          </p:cNvSpPr>
          <p:nvPr/>
        </p:nvSpPr>
        <p:spPr bwMode="auto">
          <a:xfrm>
            <a:off x="4932363" y="998538"/>
            <a:ext cx="35990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a:solidFill>
                  <a:srgbClr val="FF0000"/>
                </a:solidFill>
                <a:latin typeface="Times New Roman" panose="02020603050405020304" pitchFamily="18" charset="0"/>
                <a:cs typeface="Times New Roman" panose="02020603050405020304" pitchFamily="18" charset="0"/>
              </a:rPr>
              <a:t>Mục tiêu của kế hoạch nhà nước </a:t>
            </a:r>
          </a:p>
          <a:p>
            <a:r>
              <a:rPr lang="en-US" altLang="en-US" sz="2000" i="1">
                <a:solidFill>
                  <a:srgbClr val="FF0000"/>
                </a:solidFill>
                <a:latin typeface="Times New Roman" panose="02020603050405020304" pitchFamily="18" charset="0"/>
                <a:cs typeface="Times New Roman" panose="02020603050405020304" pitchFamily="18" charset="0"/>
              </a:rPr>
              <a:t>5 năm (1976 - 1980)?</a:t>
            </a:r>
          </a:p>
        </p:txBody>
      </p:sp>
      <p:sp>
        <p:nvSpPr>
          <p:cNvPr id="12296" name="Text Box 8">
            <a:extLst>
              <a:ext uri="{FF2B5EF4-FFF2-40B4-BE49-F238E27FC236}">
                <a16:creationId xmlns:a16="http://schemas.microsoft.com/office/drawing/2014/main" id="{79C2C99A-CA51-4062-8C3C-C3FD1B52B283}"/>
              </a:ext>
            </a:extLst>
          </p:cNvPr>
          <p:cNvSpPr txBox="1">
            <a:spLocks noChangeArrowheads="1"/>
          </p:cNvSpPr>
          <p:nvPr/>
        </p:nvSpPr>
        <p:spPr bwMode="auto">
          <a:xfrm>
            <a:off x="25400" y="3088149"/>
            <a:ext cx="4927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rgbClr val="FF0000"/>
                </a:solidFill>
                <a:latin typeface="Times New Roman" panose="02020603050405020304" pitchFamily="18" charset="0"/>
                <a:cs typeface="Times New Roman" panose="02020603050405020304" pitchFamily="18" charset="0"/>
              </a:rPr>
              <a:t>-</a:t>
            </a:r>
            <a:r>
              <a:rPr lang="en-US" altLang="en-US" sz="2000" b="1">
                <a:latin typeface="Times New Roman" panose="02020603050405020304" pitchFamily="18" charset="0"/>
                <a:cs typeface="Times New Roman" panose="02020603050405020304" pitchFamily="18" charset="0"/>
              </a:rPr>
              <a:t> </a:t>
            </a:r>
            <a:r>
              <a:rPr lang="vi-VN" altLang="en-US" sz="2000" b="1">
                <a:solidFill>
                  <a:srgbClr val="FF0000"/>
                </a:solidFill>
                <a:latin typeface="Times New Roman" panose="02020603050405020304" pitchFamily="18" charset="0"/>
                <a:cs typeface="Times New Roman" panose="02020603050405020304" pitchFamily="18" charset="0"/>
              </a:rPr>
              <a:t>Mục tiêu:</a:t>
            </a:r>
            <a:r>
              <a:rPr lang="en-US" altLang="en-US" sz="2000" b="1">
                <a:solidFill>
                  <a:srgbClr val="0000FF"/>
                </a:solidFill>
                <a:latin typeface="Times New Roman" panose="02020603050405020304" pitchFamily="18" charset="0"/>
                <a:cs typeface="Times New Roman" panose="02020603050405020304" pitchFamily="18" charset="0"/>
              </a:rPr>
              <a:t> </a:t>
            </a:r>
            <a:r>
              <a:rPr lang="vi-VN" altLang="en-US" sz="2000">
                <a:solidFill>
                  <a:srgbClr val="0000FF"/>
                </a:solidFill>
                <a:latin typeface="Times New Roman" panose="02020603050405020304" pitchFamily="18" charset="0"/>
                <a:cs typeface="Times New Roman" panose="02020603050405020304" pitchFamily="18" charset="0"/>
              </a:rPr>
              <a:t>Xây dựng 1 bước cơ sở vật chất của chủ nghĩa xã hội và cải thiện một bước</a:t>
            </a:r>
            <a:r>
              <a:rPr lang="en-US" altLang="en-US" sz="2000">
                <a:solidFill>
                  <a:srgbClr val="0000FF"/>
                </a:solidFill>
                <a:latin typeface="Times New Roman" panose="02020603050405020304" pitchFamily="18" charset="0"/>
                <a:cs typeface="Times New Roman" panose="02020603050405020304" pitchFamily="18" charset="0"/>
              </a:rPr>
              <a:t> </a:t>
            </a:r>
            <a:r>
              <a:rPr lang="vi-VN" altLang="en-US" sz="2000">
                <a:solidFill>
                  <a:srgbClr val="0000FF"/>
                </a:solidFill>
                <a:latin typeface="Times New Roman" panose="02020603050405020304" pitchFamily="18" charset="0"/>
                <a:cs typeface="Times New Roman" panose="02020603050405020304" pitchFamily="18" charset="0"/>
              </a:rPr>
              <a:t>đời sống vật chất và văn hóa tinh thần của nhân dân lao động.</a:t>
            </a:r>
            <a:r>
              <a:rPr lang="en-US" altLang="en-US" sz="2000">
                <a:solidFill>
                  <a:srgbClr val="0000FF"/>
                </a:solidFill>
                <a:latin typeface="Times New Roman" panose="02020603050405020304" pitchFamily="18" charset="0"/>
                <a:cs typeface="Times New Roman" panose="02020603050405020304" pitchFamily="18" charset="0"/>
              </a:rPr>
              <a:t> </a:t>
            </a:r>
          </a:p>
        </p:txBody>
      </p:sp>
      <p:sp>
        <p:nvSpPr>
          <p:cNvPr id="12297" name="Text Box 9">
            <a:extLst>
              <a:ext uri="{FF2B5EF4-FFF2-40B4-BE49-F238E27FC236}">
                <a16:creationId xmlns:a16="http://schemas.microsoft.com/office/drawing/2014/main" id="{1A0CE117-C170-4A25-B77E-DAB50EA46B51}"/>
              </a:ext>
            </a:extLst>
          </p:cNvPr>
          <p:cNvSpPr txBox="1">
            <a:spLocks noChangeArrowheads="1"/>
          </p:cNvSpPr>
          <p:nvPr/>
        </p:nvSpPr>
        <p:spPr bwMode="auto">
          <a:xfrm>
            <a:off x="4845050" y="1846263"/>
            <a:ext cx="40414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a:solidFill>
                  <a:srgbClr val="FF0000"/>
                </a:solidFill>
                <a:latin typeface="Times New Roman" panose="02020603050405020304" pitchFamily="18" charset="0"/>
                <a:cs typeface="Times New Roman" panose="02020603050405020304" pitchFamily="18" charset="0"/>
              </a:rPr>
              <a:t> Sau 5 năm thực hiện kế hoạch, nhân </a:t>
            </a:r>
          </a:p>
          <a:p>
            <a:r>
              <a:rPr lang="en-US" altLang="en-US" sz="2000" i="1">
                <a:solidFill>
                  <a:srgbClr val="FF0000"/>
                </a:solidFill>
                <a:latin typeface="Times New Roman" panose="02020603050405020304" pitchFamily="18" charset="0"/>
                <a:cs typeface="Times New Roman" panose="02020603050405020304" pitchFamily="18" charset="0"/>
              </a:rPr>
              <a:t>dân ta đã đạt được những thành tựu </a:t>
            </a:r>
          </a:p>
          <a:p>
            <a:r>
              <a:rPr lang="en-US" altLang="en-US" sz="2000" i="1">
                <a:solidFill>
                  <a:srgbClr val="FF0000"/>
                </a:solidFill>
                <a:latin typeface="Times New Roman" panose="02020603050405020304" pitchFamily="18" charset="0"/>
                <a:cs typeface="Times New Roman" panose="02020603050405020304" pitchFamily="18" charset="0"/>
              </a:rPr>
              <a:t>quan trọng gì?</a:t>
            </a:r>
          </a:p>
        </p:txBody>
      </p:sp>
      <p:sp>
        <p:nvSpPr>
          <p:cNvPr id="3" name="Text Box 1">
            <a:extLst>
              <a:ext uri="{FF2B5EF4-FFF2-40B4-BE49-F238E27FC236}">
                <a16:creationId xmlns:a16="http://schemas.microsoft.com/office/drawing/2014/main" id="{B44D424E-031E-E744-BBBF-46D3185D59C4}"/>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1000" fill="hold"/>
                                        <p:tgtEl>
                                          <p:spTgt spid="12294"/>
                                        </p:tgtEl>
                                        <p:attrNameLst>
                                          <p:attrName>ppt_w</p:attrName>
                                        </p:attrNameLst>
                                      </p:cBhvr>
                                      <p:tavLst>
                                        <p:tav tm="0">
                                          <p:val>
                                            <p:fltVal val="0"/>
                                          </p:val>
                                        </p:tav>
                                        <p:tav tm="100000">
                                          <p:val>
                                            <p:strVal val="#ppt_w"/>
                                          </p:val>
                                        </p:tav>
                                      </p:tavLst>
                                    </p:anim>
                                    <p:anim calcmode="lin" valueType="num">
                                      <p:cBhvr>
                                        <p:cTn id="8" dur="1000" fill="hold"/>
                                        <p:tgtEl>
                                          <p:spTgt spid="12294"/>
                                        </p:tgtEl>
                                        <p:attrNameLst>
                                          <p:attrName>ppt_h</p:attrName>
                                        </p:attrNameLst>
                                      </p:cBhvr>
                                      <p:tavLst>
                                        <p:tav tm="0">
                                          <p:val>
                                            <p:fltVal val="0"/>
                                          </p:val>
                                        </p:tav>
                                        <p:tav tm="100000">
                                          <p:val>
                                            <p:strVal val="#ppt_h"/>
                                          </p:val>
                                        </p:tav>
                                      </p:tavLst>
                                    </p:anim>
                                    <p:animEffect transition="in" filter="fade">
                                      <p:cBhvr>
                                        <p:cTn id="9" dur="1000"/>
                                        <p:tgtEl>
                                          <p:spTgt spid="122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295"/>
                                        </p:tgtEl>
                                        <p:attrNameLst>
                                          <p:attrName>style.visibility</p:attrName>
                                        </p:attrNameLst>
                                      </p:cBhvr>
                                      <p:to>
                                        <p:strVal val="visible"/>
                                      </p:to>
                                    </p:set>
                                    <p:anim calcmode="lin" valueType="num">
                                      <p:cBhvr additive="base">
                                        <p:cTn id="14" dur="1000" fill="hold"/>
                                        <p:tgtEl>
                                          <p:spTgt spid="12295"/>
                                        </p:tgtEl>
                                        <p:attrNameLst>
                                          <p:attrName>ppt_x</p:attrName>
                                        </p:attrNameLst>
                                      </p:cBhvr>
                                      <p:tavLst>
                                        <p:tav tm="0">
                                          <p:val>
                                            <p:strVal val="#ppt_x"/>
                                          </p:val>
                                        </p:tav>
                                        <p:tav tm="100000">
                                          <p:val>
                                            <p:strVal val="#ppt_x"/>
                                          </p:val>
                                        </p:tav>
                                      </p:tavLst>
                                    </p:anim>
                                    <p:anim calcmode="lin" valueType="num">
                                      <p:cBhvr additive="base">
                                        <p:cTn id="15" dur="1000" fill="hold"/>
                                        <p:tgtEl>
                                          <p:spTgt spid="1229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12296"/>
                                        </p:tgtEl>
                                        <p:attrNameLst>
                                          <p:attrName>style.visibility</p:attrName>
                                        </p:attrNameLst>
                                      </p:cBhvr>
                                      <p:to>
                                        <p:strVal val="visible"/>
                                      </p:to>
                                    </p:set>
                                    <p:animEffect transition="in" filter="wedge">
                                      <p:cBhvr>
                                        <p:cTn id="20" dur="2000"/>
                                        <p:tgtEl>
                                          <p:spTgt spid="122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297"/>
                                        </p:tgtEl>
                                        <p:attrNameLst>
                                          <p:attrName>style.visibility</p:attrName>
                                        </p:attrNameLst>
                                      </p:cBhvr>
                                      <p:to>
                                        <p:strVal val="visible"/>
                                      </p:to>
                                    </p:set>
                                    <p:animEffect transition="in" filter="slide(fromBottom)">
                                      <p:cBhvr>
                                        <p:cTn id="25" dur="1000"/>
                                        <p:tgtEl>
                                          <p:spTgt spid="122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xit" presetSubtype="4" fill="hold" grpId="1" nodeType="clickEffect">
                                  <p:stCondLst>
                                    <p:cond delay="0"/>
                                  </p:stCondLst>
                                  <p:childTnLst>
                                    <p:anim calcmode="lin" valueType="num">
                                      <p:cBhvr additive="base">
                                        <p:cTn id="29" dur="1000"/>
                                        <p:tgtEl>
                                          <p:spTgt spid="12296"/>
                                        </p:tgtEl>
                                        <p:attrNameLst>
                                          <p:attrName>ppt_x</p:attrName>
                                        </p:attrNameLst>
                                      </p:cBhvr>
                                      <p:tavLst>
                                        <p:tav tm="0">
                                          <p:val>
                                            <p:strVal val="ppt_x"/>
                                          </p:val>
                                        </p:tav>
                                        <p:tav tm="100000">
                                          <p:val>
                                            <p:strVal val="ppt_x"/>
                                          </p:val>
                                        </p:tav>
                                      </p:tavLst>
                                    </p:anim>
                                    <p:anim calcmode="lin" valueType="num">
                                      <p:cBhvr additive="base">
                                        <p:cTn id="30" dur="1000"/>
                                        <p:tgtEl>
                                          <p:spTgt spid="12296"/>
                                        </p:tgtEl>
                                        <p:attrNameLst>
                                          <p:attrName>ppt_y</p:attrName>
                                        </p:attrNameLst>
                                      </p:cBhvr>
                                      <p:tavLst>
                                        <p:tav tm="0">
                                          <p:val>
                                            <p:strVal val="ppt_y"/>
                                          </p:val>
                                        </p:tav>
                                        <p:tav tm="100000">
                                          <p:val>
                                            <p:strVal val="1+ppt_h/2"/>
                                          </p:val>
                                        </p:tav>
                                      </p:tavLst>
                                    </p:anim>
                                    <p:set>
                                      <p:cBhvr>
                                        <p:cTn id="31" dur="1" fill="hold">
                                          <p:stCondLst>
                                            <p:cond delay="999"/>
                                          </p:stCondLst>
                                        </p:cTn>
                                        <p:tgtEl>
                                          <p:spTgt spid="122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6" grpId="0"/>
      <p:bldP spid="12296" grpId="1"/>
      <p:bldP spid="122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920478B4-18FB-4D99-AECC-06C47C5326B1}"/>
              </a:ext>
            </a:extLst>
          </p:cNvPr>
          <p:cNvSpPr txBox="1">
            <a:spLocks noChangeArrowheads="1"/>
          </p:cNvSpPr>
          <p:nvPr/>
        </p:nvSpPr>
        <p:spPr bwMode="auto">
          <a:xfrm>
            <a:off x="179388" y="1130300"/>
            <a:ext cx="896461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2200" u="sng">
                <a:solidFill>
                  <a:srgbClr val="FF0000"/>
                </a:solidFill>
                <a:latin typeface="Times New Roman" panose="02020603050405020304" pitchFamily="18" charset="0"/>
                <a:cs typeface="Times New Roman" panose="02020603050405020304" pitchFamily="18" charset="0"/>
              </a:rPr>
              <a:t>-</a:t>
            </a:r>
            <a:r>
              <a:rPr lang="vi-VN" altLang="en-US" sz="2200" b="1" i="1" u="sng">
                <a:solidFill>
                  <a:srgbClr val="FF0000"/>
                </a:solidFill>
                <a:latin typeface="Times New Roman" panose="02020603050405020304" pitchFamily="18" charset="0"/>
                <a:cs typeface="Times New Roman" panose="02020603050405020304" pitchFamily="18" charset="0"/>
              </a:rPr>
              <a:t> Thành tựu:</a:t>
            </a:r>
            <a:endParaRPr lang="en-US" altLang="en-US" sz="2200" b="1" u="sng">
              <a:solidFill>
                <a:srgbClr val="FF0000"/>
              </a:solidFill>
              <a:latin typeface="Times New Roman" panose="02020603050405020304" pitchFamily="18" charset="0"/>
              <a:cs typeface="Times New Roman" panose="02020603050405020304" pitchFamily="18" charset="0"/>
            </a:endParaRPr>
          </a:p>
          <a:p>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200">
                <a:solidFill>
                  <a:srgbClr val="0000FF"/>
                </a:solidFill>
                <a:latin typeface="Times New Roman" panose="02020603050405020304" pitchFamily="18" charset="0"/>
                <a:cs typeface="Times New Roman" panose="02020603050405020304" pitchFamily="18" charset="0"/>
              </a:rPr>
              <a:t>Nông nghiệp: Diện tích gieo trồng tăng thêm gần 2 triệu ha, nông nghiệp được trang bị nhiều máy kéo các loại.</a:t>
            </a:r>
          </a:p>
          <a:p>
            <a:endParaRPr lang="en-US" altLang="en-US" sz="2200">
              <a:solidFill>
                <a:srgbClr val="0000FF"/>
              </a:solidFill>
              <a:latin typeface="Times New Roman" panose="02020603050405020304" pitchFamily="18" charset="0"/>
              <a:cs typeface="Times New Roman" panose="02020603050405020304" pitchFamily="18" charset="0"/>
            </a:endParaRPr>
          </a:p>
          <a:p>
            <a:r>
              <a:rPr lang="en-US" altLang="en-US" sz="2200">
                <a:solidFill>
                  <a:srgbClr val="0000FF"/>
                </a:solidFill>
                <a:latin typeface="Times New Roman" panose="02020603050405020304" pitchFamily="18" charset="0"/>
                <a:cs typeface="Times New Roman" panose="02020603050405020304" pitchFamily="18" charset="0"/>
              </a:rPr>
              <a:t>+ Công nghiệp: có nhiều nhà máy được gấp rút xây dựng như nhà máy điện, cơ khí, xi măng…</a:t>
            </a:r>
          </a:p>
          <a:p>
            <a:endParaRPr lang="en-US" altLang="en-US" sz="2200">
              <a:solidFill>
                <a:srgbClr val="0000FF"/>
              </a:solidFill>
              <a:latin typeface="Times New Roman" panose="02020603050405020304" pitchFamily="18" charset="0"/>
              <a:cs typeface="Times New Roman" panose="02020603050405020304" pitchFamily="18" charset="0"/>
            </a:endParaRPr>
          </a:p>
          <a:p>
            <a:r>
              <a:rPr lang="en-US" altLang="en-US" sz="2200">
                <a:solidFill>
                  <a:srgbClr val="0000FF"/>
                </a:solidFill>
                <a:latin typeface="Times New Roman" panose="02020603050405020304" pitchFamily="18" charset="0"/>
                <a:cs typeface="Times New Roman" panose="02020603050405020304" pitchFamily="18" charset="0"/>
              </a:rPr>
              <a:t>+ GTVT: khôi phục và xây dựng mới 1700km đường. Tuyến đường sắt thống nhất từ Hà Nội đi TP Hồ Chí Minh đã hoạt động trở lại.</a:t>
            </a:r>
          </a:p>
          <a:p>
            <a:endParaRPr lang="en-US" altLang="en-US" sz="2200">
              <a:solidFill>
                <a:srgbClr val="0000FF"/>
              </a:solidFill>
              <a:latin typeface="Times New Roman" panose="02020603050405020304" pitchFamily="18" charset="0"/>
              <a:cs typeface="Times New Roman" panose="02020603050405020304" pitchFamily="18" charset="0"/>
            </a:endParaRPr>
          </a:p>
          <a:p>
            <a:r>
              <a:rPr lang="en-US" altLang="en-US" sz="2200">
                <a:solidFill>
                  <a:srgbClr val="0000FF"/>
                </a:solidFill>
                <a:latin typeface="Times New Roman" panose="02020603050405020304" pitchFamily="18" charset="0"/>
                <a:cs typeface="Times New Roman" panose="02020603050405020304" pitchFamily="18" charset="0"/>
              </a:rPr>
              <a:t>+ Công cuộc cải tạo xã hội chủ nghĩa được đẩy mạnh, gcts mại bản bị xóa bỏ…, đại bộ phận nông dân đi vào con đường làm ăn tập thể.</a:t>
            </a:r>
          </a:p>
          <a:p>
            <a:endParaRPr lang="en-US" altLang="en-US" sz="2200">
              <a:solidFill>
                <a:srgbClr val="0000FF"/>
              </a:solidFill>
              <a:latin typeface="Times New Roman" panose="02020603050405020304" pitchFamily="18" charset="0"/>
              <a:cs typeface="Times New Roman" panose="02020603050405020304" pitchFamily="18" charset="0"/>
            </a:endParaRPr>
          </a:p>
          <a:p>
            <a:r>
              <a:rPr lang="en-US" altLang="en-US" sz="2200">
                <a:solidFill>
                  <a:srgbClr val="0000FF"/>
                </a:solidFill>
                <a:latin typeface="Times New Roman" panose="02020603050405020304" pitchFamily="18" charset="0"/>
                <a:cs typeface="Times New Roman" panose="02020603050405020304" pitchFamily="18" charset="0"/>
              </a:rPr>
              <a:t>+ Hệ thống giáo dục từ mầm non, phổ thông đại học đều phát triển.</a:t>
            </a:r>
          </a:p>
        </p:txBody>
      </p:sp>
      <p:sp>
        <p:nvSpPr>
          <p:cNvPr id="13315" name="Text Box 3">
            <a:extLst>
              <a:ext uri="{FF2B5EF4-FFF2-40B4-BE49-F238E27FC236}">
                <a16:creationId xmlns:a16="http://schemas.microsoft.com/office/drawing/2014/main" id="{C094797A-8E84-4F37-95BF-4B2790EE3014}"/>
              </a:ext>
            </a:extLst>
          </p:cNvPr>
          <p:cNvSpPr txBox="1">
            <a:spLocks noChangeArrowheads="1"/>
          </p:cNvSpPr>
          <p:nvPr/>
        </p:nvSpPr>
        <p:spPr bwMode="auto">
          <a:xfrm>
            <a:off x="0" y="769938"/>
            <a:ext cx="435568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2200" b="1">
                <a:solidFill>
                  <a:srgbClr val="FF0000"/>
                </a:solidFill>
                <a:latin typeface="Times New Roman" panose="02020603050405020304" pitchFamily="18" charset="0"/>
                <a:cs typeface="Times New Roman" panose="02020603050405020304" pitchFamily="18" charset="0"/>
              </a:rPr>
              <a:t>b, Thực hiện kế hoạch 1976 - 1980</a:t>
            </a:r>
            <a:r>
              <a:rPr lang="vi-VN" altLang="en-US" sz="2200">
                <a:solidFill>
                  <a:srgbClr val="FF0000"/>
                </a:solidFill>
                <a:latin typeface="Times New Roman" panose="02020603050405020304" pitchFamily="18" charset="0"/>
                <a:cs typeface="Times New Roman" panose="02020603050405020304" pitchFamily="18" charset="0"/>
              </a:rPr>
              <a:t> </a:t>
            </a:r>
            <a:endParaRPr lang="en-US" altLang="en-US" sz="2200">
              <a:solidFill>
                <a:srgbClr val="FF0000"/>
              </a:solidFill>
              <a:latin typeface="Times New Roman" panose="02020603050405020304" pitchFamily="18" charset="0"/>
              <a:cs typeface="Times New Roman" panose="02020603050405020304" pitchFamily="18" charset="0"/>
            </a:endParaRPr>
          </a:p>
        </p:txBody>
      </p:sp>
      <p:sp>
        <p:nvSpPr>
          <p:cNvPr id="3" name="Text Box 1">
            <a:extLst>
              <a:ext uri="{FF2B5EF4-FFF2-40B4-BE49-F238E27FC236}">
                <a16:creationId xmlns:a16="http://schemas.microsoft.com/office/drawing/2014/main" id="{901FF8C7-94C2-484E-9EF5-92966A79ED87}"/>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fltVal val="0"/>
                                          </p:val>
                                        </p:tav>
                                        <p:tav tm="100000">
                                          <p:val>
                                            <p:strVal val="#ppt_w"/>
                                          </p:val>
                                        </p:tav>
                                      </p:tavLst>
                                    </p:anim>
                                    <p:anim calcmode="lin" valueType="num">
                                      <p:cBhvr>
                                        <p:cTn id="8" dur="1000" fill="hold"/>
                                        <p:tgtEl>
                                          <p:spTgt spid="13315"/>
                                        </p:tgtEl>
                                        <p:attrNameLst>
                                          <p:attrName>ppt_h</p:attrName>
                                        </p:attrNameLst>
                                      </p:cBhvr>
                                      <p:tavLst>
                                        <p:tav tm="0">
                                          <p:val>
                                            <p:fltVal val="0"/>
                                          </p:val>
                                        </p:tav>
                                        <p:tav tm="100000">
                                          <p:val>
                                            <p:strVal val="#ppt_h"/>
                                          </p:val>
                                        </p:tav>
                                      </p:tavLst>
                                    </p:anim>
                                    <p:animEffect transition="in" filter="fade">
                                      <p:cBhvr>
                                        <p:cTn id="9" dur="1000"/>
                                        <p:tgtEl>
                                          <p:spTgt spid="133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wipe(down)">
                                      <p:cBhvr>
                                        <p:cTn id="14"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935FC80-54E8-4747-8D2E-CD4A84E8EA03}"/>
              </a:ext>
            </a:extLst>
          </p:cNvPr>
          <p:cNvSpPr>
            <a:spLocks noGrp="1" noChangeArrowheads="1"/>
          </p:cNvSpPr>
          <p:nvPr>
            <p:ph type="title"/>
          </p:nvPr>
        </p:nvSpPr>
        <p:spPr>
          <a:xfrm>
            <a:off x="539750" y="5949950"/>
            <a:ext cx="8229600" cy="431800"/>
          </a:xfrm>
        </p:spPr>
        <p:txBody>
          <a:bodyPr/>
          <a:lstStyle/>
          <a:p>
            <a:r>
              <a:rPr lang="en-US" altLang="en-US" sz="2400" i="1">
                <a:latin typeface="Times New Roman" panose="02020603050405020304" pitchFamily="18" charset="0"/>
                <a:cs typeface="Times New Roman" panose="02020603050405020304" pitchFamily="18" charset="0"/>
              </a:rPr>
              <a:t>Nông nghiệp được trang bị nhiều máy kéo các loại.</a:t>
            </a:r>
            <a:endParaRPr lang="vi-VN" altLang="en-US" sz="2400" i="1">
              <a:latin typeface="Times New Roman" panose="02020603050405020304" pitchFamily="18" charset="0"/>
              <a:cs typeface="Times New Roman" panose="02020603050405020304" pitchFamily="18" charset="0"/>
            </a:endParaRPr>
          </a:p>
        </p:txBody>
      </p:sp>
      <p:pic>
        <p:nvPicPr>
          <p:cNvPr id="25605" name="Picture 5">
            <a:hlinkClick r:id="rId2"/>
            <a:extLst>
              <a:ext uri="{FF2B5EF4-FFF2-40B4-BE49-F238E27FC236}">
                <a16:creationId xmlns:a16="http://schemas.microsoft.com/office/drawing/2014/main" id="{A9DDA631-811D-42F6-BA8F-859D34710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12875"/>
            <a:ext cx="3744913" cy="4248150"/>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a:hlinkClick r:id="rId4"/>
            <a:extLst>
              <a:ext uri="{FF2B5EF4-FFF2-40B4-BE49-F238E27FC236}">
                <a16:creationId xmlns:a16="http://schemas.microsoft.com/office/drawing/2014/main" id="{D4CF6EB6-B01E-4FD8-9367-7427A576A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484313"/>
            <a:ext cx="4032250" cy="417671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a:extLst>
              <a:ext uri="{FF2B5EF4-FFF2-40B4-BE49-F238E27FC236}">
                <a16:creationId xmlns:a16="http://schemas.microsoft.com/office/drawing/2014/main" id="{671DC29D-B0D5-3941-BBF3-41C61B209A19}"/>
              </a:ext>
            </a:extLst>
          </p:cNvPr>
          <p:cNvSpPr txBox="1">
            <a:spLocks noChangeArrowheads="1"/>
          </p:cNvSpPr>
          <p:nvPr/>
        </p:nvSpPr>
        <p:spPr bwMode="auto">
          <a:xfrm>
            <a:off x="0" y="-106977"/>
            <a:ext cx="9144000" cy="833178"/>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bg1"/>
                </a:solidFill>
                <a:latin typeface="Arial" panose="020B0604020202020204" pitchFamily="34" charset="0"/>
              </a:defRPr>
            </a:lvl9pPr>
          </a:lstStyle>
          <a:p>
            <a:pPr algn="ctr" eaLnBrk="1" hangingPunct="1">
              <a:buClrTx/>
              <a:buFontTx/>
              <a:buNone/>
            </a:pPr>
            <a:r>
              <a:rPr lang="en-US" altLang="en-US" sz="2200" b="1">
                <a:solidFill>
                  <a:srgbClr val="0000FF"/>
                </a:solidFill>
                <a:latin typeface="Times New Roman" panose="02020603050405020304" pitchFamily="18" charset="0"/>
                <a:cs typeface="Times New Roman" panose="02020603050405020304" pitchFamily="18" charset="0"/>
              </a:rPr>
              <a:t>Bài 3</a:t>
            </a:r>
            <a:r>
              <a:rPr lang="vi-VN" altLang="en-US" sz="2200" b="1">
                <a:solidFill>
                  <a:srgbClr val="0000FF"/>
                </a:solidFill>
                <a:latin typeface="Times New Roman" panose="02020603050405020304" pitchFamily="18" charset="0"/>
                <a:cs typeface="Times New Roman" panose="02020603050405020304" pitchFamily="18" charset="0"/>
              </a:rPr>
              <a:t>2:</a:t>
            </a:r>
            <a:r>
              <a:rPr lang="en-US" altLang="en-US" sz="2200" b="1">
                <a:solidFill>
                  <a:srgbClr val="0000FF"/>
                </a:solidFill>
                <a:latin typeface="Times New Roman" panose="02020603050405020304" pitchFamily="18" charset="0"/>
                <a:cs typeface="Times New Roman" panose="02020603050405020304" pitchFamily="18" charset="0"/>
              </a:rPr>
              <a:t> </a:t>
            </a:r>
            <a:r>
              <a:rPr lang="en-US" altLang="en-US" sz="2400" b="1">
                <a:solidFill>
                  <a:srgbClr val="FF0000"/>
                </a:solidFill>
                <a:latin typeface="Times New Roman" panose="02020603050405020304" pitchFamily="18" charset="0"/>
                <a:cs typeface="Times New Roman" panose="02020603050405020304" pitchFamily="18" charset="0"/>
              </a:rPr>
              <a:t>XÂY DỰNG ĐẤT NƯỚC, ĐẤU TRANH BẢO VỆ TỔ QUỐC (1976 - 1985)</a:t>
            </a:r>
            <a:endParaRPr lang="en-US" altLang="en-US" sz="22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D6A630F-104B-4AFC-AB57-292E62074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08050"/>
            <a:ext cx="8642350" cy="541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ext Box 3">
            <a:extLst>
              <a:ext uri="{FF2B5EF4-FFF2-40B4-BE49-F238E27FC236}">
                <a16:creationId xmlns:a16="http://schemas.microsoft.com/office/drawing/2014/main" id="{0F6838AD-6815-4E72-AC96-6C34C57697B7}"/>
              </a:ext>
            </a:extLst>
          </p:cNvPr>
          <p:cNvSpPr txBox="1">
            <a:spLocks noChangeArrowheads="1"/>
          </p:cNvSpPr>
          <p:nvPr/>
        </p:nvSpPr>
        <p:spPr bwMode="auto">
          <a:xfrm>
            <a:off x="1600200" y="6338888"/>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NHÀ MÁY XI MĂNG HẢI PHÒNG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F5F8AA8-6A8A-4E83-AE53-F6540D73110D}"/>
              </a:ext>
            </a:extLst>
          </p:cNvPr>
          <p:cNvGrpSpPr>
            <a:grpSpLocks/>
          </p:cNvGrpSpPr>
          <p:nvPr/>
        </p:nvGrpSpPr>
        <p:grpSpPr bwMode="auto">
          <a:xfrm>
            <a:off x="71438" y="71438"/>
            <a:ext cx="4356100" cy="6165850"/>
            <a:chOff x="1152" y="0"/>
            <a:chExt cx="3696" cy="4320"/>
          </a:xfrm>
        </p:grpSpPr>
        <p:pic>
          <p:nvPicPr>
            <p:cNvPr id="28679" name="Picture 3" descr="vietmap2[1]">
              <a:extLst>
                <a:ext uri="{FF2B5EF4-FFF2-40B4-BE49-F238E27FC236}">
                  <a16:creationId xmlns:a16="http://schemas.microsoft.com/office/drawing/2014/main" id="{8F25EE8C-62B9-4ABD-AD4D-7C3721FDE529}"/>
                </a:ext>
              </a:extLst>
            </p:cNvPr>
            <p:cNvPicPr>
              <a:picLocks noChangeAspect="1" noChangeArrowheads="1"/>
            </p:cNvPicPr>
            <p:nvPr/>
          </p:nvPicPr>
          <p:blipFill>
            <a:blip r:embed="rId4">
              <a:lum bright="-28000" contrast="14000"/>
              <a:extLst>
                <a:ext uri="{28A0092B-C50C-407E-A947-70E740481C1C}">
                  <a14:useLocalDpi xmlns:a14="http://schemas.microsoft.com/office/drawing/2010/main" val="0"/>
                </a:ext>
              </a:extLst>
            </a:blip>
            <a:srcRect/>
            <a:stretch>
              <a:fillRect/>
            </a:stretch>
          </p:blipFill>
          <p:spPr bwMode="auto">
            <a:xfrm>
              <a:off x="1152" y="0"/>
              <a:ext cx="369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Lst>
          </p:spPr>
        </p:pic>
        <p:sp>
          <p:nvSpPr>
            <p:cNvPr id="28680" name="Oval 4">
              <a:extLst>
                <a:ext uri="{FF2B5EF4-FFF2-40B4-BE49-F238E27FC236}">
                  <a16:creationId xmlns:a16="http://schemas.microsoft.com/office/drawing/2014/main" id="{D97E8CA2-934C-4000-B1A3-C9AD85AC671B}"/>
                </a:ext>
              </a:extLst>
            </p:cNvPr>
            <p:cNvSpPr>
              <a:spLocks noChangeArrowheads="1"/>
            </p:cNvSpPr>
            <p:nvPr/>
          </p:nvSpPr>
          <p:spPr bwMode="auto">
            <a:xfrm>
              <a:off x="2976" y="672"/>
              <a:ext cx="96" cy="96"/>
            </a:xfrm>
            <a:prstGeom prst="ellipse">
              <a:avLst/>
            </a:prstGeom>
            <a:solidFill>
              <a:srgbClr val="F81651"/>
            </a:solidFill>
            <a:ln>
              <a:noFill/>
            </a:ln>
            <a:extLst>
              <a:ext uri="{91240B29-F687-4F45-9708-019B960494DF}">
                <a14:hiddenLine xmlns:a14="http://schemas.microsoft.com/office/drawing/2010/main" w="28575">
                  <a:solidFill>
                    <a:srgbClr val="FF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28681" name="Oval 5">
              <a:extLst>
                <a:ext uri="{FF2B5EF4-FFF2-40B4-BE49-F238E27FC236}">
                  <a16:creationId xmlns:a16="http://schemas.microsoft.com/office/drawing/2014/main" id="{74F5704E-6554-4098-98D7-E915658F52E8}"/>
                </a:ext>
              </a:extLst>
            </p:cNvPr>
            <p:cNvSpPr>
              <a:spLocks noChangeArrowheads="1"/>
            </p:cNvSpPr>
            <p:nvPr/>
          </p:nvSpPr>
          <p:spPr bwMode="auto">
            <a:xfrm>
              <a:off x="3600" y="1968"/>
              <a:ext cx="96" cy="96"/>
            </a:xfrm>
            <a:prstGeom prst="ellipse">
              <a:avLst/>
            </a:prstGeom>
            <a:solidFill>
              <a:srgbClr val="F81651"/>
            </a:solidFill>
            <a:ln>
              <a:noFill/>
            </a:ln>
            <a:extLst>
              <a:ext uri="{91240B29-F687-4F45-9708-019B960494DF}">
                <a14:hiddenLine xmlns:a14="http://schemas.microsoft.com/office/drawing/2010/main" w="28575">
                  <a:solidFill>
                    <a:srgbClr val="FF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28682" name="Oval 6">
              <a:extLst>
                <a:ext uri="{FF2B5EF4-FFF2-40B4-BE49-F238E27FC236}">
                  <a16:creationId xmlns:a16="http://schemas.microsoft.com/office/drawing/2014/main" id="{575983C4-16F2-402A-83AD-3F7F02A9BB74}"/>
                </a:ext>
              </a:extLst>
            </p:cNvPr>
            <p:cNvSpPr>
              <a:spLocks noChangeArrowheads="1"/>
            </p:cNvSpPr>
            <p:nvPr/>
          </p:nvSpPr>
          <p:spPr bwMode="auto">
            <a:xfrm>
              <a:off x="3408" y="3552"/>
              <a:ext cx="96" cy="96"/>
            </a:xfrm>
            <a:prstGeom prst="ellipse">
              <a:avLst/>
            </a:prstGeom>
            <a:solidFill>
              <a:srgbClr val="F81651"/>
            </a:solidFill>
            <a:ln>
              <a:noFill/>
            </a:ln>
            <a:extLst>
              <a:ext uri="{91240B29-F687-4F45-9708-019B960494DF}">
                <a14:hiddenLine xmlns:a14="http://schemas.microsoft.com/office/drawing/2010/main" w="28575">
                  <a:solidFill>
                    <a:srgbClr val="FF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grpSp>
      <p:sp>
        <p:nvSpPr>
          <p:cNvPr id="28683" name="Freeform 11">
            <a:extLst>
              <a:ext uri="{FF2B5EF4-FFF2-40B4-BE49-F238E27FC236}">
                <a16:creationId xmlns:a16="http://schemas.microsoft.com/office/drawing/2014/main" id="{5ED969AB-9897-4CAA-BE9B-88A8B5263D1A}"/>
              </a:ext>
            </a:extLst>
          </p:cNvPr>
          <p:cNvSpPr>
            <a:spLocks/>
          </p:cNvSpPr>
          <p:nvPr/>
        </p:nvSpPr>
        <p:spPr bwMode="auto">
          <a:xfrm>
            <a:off x="2438400" y="1371600"/>
            <a:ext cx="1828800" cy="4419600"/>
          </a:xfrm>
          <a:custGeom>
            <a:avLst/>
            <a:gdLst>
              <a:gd name="T0" fmla="*/ 187 w 1296"/>
              <a:gd name="T1" fmla="*/ 0 h 3201"/>
              <a:gd name="T2" fmla="*/ 171 w 1296"/>
              <a:gd name="T3" fmla="*/ 24 h 3201"/>
              <a:gd name="T4" fmla="*/ 123 w 1296"/>
              <a:gd name="T5" fmla="*/ 56 h 3201"/>
              <a:gd name="T6" fmla="*/ 99 w 1296"/>
              <a:gd name="T7" fmla="*/ 128 h 3201"/>
              <a:gd name="T8" fmla="*/ 91 w 1296"/>
              <a:gd name="T9" fmla="*/ 152 h 3201"/>
              <a:gd name="T10" fmla="*/ 67 w 1296"/>
              <a:gd name="T11" fmla="*/ 392 h 3201"/>
              <a:gd name="T12" fmla="*/ 155 w 1296"/>
              <a:gd name="T13" fmla="*/ 696 h 3201"/>
              <a:gd name="T14" fmla="*/ 179 w 1296"/>
              <a:gd name="T15" fmla="*/ 784 h 3201"/>
              <a:gd name="T16" fmla="*/ 187 w 1296"/>
              <a:gd name="T17" fmla="*/ 808 h 3201"/>
              <a:gd name="T18" fmla="*/ 331 w 1296"/>
              <a:gd name="T19" fmla="*/ 832 h 3201"/>
              <a:gd name="T20" fmla="*/ 363 w 1296"/>
              <a:gd name="T21" fmla="*/ 880 h 3201"/>
              <a:gd name="T22" fmla="*/ 371 w 1296"/>
              <a:gd name="T23" fmla="*/ 904 h 3201"/>
              <a:gd name="T24" fmla="*/ 395 w 1296"/>
              <a:gd name="T25" fmla="*/ 912 h 3201"/>
              <a:gd name="T26" fmla="*/ 427 w 1296"/>
              <a:gd name="T27" fmla="*/ 984 h 3201"/>
              <a:gd name="T28" fmla="*/ 547 w 1296"/>
              <a:gd name="T29" fmla="*/ 1024 h 3201"/>
              <a:gd name="T30" fmla="*/ 587 w 1296"/>
              <a:gd name="T31" fmla="*/ 1184 h 3201"/>
              <a:gd name="T32" fmla="*/ 603 w 1296"/>
              <a:gd name="T33" fmla="*/ 1208 h 3201"/>
              <a:gd name="T34" fmla="*/ 627 w 1296"/>
              <a:gd name="T35" fmla="*/ 1224 h 3201"/>
              <a:gd name="T36" fmla="*/ 659 w 1296"/>
              <a:gd name="T37" fmla="*/ 1256 h 3201"/>
              <a:gd name="T38" fmla="*/ 691 w 1296"/>
              <a:gd name="T39" fmla="*/ 1328 h 3201"/>
              <a:gd name="T40" fmla="*/ 723 w 1296"/>
              <a:gd name="T41" fmla="*/ 1352 h 3201"/>
              <a:gd name="T42" fmla="*/ 803 w 1296"/>
              <a:gd name="T43" fmla="*/ 1416 h 3201"/>
              <a:gd name="T44" fmla="*/ 835 w 1296"/>
              <a:gd name="T45" fmla="*/ 1432 h 3201"/>
              <a:gd name="T46" fmla="*/ 883 w 1296"/>
              <a:gd name="T47" fmla="*/ 1464 h 3201"/>
              <a:gd name="T48" fmla="*/ 995 w 1296"/>
              <a:gd name="T49" fmla="*/ 1536 h 3201"/>
              <a:gd name="T50" fmla="*/ 1051 w 1296"/>
              <a:gd name="T51" fmla="*/ 1656 h 3201"/>
              <a:gd name="T52" fmla="*/ 1075 w 1296"/>
              <a:gd name="T53" fmla="*/ 1704 h 3201"/>
              <a:gd name="T54" fmla="*/ 1083 w 1296"/>
              <a:gd name="T55" fmla="*/ 1752 h 3201"/>
              <a:gd name="T56" fmla="*/ 1123 w 1296"/>
              <a:gd name="T57" fmla="*/ 1824 h 3201"/>
              <a:gd name="T58" fmla="*/ 1195 w 1296"/>
              <a:gd name="T59" fmla="*/ 1960 h 3201"/>
              <a:gd name="T60" fmla="*/ 1219 w 1296"/>
              <a:gd name="T61" fmla="*/ 2288 h 3201"/>
              <a:gd name="T62" fmla="*/ 1259 w 1296"/>
              <a:gd name="T63" fmla="*/ 2352 h 3201"/>
              <a:gd name="T64" fmla="*/ 1283 w 1296"/>
              <a:gd name="T65" fmla="*/ 2480 h 3201"/>
              <a:gd name="T66" fmla="*/ 1243 w 1296"/>
              <a:gd name="T67" fmla="*/ 2552 h 3201"/>
              <a:gd name="T68" fmla="*/ 1219 w 1296"/>
              <a:gd name="T69" fmla="*/ 2736 h 3201"/>
              <a:gd name="T70" fmla="*/ 1195 w 1296"/>
              <a:gd name="T71" fmla="*/ 2912 h 3201"/>
              <a:gd name="T72" fmla="*/ 1027 w 1296"/>
              <a:gd name="T73" fmla="*/ 2944 h 3201"/>
              <a:gd name="T74" fmla="*/ 979 w 1296"/>
              <a:gd name="T75" fmla="*/ 3008 h 3201"/>
              <a:gd name="T76" fmla="*/ 915 w 1296"/>
              <a:gd name="T77" fmla="*/ 3064 h 3201"/>
              <a:gd name="T78" fmla="*/ 531 w 1296"/>
              <a:gd name="T79" fmla="*/ 3096 h 3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96" h="3201">
                <a:moveTo>
                  <a:pt x="187" y="0"/>
                </a:moveTo>
                <a:cubicBezTo>
                  <a:pt x="182" y="8"/>
                  <a:pt x="178" y="18"/>
                  <a:pt x="171" y="24"/>
                </a:cubicBezTo>
                <a:cubicBezTo>
                  <a:pt x="157" y="37"/>
                  <a:pt x="123" y="56"/>
                  <a:pt x="123" y="56"/>
                </a:cubicBezTo>
                <a:cubicBezTo>
                  <a:pt x="115" y="80"/>
                  <a:pt x="107" y="104"/>
                  <a:pt x="99" y="128"/>
                </a:cubicBezTo>
                <a:cubicBezTo>
                  <a:pt x="96" y="136"/>
                  <a:pt x="91" y="152"/>
                  <a:pt x="91" y="152"/>
                </a:cubicBezTo>
                <a:cubicBezTo>
                  <a:pt x="82" y="239"/>
                  <a:pt x="72" y="300"/>
                  <a:pt x="67" y="392"/>
                </a:cubicBezTo>
                <a:cubicBezTo>
                  <a:pt x="75" y="664"/>
                  <a:pt x="0" y="657"/>
                  <a:pt x="155" y="696"/>
                </a:cubicBezTo>
                <a:cubicBezTo>
                  <a:pt x="189" y="799"/>
                  <a:pt x="156" y="694"/>
                  <a:pt x="179" y="784"/>
                </a:cubicBezTo>
                <a:cubicBezTo>
                  <a:pt x="181" y="792"/>
                  <a:pt x="180" y="803"/>
                  <a:pt x="187" y="808"/>
                </a:cubicBezTo>
                <a:cubicBezTo>
                  <a:pt x="218" y="830"/>
                  <a:pt x="308" y="830"/>
                  <a:pt x="331" y="832"/>
                </a:cubicBezTo>
                <a:cubicBezTo>
                  <a:pt x="342" y="848"/>
                  <a:pt x="352" y="864"/>
                  <a:pt x="363" y="880"/>
                </a:cubicBezTo>
                <a:cubicBezTo>
                  <a:pt x="368" y="887"/>
                  <a:pt x="365" y="898"/>
                  <a:pt x="371" y="904"/>
                </a:cubicBezTo>
                <a:cubicBezTo>
                  <a:pt x="377" y="910"/>
                  <a:pt x="387" y="909"/>
                  <a:pt x="395" y="912"/>
                </a:cubicBezTo>
                <a:cubicBezTo>
                  <a:pt x="400" y="928"/>
                  <a:pt x="418" y="972"/>
                  <a:pt x="427" y="984"/>
                </a:cubicBezTo>
                <a:cubicBezTo>
                  <a:pt x="453" y="1016"/>
                  <a:pt x="512" y="1012"/>
                  <a:pt x="547" y="1024"/>
                </a:cubicBezTo>
                <a:cubicBezTo>
                  <a:pt x="554" y="1077"/>
                  <a:pt x="540" y="1153"/>
                  <a:pt x="587" y="1184"/>
                </a:cubicBezTo>
                <a:cubicBezTo>
                  <a:pt x="592" y="1192"/>
                  <a:pt x="596" y="1201"/>
                  <a:pt x="603" y="1208"/>
                </a:cubicBezTo>
                <a:cubicBezTo>
                  <a:pt x="610" y="1215"/>
                  <a:pt x="621" y="1216"/>
                  <a:pt x="627" y="1224"/>
                </a:cubicBezTo>
                <a:cubicBezTo>
                  <a:pt x="658" y="1263"/>
                  <a:pt x="607" y="1239"/>
                  <a:pt x="659" y="1256"/>
                </a:cubicBezTo>
                <a:cubicBezTo>
                  <a:pt x="667" y="1280"/>
                  <a:pt x="672" y="1309"/>
                  <a:pt x="691" y="1328"/>
                </a:cubicBezTo>
                <a:cubicBezTo>
                  <a:pt x="700" y="1337"/>
                  <a:pt x="714" y="1342"/>
                  <a:pt x="723" y="1352"/>
                </a:cubicBezTo>
                <a:cubicBezTo>
                  <a:pt x="784" y="1421"/>
                  <a:pt x="720" y="1388"/>
                  <a:pt x="803" y="1416"/>
                </a:cubicBezTo>
                <a:cubicBezTo>
                  <a:pt x="814" y="1420"/>
                  <a:pt x="825" y="1426"/>
                  <a:pt x="835" y="1432"/>
                </a:cubicBezTo>
                <a:cubicBezTo>
                  <a:pt x="851" y="1442"/>
                  <a:pt x="883" y="1464"/>
                  <a:pt x="883" y="1464"/>
                </a:cubicBezTo>
                <a:cubicBezTo>
                  <a:pt x="908" y="1502"/>
                  <a:pt x="953" y="1522"/>
                  <a:pt x="995" y="1536"/>
                </a:cubicBezTo>
                <a:cubicBezTo>
                  <a:pt x="1023" y="1578"/>
                  <a:pt x="1020" y="1614"/>
                  <a:pt x="1051" y="1656"/>
                </a:cubicBezTo>
                <a:cubicBezTo>
                  <a:pt x="1057" y="1673"/>
                  <a:pt x="1069" y="1687"/>
                  <a:pt x="1075" y="1704"/>
                </a:cubicBezTo>
                <a:cubicBezTo>
                  <a:pt x="1080" y="1719"/>
                  <a:pt x="1078" y="1737"/>
                  <a:pt x="1083" y="1752"/>
                </a:cubicBezTo>
                <a:cubicBezTo>
                  <a:pt x="1090" y="1774"/>
                  <a:pt x="1110" y="1805"/>
                  <a:pt x="1123" y="1824"/>
                </a:cubicBezTo>
                <a:cubicBezTo>
                  <a:pt x="1133" y="1881"/>
                  <a:pt x="1145" y="1926"/>
                  <a:pt x="1195" y="1960"/>
                </a:cubicBezTo>
                <a:cubicBezTo>
                  <a:pt x="1268" y="2069"/>
                  <a:pt x="1204" y="1964"/>
                  <a:pt x="1219" y="2288"/>
                </a:cubicBezTo>
                <a:cubicBezTo>
                  <a:pt x="1221" y="2322"/>
                  <a:pt x="1229" y="2342"/>
                  <a:pt x="1259" y="2352"/>
                </a:cubicBezTo>
                <a:cubicBezTo>
                  <a:pt x="1288" y="2410"/>
                  <a:pt x="1296" y="2402"/>
                  <a:pt x="1283" y="2480"/>
                </a:cubicBezTo>
                <a:cubicBezTo>
                  <a:pt x="1278" y="2507"/>
                  <a:pt x="1243" y="2552"/>
                  <a:pt x="1243" y="2552"/>
                </a:cubicBezTo>
                <a:cubicBezTo>
                  <a:pt x="1233" y="2615"/>
                  <a:pt x="1224" y="2671"/>
                  <a:pt x="1219" y="2736"/>
                </a:cubicBezTo>
                <a:cubicBezTo>
                  <a:pt x="1218" y="2745"/>
                  <a:pt x="1222" y="2879"/>
                  <a:pt x="1195" y="2912"/>
                </a:cubicBezTo>
                <a:cubicBezTo>
                  <a:pt x="1163" y="2952"/>
                  <a:pt x="1047" y="2943"/>
                  <a:pt x="1027" y="2944"/>
                </a:cubicBezTo>
                <a:cubicBezTo>
                  <a:pt x="1008" y="2972"/>
                  <a:pt x="1008" y="2989"/>
                  <a:pt x="979" y="3008"/>
                </a:cubicBezTo>
                <a:cubicBezTo>
                  <a:pt x="960" y="3037"/>
                  <a:pt x="940" y="3039"/>
                  <a:pt x="915" y="3064"/>
                </a:cubicBezTo>
                <a:cubicBezTo>
                  <a:pt x="869" y="3201"/>
                  <a:pt x="661" y="3096"/>
                  <a:pt x="531" y="3096"/>
                </a:cubicBezTo>
              </a:path>
            </a:pathLst>
          </a:custGeom>
          <a:noFill/>
          <a:ln w="15875" cap="flat">
            <a:solidFill>
              <a:srgbClr val="FF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4" name="Line 12">
            <a:extLst>
              <a:ext uri="{FF2B5EF4-FFF2-40B4-BE49-F238E27FC236}">
                <a16:creationId xmlns:a16="http://schemas.microsoft.com/office/drawing/2014/main" id="{1245C2B6-4412-479A-A677-797B0C1C86D2}"/>
              </a:ext>
            </a:extLst>
          </p:cNvPr>
          <p:cNvSpPr>
            <a:spLocks noChangeShapeType="1"/>
          </p:cNvSpPr>
          <p:nvPr/>
        </p:nvSpPr>
        <p:spPr bwMode="auto">
          <a:xfrm>
            <a:off x="2667000" y="1219200"/>
            <a:ext cx="76200" cy="2286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8688" name="Picture 16">
            <a:extLst>
              <a:ext uri="{FF2B5EF4-FFF2-40B4-BE49-F238E27FC236}">
                <a16:creationId xmlns:a16="http://schemas.microsoft.com/office/drawing/2014/main" id="{1BCD9B20-C333-4AD4-84F1-2FC8EA875A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15900"/>
            <a:ext cx="4572000" cy="5949950"/>
          </a:xfrm>
          <a:prstGeom prst="rect">
            <a:avLst/>
          </a:prstGeom>
          <a:noFill/>
          <a:extLst>
            <a:ext uri="{909E8E84-426E-40DD-AFC4-6F175D3DCCD1}">
              <a14:hiddenFill xmlns:a14="http://schemas.microsoft.com/office/drawing/2010/main">
                <a:solidFill>
                  <a:srgbClr val="FFFFFF"/>
                </a:solidFill>
              </a14:hiddenFill>
            </a:ext>
          </a:extLst>
        </p:spPr>
      </p:pic>
      <p:sp>
        <p:nvSpPr>
          <p:cNvPr id="28689" name="Rectangle 17">
            <a:extLst>
              <a:ext uri="{FF2B5EF4-FFF2-40B4-BE49-F238E27FC236}">
                <a16:creationId xmlns:a16="http://schemas.microsoft.com/office/drawing/2014/main" id="{C0EF25C3-CF25-44F7-BBAB-080262544F14}"/>
              </a:ext>
            </a:extLst>
          </p:cNvPr>
          <p:cNvSpPr>
            <a:spLocks noChangeArrowheads="1"/>
          </p:cNvSpPr>
          <p:nvPr/>
        </p:nvSpPr>
        <p:spPr bwMode="auto">
          <a:xfrm>
            <a:off x="107950" y="6272213"/>
            <a:ext cx="83615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i="1">
                <a:solidFill>
                  <a:schemeClr val="tx2"/>
                </a:solidFill>
                <a:latin typeface="Times New Roman" panose="02020603050405020304" pitchFamily="18" charset="0"/>
                <a:cs typeface="Times New Roman" panose="02020603050405020304" pitchFamily="18" charset="0"/>
              </a:rPr>
              <a:t>Tuyến đường sắt thống nhất từ Hà Nội đi TP Hồ Chí Minh đã hoạt động trở lại.</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p:cTn id="7" dur="1000" fill="hold"/>
                                        <p:tgtEl>
                                          <p:spTgt spid="28689"/>
                                        </p:tgtEl>
                                        <p:attrNameLst>
                                          <p:attrName>ppt_w</p:attrName>
                                        </p:attrNameLst>
                                      </p:cBhvr>
                                      <p:tavLst>
                                        <p:tav tm="0">
                                          <p:val>
                                            <p:strVal val="#ppt_w*0.70"/>
                                          </p:val>
                                        </p:tav>
                                        <p:tav tm="100000">
                                          <p:val>
                                            <p:strVal val="#ppt_w"/>
                                          </p:val>
                                        </p:tav>
                                      </p:tavLst>
                                    </p:anim>
                                    <p:anim calcmode="lin" valueType="num">
                                      <p:cBhvr>
                                        <p:cTn id="8" dur="1000" fill="hold"/>
                                        <p:tgtEl>
                                          <p:spTgt spid="28689"/>
                                        </p:tgtEl>
                                        <p:attrNameLst>
                                          <p:attrName>ppt_h</p:attrName>
                                        </p:attrNameLst>
                                      </p:cBhvr>
                                      <p:tavLst>
                                        <p:tav tm="0">
                                          <p:val>
                                            <p:strVal val="#ppt_h"/>
                                          </p:val>
                                        </p:tav>
                                        <p:tav tm="100000">
                                          <p:val>
                                            <p:strVal val="#ppt_h"/>
                                          </p:val>
                                        </p:tav>
                                      </p:tavLst>
                                    </p:anim>
                                    <p:animEffect transition="in" filter="fade">
                                      <p:cBhvr>
                                        <p:cTn id="9" dur="1000"/>
                                        <p:tgtEl>
                                          <p:spTgt spid="2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0.3|0.3|0.3|0.3|0.3|0.2|0.3|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3228</Words>
  <Application>Microsoft Office PowerPoint</Application>
  <PresentationFormat>On-screen Show (4:3)</PresentationFormat>
  <Paragraphs>263</Paragraphs>
  <Slides>43</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Lucida Sans Unicode</vt:lpstr>
      <vt:lpstr>Tahoma</vt:lpstr>
      <vt:lpstr>Times New Roman</vt:lpstr>
      <vt:lpstr>VNI-Times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Nông nghiệp được trang bị nhiều máy kéo các loại.</vt:lpstr>
      <vt:lpstr>PowerPoint Presentation</vt:lpstr>
      <vt:lpstr>PowerPoint Presentation</vt:lpstr>
      <vt:lpstr>Tàu nước ngoài vào nhận than tại cảng Cửa Ông – Quảng Ninh</vt:lpstr>
      <vt:lpstr>PowerPoint Presentation</vt:lpstr>
      <vt:lpstr>PowerPoint Presentation</vt:lpstr>
      <vt:lpstr>PowerPoint Presentation</vt:lpstr>
      <vt:lpstr>PowerPoint Presentation</vt:lpstr>
      <vt:lpstr>Nhà máy thủy điện Hòa Bình</vt:lpstr>
      <vt:lpstr>Dầu mỏ bắt đầu được khai thác</vt:lpstr>
      <vt:lpstr>Nhà máy thủy điện Sông Đà</vt:lpstr>
      <vt:lpstr>Nhà máy thủy điện Trị An</vt:lpstr>
      <vt:lpstr>PowerPoint Presentation</vt:lpstr>
      <vt:lpstr>Nhà máy thủy điện Sơn 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Tuy Việt Nam và Trung Quốc đều tuyên bố chiến thắng trong cuộc chiến nhưng cả hai bên đều phải chịu thiệt hại nặng nề về người và của. Cuộc chiến để lại đặc biệt nhiều tác hại lớn cho phía Việt Nam. Ngoài các thương vong về con người, tổn thất cụ thể về cơ sở vật chất hạ tầng ở 6 tỉnh biên giới bị phá hủy do trận chiến, Việt Nam còn phải gánh chịu nhiều khó khăn, thiệt hại do thái độ và chính sách thù địch, vây hãm mà Trung Quốc và đồng minh của Trung Quốc gây ra trên các mặt trận quân sự, kinh tế, ngoại giao,... </vt:lpstr>
      <vt:lpstr>PowerPoint Presentation</vt:lpstr>
      <vt:lpstr>1/ Đại hội đại biểu toàn quốc lần thứ IV của Đảng diễn ra vào thời gian nào? Tổng bí thư là ai?</vt:lpstr>
      <vt:lpstr>1/ Một trong những khó khăn trong việc thực hiện kế hoạch 5 năm (1981 – 1985) đó là</vt:lpstr>
      <vt:lpstr>1/ Mục đích các chính sách khai thác kinh tế của thực dân Pháp là gì ?</vt:lpstr>
      <vt:lpstr>1/ Mục đích các chính sách khai thác kinh tế của thực dân Pháp là gì ?</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71</cp:revision>
  <dcterms:created xsi:type="dcterms:W3CDTF">2011-04-27T01:47:38Z</dcterms:created>
  <dcterms:modified xsi:type="dcterms:W3CDTF">2022-09-04T16:17:11Z</dcterms:modified>
</cp:coreProperties>
</file>