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5" d="100"/>
          <a:sy n="75" d="100"/>
        </p:scale>
        <p:origin x="54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2E23D-4F45-4A41-927E-4082D67EF8CC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2FCD0-9956-42DF-BB9F-B7A08CFD27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6971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2E23D-4F45-4A41-927E-4082D67EF8CC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2FCD0-9956-42DF-BB9F-B7A08CFD27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579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2E23D-4F45-4A41-927E-4082D67EF8CC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2FCD0-9956-42DF-BB9F-B7A08CFD27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402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2E23D-4F45-4A41-927E-4082D67EF8CC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2FCD0-9956-42DF-BB9F-B7A08CFD27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2623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2E23D-4F45-4A41-927E-4082D67EF8CC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2FCD0-9956-42DF-BB9F-B7A08CFD27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913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2E23D-4F45-4A41-927E-4082D67EF8CC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2FCD0-9956-42DF-BB9F-B7A08CFD27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6722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2E23D-4F45-4A41-927E-4082D67EF8CC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2FCD0-9956-42DF-BB9F-B7A08CFD27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794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2E23D-4F45-4A41-927E-4082D67EF8CC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2FCD0-9956-42DF-BB9F-B7A08CFD27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6639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2E23D-4F45-4A41-927E-4082D67EF8CC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2FCD0-9956-42DF-BB9F-B7A08CFD27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1514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2E23D-4F45-4A41-927E-4082D67EF8CC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2FCD0-9956-42DF-BB9F-B7A08CFD27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649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2E23D-4F45-4A41-927E-4082D67EF8CC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2FCD0-9956-42DF-BB9F-B7A08CFD27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23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72E23D-4F45-4A41-927E-4082D67EF8CC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92FCD0-9956-42DF-BB9F-B7A08CFD27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11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emf"/><Relationship Id="rId3" Type="http://schemas.openxmlformats.org/officeDocument/2006/relationships/image" Target="../media/image76.emf"/><Relationship Id="rId7" Type="http://schemas.openxmlformats.org/officeDocument/2006/relationships/image" Target="../media/image80.emf"/><Relationship Id="rId12" Type="http://schemas.openxmlformats.org/officeDocument/2006/relationships/image" Target="../media/image85.emf"/><Relationship Id="rId2" Type="http://schemas.openxmlformats.org/officeDocument/2006/relationships/image" Target="../media/image75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9.emf"/><Relationship Id="rId11" Type="http://schemas.openxmlformats.org/officeDocument/2006/relationships/image" Target="../media/image84.emf"/><Relationship Id="rId5" Type="http://schemas.openxmlformats.org/officeDocument/2006/relationships/image" Target="../media/image78.emf"/><Relationship Id="rId10" Type="http://schemas.openxmlformats.org/officeDocument/2006/relationships/image" Target="../media/image83.emf"/><Relationship Id="rId4" Type="http://schemas.openxmlformats.org/officeDocument/2006/relationships/image" Target="../media/image77.emf"/><Relationship Id="rId9" Type="http://schemas.openxmlformats.org/officeDocument/2006/relationships/image" Target="../media/image82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emf"/><Relationship Id="rId7" Type="http://schemas.openxmlformats.org/officeDocument/2006/relationships/image" Target="../media/image90.emf"/><Relationship Id="rId2" Type="http://schemas.openxmlformats.org/officeDocument/2006/relationships/image" Target="../media/image86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9.emf"/><Relationship Id="rId5" Type="http://schemas.openxmlformats.org/officeDocument/2006/relationships/image" Target="../media/image8.png"/><Relationship Id="rId4" Type="http://schemas.openxmlformats.org/officeDocument/2006/relationships/image" Target="../media/image88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emf"/><Relationship Id="rId13" Type="http://schemas.openxmlformats.org/officeDocument/2006/relationships/image" Target="../media/image102.emf"/><Relationship Id="rId3" Type="http://schemas.openxmlformats.org/officeDocument/2006/relationships/image" Target="../media/image92.emf"/><Relationship Id="rId7" Type="http://schemas.openxmlformats.org/officeDocument/2006/relationships/image" Target="../media/image96.emf"/><Relationship Id="rId12" Type="http://schemas.openxmlformats.org/officeDocument/2006/relationships/image" Target="../media/image101.emf"/><Relationship Id="rId2" Type="http://schemas.openxmlformats.org/officeDocument/2006/relationships/image" Target="../media/image91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5.emf"/><Relationship Id="rId11" Type="http://schemas.openxmlformats.org/officeDocument/2006/relationships/image" Target="../media/image100.emf"/><Relationship Id="rId5" Type="http://schemas.openxmlformats.org/officeDocument/2006/relationships/image" Target="../media/image94.emf"/><Relationship Id="rId15" Type="http://schemas.openxmlformats.org/officeDocument/2006/relationships/image" Target="../media/image104.emf"/><Relationship Id="rId10" Type="http://schemas.openxmlformats.org/officeDocument/2006/relationships/image" Target="../media/image99.emf"/><Relationship Id="rId4" Type="http://schemas.openxmlformats.org/officeDocument/2006/relationships/image" Target="../media/image93.emf"/><Relationship Id="rId9" Type="http://schemas.openxmlformats.org/officeDocument/2006/relationships/image" Target="../media/image98.emf"/><Relationship Id="rId14" Type="http://schemas.openxmlformats.org/officeDocument/2006/relationships/image" Target="../media/image103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emf"/><Relationship Id="rId7" Type="http://schemas.openxmlformats.org/officeDocument/2006/relationships/image" Target="../media/image109.emf"/><Relationship Id="rId2" Type="http://schemas.openxmlformats.org/officeDocument/2006/relationships/image" Target="../media/image105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8.emf"/><Relationship Id="rId5" Type="http://schemas.openxmlformats.org/officeDocument/2006/relationships/image" Target="../media/image8.png"/><Relationship Id="rId4" Type="http://schemas.openxmlformats.org/officeDocument/2006/relationships/image" Target="../media/image107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emf"/><Relationship Id="rId13" Type="http://schemas.openxmlformats.org/officeDocument/2006/relationships/image" Target="../media/image121.emf"/><Relationship Id="rId3" Type="http://schemas.openxmlformats.org/officeDocument/2006/relationships/image" Target="../media/image111.emf"/><Relationship Id="rId7" Type="http://schemas.openxmlformats.org/officeDocument/2006/relationships/image" Target="../media/image115.emf"/><Relationship Id="rId12" Type="http://schemas.openxmlformats.org/officeDocument/2006/relationships/image" Target="../media/image120.emf"/><Relationship Id="rId2" Type="http://schemas.openxmlformats.org/officeDocument/2006/relationships/image" Target="../media/image110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4.emf"/><Relationship Id="rId11" Type="http://schemas.openxmlformats.org/officeDocument/2006/relationships/image" Target="../media/image119.emf"/><Relationship Id="rId5" Type="http://schemas.openxmlformats.org/officeDocument/2006/relationships/image" Target="../media/image113.emf"/><Relationship Id="rId15" Type="http://schemas.openxmlformats.org/officeDocument/2006/relationships/image" Target="../media/image123.emf"/><Relationship Id="rId10" Type="http://schemas.openxmlformats.org/officeDocument/2006/relationships/image" Target="../media/image118.emf"/><Relationship Id="rId4" Type="http://schemas.openxmlformats.org/officeDocument/2006/relationships/image" Target="../media/image112.emf"/><Relationship Id="rId9" Type="http://schemas.openxmlformats.org/officeDocument/2006/relationships/image" Target="../media/image117.emf"/><Relationship Id="rId14" Type="http://schemas.openxmlformats.org/officeDocument/2006/relationships/image" Target="../media/image122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image" Target="../media/image4.emf"/><Relationship Id="rId7" Type="http://schemas.openxmlformats.org/officeDocument/2006/relationships/image" Target="../media/image8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4" Type="http://schemas.openxmlformats.org/officeDocument/2006/relationships/image" Target="../media/image5.emf"/><Relationship Id="rId9" Type="http://schemas.openxmlformats.org/officeDocument/2006/relationships/image" Target="../media/image10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emf"/><Relationship Id="rId3" Type="http://schemas.openxmlformats.org/officeDocument/2006/relationships/image" Target="../media/image25.emf"/><Relationship Id="rId7" Type="http://schemas.openxmlformats.org/officeDocument/2006/relationships/image" Target="../media/image28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27.emf"/><Relationship Id="rId10" Type="http://schemas.openxmlformats.org/officeDocument/2006/relationships/image" Target="../media/image31.emf"/><Relationship Id="rId4" Type="http://schemas.openxmlformats.org/officeDocument/2006/relationships/image" Target="../media/image26.emf"/><Relationship Id="rId9" Type="http://schemas.openxmlformats.org/officeDocument/2006/relationships/image" Target="../media/image30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emf"/><Relationship Id="rId13" Type="http://schemas.openxmlformats.org/officeDocument/2006/relationships/image" Target="../media/image43.emf"/><Relationship Id="rId3" Type="http://schemas.openxmlformats.org/officeDocument/2006/relationships/image" Target="../media/image33.emf"/><Relationship Id="rId7" Type="http://schemas.openxmlformats.org/officeDocument/2006/relationships/image" Target="../media/image37.emf"/><Relationship Id="rId12" Type="http://schemas.openxmlformats.org/officeDocument/2006/relationships/image" Target="../media/image42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emf"/><Relationship Id="rId11" Type="http://schemas.openxmlformats.org/officeDocument/2006/relationships/image" Target="../media/image41.emf"/><Relationship Id="rId5" Type="http://schemas.openxmlformats.org/officeDocument/2006/relationships/image" Target="../media/image35.emf"/><Relationship Id="rId15" Type="http://schemas.openxmlformats.org/officeDocument/2006/relationships/image" Target="../media/image45.emf"/><Relationship Id="rId10" Type="http://schemas.openxmlformats.org/officeDocument/2006/relationships/image" Target="../media/image40.emf"/><Relationship Id="rId4" Type="http://schemas.openxmlformats.org/officeDocument/2006/relationships/image" Target="../media/image34.emf"/><Relationship Id="rId9" Type="http://schemas.openxmlformats.org/officeDocument/2006/relationships/image" Target="../media/image39.emf"/><Relationship Id="rId14" Type="http://schemas.openxmlformats.org/officeDocument/2006/relationships/image" Target="../media/image44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emf"/><Relationship Id="rId3" Type="http://schemas.openxmlformats.org/officeDocument/2006/relationships/image" Target="../media/image47.emf"/><Relationship Id="rId7" Type="http://schemas.openxmlformats.org/officeDocument/2006/relationships/image" Target="../media/image8.png"/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emf"/><Relationship Id="rId11" Type="http://schemas.openxmlformats.org/officeDocument/2006/relationships/image" Target="../media/image54.emf"/><Relationship Id="rId5" Type="http://schemas.openxmlformats.org/officeDocument/2006/relationships/image" Target="../media/image49.emf"/><Relationship Id="rId10" Type="http://schemas.openxmlformats.org/officeDocument/2006/relationships/image" Target="../media/image53.emf"/><Relationship Id="rId4" Type="http://schemas.openxmlformats.org/officeDocument/2006/relationships/image" Target="../media/image48.emf"/><Relationship Id="rId9" Type="http://schemas.openxmlformats.org/officeDocument/2006/relationships/image" Target="../media/image52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emf"/><Relationship Id="rId13" Type="http://schemas.openxmlformats.org/officeDocument/2006/relationships/image" Target="../media/image66.emf"/><Relationship Id="rId3" Type="http://schemas.openxmlformats.org/officeDocument/2006/relationships/image" Target="../media/image56.emf"/><Relationship Id="rId7" Type="http://schemas.openxmlformats.org/officeDocument/2006/relationships/image" Target="../media/image60.emf"/><Relationship Id="rId12" Type="http://schemas.openxmlformats.org/officeDocument/2006/relationships/image" Target="../media/image65.emf"/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emf"/><Relationship Id="rId11" Type="http://schemas.openxmlformats.org/officeDocument/2006/relationships/image" Target="../media/image64.emf"/><Relationship Id="rId5" Type="http://schemas.openxmlformats.org/officeDocument/2006/relationships/image" Target="../media/image58.emf"/><Relationship Id="rId15" Type="http://schemas.openxmlformats.org/officeDocument/2006/relationships/image" Target="../media/image68.emf"/><Relationship Id="rId10" Type="http://schemas.openxmlformats.org/officeDocument/2006/relationships/image" Target="../media/image63.emf"/><Relationship Id="rId4" Type="http://schemas.openxmlformats.org/officeDocument/2006/relationships/image" Target="../media/image57.emf"/><Relationship Id="rId9" Type="http://schemas.openxmlformats.org/officeDocument/2006/relationships/image" Target="../media/image62.emf"/><Relationship Id="rId14" Type="http://schemas.openxmlformats.org/officeDocument/2006/relationships/image" Target="../media/image67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emf"/><Relationship Id="rId3" Type="http://schemas.openxmlformats.org/officeDocument/2006/relationships/image" Target="../media/image70.emf"/><Relationship Id="rId7" Type="http://schemas.openxmlformats.org/officeDocument/2006/relationships/image" Target="../media/image73.emf"/><Relationship Id="rId2" Type="http://schemas.openxmlformats.org/officeDocument/2006/relationships/image" Target="../media/image69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2.emf"/><Relationship Id="rId5" Type="http://schemas.openxmlformats.org/officeDocument/2006/relationships/image" Target="../media/image8.png"/><Relationship Id="rId4" Type="http://schemas.openxmlformats.org/officeDocument/2006/relationships/image" Target="../media/image7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81200" y="470536"/>
            <a:ext cx="8229600" cy="4067175"/>
          </a:xfrm>
          <a:prstGeom prst="rect">
            <a:avLst/>
          </a:prstGeom>
        </p:spPr>
      </p:pic>
      <p:sp>
        <p:nvSpPr>
          <p:cNvPr id="7" name="Text Box 6"/>
          <p:cNvSpPr txBox="1"/>
          <p:nvPr/>
        </p:nvSpPr>
        <p:spPr>
          <a:xfrm>
            <a:off x="2994026" y="4692016"/>
            <a:ext cx="645477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b="1">
                <a:solidFill>
                  <a:schemeClr val="accent6">
                    <a:lumMod val="2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Nhóm : Toán</a:t>
            </a:r>
          </a:p>
          <a:p>
            <a:pPr algn="l"/>
            <a:r>
              <a:rPr lang="en-US" sz="3200" b="1">
                <a:solidFill>
                  <a:schemeClr val="accent6">
                    <a:lumMod val="2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Giáo Viên :</a:t>
            </a:r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6412" y="13448"/>
            <a:ext cx="9144000" cy="616585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Text Box 6"/>
          <p:cNvSpPr txBox="1"/>
          <p:nvPr/>
        </p:nvSpPr>
        <p:spPr>
          <a:xfrm>
            <a:off x="1557618" y="6179299"/>
            <a:ext cx="9121588" cy="5847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3200" b="1" dirty="0" err="1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2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Toán</a:t>
            </a:r>
            <a:r>
              <a:rPr lang="en-US" sz="32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b="1" dirty="0">
              <a:ln/>
              <a:solidFill>
                <a:schemeClr val="accent6">
                  <a:lumMod val="2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0754732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4072" y="163903"/>
            <a:ext cx="13608298" cy="47122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6211" y="742184"/>
            <a:ext cx="13608296" cy="73999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6211" y="1215230"/>
            <a:ext cx="13608298" cy="4712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36211" y="1725876"/>
            <a:ext cx="13608298" cy="4712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36211" y="2236522"/>
            <a:ext cx="13608296" cy="73999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01103" y="2292745"/>
            <a:ext cx="13608296" cy="73999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34909" y="2845219"/>
            <a:ext cx="13608298" cy="47122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34909" y="3471960"/>
            <a:ext cx="13608298" cy="47122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663211" y="4136725"/>
            <a:ext cx="13608298" cy="47122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663211" y="4788935"/>
            <a:ext cx="13608298" cy="47122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663211" y="5453226"/>
            <a:ext cx="13608296" cy="739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421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0011" y="366316"/>
            <a:ext cx="11272047" cy="150058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0011" y="2146585"/>
            <a:ext cx="11272040" cy="56669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0011" y="3274420"/>
            <a:ext cx="11272052" cy="6129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26834" y="3336966"/>
            <a:ext cx="382271" cy="30945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08280" y="3205455"/>
            <a:ext cx="11272052" cy="61295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37811" y="3956340"/>
            <a:ext cx="11272043" cy="936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855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64" y="132820"/>
            <a:ext cx="10846290" cy="54529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0064" y="431680"/>
            <a:ext cx="10846290" cy="54529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0065" y="755330"/>
            <a:ext cx="11054457" cy="91869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70064" y="1437089"/>
            <a:ext cx="11346499" cy="5704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70063" y="1870503"/>
            <a:ext cx="11327848" cy="5695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95464" y="1749748"/>
            <a:ext cx="13364839" cy="7968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54490" y="2381889"/>
            <a:ext cx="11327851" cy="75472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54490" y="2988227"/>
            <a:ext cx="11327851" cy="71744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254489" y="3462566"/>
            <a:ext cx="11327851" cy="80670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254488" y="4034896"/>
            <a:ext cx="11327851" cy="73942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54491" y="4659144"/>
            <a:ext cx="11327848" cy="43388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650509" y="5198174"/>
            <a:ext cx="10966054" cy="55131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650509" y="5591124"/>
            <a:ext cx="10674013" cy="88708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650509" y="6345368"/>
            <a:ext cx="10674013" cy="53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050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6812" y="689890"/>
            <a:ext cx="12295826" cy="163687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6810" y="2583024"/>
            <a:ext cx="12295823" cy="61816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6810" y="4698548"/>
            <a:ext cx="12295823" cy="6686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51569" y="4865418"/>
            <a:ext cx="413682" cy="3348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03742" y="4698548"/>
            <a:ext cx="12295823" cy="66862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56810" y="3471242"/>
            <a:ext cx="12295813" cy="1021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566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6711" y="76154"/>
            <a:ext cx="10212309" cy="55532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0511" y="434734"/>
            <a:ext cx="10212316" cy="51341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0511" y="782792"/>
            <a:ext cx="10212306" cy="84870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50511" y="1386743"/>
            <a:ext cx="10212316" cy="51341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50511" y="1774001"/>
            <a:ext cx="10212316" cy="51341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04315" y="1617687"/>
            <a:ext cx="10212306" cy="84870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87309" y="2180880"/>
            <a:ext cx="10212306" cy="84870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87309" y="2762106"/>
            <a:ext cx="10212306" cy="84870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987309" y="3395232"/>
            <a:ext cx="10212306" cy="84870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987309" y="3998973"/>
            <a:ext cx="10212306" cy="84870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987309" y="4664074"/>
            <a:ext cx="10212316" cy="51341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36211" y="5131751"/>
            <a:ext cx="10212316" cy="51341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36211" y="5583089"/>
            <a:ext cx="10212306" cy="84870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536211" y="6315108"/>
            <a:ext cx="10212316" cy="513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351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800" y="2324100"/>
            <a:ext cx="11066058" cy="153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954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609" y="70984"/>
            <a:ext cx="11244263" cy="112482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609" y="1195810"/>
            <a:ext cx="11244274" cy="5652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142" y="2026826"/>
            <a:ext cx="11244274" cy="5652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7142" y="2998481"/>
            <a:ext cx="11244274" cy="5652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9290" y="4129079"/>
            <a:ext cx="11244264" cy="61144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93564" y="4232422"/>
            <a:ext cx="378305" cy="30624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72244" y="4206878"/>
            <a:ext cx="11244264" cy="61144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9290" y="4973863"/>
            <a:ext cx="11244274" cy="565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171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844" y="6207935"/>
            <a:ext cx="11248095" cy="60965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392" y="5675207"/>
            <a:ext cx="11248095" cy="61574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845" y="5093756"/>
            <a:ext cx="11248095" cy="6096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2388" y="89147"/>
            <a:ext cx="12899700" cy="7065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6134" y="659219"/>
            <a:ext cx="11241998" cy="60965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6134" y="1185079"/>
            <a:ext cx="11241998" cy="60965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6134" y="1695959"/>
            <a:ext cx="11241998" cy="60965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8392" y="2189217"/>
            <a:ext cx="11241998" cy="60965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63668" y="2200042"/>
            <a:ext cx="11241998" cy="60965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704377" y="2745148"/>
            <a:ext cx="11241998" cy="60965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704377" y="3228819"/>
            <a:ext cx="11241998" cy="60965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704377" y="3589387"/>
            <a:ext cx="11248095" cy="98763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704377" y="4310289"/>
            <a:ext cx="11241998" cy="615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605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237" y="1654428"/>
            <a:ext cx="11957545" cy="65023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973" y="2318630"/>
            <a:ext cx="11957539" cy="6011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3973" y="3211554"/>
            <a:ext cx="11957539" cy="60115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3967" y="4198605"/>
            <a:ext cx="11957545" cy="65023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21732" y="4373210"/>
            <a:ext cx="327379" cy="26502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61146" y="4297313"/>
            <a:ext cx="11957545" cy="65023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4697" y="5066004"/>
            <a:ext cx="11957545" cy="65023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00868" y="5169053"/>
            <a:ext cx="402301" cy="32567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06668" y="5066004"/>
            <a:ext cx="11957545" cy="65023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33237" y="285083"/>
            <a:ext cx="11081401" cy="1108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674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075" y="1"/>
            <a:ext cx="11901743" cy="62285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175" y="508001"/>
            <a:ext cx="11901743" cy="62285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175" y="1016001"/>
            <a:ext cx="11901743" cy="62285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5175" y="1524001"/>
            <a:ext cx="11901743" cy="6228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5175" y="2146301"/>
            <a:ext cx="11901743" cy="62285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07192" y="2120906"/>
            <a:ext cx="11901743" cy="62285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69870" y="2577281"/>
            <a:ext cx="11901743" cy="62285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37349" y="2938876"/>
            <a:ext cx="12836326" cy="64533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569870" y="3492431"/>
            <a:ext cx="12836326" cy="64533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702395" y="3903539"/>
            <a:ext cx="12836322" cy="106678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569870" y="4736091"/>
            <a:ext cx="12836326" cy="64533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45175" y="5253988"/>
            <a:ext cx="12836330" cy="69801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50210" y="5806496"/>
            <a:ext cx="12836330" cy="69801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39772" y="6420711"/>
            <a:ext cx="12836330" cy="698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553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8711" y="311154"/>
            <a:ext cx="11561151" cy="149579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8711" y="1524308"/>
            <a:ext cx="11561154" cy="75173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8711" y="2189941"/>
            <a:ext cx="11561154" cy="7517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8711" y="2967489"/>
            <a:ext cx="11561154" cy="75173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49517" y="3913563"/>
            <a:ext cx="11561156" cy="8130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70851" y="4047348"/>
            <a:ext cx="388965" cy="40724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20328" y="3878294"/>
            <a:ext cx="11561156" cy="81309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77239" y="4764041"/>
            <a:ext cx="11561156" cy="81309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34649" y="4834579"/>
            <a:ext cx="388965" cy="40724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21676" y="4726660"/>
            <a:ext cx="11561156" cy="81309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18711" y="5715327"/>
            <a:ext cx="11561154" cy="751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54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9211" y="129970"/>
            <a:ext cx="12066381" cy="60663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5211" y="599870"/>
            <a:ext cx="12066381" cy="60663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5211" y="1069770"/>
            <a:ext cx="12066381" cy="6066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5211" y="1539670"/>
            <a:ext cx="12066381" cy="6066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55211" y="2009570"/>
            <a:ext cx="12066381" cy="60663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68524" y="2052403"/>
            <a:ext cx="12066381" cy="60663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84267" y="2532771"/>
            <a:ext cx="12066381" cy="60663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84266" y="2968899"/>
            <a:ext cx="12066381" cy="60663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484265" y="3459781"/>
            <a:ext cx="12066381" cy="60663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484265" y="3835253"/>
            <a:ext cx="12066385" cy="100898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484264" y="4568712"/>
            <a:ext cx="12066381" cy="60663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345711" y="5175342"/>
            <a:ext cx="12066375" cy="65614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358407" y="5744598"/>
            <a:ext cx="12066375" cy="65614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358407" y="6311859"/>
            <a:ext cx="12066375" cy="656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185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0311" y="670594"/>
            <a:ext cx="11467702" cy="162664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0311" y="2428847"/>
            <a:ext cx="11467707" cy="57653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3297" y="3174646"/>
            <a:ext cx="11467699" cy="6235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V="1">
            <a:off x="1213297" y="4008084"/>
            <a:ext cx="511405" cy="4139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79989" y="3903285"/>
            <a:ext cx="11467699" cy="62359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74537" y="4836717"/>
            <a:ext cx="11467699" cy="62359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00344" y="4876538"/>
            <a:ext cx="385820" cy="31233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80798" y="4720907"/>
            <a:ext cx="11467699" cy="623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419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10</Words>
  <Application>Microsoft Office PowerPoint</Application>
  <PresentationFormat>Widescreen</PresentationFormat>
  <Paragraphs>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TIEN NGUYEN THANH</cp:lastModifiedBy>
  <cp:revision>20</cp:revision>
  <dcterms:created xsi:type="dcterms:W3CDTF">2021-06-14T16:05:34Z</dcterms:created>
  <dcterms:modified xsi:type="dcterms:W3CDTF">2022-09-20T09:42:33Z</dcterms:modified>
</cp:coreProperties>
</file>