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9EE7-A6F5-4E94-8B70-7459ABB4391D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EE73-1DF1-46C0-8472-4C4657272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png"/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12" Type="http://schemas.openxmlformats.org/officeDocument/2006/relationships/image" Target="../media/image95.png"/><Relationship Id="rId2" Type="http://schemas.openxmlformats.org/officeDocument/2006/relationships/image" Target="../media/image85.emf"/><Relationship Id="rId16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11" Type="http://schemas.openxmlformats.org/officeDocument/2006/relationships/image" Target="../media/image94.png"/><Relationship Id="rId5" Type="http://schemas.openxmlformats.org/officeDocument/2006/relationships/image" Target="../media/image88.emf"/><Relationship Id="rId15" Type="http://schemas.openxmlformats.org/officeDocument/2006/relationships/image" Target="../media/image98.emf"/><Relationship Id="rId10" Type="http://schemas.openxmlformats.org/officeDocument/2006/relationships/image" Target="../media/image93.emf"/><Relationship Id="rId4" Type="http://schemas.openxmlformats.org/officeDocument/2006/relationships/image" Target="../media/image87.emf"/><Relationship Id="rId9" Type="http://schemas.openxmlformats.org/officeDocument/2006/relationships/image" Target="../media/image92.emf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image" Target="../media/image9.png"/><Relationship Id="rId3" Type="http://schemas.openxmlformats.org/officeDocument/2006/relationships/image" Target="../media/image101.emf"/><Relationship Id="rId7" Type="http://schemas.openxmlformats.org/officeDocument/2006/relationships/image" Target="../media/image100.emf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png"/><Relationship Id="rId5" Type="http://schemas.openxmlformats.org/officeDocument/2006/relationships/image" Target="../media/image103.emf"/><Relationship Id="rId10" Type="http://schemas.openxmlformats.org/officeDocument/2006/relationships/image" Target="../media/image6.png"/><Relationship Id="rId4" Type="http://schemas.openxmlformats.org/officeDocument/2006/relationships/image" Target="../media/image102.emf"/><Relationship Id="rId9" Type="http://schemas.openxmlformats.org/officeDocument/2006/relationships/image" Target="../media/image10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image" Target="../media/image118.png"/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12" Type="http://schemas.openxmlformats.org/officeDocument/2006/relationships/image" Target="../media/image117.png"/><Relationship Id="rId2" Type="http://schemas.openxmlformats.org/officeDocument/2006/relationships/image" Target="../media/image107.emf"/><Relationship Id="rId16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11" Type="http://schemas.openxmlformats.org/officeDocument/2006/relationships/image" Target="../media/image116.png"/><Relationship Id="rId5" Type="http://schemas.openxmlformats.org/officeDocument/2006/relationships/image" Target="../media/image110.emf"/><Relationship Id="rId15" Type="http://schemas.openxmlformats.org/officeDocument/2006/relationships/image" Target="../media/image120.emf"/><Relationship Id="rId10" Type="http://schemas.openxmlformats.org/officeDocument/2006/relationships/image" Target="../media/image115.emf"/><Relationship Id="rId4" Type="http://schemas.openxmlformats.org/officeDocument/2006/relationships/image" Target="../media/image109.emf"/><Relationship Id="rId9" Type="http://schemas.openxmlformats.org/officeDocument/2006/relationships/image" Target="../media/image114.emf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image" Target="../media/image129.emf"/><Relationship Id="rId3" Type="http://schemas.openxmlformats.org/officeDocument/2006/relationships/image" Target="../media/image123.e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6.emf"/><Relationship Id="rId11" Type="http://schemas.openxmlformats.org/officeDocument/2006/relationships/image" Target="../media/image79.png"/><Relationship Id="rId5" Type="http://schemas.openxmlformats.org/officeDocument/2006/relationships/image" Target="../media/image125.emf"/><Relationship Id="rId10" Type="http://schemas.openxmlformats.org/officeDocument/2006/relationships/image" Target="../media/image128.emf"/><Relationship Id="rId4" Type="http://schemas.openxmlformats.org/officeDocument/2006/relationships/image" Target="../media/image124.emf"/><Relationship Id="rId9" Type="http://schemas.openxmlformats.org/officeDocument/2006/relationships/image" Target="../media/image127.emf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image" Target="../media/image141.png"/><Relationship Id="rId3" Type="http://schemas.openxmlformats.org/officeDocument/2006/relationships/image" Target="../media/image131.emf"/><Relationship Id="rId7" Type="http://schemas.openxmlformats.org/officeDocument/2006/relationships/image" Target="../media/image135.emf"/><Relationship Id="rId12" Type="http://schemas.openxmlformats.org/officeDocument/2006/relationships/image" Target="../media/image140.png"/><Relationship Id="rId2" Type="http://schemas.openxmlformats.org/officeDocument/2006/relationships/image" Target="../media/image130.emf"/><Relationship Id="rId16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emf"/><Relationship Id="rId11" Type="http://schemas.openxmlformats.org/officeDocument/2006/relationships/image" Target="../media/image139.png"/><Relationship Id="rId5" Type="http://schemas.openxmlformats.org/officeDocument/2006/relationships/image" Target="../media/image133.emf"/><Relationship Id="rId15" Type="http://schemas.openxmlformats.org/officeDocument/2006/relationships/image" Target="../media/image143.emf"/><Relationship Id="rId10" Type="http://schemas.openxmlformats.org/officeDocument/2006/relationships/image" Target="../media/image138.emf"/><Relationship Id="rId4" Type="http://schemas.openxmlformats.org/officeDocument/2006/relationships/image" Target="../media/image132.emf"/><Relationship Id="rId9" Type="http://schemas.openxmlformats.org/officeDocument/2006/relationships/image" Target="../media/image137.emf"/><Relationship Id="rId1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w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2" Type="http://schemas.openxmlformats.org/officeDocument/2006/relationships/image" Target="../media/image16.emf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9.png"/><Relationship Id="rId3" Type="http://schemas.openxmlformats.org/officeDocument/2006/relationships/image" Target="../media/image32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11" Type="http://schemas.openxmlformats.org/officeDocument/2006/relationships/image" Target="../media/image7.png"/><Relationship Id="rId5" Type="http://schemas.openxmlformats.org/officeDocument/2006/relationships/image" Target="../media/image34.emf"/><Relationship Id="rId10" Type="http://schemas.openxmlformats.org/officeDocument/2006/relationships/image" Target="../media/image6.png"/><Relationship Id="rId4" Type="http://schemas.openxmlformats.org/officeDocument/2006/relationships/image" Target="../media/image33.emf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png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9.png"/><Relationship Id="rId3" Type="http://schemas.openxmlformats.org/officeDocument/2006/relationships/image" Target="../media/image54.emf"/><Relationship Id="rId7" Type="http://schemas.openxmlformats.org/officeDocument/2006/relationships/image" Target="../media/image53.emf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56.emf"/><Relationship Id="rId10" Type="http://schemas.openxmlformats.org/officeDocument/2006/relationships/image" Target="../media/image6.png"/><Relationship Id="rId4" Type="http://schemas.openxmlformats.org/officeDocument/2006/relationships/image" Target="../media/image55.emf"/><Relationship Id="rId9" Type="http://schemas.openxmlformats.org/officeDocument/2006/relationships/image" Target="../media/image5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png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png"/><Relationship Id="rId2" Type="http://schemas.openxmlformats.org/officeDocument/2006/relationships/image" Target="../media/image60.emf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11" Type="http://schemas.openxmlformats.org/officeDocument/2006/relationships/image" Target="../media/image69.png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75.emf"/><Relationship Id="rId3" Type="http://schemas.openxmlformats.org/officeDocument/2006/relationships/image" Target="../media/image76.emf"/><Relationship Id="rId7" Type="http://schemas.openxmlformats.org/officeDocument/2006/relationships/image" Target="../media/image8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9.png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70536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4026" y="4692016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13448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1557618" y="6179299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084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16" y="47463"/>
            <a:ext cx="11579809" cy="564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1" y="440185"/>
            <a:ext cx="11579797" cy="388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3" y="910921"/>
            <a:ext cx="11579797" cy="38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11" y="1389014"/>
            <a:ext cx="11579797" cy="38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88" y="1811179"/>
            <a:ext cx="11579812" cy="729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11" y="2399421"/>
            <a:ext cx="11579812" cy="729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11" y="3122457"/>
            <a:ext cx="11579812" cy="729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191" y="4141929"/>
            <a:ext cx="11579809" cy="564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3301" y="3932239"/>
            <a:ext cx="11579812" cy="729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8468" y="3918856"/>
            <a:ext cx="2228624" cy="7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8562" y="4876394"/>
            <a:ext cx="2261886" cy="781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6151" y="4983531"/>
            <a:ext cx="1613258" cy="648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58562" y="5746246"/>
            <a:ext cx="1779573" cy="648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940" y="5883180"/>
            <a:ext cx="11579797" cy="388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690" y="6476644"/>
            <a:ext cx="11579797" cy="3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1" y="251553"/>
            <a:ext cx="11299952" cy="1325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27" y="5956823"/>
            <a:ext cx="11299948" cy="901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52" y="5214525"/>
            <a:ext cx="11299948" cy="9011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148425"/>
              </p:ext>
            </p:extLst>
          </p:nvPr>
        </p:nvGraphicFramePr>
        <p:xfrm>
          <a:off x="919203" y="2799445"/>
          <a:ext cx="11405319" cy="290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6" imgW="6623213" imgH="1314756" progId="Word.Document.12">
                  <p:embed/>
                </p:oleObj>
              </mc:Choice>
              <mc:Fallback>
                <p:oleObj name="Document" r:id="rId6" imgW="6623213" imgH="1314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203" y="2799445"/>
                        <a:ext cx="11405319" cy="2903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390" y="1919210"/>
            <a:ext cx="11299969" cy="697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6890" y="1919210"/>
            <a:ext cx="11299969" cy="697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252" y="1951984"/>
            <a:ext cx="405738" cy="410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5250" y="1592615"/>
            <a:ext cx="714102" cy="1047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1750" y="1830142"/>
            <a:ext cx="11299969" cy="697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5601" y="1440271"/>
            <a:ext cx="762790" cy="10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90" y="155873"/>
            <a:ext cx="12052740" cy="587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5" y="494061"/>
            <a:ext cx="12052754" cy="47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25" y="950906"/>
            <a:ext cx="12052754" cy="47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33" y="1393554"/>
            <a:ext cx="12052754" cy="47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33" y="1869224"/>
            <a:ext cx="12052746" cy="88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595" y="1832368"/>
            <a:ext cx="12052746" cy="886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39" y="2584403"/>
            <a:ext cx="12052746" cy="886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839" y="3662171"/>
            <a:ext cx="12052740" cy="686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6564" y="3455218"/>
            <a:ext cx="12052745" cy="1103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2989" y="3407103"/>
            <a:ext cx="1598715" cy="950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4520" y="4527275"/>
            <a:ext cx="2198469" cy="950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366" y="4548398"/>
            <a:ext cx="1402174" cy="8691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974" y="5438048"/>
            <a:ext cx="1540659" cy="869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0490" y="5585903"/>
            <a:ext cx="12052740" cy="68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076" y="6276056"/>
            <a:ext cx="12052754" cy="4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0" y="174705"/>
            <a:ext cx="9641204" cy="123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89" y="6131523"/>
            <a:ext cx="9641213" cy="83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796" y="5312764"/>
            <a:ext cx="9641213" cy="83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88" y="4839008"/>
            <a:ext cx="9641202" cy="44664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07955"/>
              </p:ext>
            </p:extLst>
          </p:nvPr>
        </p:nvGraphicFramePr>
        <p:xfrm>
          <a:off x="1091388" y="2425146"/>
          <a:ext cx="9629621" cy="263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7" imgW="6623213" imgH="1314756" progId="Word.Document.12">
                  <p:embed/>
                </p:oleObj>
              </mc:Choice>
              <mc:Fallback>
                <p:oleObj name="Document" r:id="rId7" imgW="6623213" imgH="1314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1388" y="2425146"/>
                        <a:ext cx="9629621" cy="2637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0290" y="1597035"/>
            <a:ext cx="9641201" cy="648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393" y="1583912"/>
            <a:ext cx="9641201" cy="648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3311" y="1651845"/>
            <a:ext cx="415414" cy="389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591" y="1321820"/>
            <a:ext cx="678512" cy="936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8295" y="1465684"/>
            <a:ext cx="9641201" cy="648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8409" y="1302518"/>
            <a:ext cx="678512" cy="9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91" y="139748"/>
            <a:ext cx="12451850" cy="418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1" y="489733"/>
            <a:ext cx="12451850" cy="418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71" y="1017685"/>
            <a:ext cx="12451850" cy="41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17" y="1510973"/>
            <a:ext cx="12451850" cy="41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0" y="2166292"/>
            <a:ext cx="12451857" cy="78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4736" y="2170035"/>
            <a:ext cx="12451857" cy="784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642" y="2880574"/>
            <a:ext cx="12451857" cy="784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17" y="3898108"/>
            <a:ext cx="12451846" cy="60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5757" y="3802524"/>
            <a:ext cx="12451847" cy="976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3344" y="3782077"/>
            <a:ext cx="2396454" cy="769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8284" y="4673978"/>
            <a:ext cx="2414337" cy="840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7840" y="4693916"/>
            <a:ext cx="1573791" cy="769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8284" y="5462928"/>
            <a:ext cx="1716864" cy="769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3135" y="5683548"/>
            <a:ext cx="12451850" cy="418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991" y="6312960"/>
            <a:ext cx="12451850" cy="4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0" y="2164751"/>
            <a:ext cx="19110592" cy="8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24" y="239857"/>
            <a:ext cx="10544429" cy="1143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3" y="1865993"/>
            <a:ext cx="9752385" cy="515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846" y="1856756"/>
            <a:ext cx="9752385" cy="51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481" y="1850716"/>
            <a:ext cx="417590" cy="334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004" y="1532975"/>
            <a:ext cx="668098" cy="77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515" y="1760065"/>
            <a:ext cx="9752385" cy="515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038" y="1479922"/>
            <a:ext cx="713650" cy="8047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3323" y="2608456"/>
            <a:ext cx="9424345" cy="29643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7308" y="5097275"/>
            <a:ext cx="9752394" cy="666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3323" y="5769422"/>
            <a:ext cx="9752394" cy="66609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24" y="99153"/>
            <a:ext cx="10967014" cy="399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45" y="557808"/>
            <a:ext cx="10967014" cy="399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45" y="1038583"/>
            <a:ext cx="10967014" cy="39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493" y="1048615"/>
            <a:ext cx="10967014" cy="39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525" y="1529390"/>
            <a:ext cx="10967006" cy="749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122" y="1553605"/>
            <a:ext cx="10967006" cy="74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3525" y="2169847"/>
            <a:ext cx="10967006" cy="749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3521" y="2835647"/>
            <a:ext cx="10967010" cy="579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5467" y="2690706"/>
            <a:ext cx="10967006" cy="749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444" y="3488191"/>
            <a:ext cx="2171522" cy="932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6908" y="4321430"/>
            <a:ext cx="2151464" cy="836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6908" y="5073967"/>
            <a:ext cx="1502611" cy="734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6908" y="5879967"/>
            <a:ext cx="1656287" cy="665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4860" y="6044983"/>
            <a:ext cx="10967014" cy="399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1681" y="6545897"/>
            <a:ext cx="10967014" cy="3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1" y="229954"/>
            <a:ext cx="10782241" cy="1806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92" y="2437964"/>
            <a:ext cx="10116860" cy="534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224" y="5988703"/>
            <a:ext cx="10496163" cy="716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224" y="5285305"/>
            <a:ext cx="10496163" cy="71689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63753"/>
              </p:ext>
            </p:extLst>
          </p:nvPr>
        </p:nvGraphicFramePr>
        <p:xfrm>
          <a:off x="1153474" y="3009900"/>
          <a:ext cx="8676326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7" imgW="6109253" imgH="1314756" progId="Word.Document.12">
                  <p:embed/>
                </p:oleObj>
              </mc:Choice>
              <mc:Fallback>
                <p:oleObj name="Document" r:id="rId7" imgW="6109253" imgH="1314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3474" y="3009900"/>
                        <a:ext cx="8676326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7092" y="2456027"/>
            <a:ext cx="10116860" cy="534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419" y="2509623"/>
            <a:ext cx="393787" cy="315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4455" y="2249346"/>
            <a:ext cx="693066" cy="803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4046" y="2437964"/>
            <a:ext cx="10116860" cy="53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8493" y="2223463"/>
            <a:ext cx="740321" cy="8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24" y="129990"/>
            <a:ext cx="9763049" cy="35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2" y="523691"/>
            <a:ext cx="10583534" cy="355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2" y="944524"/>
            <a:ext cx="10583534" cy="355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47" y="956833"/>
            <a:ext cx="10583534" cy="355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552" y="1284477"/>
            <a:ext cx="10583524" cy="666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452" y="1299840"/>
            <a:ext cx="10583524" cy="666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542" y="1690388"/>
            <a:ext cx="10583524" cy="66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542" y="2318040"/>
            <a:ext cx="10583534" cy="355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6772" y="2267445"/>
            <a:ext cx="1185647" cy="592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199" y="2925786"/>
            <a:ext cx="1915276" cy="5928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8199" y="3658530"/>
            <a:ext cx="1915279" cy="744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8200" y="4486514"/>
            <a:ext cx="1322452" cy="592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579" y="5219259"/>
            <a:ext cx="1474461" cy="5928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8091" y="5885611"/>
            <a:ext cx="10583525" cy="515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1261" y="6503795"/>
            <a:ext cx="10583534" cy="3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90" y="304903"/>
            <a:ext cx="10974713" cy="981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90" y="5861141"/>
            <a:ext cx="12202230" cy="768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90" y="5035641"/>
            <a:ext cx="12202230" cy="76881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97454"/>
              </p:ext>
            </p:extLst>
          </p:nvPr>
        </p:nvGraphicFramePr>
        <p:xfrm>
          <a:off x="1086657" y="2476500"/>
          <a:ext cx="9708343" cy="255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6" imgW="6623213" imgH="1314756" progId="Word.Document.12">
                  <p:embed/>
                </p:oleObj>
              </mc:Choice>
              <mc:Fallback>
                <p:oleObj name="Document" r:id="rId6" imgW="6623213" imgH="1314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6657" y="2476500"/>
                        <a:ext cx="9708343" cy="2559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2191" y="1491620"/>
            <a:ext cx="8832352" cy="430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990" y="1444125"/>
            <a:ext cx="12202242" cy="594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9302" y="1495954"/>
            <a:ext cx="438137" cy="350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8445" y="1230565"/>
            <a:ext cx="771120" cy="893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261" y="1466774"/>
            <a:ext cx="12202242" cy="594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8737" y="1212748"/>
            <a:ext cx="823698" cy="9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190" y="181272"/>
            <a:ext cx="11926913" cy="58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07" y="599481"/>
            <a:ext cx="11926897" cy="400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06" y="1098577"/>
            <a:ext cx="11926897" cy="40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691" y="1098577"/>
            <a:ext cx="11926897" cy="400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1" y="1482245"/>
            <a:ext cx="11926906" cy="751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1691" y="1550195"/>
            <a:ext cx="11926906" cy="751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601" y="2114625"/>
            <a:ext cx="11926906" cy="751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607" y="2874271"/>
            <a:ext cx="11926913" cy="58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8787" y="2685573"/>
            <a:ext cx="11926906" cy="75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200" y="3437383"/>
            <a:ext cx="2158384" cy="668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8200" y="4121817"/>
            <a:ext cx="2158384" cy="839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0929" y="4924561"/>
            <a:ext cx="1490312" cy="668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0929" y="5592633"/>
            <a:ext cx="1661614" cy="668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1464" y="5679279"/>
            <a:ext cx="11926913" cy="5814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606" y="6413051"/>
            <a:ext cx="11926897" cy="4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90" y="265257"/>
            <a:ext cx="11126616" cy="1248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90" y="1895772"/>
            <a:ext cx="10298575" cy="50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590" y="1895772"/>
            <a:ext cx="10298575" cy="502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685" y="1895771"/>
            <a:ext cx="443741" cy="295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33" y="1757676"/>
            <a:ext cx="724777" cy="72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690" y="1924620"/>
            <a:ext cx="10298575" cy="502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1871" y="1781209"/>
            <a:ext cx="724777" cy="724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90" y="5940637"/>
            <a:ext cx="10298582" cy="711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34" y="5056713"/>
            <a:ext cx="10298582" cy="67770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31533"/>
              </p:ext>
            </p:extLst>
          </p:nvPr>
        </p:nvGraphicFramePr>
        <p:xfrm>
          <a:off x="908858" y="2573475"/>
          <a:ext cx="8818238" cy="2806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12" imgW="6623213" imgH="1314756" progId="Word.Document.12">
                  <p:embed/>
                </p:oleObj>
              </mc:Choice>
              <mc:Fallback>
                <p:oleObj name="Document" r:id="rId12" imgW="6623213" imgH="1314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8858" y="2573475"/>
                        <a:ext cx="8818238" cy="2806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1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TIEN NGUYEN THANH</cp:lastModifiedBy>
  <cp:revision>19</cp:revision>
  <dcterms:created xsi:type="dcterms:W3CDTF">2021-06-15T15:23:33Z</dcterms:created>
  <dcterms:modified xsi:type="dcterms:W3CDTF">2022-09-20T09:43:49Z</dcterms:modified>
</cp:coreProperties>
</file>