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2" r:id="rId2"/>
  </p:sldMasterIdLst>
  <p:notesMasterIdLst>
    <p:notesMasterId r:id="rId28"/>
  </p:notesMasterIdLst>
  <p:sldIdLst>
    <p:sldId id="581" r:id="rId3"/>
    <p:sldId id="470" r:id="rId4"/>
    <p:sldId id="471" r:id="rId5"/>
    <p:sldId id="524" r:id="rId6"/>
    <p:sldId id="530" r:id="rId7"/>
    <p:sldId id="512" r:id="rId8"/>
    <p:sldId id="513" r:id="rId9"/>
    <p:sldId id="514" r:id="rId10"/>
    <p:sldId id="568" r:id="rId11"/>
    <p:sldId id="571" r:id="rId12"/>
    <p:sldId id="569" r:id="rId13"/>
    <p:sldId id="570" r:id="rId14"/>
    <p:sldId id="572" r:id="rId15"/>
    <p:sldId id="573" r:id="rId16"/>
    <p:sldId id="557" r:id="rId17"/>
    <p:sldId id="560" r:id="rId18"/>
    <p:sldId id="580" r:id="rId19"/>
    <p:sldId id="574" r:id="rId20"/>
    <p:sldId id="575" r:id="rId21"/>
    <p:sldId id="576" r:id="rId22"/>
    <p:sldId id="577" r:id="rId23"/>
    <p:sldId id="578" r:id="rId24"/>
    <p:sldId id="579" r:id="rId25"/>
    <p:sldId id="567" r:id="rId26"/>
    <p:sldId id="566" r:id="rId27"/>
  </p:sldIdLst>
  <p:sldSz cx="9144000" cy="5143500" type="screen16x9"/>
  <p:notesSz cx="6858000" cy="9144000"/>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6" d="100"/>
          <a:sy n="96" d="100"/>
        </p:scale>
        <p:origin x="660"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7E461C-C99A-4EF1-95D9-6E0469D77722}" type="datetimeFigureOut">
              <a:rPr lang="en-US" smtClean="0"/>
              <a:t>2/11/2023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C00302-9B6D-49B7-BFFC-DCE1AFC924EA}" type="slidenum">
              <a:rPr lang="en-US" smtClean="0"/>
              <a:t>‹#›</a:t>
            </a:fld>
            <a:endParaRPr lang="en-US"/>
          </a:p>
        </p:txBody>
      </p:sp>
    </p:spTree>
    <p:extLst>
      <p:ext uri="{BB962C8B-B14F-4D97-AF65-F5344CB8AC3E}">
        <p14:creationId xmlns:p14="http://schemas.microsoft.com/office/powerpoint/2010/main" val="421127747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81032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95030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03213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818127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2" y="2914650"/>
            <a:ext cx="6400800" cy="1314450"/>
          </a:xfrm>
        </p:spPr>
        <p:txBody>
          <a:bodyPr/>
          <a:lstStyle>
            <a:lvl1pPr marL="0" indent="0" algn="ctr">
              <a:buNone/>
              <a:defRPr>
                <a:solidFill>
                  <a:schemeClr val="tx1">
                    <a:tint val="75000"/>
                  </a:schemeClr>
                </a:solidFill>
              </a:defRPr>
            </a:lvl1pPr>
            <a:lvl2pPr marL="457097" indent="0" algn="ctr">
              <a:buNone/>
              <a:defRPr>
                <a:solidFill>
                  <a:schemeClr val="tx1">
                    <a:tint val="75000"/>
                  </a:schemeClr>
                </a:solidFill>
              </a:defRPr>
            </a:lvl2pPr>
            <a:lvl3pPr marL="914195" indent="0" algn="ctr">
              <a:buNone/>
              <a:defRPr>
                <a:solidFill>
                  <a:schemeClr val="tx1">
                    <a:tint val="75000"/>
                  </a:schemeClr>
                </a:solidFill>
              </a:defRPr>
            </a:lvl3pPr>
            <a:lvl4pPr marL="1371291" indent="0" algn="ctr">
              <a:buNone/>
              <a:defRPr>
                <a:solidFill>
                  <a:schemeClr val="tx1">
                    <a:tint val="75000"/>
                  </a:schemeClr>
                </a:solidFill>
              </a:defRPr>
            </a:lvl4pPr>
            <a:lvl5pPr marL="1828388" indent="0" algn="ctr">
              <a:buNone/>
              <a:defRPr>
                <a:solidFill>
                  <a:schemeClr val="tx1">
                    <a:tint val="75000"/>
                  </a:schemeClr>
                </a:solidFill>
              </a:defRPr>
            </a:lvl5pPr>
            <a:lvl6pPr marL="2285486" indent="0" algn="ctr">
              <a:buNone/>
              <a:defRPr>
                <a:solidFill>
                  <a:schemeClr val="tx1">
                    <a:tint val="75000"/>
                  </a:schemeClr>
                </a:solidFill>
              </a:defRPr>
            </a:lvl6pPr>
            <a:lvl7pPr marL="2742583" indent="0" algn="ctr">
              <a:buNone/>
              <a:defRPr>
                <a:solidFill>
                  <a:schemeClr val="tx1">
                    <a:tint val="75000"/>
                  </a:schemeClr>
                </a:solidFill>
              </a:defRPr>
            </a:lvl7pPr>
            <a:lvl8pPr marL="3199680" indent="0" algn="ctr">
              <a:buNone/>
              <a:defRPr>
                <a:solidFill>
                  <a:schemeClr val="tx1">
                    <a:tint val="75000"/>
                  </a:schemeClr>
                </a:solidFill>
              </a:defRPr>
            </a:lvl8pPr>
            <a:lvl9pPr marL="365677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2/11/2023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40340575"/>
      </p:ext>
    </p:extLst>
  </p:cSld>
  <p:clrMapOvr>
    <a:masterClrMapping/>
  </p:clrMapOvr>
  <p:transition spd="slow" advClick="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2"/>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3"/>
            <a:ext cx="5486400" cy="3086100"/>
          </a:xfrm>
        </p:spPr>
        <p:txBody>
          <a:bodyPr/>
          <a:lstStyle>
            <a:lvl1pPr marL="0" indent="0">
              <a:buNone/>
              <a:defRPr sz="3200"/>
            </a:lvl1pPr>
            <a:lvl2pPr marL="457097" indent="0">
              <a:buNone/>
              <a:defRPr sz="2800"/>
            </a:lvl2pPr>
            <a:lvl3pPr marL="914195" indent="0">
              <a:buNone/>
              <a:defRPr sz="2400"/>
            </a:lvl3pPr>
            <a:lvl4pPr marL="1371291" indent="0">
              <a:buNone/>
              <a:defRPr sz="2000"/>
            </a:lvl4pPr>
            <a:lvl5pPr marL="1828388" indent="0">
              <a:buNone/>
              <a:defRPr sz="2000"/>
            </a:lvl5pPr>
            <a:lvl6pPr marL="2285486" indent="0">
              <a:buNone/>
              <a:defRPr sz="2000"/>
            </a:lvl6pPr>
            <a:lvl7pPr marL="2742583" indent="0">
              <a:buNone/>
              <a:defRPr sz="2000"/>
            </a:lvl7pPr>
            <a:lvl8pPr marL="3199680" indent="0">
              <a:buNone/>
              <a:defRPr sz="2000"/>
            </a:lvl8pPr>
            <a:lvl9pPr marL="3656777" indent="0">
              <a:buNone/>
              <a:defRPr sz="2000"/>
            </a:lvl9pPr>
          </a:lstStyle>
          <a:p>
            <a:endParaRPr lang="en-US" dirty="0"/>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7097" indent="0">
              <a:buNone/>
              <a:defRPr sz="1200"/>
            </a:lvl2pPr>
            <a:lvl3pPr marL="914195" indent="0">
              <a:buNone/>
              <a:defRPr sz="1100"/>
            </a:lvl3pPr>
            <a:lvl4pPr marL="1371291" indent="0">
              <a:buNone/>
              <a:defRPr sz="900"/>
            </a:lvl4pPr>
            <a:lvl5pPr marL="1828388" indent="0">
              <a:buNone/>
              <a:defRPr sz="900"/>
            </a:lvl5pPr>
            <a:lvl6pPr marL="2285486" indent="0">
              <a:buNone/>
              <a:defRPr sz="900"/>
            </a:lvl6pPr>
            <a:lvl7pPr marL="2742583" indent="0">
              <a:buNone/>
              <a:defRPr sz="900"/>
            </a:lvl7pPr>
            <a:lvl8pPr marL="3199680" indent="0">
              <a:buNone/>
              <a:defRPr sz="900"/>
            </a:lvl8pPr>
            <a:lvl9pPr marL="365677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2/11/2023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62588055"/>
      </p:ext>
    </p:extLst>
  </p:cSld>
  <p:clrMapOvr>
    <a:masterClrMapping/>
  </p:clrMapOvr>
  <p:transition spd="slow" advClick="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2/11/2023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48072990"/>
      </p:ext>
    </p:extLst>
  </p:cSld>
  <p:clrMapOvr>
    <a:masterClrMapping/>
  </p:clrMapOvr>
  <p:transition spd="slow" advClick="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2"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2/11/2023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89330744"/>
      </p:ext>
    </p:extLst>
  </p:cSld>
  <p:clrMapOvr>
    <a:masterClrMapping/>
  </p:clrMapOvr>
  <p:transition spd="slow" advClick="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9015906"/>
      </p:ext>
    </p:extLst>
  </p:cSld>
  <p:clrMapOvr>
    <a:masterClrMapping/>
  </p:clrMapOvr>
  <p:transition spd="slow" advClick="0">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9144001" cy="51435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 y="3458195"/>
            <a:ext cx="9144011" cy="1685306"/>
          </a:xfrm>
          <a:prstGeom prst="rect">
            <a:avLst/>
          </a:prstGeom>
        </p:spPr>
      </p:pic>
    </p:spTree>
    <p:extLst>
      <p:ext uri="{BB962C8B-B14F-4D97-AF65-F5344CB8AC3E}">
        <p14:creationId xmlns:p14="http://schemas.microsoft.com/office/powerpoint/2010/main" val="2085935292"/>
      </p:ext>
    </p:extLst>
  </p:cSld>
  <p:clrMapOvr>
    <a:masterClrMapping/>
  </p:clrMapOvr>
  <p:transition spd="slow" advClick="0">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9144001" cy="51435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 y="3458195"/>
            <a:ext cx="9144011" cy="1685306"/>
          </a:xfrm>
          <a:prstGeom prst="rect">
            <a:avLst/>
          </a:prstGeom>
        </p:spPr>
      </p:pic>
    </p:spTree>
    <p:extLst>
      <p:ext uri="{BB962C8B-B14F-4D97-AF65-F5344CB8AC3E}">
        <p14:creationId xmlns:p14="http://schemas.microsoft.com/office/powerpoint/2010/main" val="656137713"/>
      </p:ext>
    </p:extLst>
  </p:cSld>
  <p:clrMapOvr>
    <a:masterClrMapping/>
  </p:clrMapOvr>
  <p:transition spd="slow" advClick="0">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Tree>
    <p:extLst>
      <p:ext uri="{BB962C8B-B14F-4D97-AF65-F5344CB8AC3E}">
        <p14:creationId xmlns:p14="http://schemas.microsoft.com/office/powerpoint/2010/main" val="246222500"/>
      </p:ext>
    </p:extLst>
  </p:cSld>
  <p:clrMapOvr>
    <a:masterClrMapping/>
  </p:clrMapOvr>
  <p:transition spd="slow" advClick="0">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1" y="273844"/>
            <a:ext cx="7886700" cy="994172"/>
          </a:xfrm>
          <a:prstGeom prst="rect">
            <a:avLst/>
          </a:prstGeom>
        </p:spPr>
        <p:txBody>
          <a:bodyPr lIns="68580" tIns="34290" rIns="68580" bIns="34290"/>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a:prstGeom prst="rect">
            <a:avLst/>
          </a:prstGeom>
        </p:spPr>
        <p:txBody>
          <a:bodyPr lIns="68580" tIns="34290" rIns="68580" bIns="3429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219"/>
            <a:ext cx="3886200" cy="3263504"/>
          </a:xfrm>
          <a:prstGeom prst="rect">
            <a:avLst/>
          </a:prstGeom>
        </p:spPr>
        <p:txBody>
          <a:bodyPr lIns="68580" tIns="34290" rIns="68580" bIns="3429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28651" y="4767263"/>
            <a:ext cx="2057400" cy="273844"/>
          </a:xfrm>
          <a:prstGeom prst="rect">
            <a:avLst/>
          </a:prstGeom>
        </p:spPr>
        <p:txBody>
          <a:bodyPr lIns="68580" tIns="34290" rIns="68580" bIns="34290"/>
          <a:lstStyle/>
          <a:p>
            <a:fld id="{263D3F9F-ACD9-488C-83AD-AED08AE1FCA5}" type="datetimeFigureOut">
              <a:rPr lang="zh-CN" altLang="en-US" smtClean="0"/>
              <a:t>2023/2/11</a:t>
            </a:fld>
            <a:endParaRPr lang="zh-CN" altLang="en-US"/>
          </a:p>
        </p:txBody>
      </p:sp>
      <p:sp>
        <p:nvSpPr>
          <p:cNvPr id="6" name="页脚占位符 5"/>
          <p:cNvSpPr>
            <a:spLocks noGrp="1"/>
          </p:cNvSpPr>
          <p:nvPr>
            <p:ph type="ftr" sz="quarter" idx="11"/>
          </p:nvPr>
        </p:nvSpPr>
        <p:spPr>
          <a:xfrm>
            <a:off x="3028951" y="4767263"/>
            <a:ext cx="3086100" cy="273844"/>
          </a:xfrm>
          <a:prstGeom prst="rect">
            <a:avLst/>
          </a:prstGeom>
        </p:spPr>
        <p:txBody>
          <a:bodyPr lIns="68580" tIns="34290" rIns="68580" bIns="34290"/>
          <a:lstStyle/>
          <a:p>
            <a:endParaRPr lang="zh-CN" altLang="en-US"/>
          </a:p>
        </p:txBody>
      </p:sp>
      <p:sp>
        <p:nvSpPr>
          <p:cNvPr id="7" name="灯片编号占位符 6"/>
          <p:cNvSpPr>
            <a:spLocks noGrp="1"/>
          </p:cNvSpPr>
          <p:nvPr>
            <p:ph type="sldNum" sz="quarter" idx="12"/>
          </p:nvPr>
        </p:nvSpPr>
        <p:spPr>
          <a:xfrm>
            <a:off x="6457950" y="4767263"/>
            <a:ext cx="2057400" cy="273844"/>
          </a:xfrm>
          <a:prstGeom prst="rect">
            <a:avLst/>
          </a:prstGeom>
        </p:spPr>
        <p:txBody>
          <a:bodyPr lIns="68580" tIns="34290" rIns="68580" bIns="34290"/>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311189363"/>
      </p:ext>
    </p:extLst>
  </p:cSld>
  <p:clrMapOvr>
    <a:masterClrMapping/>
  </p:clrMapOvr>
  <p:transition spd="slow" advClick="0">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2" y="273844"/>
            <a:ext cx="7886700" cy="994172"/>
          </a:xfrm>
          <a:prstGeom prst="rect">
            <a:avLst/>
          </a:prstGeom>
        </p:spPr>
        <p:txBody>
          <a:bodyPr lIns="68580" tIns="34290" rIns="68580" bIns="34290"/>
          <a:lstStyle/>
          <a:p>
            <a:r>
              <a:rPr lang="zh-CN" altLang="en-US"/>
              <a:t>单击此处编辑母版标题样式</a:t>
            </a:r>
          </a:p>
        </p:txBody>
      </p:sp>
      <p:sp>
        <p:nvSpPr>
          <p:cNvPr id="3" name="文本占位符 2"/>
          <p:cNvSpPr>
            <a:spLocks noGrp="1"/>
          </p:cNvSpPr>
          <p:nvPr>
            <p:ph type="body" idx="1"/>
          </p:nvPr>
        </p:nvSpPr>
        <p:spPr>
          <a:xfrm>
            <a:off x="629842" y="1260872"/>
            <a:ext cx="3868340" cy="617934"/>
          </a:xfrm>
          <a:prstGeom prst="rect">
            <a:avLst/>
          </a:prstGeom>
        </p:spPr>
        <p:txBody>
          <a:bodyPr lIns="68580" tIns="34290" rIns="68580" bIns="34290" anchor="b"/>
          <a:lstStyle>
            <a:lvl1pPr marL="0" indent="0">
              <a:buNone/>
              <a:defRPr sz="1800" b="1"/>
            </a:lvl1pPr>
            <a:lvl2pPr marL="342797" indent="0">
              <a:buNone/>
              <a:defRPr sz="1500" b="1"/>
            </a:lvl2pPr>
            <a:lvl3pPr marL="685595" indent="0">
              <a:buNone/>
              <a:defRPr sz="1400" b="1"/>
            </a:lvl3pPr>
            <a:lvl4pPr marL="1028392" indent="0">
              <a:buNone/>
              <a:defRPr sz="1200" b="1"/>
            </a:lvl4pPr>
            <a:lvl5pPr marL="1371188" indent="0">
              <a:buNone/>
              <a:defRPr sz="1200" b="1"/>
            </a:lvl5pPr>
            <a:lvl6pPr marL="1713986" indent="0">
              <a:buNone/>
              <a:defRPr sz="1200" b="1"/>
            </a:lvl6pPr>
            <a:lvl7pPr marL="2056783" indent="0">
              <a:buNone/>
              <a:defRPr sz="1200" b="1"/>
            </a:lvl7pPr>
            <a:lvl8pPr marL="2399580" indent="0">
              <a:buNone/>
              <a:defRPr sz="1200" b="1"/>
            </a:lvl8pPr>
            <a:lvl9pPr marL="2742377"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629842" y="1878806"/>
            <a:ext cx="3868340" cy="2763441"/>
          </a:xfrm>
          <a:prstGeom prst="rect">
            <a:avLst/>
          </a:prstGeom>
        </p:spPr>
        <p:txBody>
          <a:bodyPr lIns="68580" tIns="34290" rIns="68580" bIns="3429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1" y="1260872"/>
            <a:ext cx="3887391" cy="617934"/>
          </a:xfrm>
          <a:prstGeom prst="rect">
            <a:avLst/>
          </a:prstGeom>
        </p:spPr>
        <p:txBody>
          <a:bodyPr lIns="68580" tIns="34290" rIns="68580" bIns="34290" anchor="b"/>
          <a:lstStyle>
            <a:lvl1pPr marL="0" indent="0">
              <a:buNone/>
              <a:defRPr sz="1800" b="1"/>
            </a:lvl1pPr>
            <a:lvl2pPr marL="342797" indent="0">
              <a:buNone/>
              <a:defRPr sz="1500" b="1"/>
            </a:lvl2pPr>
            <a:lvl3pPr marL="685595" indent="0">
              <a:buNone/>
              <a:defRPr sz="1400" b="1"/>
            </a:lvl3pPr>
            <a:lvl4pPr marL="1028392" indent="0">
              <a:buNone/>
              <a:defRPr sz="1200" b="1"/>
            </a:lvl4pPr>
            <a:lvl5pPr marL="1371188" indent="0">
              <a:buNone/>
              <a:defRPr sz="1200" b="1"/>
            </a:lvl5pPr>
            <a:lvl6pPr marL="1713986" indent="0">
              <a:buNone/>
              <a:defRPr sz="1200" b="1"/>
            </a:lvl6pPr>
            <a:lvl7pPr marL="2056783" indent="0">
              <a:buNone/>
              <a:defRPr sz="1200" b="1"/>
            </a:lvl7pPr>
            <a:lvl8pPr marL="2399580" indent="0">
              <a:buNone/>
              <a:defRPr sz="1200" b="1"/>
            </a:lvl8pPr>
            <a:lvl9pPr marL="2742377"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4629151" y="1878806"/>
            <a:ext cx="3887391" cy="2763441"/>
          </a:xfrm>
          <a:prstGeom prst="rect">
            <a:avLst/>
          </a:prstGeom>
        </p:spPr>
        <p:txBody>
          <a:bodyPr lIns="68580" tIns="34290" rIns="68580" bIns="3429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28651" y="4767263"/>
            <a:ext cx="2057400" cy="273844"/>
          </a:xfrm>
          <a:prstGeom prst="rect">
            <a:avLst/>
          </a:prstGeom>
        </p:spPr>
        <p:txBody>
          <a:bodyPr lIns="68580" tIns="34290" rIns="68580" bIns="34290"/>
          <a:lstStyle/>
          <a:p>
            <a:fld id="{263D3F9F-ACD9-488C-83AD-AED08AE1FCA5}" type="datetimeFigureOut">
              <a:rPr lang="zh-CN" altLang="en-US" smtClean="0"/>
              <a:t>2023/2/11</a:t>
            </a:fld>
            <a:endParaRPr lang="zh-CN" altLang="en-US"/>
          </a:p>
        </p:txBody>
      </p:sp>
      <p:sp>
        <p:nvSpPr>
          <p:cNvPr id="8" name="页脚占位符 7"/>
          <p:cNvSpPr>
            <a:spLocks noGrp="1"/>
          </p:cNvSpPr>
          <p:nvPr>
            <p:ph type="ftr" sz="quarter" idx="11"/>
          </p:nvPr>
        </p:nvSpPr>
        <p:spPr>
          <a:xfrm>
            <a:off x="3028951" y="4767263"/>
            <a:ext cx="3086100" cy="273844"/>
          </a:xfrm>
          <a:prstGeom prst="rect">
            <a:avLst/>
          </a:prstGeom>
        </p:spPr>
        <p:txBody>
          <a:bodyPr lIns="68580" tIns="34290" rIns="68580" bIns="34290"/>
          <a:lstStyle/>
          <a:p>
            <a:endParaRPr lang="zh-CN" altLang="en-US"/>
          </a:p>
        </p:txBody>
      </p:sp>
      <p:sp>
        <p:nvSpPr>
          <p:cNvPr id="9" name="灯片编号占位符 8"/>
          <p:cNvSpPr>
            <a:spLocks noGrp="1"/>
          </p:cNvSpPr>
          <p:nvPr>
            <p:ph type="sldNum" sz="quarter" idx="12"/>
          </p:nvPr>
        </p:nvSpPr>
        <p:spPr>
          <a:xfrm>
            <a:off x="6457950" y="4767263"/>
            <a:ext cx="2057400" cy="273844"/>
          </a:xfrm>
          <a:prstGeom prst="rect">
            <a:avLst/>
          </a:prstGeom>
        </p:spPr>
        <p:txBody>
          <a:bodyPr lIns="68580" tIns="34290" rIns="68580" bIns="34290"/>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547385958"/>
      </p:ext>
    </p:extLst>
  </p:cSld>
  <p:clrMapOvr>
    <a:masterClrMapping/>
  </p:clrMapOvr>
  <p:transition spd="slow" advClick="0">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1" y="273844"/>
            <a:ext cx="7886700" cy="994172"/>
          </a:xfrm>
          <a:prstGeom prst="rect">
            <a:avLst/>
          </a:prstGeom>
        </p:spPr>
        <p:txBody>
          <a:bodyPr lIns="68580" tIns="34290" rIns="68580" bIns="34290"/>
          <a:lstStyle/>
          <a:p>
            <a:r>
              <a:rPr lang="zh-CN" altLang="en-US"/>
              <a:t>单击此处编辑母版标题样式</a:t>
            </a:r>
          </a:p>
        </p:txBody>
      </p:sp>
      <p:sp>
        <p:nvSpPr>
          <p:cNvPr id="3" name="日期占位符 2"/>
          <p:cNvSpPr>
            <a:spLocks noGrp="1"/>
          </p:cNvSpPr>
          <p:nvPr>
            <p:ph type="dt" sz="half" idx="10"/>
          </p:nvPr>
        </p:nvSpPr>
        <p:spPr>
          <a:xfrm>
            <a:off x="628651" y="4767263"/>
            <a:ext cx="2057400" cy="273844"/>
          </a:xfrm>
          <a:prstGeom prst="rect">
            <a:avLst/>
          </a:prstGeom>
        </p:spPr>
        <p:txBody>
          <a:bodyPr lIns="68580" tIns="34290" rIns="68580" bIns="34290"/>
          <a:lstStyle/>
          <a:p>
            <a:fld id="{263D3F9F-ACD9-488C-83AD-AED08AE1FCA5}" type="datetimeFigureOut">
              <a:rPr lang="zh-CN" altLang="en-US" smtClean="0"/>
              <a:t>2023/2/11</a:t>
            </a:fld>
            <a:endParaRPr lang="zh-CN" altLang="en-US"/>
          </a:p>
        </p:txBody>
      </p:sp>
      <p:sp>
        <p:nvSpPr>
          <p:cNvPr id="4" name="页脚占位符 3"/>
          <p:cNvSpPr>
            <a:spLocks noGrp="1"/>
          </p:cNvSpPr>
          <p:nvPr>
            <p:ph type="ftr" sz="quarter" idx="11"/>
          </p:nvPr>
        </p:nvSpPr>
        <p:spPr>
          <a:xfrm>
            <a:off x="3028951" y="4767263"/>
            <a:ext cx="3086100" cy="273844"/>
          </a:xfrm>
          <a:prstGeom prst="rect">
            <a:avLst/>
          </a:prstGeom>
        </p:spPr>
        <p:txBody>
          <a:bodyPr lIns="68580" tIns="34290" rIns="68580" bIns="34290"/>
          <a:lstStyle/>
          <a:p>
            <a:endParaRPr lang="zh-CN" altLang="en-US"/>
          </a:p>
        </p:txBody>
      </p:sp>
      <p:sp>
        <p:nvSpPr>
          <p:cNvPr id="5" name="灯片编号占位符 4"/>
          <p:cNvSpPr>
            <a:spLocks noGrp="1"/>
          </p:cNvSpPr>
          <p:nvPr>
            <p:ph type="sldNum" sz="quarter" idx="12"/>
          </p:nvPr>
        </p:nvSpPr>
        <p:spPr>
          <a:xfrm>
            <a:off x="6457950" y="4767263"/>
            <a:ext cx="2057400" cy="273844"/>
          </a:xfrm>
          <a:prstGeom prst="rect">
            <a:avLst/>
          </a:prstGeom>
        </p:spPr>
        <p:txBody>
          <a:bodyPr lIns="68580" tIns="34290" rIns="68580" bIns="34290"/>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719167540"/>
      </p:ext>
    </p:extLst>
  </p:cSld>
  <p:clrMapOvr>
    <a:masterClrMapping/>
  </p:clrMapOvr>
  <p:transition spd="slow" advClick="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2/11/2023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25514022"/>
      </p:ext>
    </p:extLst>
  </p:cSld>
  <p:clrMapOvr>
    <a:masterClrMapping/>
  </p:clrMapOvr>
  <p:transition spd="slow" advClick="0">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1" y="4767263"/>
            <a:ext cx="2057400" cy="273844"/>
          </a:xfrm>
          <a:prstGeom prst="rect">
            <a:avLst/>
          </a:prstGeom>
        </p:spPr>
        <p:txBody>
          <a:bodyPr lIns="68580" tIns="34290" rIns="68580" bIns="34290"/>
          <a:lstStyle/>
          <a:p>
            <a:fld id="{263D3F9F-ACD9-488C-83AD-AED08AE1FCA5}" type="datetimeFigureOut">
              <a:rPr lang="zh-CN" altLang="en-US" smtClean="0"/>
              <a:t>2023/2/11</a:t>
            </a:fld>
            <a:endParaRPr lang="zh-CN" altLang="en-US"/>
          </a:p>
        </p:txBody>
      </p:sp>
      <p:sp>
        <p:nvSpPr>
          <p:cNvPr id="3" name="页脚占位符 2"/>
          <p:cNvSpPr>
            <a:spLocks noGrp="1"/>
          </p:cNvSpPr>
          <p:nvPr>
            <p:ph type="ftr" sz="quarter" idx="11"/>
          </p:nvPr>
        </p:nvSpPr>
        <p:spPr>
          <a:xfrm>
            <a:off x="3028951" y="4767263"/>
            <a:ext cx="3086100" cy="273844"/>
          </a:xfrm>
          <a:prstGeom prst="rect">
            <a:avLst/>
          </a:prstGeom>
        </p:spPr>
        <p:txBody>
          <a:bodyPr lIns="68580" tIns="34290" rIns="68580" bIns="34290"/>
          <a:lstStyle/>
          <a:p>
            <a:endParaRPr lang="zh-CN" altLang="en-US"/>
          </a:p>
        </p:txBody>
      </p:sp>
      <p:sp>
        <p:nvSpPr>
          <p:cNvPr id="4" name="灯片编号占位符 3"/>
          <p:cNvSpPr>
            <a:spLocks noGrp="1"/>
          </p:cNvSpPr>
          <p:nvPr>
            <p:ph type="sldNum" sz="quarter" idx="12"/>
          </p:nvPr>
        </p:nvSpPr>
        <p:spPr>
          <a:xfrm>
            <a:off x="6457950" y="4767263"/>
            <a:ext cx="2057400" cy="273844"/>
          </a:xfrm>
          <a:prstGeom prst="rect">
            <a:avLst/>
          </a:prstGeom>
        </p:spPr>
        <p:txBody>
          <a:bodyPr lIns="68580" tIns="34290" rIns="68580" bIns="34290"/>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146817495"/>
      </p:ext>
    </p:extLst>
  </p:cSld>
  <p:clrMapOvr>
    <a:masterClrMapping/>
  </p:clrMapOvr>
  <p:transition spd="slow" advClick="0">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2" y="342901"/>
            <a:ext cx="2949178" cy="1200150"/>
          </a:xfrm>
          <a:prstGeom prst="rect">
            <a:avLst/>
          </a:prstGeom>
        </p:spPr>
        <p:txBody>
          <a:bodyPr lIns="68580" tIns="34290" rIns="68580" bIns="34290"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740570"/>
            <a:ext cx="4629150" cy="3655219"/>
          </a:xfrm>
          <a:prstGeom prst="rect">
            <a:avLst/>
          </a:prstGeom>
        </p:spPr>
        <p:txBody>
          <a:bodyPr lIns="68580" tIns="34290" rIns="68580" bIns="34290"/>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2" y="1543050"/>
            <a:ext cx="2949178" cy="2858691"/>
          </a:xfrm>
          <a:prstGeom prst="rect">
            <a:avLst/>
          </a:prstGeom>
        </p:spPr>
        <p:txBody>
          <a:bodyPr lIns="68580" tIns="34290" rIns="68580" bIns="34290"/>
          <a:lstStyle>
            <a:lvl1pPr marL="0" indent="0">
              <a:buNone/>
              <a:defRPr sz="1200"/>
            </a:lvl1pPr>
            <a:lvl2pPr marL="342797" indent="0">
              <a:buNone/>
              <a:defRPr sz="1100"/>
            </a:lvl2pPr>
            <a:lvl3pPr marL="685595" indent="0">
              <a:buNone/>
              <a:defRPr sz="900"/>
            </a:lvl3pPr>
            <a:lvl4pPr marL="1028392" indent="0">
              <a:buNone/>
              <a:defRPr sz="800"/>
            </a:lvl4pPr>
            <a:lvl5pPr marL="1371188" indent="0">
              <a:buNone/>
              <a:defRPr sz="800"/>
            </a:lvl5pPr>
            <a:lvl6pPr marL="1713986" indent="0">
              <a:buNone/>
              <a:defRPr sz="800"/>
            </a:lvl6pPr>
            <a:lvl7pPr marL="2056783" indent="0">
              <a:buNone/>
              <a:defRPr sz="800"/>
            </a:lvl7pPr>
            <a:lvl8pPr marL="2399580" indent="0">
              <a:buNone/>
              <a:defRPr sz="800"/>
            </a:lvl8pPr>
            <a:lvl9pPr marL="2742377" indent="0">
              <a:buNone/>
              <a:defRPr sz="800"/>
            </a:lvl9pPr>
          </a:lstStyle>
          <a:p>
            <a:pPr lvl="0"/>
            <a:r>
              <a:rPr lang="zh-CN" altLang="en-US"/>
              <a:t>单击此处编辑母版文本样式</a:t>
            </a:r>
          </a:p>
        </p:txBody>
      </p:sp>
      <p:sp>
        <p:nvSpPr>
          <p:cNvPr id="5" name="日期占位符 4"/>
          <p:cNvSpPr>
            <a:spLocks noGrp="1"/>
          </p:cNvSpPr>
          <p:nvPr>
            <p:ph type="dt" sz="half" idx="10"/>
          </p:nvPr>
        </p:nvSpPr>
        <p:spPr>
          <a:xfrm>
            <a:off x="628651" y="4767263"/>
            <a:ext cx="2057400" cy="273844"/>
          </a:xfrm>
          <a:prstGeom prst="rect">
            <a:avLst/>
          </a:prstGeom>
        </p:spPr>
        <p:txBody>
          <a:bodyPr lIns="68580" tIns="34290" rIns="68580" bIns="34290"/>
          <a:lstStyle/>
          <a:p>
            <a:fld id="{263D3F9F-ACD9-488C-83AD-AED08AE1FCA5}" type="datetimeFigureOut">
              <a:rPr lang="zh-CN" altLang="en-US" smtClean="0"/>
              <a:t>2023/2/11</a:t>
            </a:fld>
            <a:endParaRPr lang="zh-CN" altLang="en-US"/>
          </a:p>
        </p:txBody>
      </p:sp>
      <p:sp>
        <p:nvSpPr>
          <p:cNvPr id="6" name="页脚占位符 5"/>
          <p:cNvSpPr>
            <a:spLocks noGrp="1"/>
          </p:cNvSpPr>
          <p:nvPr>
            <p:ph type="ftr" sz="quarter" idx="11"/>
          </p:nvPr>
        </p:nvSpPr>
        <p:spPr>
          <a:xfrm>
            <a:off x="3028951" y="4767263"/>
            <a:ext cx="3086100" cy="273844"/>
          </a:xfrm>
          <a:prstGeom prst="rect">
            <a:avLst/>
          </a:prstGeom>
        </p:spPr>
        <p:txBody>
          <a:bodyPr lIns="68580" tIns="34290" rIns="68580" bIns="34290"/>
          <a:lstStyle/>
          <a:p>
            <a:endParaRPr lang="zh-CN" altLang="en-US"/>
          </a:p>
        </p:txBody>
      </p:sp>
      <p:sp>
        <p:nvSpPr>
          <p:cNvPr id="7" name="灯片编号占位符 6"/>
          <p:cNvSpPr>
            <a:spLocks noGrp="1"/>
          </p:cNvSpPr>
          <p:nvPr>
            <p:ph type="sldNum" sz="quarter" idx="12"/>
          </p:nvPr>
        </p:nvSpPr>
        <p:spPr>
          <a:xfrm>
            <a:off x="6457950" y="4767263"/>
            <a:ext cx="2057400" cy="273844"/>
          </a:xfrm>
          <a:prstGeom prst="rect">
            <a:avLst/>
          </a:prstGeom>
        </p:spPr>
        <p:txBody>
          <a:bodyPr lIns="68580" tIns="34290" rIns="68580" bIns="34290"/>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925484042"/>
      </p:ext>
    </p:extLst>
  </p:cSld>
  <p:clrMapOvr>
    <a:masterClrMapping/>
  </p:clrMapOvr>
  <p:transition spd="slow" advClick="0">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2" y="342901"/>
            <a:ext cx="2949178" cy="1200150"/>
          </a:xfrm>
          <a:prstGeom prst="rect">
            <a:avLst/>
          </a:prstGeom>
        </p:spPr>
        <p:txBody>
          <a:bodyPr lIns="68580" tIns="34290" rIns="68580" bIns="34290"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70"/>
            <a:ext cx="4629150" cy="3655219"/>
          </a:xfrm>
          <a:prstGeom prst="rect">
            <a:avLst/>
          </a:prstGeom>
        </p:spPr>
        <p:txBody>
          <a:bodyPr lIns="68580" tIns="34290" rIns="68580" bIns="34290"/>
          <a:lstStyle>
            <a:lvl1pPr marL="0" indent="0">
              <a:buNone/>
              <a:defRPr sz="2400"/>
            </a:lvl1pPr>
            <a:lvl2pPr marL="342797" indent="0">
              <a:buNone/>
              <a:defRPr sz="2100"/>
            </a:lvl2pPr>
            <a:lvl3pPr marL="685595" indent="0">
              <a:buNone/>
              <a:defRPr sz="1800"/>
            </a:lvl3pPr>
            <a:lvl4pPr marL="1028392" indent="0">
              <a:buNone/>
              <a:defRPr sz="1500"/>
            </a:lvl4pPr>
            <a:lvl5pPr marL="1371188" indent="0">
              <a:buNone/>
              <a:defRPr sz="1500"/>
            </a:lvl5pPr>
            <a:lvl6pPr marL="1713986" indent="0">
              <a:buNone/>
              <a:defRPr sz="1500"/>
            </a:lvl6pPr>
            <a:lvl7pPr marL="2056783" indent="0">
              <a:buNone/>
              <a:defRPr sz="1500"/>
            </a:lvl7pPr>
            <a:lvl8pPr marL="2399580" indent="0">
              <a:buNone/>
              <a:defRPr sz="1500"/>
            </a:lvl8pPr>
            <a:lvl9pPr marL="2742377" indent="0">
              <a:buNone/>
              <a:defRPr sz="1500"/>
            </a:lvl9pPr>
          </a:lstStyle>
          <a:p>
            <a:endParaRPr lang="zh-CN" altLang="en-US"/>
          </a:p>
        </p:txBody>
      </p:sp>
      <p:sp>
        <p:nvSpPr>
          <p:cNvPr id="4" name="文本占位符 3"/>
          <p:cNvSpPr>
            <a:spLocks noGrp="1"/>
          </p:cNvSpPr>
          <p:nvPr>
            <p:ph type="body" sz="half" idx="2"/>
          </p:nvPr>
        </p:nvSpPr>
        <p:spPr>
          <a:xfrm>
            <a:off x="629842" y="1543050"/>
            <a:ext cx="2949178" cy="2858691"/>
          </a:xfrm>
          <a:prstGeom prst="rect">
            <a:avLst/>
          </a:prstGeom>
        </p:spPr>
        <p:txBody>
          <a:bodyPr lIns="68580" tIns="34290" rIns="68580" bIns="34290"/>
          <a:lstStyle>
            <a:lvl1pPr marL="0" indent="0">
              <a:buNone/>
              <a:defRPr sz="1200"/>
            </a:lvl1pPr>
            <a:lvl2pPr marL="342797" indent="0">
              <a:buNone/>
              <a:defRPr sz="1100"/>
            </a:lvl2pPr>
            <a:lvl3pPr marL="685595" indent="0">
              <a:buNone/>
              <a:defRPr sz="900"/>
            </a:lvl3pPr>
            <a:lvl4pPr marL="1028392" indent="0">
              <a:buNone/>
              <a:defRPr sz="800"/>
            </a:lvl4pPr>
            <a:lvl5pPr marL="1371188" indent="0">
              <a:buNone/>
              <a:defRPr sz="800"/>
            </a:lvl5pPr>
            <a:lvl6pPr marL="1713986" indent="0">
              <a:buNone/>
              <a:defRPr sz="800"/>
            </a:lvl6pPr>
            <a:lvl7pPr marL="2056783" indent="0">
              <a:buNone/>
              <a:defRPr sz="800"/>
            </a:lvl7pPr>
            <a:lvl8pPr marL="2399580" indent="0">
              <a:buNone/>
              <a:defRPr sz="800"/>
            </a:lvl8pPr>
            <a:lvl9pPr marL="2742377" indent="0">
              <a:buNone/>
              <a:defRPr sz="800"/>
            </a:lvl9pPr>
          </a:lstStyle>
          <a:p>
            <a:pPr lvl="0"/>
            <a:r>
              <a:rPr lang="zh-CN" altLang="en-US"/>
              <a:t>单击此处编辑母版文本样式</a:t>
            </a:r>
          </a:p>
        </p:txBody>
      </p:sp>
      <p:sp>
        <p:nvSpPr>
          <p:cNvPr id="5" name="日期占位符 4"/>
          <p:cNvSpPr>
            <a:spLocks noGrp="1"/>
          </p:cNvSpPr>
          <p:nvPr>
            <p:ph type="dt" sz="half" idx="10"/>
          </p:nvPr>
        </p:nvSpPr>
        <p:spPr>
          <a:xfrm>
            <a:off x="628651" y="4767263"/>
            <a:ext cx="2057400" cy="273844"/>
          </a:xfrm>
          <a:prstGeom prst="rect">
            <a:avLst/>
          </a:prstGeom>
        </p:spPr>
        <p:txBody>
          <a:bodyPr lIns="68580" tIns="34290" rIns="68580" bIns="34290"/>
          <a:lstStyle/>
          <a:p>
            <a:fld id="{263D3F9F-ACD9-488C-83AD-AED08AE1FCA5}" type="datetimeFigureOut">
              <a:rPr lang="zh-CN" altLang="en-US" smtClean="0"/>
              <a:t>2023/2/11</a:t>
            </a:fld>
            <a:endParaRPr lang="zh-CN" altLang="en-US"/>
          </a:p>
        </p:txBody>
      </p:sp>
      <p:sp>
        <p:nvSpPr>
          <p:cNvPr id="6" name="页脚占位符 5"/>
          <p:cNvSpPr>
            <a:spLocks noGrp="1"/>
          </p:cNvSpPr>
          <p:nvPr>
            <p:ph type="ftr" sz="quarter" idx="11"/>
          </p:nvPr>
        </p:nvSpPr>
        <p:spPr>
          <a:xfrm>
            <a:off x="3028951" y="4767263"/>
            <a:ext cx="3086100" cy="273844"/>
          </a:xfrm>
          <a:prstGeom prst="rect">
            <a:avLst/>
          </a:prstGeom>
        </p:spPr>
        <p:txBody>
          <a:bodyPr lIns="68580" tIns="34290" rIns="68580" bIns="34290"/>
          <a:lstStyle/>
          <a:p>
            <a:endParaRPr lang="zh-CN" altLang="en-US"/>
          </a:p>
        </p:txBody>
      </p:sp>
      <p:sp>
        <p:nvSpPr>
          <p:cNvPr id="7" name="灯片编号占位符 6"/>
          <p:cNvSpPr>
            <a:spLocks noGrp="1"/>
          </p:cNvSpPr>
          <p:nvPr>
            <p:ph type="sldNum" sz="quarter" idx="12"/>
          </p:nvPr>
        </p:nvSpPr>
        <p:spPr>
          <a:xfrm>
            <a:off x="6457950" y="4767263"/>
            <a:ext cx="2057400" cy="273844"/>
          </a:xfrm>
          <a:prstGeom prst="rect">
            <a:avLst/>
          </a:prstGeom>
        </p:spPr>
        <p:txBody>
          <a:bodyPr lIns="68580" tIns="34290" rIns="68580" bIns="34290"/>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720630168"/>
      </p:ext>
    </p:extLst>
  </p:cSld>
  <p:clrMapOvr>
    <a:masterClrMapping/>
  </p:clrMapOvr>
  <p:transition spd="slow" advClick="0">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8651" y="273844"/>
            <a:ext cx="7886700" cy="994172"/>
          </a:xfrm>
          <a:prstGeom prst="rect">
            <a:avLst/>
          </a:prstGeom>
        </p:spPr>
        <p:txBody>
          <a:bodyPr lIns="68580" tIns="34290" rIns="68580" bIns="34290"/>
          <a:lstStyle/>
          <a:p>
            <a:r>
              <a:rPr lang="zh-CN" altLang="en-US"/>
              <a:t>单击此处编辑母版标题样式</a:t>
            </a:r>
          </a:p>
        </p:txBody>
      </p:sp>
      <p:sp>
        <p:nvSpPr>
          <p:cNvPr id="3" name="竖排文字占位符 2"/>
          <p:cNvSpPr>
            <a:spLocks noGrp="1"/>
          </p:cNvSpPr>
          <p:nvPr>
            <p:ph type="body" orient="vert" idx="1"/>
          </p:nvPr>
        </p:nvSpPr>
        <p:spPr>
          <a:xfrm>
            <a:off x="628651" y="1369219"/>
            <a:ext cx="7886700" cy="3263504"/>
          </a:xfrm>
          <a:prstGeom prst="rect">
            <a:avLst/>
          </a:prstGeom>
        </p:spPr>
        <p:txBody>
          <a:bodyPr vert="eaVert" lIns="68580" tIns="34290" rIns="68580" bIns="3429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1" y="4767263"/>
            <a:ext cx="2057400" cy="273844"/>
          </a:xfrm>
          <a:prstGeom prst="rect">
            <a:avLst/>
          </a:prstGeom>
        </p:spPr>
        <p:txBody>
          <a:bodyPr lIns="68580" tIns="34290" rIns="68580" bIns="34290"/>
          <a:lstStyle/>
          <a:p>
            <a:fld id="{263D3F9F-ACD9-488C-83AD-AED08AE1FCA5}" type="datetimeFigureOut">
              <a:rPr lang="zh-CN" altLang="en-US" smtClean="0"/>
              <a:t>2023/2/11</a:t>
            </a:fld>
            <a:endParaRPr lang="zh-CN" altLang="en-US"/>
          </a:p>
        </p:txBody>
      </p:sp>
      <p:sp>
        <p:nvSpPr>
          <p:cNvPr id="5" name="页脚占位符 4"/>
          <p:cNvSpPr>
            <a:spLocks noGrp="1"/>
          </p:cNvSpPr>
          <p:nvPr>
            <p:ph type="ftr" sz="quarter" idx="11"/>
          </p:nvPr>
        </p:nvSpPr>
        <p:spPr>
          <a:xfrm>
            <a:off x="3028951" y="4767263"/>
            <a:ext cx="3086100" cy="273844"/>
          </a:xfrm>
          <a:prstGeom prst="rect">
            <a:avLst/>
          </a:prstGeom>
        </p:spPr>
        <p:txBody>
          <a:bodyPr lIns="68580" tIns="34290" rIns="68580" bIns="34290"/>
          <a:lstStyle/>
          <a:p>
            <a:endParaRPr lang="zh-CN" altLang="en-US"/>
          </a:p>
        </p:txBody>
      </p:sp>
      <p:sp>
        <p:nvSpPr>
          <p:cNvPr id="6" name="灯片编号占位符 5"/>
          <p:cNvSpPr>
            <a:spLocks noGrp="1"/>
          </p:cNvSpPr>
          <p:nvPr>
            <p:ph type="sldNum" sz="quarter" idx="12"/>
          </p:nvPr>
        </p:nvSpPr>
        <p:spPr>
          <a:xfrm>
            <a:off x="6457950" y="4767263"/>
            <a:ext cx="2057400" cy="273844"/>
          </a:xfrm>
          <a:prstGeom prst="rect">
            <a:avLst/>
          </a:prstGeom>
        </p:spPr>
        <p:txBody>
          <a:bodyPr lIns="68580" tIns="34290" rIns="68580" bIns="34290"/>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3504796035"/>
      </p:ext>
    </p:extLst>
  </p:cSld>
  <p:clrMapOvr>
    <a:masterClrMapping/>
  </p:clrMapOvr>
  <p:transition spd="slow" advClick="0">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a:prstGeom prst="rect">
            <a:avLst/>
          </a:prstGeom>
        </p:spPr>
        <p:txBody>
          <a:bodyPr vert="eaVert" lIns="68580" tIns="34290" rIns="68580" bIns="34290"/>
          <a:lstStyle/>
          <a:p>
            <a:r>
              <a:rPr lang="zh-CN" altLang="en-US"/>
              <a:t>单击此处编辑母版标题样式</a:t>
            </a:r>
          </a:p>
        </p:txBody>
      </p:sp>
      <p:sp>
        <p:nvSpPr>
          <p:cNvPr id="3" name="竖排文字占位符 2"/>
          <p:cNvSpPr>
            <a:spLocks noGrp="1"/>
          </p:cNvSpPr>
          <p:nvPr>
            <p:ph type="body" orient="vert" idx="1"/>
          </p:nvPr>
        </p:nvSpPr>
        <p:spPr>
          <a:xfrm>
            <a:off x="628650" y="273844"/>
            <a:ext cx="5800725" cy="4358879"/>
          </a:xfrm>
          <a:prstGeom prst="rect">
            <a:avLst/>
          </a:prstGeom>
        </p:spPr>
        <p:txBody>
          <a:bodyPr vert="eaVert" lIns="68580" tIns="34290" rIns="68580" bIns="3429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1" y="4767263"/>
            <a:ext cx="2057400" cy="273844"/>
          </a:xfrm>
          <a:prstGeom prst="rect">
            <a:avLst/>
          </a:prstGeom>
        </p:spPr>
        <p:txBody>
          <a:bodyPr lIns="68580" tIns="34290" rIns="68580" bIns="34290"/>
          <a:lstStyle/>
          <a:p>
            <a:fld id="{263D3F9F-ACD9-488C-83AD-AED08AE1FCA5}" type="datetimeFigureOut">
              <a:rPr lang="zh-CN" altLang="en-US" smtClean="0"/>
              <a:t>2023/2/11</a:t>
            </a:fld>
            <a:endParaRPr lang="zh-CN" altLang="en-US"/>
          </a:p>
        </p:txBody>
      </p:sp>
      <p:sp>
        <p:nvSpPr>
          <p:cNvPr id="5" name="页脚占位符 4"/>
          <p:cNvSpPr>
            <a:spLocks noGrp="1"/>
          </p:cNvSpPr>
          <p:nvPr>
            <p:ph type="ftr" sz="quarter" idx="11"/>
          </p:nvPr>
        </p:nvSpPr>
        <p:spPr>
          <a:xfrm>
            <a:off x="3028951" y="4767263"/>
            <a:ext cx="3086100" cy="273844"/>
          </a:xfrm>
          <a:prstGeom prst="rect">
            <a:avLst/>
          </a:prstGeom>
        </p:spPr>
        <p:txBody>
          <a:bodyPr lIns="68580" tIns="34290" rIns="68580" bIns="34290"/>
          <a:lstStyle/>
          <a:p>
            <a:endParaRPr lang="zh-CN" altLang="en-US"/>
          </a:p>
        </p:txBody>
      </p:sp>
      <p:sp>
        <p:nvSpPr>
          <p:cNvPr id="6" name="灯片编号占位符 5"/>
          <p:cNvSpPr>
            <a:spLocks noGrp="1"/>
          </p:cNvSpPr>
          <p:nvPr>
            <p:ph type="sldNum" sz="quarter" idx="12"/>
          </p:nvPr>
        </p:nvSpPr>
        <p:spPr>
          <a:xfrm>
            <a:off x="6457950" y="4767263"/>
            <a:ext cx="2057400" cy="273844"/>
          </a:xfrm>
          <a:prstGeom prst="rect">
            <a:avLst/>
          </a:prstGeom>
        </p:spPr>
        <p:txBody>
          <a:bodyPr lIns="68580" tIns="34290" rIns="68580" bIns="34290"/>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722363784"/>
      </p:ext>
    </p:extLst>
  </p:cSld>
  <p:clrMapOvr>
    <a:masterClrMapping/>
  </p:clrMapOvr>
  <p:transition spd="slow" advClick="0">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1" y="841773"/>
            <a:ext cx="6858000" cy="1790700"/>
          </a:xfrm>
          <a:prstGeom prst="rect">
            <a:avLst/>
          </a:prstGeom>
        </p:spPr>
        <p:txBody>
          <a:bodyPr lIns="68580" tIns="34290" rIns="68580" bIns="34290"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1" y="2701528"/>
            <a:ext cx="6858000" cy="1241822"/>
          </a:xfrm>
          <a:prstGeom prst="rect">
            <a:avLst/>
          </a:prstGeom>
        </p:spPr>
        <p:txBody>
          <a:bodyPr lIns="68580" tIns="34290" rIns="68580" bIns="34290"/>
          <a:lstStyle>
            <a:lvl1pPr marL="0" indent="0" algn="ctr">
              <a:buNone/>
              <a:defRPr sz="1800"/>
            </a:lvl1pPr>
            <a:lvl2pPr marL="342797" indent="0" algn="ctr">
              <a:buNone/>
              <a:defRPr sz="1500"/>
            </a:lvl2pPr>
            <a:lvl3pPr marL="685595" indent="0" algn="ctr">
              <a:buNone/>
              <a:defRPr sz="1400"/>
            </a:lvl3pPr>
            <a:lvl4pPr marL="1028392" indent="0" algn="ctr">
              <a:buNone/>
              <a:defRPr sz="1200"/>
            </a:lvl4pPr>
            <a:lvl5pPr marL="1371188" indent="0" algn="ctr">
              <a:buNone/>
              <a:defRPr sz="1200"/>
            </a:lvl5pPr>
            <a:lvl6pPr marL="1713986" indent="0" algn="ctr">
              <a:buNone/>
              <a:defRPr sz="1200"/>
            </a:lvl6pPr>
            <a:lvl7pPr marL="2056783" indent="0" algn="ctr">
              <a:buNone/>
              <a:defRPr sz="1200"/>
            </a:lvl7pPr>
            <a:lvl8pPr marL="2399580" indent="0" algn="ctr">
              <a:buNone/>
              <a:defRPr sz="1200"/>
            </a:lvl8pPr>
            <a:lvl9pPr marL="2742377"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a:xfrm>
            <a:off x="628651" y="4767263"/>
            <a:ext cx="2057400" cy="273844"/>
          </a:xfrm>
          <a:prstGeom prst="rect">
            <a:avLst/>
          </a:prstGeom>
        </p:spPr>
        <p:txBody>
          <a:bodyPr lIns="68580" tIns="34290" rIns="68580" bIns="34290"/>
          <a:lstStyle/>
          <a:p>
            <a:fld id="{3E26BC15-B161-4C75-9B3A-128C91250747}" type="datetimeFigureOut">
              <a:rPr lang="zh-CN" altLang="en-US" smtClean="0"/>
              <a:t>2023/2/11</a:t>
            </a:fld>
            <a:endParaRPr lang="zh-CN" altLang="en-US"/>
          </a:p>
        </p:txBody>
      </p:sp>
      <p:sp>
        <p:nvSpPr>
          <p:cNvPr id="5" name="页脚占位符 4"/>
          <p:cNvSpPr>
            <a:spLocks noGrp="1"/>
          </p:cNvSpPr>
          <p:nvPr>
            <p:ph type="ftr" sz="quarter" idx="11"/>
          </p:nvPr>
        </p:nvSpPr>
        <p:spPr>
          <a:xfrm>
            <a:off x="3028951" y="4767263"/>
            <a:ext cx="3086100" cy="273844"/>
          </a:xfrm>
          <a:prstGeom prst="rect">
            <a:avLst/>
          </a:prstGeom>
        </p:spPr>
        <p:txBody>
          <a:bodyPr lIns="68580" tIns="34290" rIns="68580" bIns="34290"/>
          <a:lstStyle/>
          <a:p>
            <a:endParaRPr lang="zh-CN" altLang="en-US"/>
          </a:p>
        </p:txBody>
      </p:sp>
      <p:sp>
        <p:nvSpPr>
          <p:cNvPr id="6" name="灯片编号占位符 5"/>
          <p:cNvSpPr>
            <a:spLocks noGrp="1"/>
          </p:cNvSpPr>
          <p:nvPr>
            <p:ph type="sldNum" sz="quarter" idx="12"/>
          </p:nvPr>
        </p:nvSpPr>
        <p:spPr>
          <a:xfrm>
            <a:off x="6457950" y="4767263"/>
            <a:ext cx="2057400" cy="273844"/>
          </a:xfrm>
          <a:prstGeom prst="rect">
            <a:avLst/>
          </a:prstGeom>
        </p:spPr>
        <p:txBody>
          <a:bodyPr lIns="68580" tIns="34290" rIns="68580" bIns="34290"/>
          <a:lstStyle/>
          <a:p>
            <a:fld id="{58B4E113-1DE2-475C-BE03-FB3C59433037}" type="slidenum">
              <a:rPr lang="zh-CN" altLang="en-US" smtClean="0"/>
              <a:t>‹#›</a:t>
            </a:fld>
            <a:endParaRPr lang="zh-CN" altLang="en-US"/>
          </a:p>
        </p:txBody>
      </p:sp>
    </p:spTree>
    <p:extLst>
      <p:ext uri="{BB962C8B-B14F-4D97-AF65-F5344CB8AC3E}">
        <p14:creationId xmlns:p14="http://schemas.microsoft.com/office/powerpoint/2010/main" val="323402283"/>
      </p:ext>
    </p:extLst>
  </p:cSld>
  <p:clrMapOvr>
    <a:masterClrMapping/>
  </p:clrMapOvr>
  <p:transition spd="slow" advClick="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77"/>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5" y="2180036"/>
            <a:ext cx="7772400" cy="1125140"/>
          </a:xfrm>
        </p:spPr>
        <p:txBody>
          <a:bodyPr anchor="b"/>
          <a:lstStyle>
            <a:lvl1pPr marL="0" indent="0">
              <a:buNone/>
              <a:defRPr sz="2000">
                <a:solidFill>
                  <a:schemeClr val="tx1">
                    <a:tint val="75000"/>
                  </a:schemeClr>
                </a:solidFill>
              </a:defRPr>
            </a:lvl1pPr>
            <a:lvl2pPr marL="457097" indent="0">
              <a:buNone/>
              <a:defRPr sz="1800">
                <a:solidFill>
                  <a:schemeClr val="tx1">
                    <a:tint val="75000"/>
                  </a:schemeClr>
                </a:solidFill>
              </a:defRPr>
            </a:lvl2pPr>
            <a:lvl3pPr marL="914195" indent="0">
              <a:buNone/>
              <a:defRPr sz="1700">
                <a:solidFill>
                  <a:schemeClr val="tx1">
                    <a:tint val="75000"/>
                  </a:schemeClr>
                </a:solidFill>
              </a:defRPr>
            </a:lvl3pPr>
            <a:lvl4pPr marL="1371291" indent="0">
              <a:buNone/>
              <a:defRPr sz="1400">
                <a:solidFill>
                  <a:schemeClr val="tx1">
                    <a:tint val="75000"/>
                  </a:schemeClr>
                </a:solidFill>
              </a:defRPr>
            </a:lvl4pPr>
            <a:lvl5pPr marL="1828388" indent="0">
              <a:buNone/>
              <a:defRPr sz="1400">
                <a:solidFill>
                  <a:schemeClr val="tx1">
                    <a:tint val="75000"/>
                  </a:schemeClr>
                </a:solidFill>
              </a:defRPr>
            </a:lvl5pPr>
            <a:lvl6pPr marL="2285486" indent="0">
              <a:buNone/>
              <a:defRPr sz="1400">
                <a:solidFill>
                  <a:schemeClr val="tx1">
                    <a:tint val="75000"/>
                  </a:schemeClr>
                </a:solidFill>
              </a:defRPr>
            </a:lvl6pPr>
            <a:lvl7pPr marL="2742583" indent="0">
              <a:buNone/>
              <a:defRPr sz="1400">
                <a:solidFill>
                  <a:schemeClr val="tx1">
                    <a:tint val="75000"/>
                  </a:schemeClr>
                </a:solidFill>
              </a:defRPr>
            </a:lvl7pPr>
            <a:lvl8pPr marL="3199680" indent="0">
              <a:buNone/>
              <a:defRPr sz="1400">
                <a:solidFill>
                  <a:schemeClr val="tx1">
                    <a:tint val="75000"/>
                  </a:schemeClr>
                </a:solidFill>
              </a:defRPr>
            </a:lvl8pPr>
            <a:lvl9pPr marL="3656777"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2/11/2023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17263032"/>
      </p:ext>
    </p:extLst>
  </p:cSld>
  <p:clrMapOvr>
    <a:masterClrMapping/>
  </p:clrMapOvr>
  <p:transition spd="slow" advClick="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200152"/>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200152"/>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2/11/2023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90954432"/>
      </p:ext>
    </p:extLst>
  </p:cSld>
  <p:clrMapOvr>
    <a:masterClrMapping/>
  </p:clrMapOvr>
  <p:transition spd="slow" advClick="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6"/>
            <a:ext cx="4040188" cy="479822"/>
          </a:xfrm>
        </p:spPr>
        <p:txBody>
          <a:bodyPr anchor="b"/>
          <a:lstStyle>
            <a:lvl1pPr marL="0" indent="0">
              <a:buNone/>
              <a:defRPr sz="2400" b="1"/>
            </a:lvl1pPr>
            <a:lvl2pPr marL="457097" indent="0">
              <a:buNone/>
              <a:defRPr sz="2000" b="1"/>
            </a:lvl2pPr>
            <a:lvl3pPr marL="914195" indent="0">
              <a:buNone/>
              <a:defRPr sz="1800" b="1"/>
            </a:lvl3pPr>
            <a:lvl4pPr marL="1371291" indent="0">
              <a:buNone/>
              <a:defRPr sz="1700" b="1"/>
            </a:lvl4pPr>
            <a:lvl5pPr marL="1828388" indent="0">
              <a:buNone/>
              <a:defRPr sz="1700" b="1"/>
            </a:lvl5pPr>
            <a:lvl6pPr marL="2285486" indent="0">
              <a:buNone/>
              <a:defRPr sz="1700" b="1"/>
            </a:lvl6pPr>
            <a:lvl7pPr marL="2742583" indent="0">
              <a:buNone/>
              <a:defRPr sz="1700" b="1"/>
            </a:lvl7pPr>
            <a:lvl8pPr marL="3199680" indent="0">
              <a:buNone/>
              <a:defRPr sz="1700" b="1"/>
            </a:lvl8pPr>
            <a:lvl9pPr marL="3656777" indent="0">
              <a:buNone/>
              <a:defRPr sz="1700" b="1"/>
            </a:lvl9pPr>
          </a:lstStyle>
          <a:p>
            <a:pPr lvl="0"/>
            <a:r>
              <a:rPr lang="en-US"/>
              <a:t>Click to edit Master text styles</a:t>
            </a:r>
          </a:p>
        </p:txBody>
      </p:sp>
      <p:sp>
        <p:nvSpPr>
          <p:cNvPr id="4" name="Content Placeholder 3"/>
          <p:cNvSpPr>
            <a:spLocks noGrp="1"/>
          </p:cNvSpPr>
          <p:nvPr>
            <p:ph sz="half" idx="2"/>
          </p:nvPr>
        </p:nvSpPr>
        <p:spPr>
          <a:xfrm>
            <a:off x="457201" y="1631158"/>
            <a:ext cx="4040188" cy="2963466"/>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6"/>
            <a:ext cx="4041775" cy="479822"/>
          </a:xfrm>
        </p:spPr>
        <p:txBody>
          <a:bodyPr anchor="b"/>
          <a:lstStyle>
            <a:lvl1pPr marL="0" indent="0">
              <a:buNone/>
              <a:defRPr sz="2400" b="1"/>
            </a:lvl1pPr>
            <a:lvl2pPr marL="457097" indent="0">
              <a:buNone/>
              <a:defRPr sz="2000" b="1"/>
            </a:lvl2pPr>
            <a:lvl3pPr marL="914195" indent="0">
              <a:buNone/>
              <a:defRPr sz="1800" b="1"/>
            </a:lvl3pPr>
            <a:lvl4pPr marL="1371291" indent="0">
              <a:buNone/>
              <a:defRPr sz="1700" b="1"/>
            </a:lvl4pPr>
            <a:lvl5pPr marL="1828388" indent="0">
              <a:buNone/>
              <a:defRPr sz="1700" b="1"/>
            </a:lvl5pPr>
            <a:lvl6pPr marL="2285486" indent="0">
              <a:buNone/>
              <a:defRPr sz="1700" b="1"/>
            </a:lvl6pPr>
            <a:lvl7pPr marL="2742583" indent="0">
              <a:buNone/>
              <a:defRPr sz="1700" b="1"/>
            </a:lvl7pPr>
            <a:lvl8pPr marL="3199680" indent="0">
              <a:buNone/>
              <a:defRPr sz="1700" b="1"/>
            </a:lvl8pPr>
            <a:lvl9pPr marL="3656777"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45030" y="1631158"/>
            <a:ext cx="4041775" cy="2963466"/>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2/11/2023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09001496"/>
      </p:ext>
    </p:extLst>
  </p:cSld>
  <p:clrMapOvr>
    <a:masterClrMapping/>
  </p:clrMapOvr>
  <p:transition spd="slow" advClick="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2/11/2023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42805562"/>
      </p:ext>
    </p:extLst>
  </p:cSld>
  <p:clrMapOvr>
    <a:masterClrMapping/>
  </p:clrMapOvr>
  <p:transition spd="slow" advClick="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854725" y="773443"/>
            <a:ext cx="7434551" cy="32168"/>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0" rIns="68561" bIns="34280" rtlCol="0" anchor="ctr"/>
          <a:lstStyle/>
          <a:p>
            <a:pPr marL="0" marR="0" lvl="0" indent="0" algn="ctr" defTabSz="685663"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4425043" y="4838924"/>
            <a:ext cx="293917" cy="16508"/>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0" rIns="68561" bIns="34280" rtlCol="0" anchor="ctr"/>
          <a:lstStyle/>
          <a:p>
            <a:pPr marL="0" marR="0" lvl="0" indent="0" algn="ctr" defTabSz="685663"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2/11/2023</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3505201" y="4797171"/>
            <a:ext cx="2133600" cy="273844"/>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60364191"/>
      </p:ext>
    </p:extLst>
  </p:cSld>
  <p:clrMapOvr>
    <a:masterClrMapping/>
  </p:clrMapOvr>
  <p:transition spd="slow" advClick="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0367666"/>
      </p:ext>
    </p:extLst>
  </p:cSld>
  <p:clrMapOvr>
    <a:masterClrMapping/>
  </p:clrMapOvr>
  <p:transition spd="slow" advClick="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9"/>
            <a:ext cx="3008313" cy="3518297"/>
          </a:xfrm>
        </p:spPr>
        <p:txBody>
          <a:bodyPr/>
          <a:lstStyle>
            <a:lvl1pPr marL="0" indent="0">
              <a:buNone/>
              <a:defRPr sz="1400"/>
            </a:lvl1pPr>
            <a:lvl2pPr marL="457097" indent="0">
              <a:buNone/>
              <a:defRPr sz="1200"/>
            </a:lvl2pPr>
            <a:lvl3pPr marL="914195" indent="0">
              <a:buNone/>
              <a:defRPr sz="1100"/>
            </a:lvl3pPr>
            <a:lvl4pPr marL="1371291" indent="0">
              <a:buNone/>
              <a:defRPr sz="900"/>
            </a:lvl4pPr>
            <a:lvl5pPr marL="1828388" indent="0">
              <a:buNone/>
              <a:defRPr sz="900"/>
            </a:lvl5pPr>
            <a:lvl6pPr marL="2285486" indent="0">
              <a:buNone/>
              <a:defRPr sz="900"/>
            </a:lvl6pPr>
            <a:lvl7pPr marL="2742583" indent="0">
              <a:buNone/>
              <a:defRPr sz="900"/>
            </a:lvl7pPr>
            <a:lvl8pPr marL="3199680" indent="0">
              <a:buNone/>
              <a:defRPr sz="900"/>
            </a:lvl8pPr>
            <a:lvl9pPr marL="365677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2/11/2023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06854771"/>
      </p:ext>
    </p:extLst>
  </p:cSld>
  <p:clrMapOvr>
    <a:masterClrMapping/>
  </p:clrMapOvr>
  <p:transition spd="slow" advClick="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05980"/>
            <a:ext cx="8229600" cy="857250"/>
          </a:xfrm>
          <a:prstGeom prst="rect">
            <a:avLst/>
          </a:prstGeom>
        </p:spPr>
        <p:txBody>
          <a:bodyPr vert="horz" lIns="68577" tIns="34289" rIns="68577" bIns="34289" rtlCol="0" anchor="ctr">
            <a:normAutofit/>
          </a:bodyPr>
          <a:lstStyle/>
          <a:p>
            <a:r>
              <a:rPr lang="en-US" dirty="0"/>
              <a:t>Click to edit Master title style</a:t>
            </a:r>
          </a:p>
        </p:txBody>
      </p:sp>
      <p:sp>
        <p:nvSpPr>
          <p:cNvPr id="3" name="Text Placeholder 2"/>
          <p:cNvSpPr>
            <a:spLocks noGrp="1"/>
          </p:cNvSpPr>
          <p:nvPr>
            <p:ph type="body" idx="1"/>
          </p:nvPr>
        </p:nvSpPr>
        <p:spPr>
          <a:xfrm>
            <a:off x="457201" y="1200152"/>
            <a:ext cx="8229600" cy="3394472"/>
          </a:xfrm>
          <a:prstGeom prst="rect">
            <a:avLst/>
          </a:prstGeom>
        </p:spPr>
        <p:txBody>
          <a:bodyPr vert="horz" lIns="68577" tIns="34289" rIns="68577" bIns="342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1" y="4767265"/>
            <a:ext cx="2133600" cy="273844"/>
          </a:xfrm>
          <a:prstGeom prst="rect">
            <a:avLst/>
          </a:prstGeom>
        </p:spPr>
        <p:txBody>
          <a:bodyPr vert="horz" lIns="68577" tIns="34289" rIns="68577" bIns="34289" rtlCol="0" anchor="ctr"/>
          <a:lstStyle>
            <a:lvl1pPr algn="l">
              <a:defRPr sz="12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2/11/2023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2" y="4767265"/>
            <a:ext cx="2895600" cy="273844"/>
          </a:xfrm>
          <a:prstGeom prst="rect">
            <a:avLst/>
          </a:prstGeom>
        </p:spPr>
        <p:txBody>
          <a:bodyPr vert="horz" lIns="68577" tIns="34289" rIns="68577" bIns="34289" rtlCol="0" anchor="ctr"/>
          <a:lstStyle>
            <a:lvl1pPr algn="ctr">
              <a:defRPr sz="12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1" y="4767265"/>
            <a:ext cx="2133600" cy="273844"/>
          </a:xfrm>
          <a:prstGeom prst="rect">
            <a:avLst/>
          </a:prstGeom>
        </p:spPr>
        <p:txBody>
          <a:bodyPr vert="horz" lIns="68577" tIns="34289" rIns="68577" bIns="34289" rtlCol="0" anchor="ctr"/>
          <a:lstStyle>
            <a:lvl1pPr algn="r">
              <a:defRPr sz="12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16800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spd="slow" advClick="0">
    <p:push dir="u"/>
  </p:transition>
  <p:hf hdr="0" ftr="0" dt="0"/>
  <p:txStyles>
    <p:titleStyle>
      <a:lvl1pPr algn="ctr" defTabSz="914195" rtl="0" eaLnBrk="1" latinLnBrk="0" hangingPunct="1">
        <a:spcBef>
          <a:spcPct val="0"/>
        </a:spcBef>
        <a:buNone/>
        <a:defRPr sz="4400" kern="1200">
          <a:solidFill>
            <a:schemeClr val="tx1"/>
          </a:solidFill>
          <a:latin typeface="+mj-lt"/>
          <a:ea typeface="+mj-ea"/>
          <a:cs typeface="+mj-cs"/>
        </a:defRPr>
      </a:lvl1pPr>
    </p:titleStyle>
    <p:bodyStyle>
      <a:lvl1pPr marL="342824" indent="-342824" algn="l" defTabSz="91419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783" indent="-285686" algn="l" defTabSz="91419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743" indent="-228548" algn="l" defTabSz="91419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840" indent="-228548" algn="l" defTabSz="91419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937" indent="-228548" algn="l" defTabSz="91419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034" indent="-228548" algn="l" defTabSz="91419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132" indent="-228548" algn="l" defTabSz="91419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229" indent="-228548" algn="l" defTabSz="91419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326" indent="-228548" algn="l" defTabSz="91419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95" rtl="0" eaLnBrk="1" latinLnBrk="0" hangingPunct="1">
        <a:defRPr sz="1800" kern="1200">
          <a:solidFill>
            <a:schemeClr val="tx1"/>
          </a:solidFill>
          <a:latin typeface="+mn-lt"/>
          <a:ea typeface="+mn-ea"/>
          <a:cs typeface="+mn-cs"/>
        </a:defRPr>
      </a:lvl1pPr>
      <a:lvl2pPr marL="457097" algn="l" defTabSz="914195" rtl="0" eaLnBrk="1" latinLnBrk="0" hangingPunct="1">
        <a:defRPr sz="1800" kern="1200">
          <a:solidFill>
            <a:schemeClr val="tx1"/>
          </a:solidFill>
          <a:latin typeface="+mn-lt"/>
          <a:ea typeface="+mn-ea"/>
          <a:cs typeface="+mn-cs"/>
        </a:defRPr>
      </a:lvl2pPr>
      <a:lvl3pPr marL="914195" algn="l" defTabSz="914195" rtl="0" eaLnBrk="1" latinLnBrk="0" hangingPunct="1">
        <a:defRPr sz="1800" kern="1200">
          <a:solidFill>
            <a:schemeClr val="tx1"/>
          </a:solidFill>
          <a:latin typeface="+mn-lt"/>
          <a:ea typeface="+mn-ea"/>
          <a:cs typeface="+mn-cs"/>
        </a:defRPr>
      </a:lvl3pPr>
      <a:lvl4pPr marL="1371291" algn="l" defTabSz="914195" rtl="0" eaLnBrk="1" latinLnBrk="0" hangingPunct="1">
        <a:defRPr sz="1800" kern="1200">
          <a:solidFill>
            <a:schemeClr val="tx1"/>
          </a:solidFill>
          <a:latin typeface="+mn-lt"/>
          <a:ea typeface="+mn-ea"/>
          <a:cs typeface="+mn-cs"/>
        </a:defRPr>
      </a:lvl4pPr>
      <a:lvl5pPr marL="1828388" algn="l" defTabSz="914195" rtl="0" eaLnBrk="1" latinLnBrk="0" hangingPunct="1">
        <a:defRPr sz="1800" kern="1200">
          <a:solidFill>
            <a:schemeClr val="tx1"/>
          </a:solidFill>
          <a:latin typeface="+mn-lt"/>
          <a:ea typeface="+mn-ea"/>
          <a:cs typeface="+mn-cs"/>
        </a:defRPr>
      </a:lvl5pPr>
      <a:lvl6pPr marL="2285486" algn="l" defTabSz="914195" rtl="0" eaLnBrk="1" latinLnBrk="0" hangingPunct="1">
        <a:defRPr sz="1800" kern="1200">
          <a:solidFill>
            <a:schemeClr val="tx1"/>
          </a:solidFill>
          <a:latin typeface="+mn-lt"/>
          <a:ea typeface="+mn-ea"/>
          <a:cs typeface="+mn-cs"/>
        </a:defRPr>
      </a:lvl6pPr>
      <a:lvl7pPr marL="2742583" algn="l" defTabSz="914195" rtl="0" eaLnBrk="1" latinLnBrk="0" hangingPunct="1">
        <a:defRPr sz="1800" kern="1200">
          <a:solidFill>
            <a:schemeClr val="tx1"/>
          </a:solidFill>
          <a:latin typeface="+mn-lt"/>
          <a:ea typeface="+mn-ea"/>
          <a:cs typeface="+mn-cs"/>
        </a:defRPr>
      </a:lvl7pPr>
      <a:lvl8pPr marL="3199680" algn="l" defTabSz="914195" rtl="0" eaLnBrk="1" latinLnBrk="0" hangingPunct="1">
        <a:defRPr sz="1800" kern="1200">
          <a:solidFill>
            <a:schemeClr val="tx1"/>
          </a:solidFill>
          <a:latin typeface="+mn-lt"/>
          <a:ea typeface="+mn-ea"/>
          <a:cs typeface="+mn-cs"/>
        </a:defRPr>
      </a:lvl8pPr>
      <a:lvl9pPr marL="3656777" algn="l" defTabSz="91419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416536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transition spd="slow" advClick="0">
    <p:push dir="u"/>
  </p:transition>
  <p:txStyles>
    <p:titleStyle>
      <a:lvl1pPr algn="l" defTabSz="685595"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98" indent="-171398" algn="l" defTabSz="685595"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196" indent="-171398" algn="l" defTabSz="685595"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993" indent="-171398" algn="l" defTabSz="68559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790" indent="-171398" algn="l" defTabSz="68559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587" indent="-171398" algn="l" defTabSz="68559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385" indent="-171398" algn="l" defTabSz="68559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182" indent="-171398" algn="l" defTabSz="68559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978" indent="-171398" algn="l" defTabSz="68559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776" indent="-171398" algn="l" defTabSz="68559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595" rtl="0" eaLnBrk="1" latinLnBrk="0" hangingPunct="1">
        <a:defRPr sz="1400" kern="1200">
          <a:solidFill>
            <a:schemeClr val="tx1"/>
          </a:solidFill>
          <a:latin typeface="+mn-lt"/>
          <a:ea typeface="+mn-ea"/>
          <a:cs typeface="+mn-cs"/>
        </a:defRPr>
      </a:lvl1pPr>
      <a:lvl2pPr marL="342797" algn="l" defTabSz="685595" rtl="0" eaLnBrk="1" latinLnBrk="0" hangingPunct="1">
        <a:defRPr sz="1400" kern="1200">
          <a:solidFill>
            <a:schemeClr val="tx1"/>
          </a:solidFill>
          <a:latin typeface="+mn-lt"/>
          <a:ea typeface="+mn-ea"/>
          <a:cs typeface="+mn-cs"/>
        </a:defRPr>
      </a:lvl2pPr>
      <a:lvl3pPr marL="685595" algn="l" defTabSz="685595" rtl="0" eaLnBrk="1" latinLnBrk="0" hangingPunct="1">
        <a:defRPr sz="1400" kern="1200">
          <a:solidFill>
            <a:schemeClr val="tx1"/>
          </a:solidFill>
          <a:latin typeface="+mn-lt"/>
          <a:ea typeface="+mn-ea"/>
          <a:cs typeface="+mn-cs"/>
        </a:defRPr>
      </a:lvl3pPr>
      <a:lvl4pPr marL="1028392" algn="l" defTabSz="685595" rtl="0" eaLnBrk="1" latinLnBrk="0" hangingPunct="1">
        <a:defRPr sz="1400" kern="1200">
          <a:solidFill>
            <a:schemeClr val="tx1"/>
          </a:solidFill>
          <a:latin typeface="+mn-lt"/>
          <a:ea typeface="+mn-ea"/>
          <a:cs typeface="+mn-cs"/>
        </a:defRPr>
      </a:lvl4pPr>
      <a:lvl5pPr marL="1371188" algn="l" defTabSz="685595" rtl="0" eaLnBrk="1" latinLnBrk="0" hangingPunct="1">
        <a:defRPr sz="1400" kern="1200">
          <a:solidFill>
            <a:schemeClr val="tx1"/>
          </a:solidFill>
          <a:latin typeface="+mn-lt"/>
          <a:ea typeface="+mn-ea"/>
          <a:cs typeface="+mn-cs"/>
        </a:defRPr>
      </a:lvl5pPr>
      <a:lvl6pPr marL="1713986" algn="l" defTabSz="685595" rtl="0" eaLnBrk="1" latinLnBrk="0" hangingPunct="1">
        <a:defRPr sz="1400" kern="1200">
          <a:solidFill>
            <a:schemeClr val="tx1"/>
          </a:solidFill>
          <a:latin typeface="+mn-lt"/>
          <a:ea typeface="+mn-ea"/>
          <a:cs typeface="+mn-cs"/>
        </a:defRPr>
      </a:lvl6pPr>
      <a:lvl7pPr marL="2056783" algn="l" defTabSz="685595" rtl="0" eaLnBrk="1" latinLnBrk="0" hangingPunct="1">
        <a:defRPr sz="1400" kern="1200">
          <a:solidFill>
            <a:schemeClr val="tx1"/>
          </a:solidFill>
          <a:latin typeface="+mn-lt"/>
          <a:ea typeface="+mn-ea"/>
          <a:cs typeface="+mn-cs"/>
        </a:defRPr>
      </a:lvl7pPr>
      <a:lvl8pPr marL="2399580" algn="l" defTabSz="685595" rtl="0" eaLnBrk="1" latinLnBrk="0" hangingPunct="1">
        <a:defRPr sz="1400" kern="1200">
          <a:solidFill>
            <a:schemeClr val="tx1"/>
          </a:solidFill>
          <a:latin typeface="+mn-lt"/>
          <a:ea typeface="+mn-ea"/>
          <a:cs typeface="+mn-cs"/>
        </a:defRPr>
      </a:lvl8pPr>
      <a:lvl9pPr marL="2742377" algn="l" defTabSz="685595"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slideLayout" Target="../slideLayouts/slideLayout15.xml"/><Relationship Id="rId1" Type="http://schemas.openxmlformats.org/officeDocument/2006/relationships/themeOverride" Target="../theme/themeOverride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8.emf"/></Relationships>
</file>

<file path=ppt/slides/_rels/slide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2.png"/><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5.xml"/><Relationship Id="rId1" Type="http://schemas.openxmlformats.org/officeDocument/2006/relationships/themeOverride" Target="../theme/themeOverride2.xml"/><Relationship Id="rId6" Type="http://schemas.openxmlformats.org/officeDocument/2006/relationships/image" Target="../media/image15.png"/><Relationship Id="rId5" Type="http://schemas.openxmlformats.org/officeDocument/2006/relationships/image" Target="../media/image13.png"/><Relationship Id="rId4" Type="http://schemas.openxmlformats.org/officeDocument/2006/relationships/image" Target="../media/image8.emf"/></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a:extLst>
              <a:ext uri="{FF2B5EF4-FFF2-40B4-BE49-F238E27FC236}">
                <a16:creationId xmlns:a16="http://schemas.microsoft.com/office/drawing/2014/main" id="{6E44BA5A-C9ED-4E6C-AE93-84446CAFA64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5">
            <a:extLst>
              <a:ext uri="{FF2B5EF4-FFF2-40B4-BE49-F238E27FC236}">
                <a16:creationId xmlns:a16="http://schemas.microsoft.com/office/drawing/2014/main" id="{E2A4EFC3-2559-4545-B25F-2596726718CF}"/>
              </a:ext>
            </a:extLst>
          </p:cNvPr>
          <p:cNvSpPr txBox="1">
            <a:spLocks noChangeArrowheads="1"/>
          </p:cNvSpPr>
          <p:nvPr/>
        </p:nvSpPr>
        <p:spPr bwMode="auto">
          <a:xfrm>
            <a:off x="0" y="0"/>
            <a:ext cx="269716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1575" b="1">
                <a:solidFill>
                  <a:srgbClr val="C00000"/>
                </a:solidFill>
                <a:latin typeface="Times New Roman" panose="02020603050405020304" pitchFamily="18" charset="0"/>
                <a:cs typeface="Times New Roman" panose="02020603050405020304" pitchFamily="18" charset="0"/>
              </a:rPr>
              <a:t>Tr</a:t>
            </a:r>
            <a:r>
              <a:rPr lang="vi-VN" altLang="en-US" sz="1575" b="1">
                <a:solidFill>
                  <a:srgbClr val="C00000"/>
                </a:solidFill>
                <a:latin typeface="Times New Roman" panose="02020603050405020304" pitchFamily="18" charset="0"/>
                <a:cs typeface="Times New Roman" panose="02020603050405020304" pitchFamily="18" charset="0"/>
              </a:rPr>
              <a:t>ư</a:t>
            </a:r>
            <a:r>
              <a:rPr lang="en-US" altLang="en-US" sz="1575" b="1">
                <a:solidFill>
                  <a:srgbClr val="C00000"/>
                </a:solidFill>
                <a:latin typeface="Times New Roman" panose="02020603050405020304" pitchFamily="18" charset="0"/>
                <a:cs typeface="Times New Roman" panose="02020603050405020304" pitchFamily="18" charset="0"/>
              </a:rPr>
              <a:t>ờng: THCS Bình Khánh</a:t>
            </a:r>
          </a:p>
          <a:p>
            <a:pPr>
              <a:defRPr/>
            </a:pPr>
            <a:r>
              <a:rPr lang="en-US" altLang="en-US" sz="1575" b="1">
                <a:solidFill>
                  <a:srgbClr val="C00000"/>
                </a:solidFill>
                <a:latin typeface="Times New Roman" panose="02020603050405020304" pitchFamily="18" charset="0"/>
                <a:cs typeface="Times New Roman" panose="02020603050405020304" pitchFamily="18" charset="0"/>
              </a:rPr>
              <a:t>Tổ: Ngữ văn</a:t>
            </a:r>
          </a:p>
        </p:txBody>
      </p:sp>
    </p:spTree>
    <p:extLst>
      <p:ext uri="{BB962C8B-B14F-4D97-AF65-F5344CB8AC3E}">
        <p14:creationId xmlns:p14="http://schemas.microsoft.com/office/powerpoint/2010/main" val="2434395814"/>
      </p:ext>
    </p:extLst>
  </p:cSld>
  <p:clrMapOvr>
    <a:masterClrMapping/>
  </p:clrMapOvr>
  <p:transition spd="slow" advClick="0">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C9E6F7-ED01-4857-BBCF-E7782D6AE007}"/>
              </a:ext>
            </a:extLst>
          </p:cNvPr>
          <p:cNvSpPr>
            <a:spLocks noGrp="1"/>
          </p:cNvSpPr>
          <p:nvPr>
            <p:ph type="sldNum" sz="quarter" idx="12"/>
          </p:nvPr>
        </p:nvSpPr>
        <p:spPr/>
        <p:txBody>
          <a:bodyPr/>
          <a:lstStyle/>
          <a:p>
            <a:pPr defTabSz="685663">
              <a:defRPr/>
            </a:pPr>
            <a:fld id="{601EE9E8-4134-49B0-9AA7-3089E6521627}" type="slidenum">
              <a:rPr lang="en-US">
                <a:solidFill>
                  <a:prstClr val="black">
                    <a:tint val="75000"/>
                  </a:prstClr>
                </a:solidFill>
              </a:rPr>
              <a:pPr defTabSz="685663">
                <a:defRPr/>
              </a:pPr>
              <a:t>10</a:t>
            </a:fld>
            <a:endParaRPr lang="en-US" dirty="0">
              <a:solidFill>
                <a:prstClr val="black">
                  <a:tint val="75000"/>
                </a:prstClr>
              </a:solidFill>
            </a:endParaRPr>
          </a:p>
        </p:txBody>
      </p:sp>
      <p:sp>
        <p:nvSpPr>
          <p:cNvPr id="16" name="文本框 41">
            <a:extLst>
              <a:ext uri="{FF2B5EF4-FFF2-40B4-BE49-F238E27FC236}">
                <a16:creationId xmlns:a16="http://schemas.microsoft.com/office/drawing/2014/main" id="{56100E42-1B9F-4C8D-B484-B237526F1280}"/>
              </a:ext>
            </a:extLst>
          </p:cNvPr>
          <p:cNvSpPr txBox="1"/>
          <p:nvPr/>
        </p:nvSpPr>
        <p:spPr>
          <a:xfrm>
            <a:off x="999548" y="273442"/>
            <a:ext cx="6850674" cy="623151"/>
          </a:xfrm>
          <a:prstGeom prst="rect">
            <a:avLst/>
          </a:prstGeom>
          <a:noFill/>
        </p:spPr>
        <p:txBody>
          <a:bodyPr vert="horz" wrap="square" lIns="68580" tIns="34290" rIns="68580" bIns="34290" rtlCol="0">
            <a:spAutoFit/>
          </a:bodyPr>
          <a:lstStyle/>
          <a:p>
            <a:pPr defTabSz="685663"/>
            <a:r>
              <a:rPr lang="en-US" altLang="zh-CN" sz="3600" b="1">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rPr>
              <a:t>Bước 1: Chuẩn bị trước khi viết</a:t>
            </a:r>
            <a:endParaRPr lang="en-US" altLang="zh-CN" sz="3600" b="1" dirty="0">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7" name="图片 11">
            <a:extLst>
              <a:ext uri="{FF2B5EF4-FFF2-40B4-BE49-F238E27FC236}">
                <a16:creationId xmlns:a16="http://schemas.microsoft.com/office/drawing/2014/main" id="{2B95A3F4-F6B7-4BAC-BB49-6D0D5EDA6B6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012247" y="4609006"/>
            <a:ext cx="1333193" cy="512701"/>
          </a:xfrm>
          <a:prstGeom prst="rect">
            <a:avLst/>
          </a:prstGeom>
        </p:spPr>
      </p:pic>
      <p:pic>
        <p:nvPicPr>
          <p:cNvPr id="18" name="图片 12">
            <a:extLst>
              <a:ext uri="{FF2B5EF4-FFF2-40B4-BE49-F238E27FC236}">
                <a16:creationId xmlns:a16="http://schemas.microsoft.com/office/drawing/2014/main" id="{210DAB6B-DA50-4C70-B363-59876124889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084030" y="4596916"/>
            <a:ext cx="1333193" cy="512701"/>
          </a:xfrm>
          <a:prstGeom prst="rect">
            <a:avLst/>
          </a:prstGeom>
        </p:spPr>
      </p:pic>
      <p:pic>
        <p:nvPicPr>
          <p:cNvPr id="19" name="图片 13">
            <a:extLst>
              <a:ext uri="{FF2B5EF4-FFF2-40B4-BE49-F238E27FC236}">
                <a16:creationId xmlns:a16="http://schemas.microsoft.com/office/drawing/2014/main" id="{FB0D5F7B-CD06-4D9A-8334-21BA4770F84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8664" y="4596915"/>
            <a:ext cx="1333193" cy="512701"/>
          </a:xfrm>
          <a:prstGeom prst="rect">
            <a:avLst/>
          </a:prstGeom>
        </p:spPr>
      </p:pic>
      <p:pic>
        <p:nvPicPr>
          <p:cNvPr id="21" name="图片 32">
            <a:extLst>
              <a:ext uri="{FF2B5EF4-FFF2-40B4-BE49-F238E27FC236}">
                <a16:creationId xmlns:a16="http://schemas.microsoft.com/office/drawing/2014/main" id="{C5E65F22-6F3A-4B3B-918B-0676FB0C2EF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227157" y="4388896"/>
            <a:ext cx="1930682" cy="742475"/>
          </a:xfrm>
          <a:prstGeom prst="rect">
            <a:avLst/>
          </a:prstGeom>
        </p:spPr>
      </p:pic>
      <p:pic>
        <p:nvPicPr>
          <p:cNvPr id="22" name="图片 65">
            <a:extLst>
              <a:ext uri="{FF2B5EF4-FFF2-40B4-BE49-F238E27FC236}">
                <a16:creationId xmlns:a16="http://schemas.microsoft.com/office/drawing/2014/main" id="{04BB644F-80A0-4339-8040-F422C22C2AE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408366" y="4753023"/>
            <a:ext cx="958698" cy="368683"/>
          </a:xfrm>
          <a:prstGeom prst="rect">
            <a:avLst/>
          </a:prstGeom>
        </p:spPr>
      </p:pic>
      <p:pic>
        <p:nvPicPr>
          <p:cNvPr id="23" name="图片 66">
            <a:extLst>
              <a:ext uri="{FF2B5EF4-FFF2-40B4-BE49-F238E27FC236}">
                <a16:creationId xmlns:a16="http://schemas.microsoft.com/office/drawing/2014/main" id="{177FB685-A0CF-4A80-9E5C-AD171980235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382876" y="4508267"/>
            <a:ext cx="1620276" cy="623104"/>
          </a:xfrm>
          <a:prstGeom prst="rect">
            <a:avLst/>
          </a:prstGeom>
        </p:spPr>
      </p:pic>
      <p:pic>
        <p:nvPicPr>
          <p:cNvPr id="24" name="图片 67">
            <a:extLst>
              <a:ext uri="{FF2B5EF4-FFF2-40B4-BE49-F238E27FC236}">
                <a16:creationId xmlns:a16="http://schemas.microsoft.com/office/drawing/2014/main" id="{511098DF-AA42-4B9B-82F2-2F6100A4C5E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074076" y="4716522"/>
            <a:ext cx="994923" cy="382614"/>
          </a:xfrm>
          <a:prstGeom prst="rect">
            <a:avLst/>
          </a:prstGeom>
        </p:spPr>
      </p:pic>
      <p:sp>
        <p:nvSpPr>
          <p:cNvPr id="255" name="Đám mây 254">
            <a:extLst>
              <a:ext uri="{FF2B5EF4-FFF2-40B4-BE49-F238E27FC236}">
                <a16:creationId xmlns:a16="http://schemas.microsoft.com/office/drawing/2014/main" id="{E7EF166A-98C4-9341-F5D4-4D6832548698}"/>
              </a:ext>
            </a:extLst>
          </p:cNvPr>
          <p:cNvSpPr/>
          <p:nvPr/>
        </p:nvSpPr>
        <p:spPr>
          <a:xfrm>
            <a:off x="883392" y="1052699"/>
            <a:ext cx="4190684" cy="3299334"/>
          </a:xfrm>
          <a:prstGeom prst="cloud">
            <a:avLst/>
          </a:prstGeom>
        </p:spPr>
        <p:style>
          <a:lnRef idx="1">
            <a:schemeClr val="accent4"/>
          </a:lnRef>
          <a:fillRef idx="2">
            <a:schemeClr val="accent4"/>
          </a:fillRef>
          <a:effectRef idx="1">
            <a:schemeClr val="accent4"/>
          </a:effectRef>
          <a:fontRef idx="minor">
            <a:schemeClr val="dk1"/>
          </a:fontRef>
        </p:style>
        <p:txBody>
          <a:bodyPr lIns="68580" tIns="34290" rIns="68580" bIns="34290" rtlCol="0" anchor="ctr"/>
          <a:lstStyle/>
          <a:p>
            <a:pPr algn="ctr" defTabSz="685663"/>
            <a:r>
              <a:rPr lang="en-US" altLang="zh-CN" sz="3300" b="1">
                <a:ln w="1270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b. Thu thập tài liệu</a:t>
            </a:r>
          </a:p>
          <a:p>
            <a:pPr algn="just" defTabSz="685663"/>
            <a:r>
              <a:rPr lang="en-US" altLang="zh-CN" sz="3300" b="1" i="1">
                <a:ln w="12700">
                  <a:noFill/>
                </a:ln>
                <a:solidFill>
                  <a:schemeClr val="accent6">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 Tìm đọc</a:t>
            </a:r>
          </a:p>
          <a:p>
            <a:pPr algn="just" defTabSz="685663"/>
            <a:r>
              <a:rPr lang="en-US" altLang="zh-CN" sz="3300" b="1" i="1">
                <a:ln w="12700">
                  <a:noFill/>
                </a:ln>
                <a:solidFill>
                  <a:schemeClr val="accent6">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 Chọn 1 câu mà  em biết</a:t>
            </a:r>
          </a:p>
          <a:p>
            <a:pPr algn="ctr"/>
            <a:endParaRPr lang="vi-VN"/>
          </a:p>
        </p:txBody>
      </p:sp>
    </p:spTree>
    <p:extLst>
      <p:ext uri="{BB962C8B-B14F-4D97-AF65-F5344CB8AC3E}">
        <p14:creationId xmlns:p14="http://schemas.microsoft.com/office/powerpoint/2010/main" val="8640288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par>
                                <p:cTn id="13" presetID="14" presetClass="entr" presetSubtype="1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par>
                                <p:cTn id="16" presetID="14" presetClass="entr" presetSubtype="1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randombar(horizontal)">
                                      <p:cBhvr>
                                        <p:cTn id="18" dur="500"/>
                                        <p:tgtEl>
                                          <p:spTgt spid="19"/>
                                        </p:tgtEl>
                                      </p:cBhvr>
                                    </p:animEffect>
                                  </p:childTnLst>
                                </p:cTn>
                              </p:par>
                              <p:par>
                                <p:cTn id="19" presetID="14" presetClass="entr" presetSubtype="1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randombar(horizontal)">
                                      <p:cBhvr>
                                        <p:cTn id="21" dur="500"/>
                                        <p:tgtEl>
                                          <p:spTgt spid="21"/>
                                        </p:tgtEl>
                                      </p:cBhvr>
                                    </p:animEffect>
                                  </p:childTnLst>
                                </p:cTn>
                              </p:par>
                              <p:par>
                                <p:cTn id="22" presetID="14" presetClass="entr" presetSubtype="1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randombar(horizontal)">
                                      <p:cBhvr>
                                        <p:cTn id="24" dur="500"/>
                                        <p:tgtEl>
                                          <p:spTgt spid="22"/>
                                        </p:tgtEl>
                                      </p:cBhvr>
                                    </p:animEffect>
                                  </p:childTnLst>
                                </p:cTn>
                              </p:par>
                              <p:par>
                                <p:cTn id="25" presetID="14" presetClass="entr" presetSubtype="1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randombar(horizontal)">
                                      <p:cBhvr>
                                        <p:cTn id="27" dur="500"/>
                                        <p:tgtEl>
                                          <p:spTgt spid="23"/>
                                        </p:tgtEl>
                                      </p:cBhvr>
                                    </p:animEffect>
                                  </p:childTnLst>
                                </p:cTn>
                              </p:par>
                              <p:par>
                                <p:cTn id="28" presetID="14" presetClass="entr" presetSubtype="10" fill="hold"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randombar(horizontal)">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255"/>
                                        </p:tgtEl>
                                        <p:attrNameLst>
                                          <p:attrName>style.visibility</p:attrName>
                                        </p:attrNameLst>
                                      </p:cBhvr>
                                      <p:to>
                                        <p:strVal val="visible"/>
                                      </p:to>
                                    </p:set>
                                    <p:animEffect transition="in" filter="randombar(horizontal)">
                                      <p:cBhvr>
                                        <p:cTn id="35" dur="500"/>
                                        <p:tgtEl>
                                          <p:spTgt spid="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5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C9E6F7-ED01-4857-BBCF-E7782D6AE007}"/>
              </a:ext>
            </a:extLst>
          </p:cNvPr>
          <p:cNvSpPr>
            <a:spLocks noGrp="1"/>
          </p:cNvSpPr>
          <p:nvPr>
            <p:ph type="sldNum" sz="quarter" idx="12"/>
          </p:nvPr>
        </p:nvSpPr>
        <p:spPr/>
        <p:txBody>
          <a:bodyPr/>
          <a:lstStyle/>
          <a:p>
            <a:pPr defTabSz="685663">
              <a:defRPr/>
            </a:pPr>
            <a:fld id="{601EE9E8-4134-49B0-9AA7-3089E6521627}" type="slidenum">
              <a:rPr lang="en-US">
                <a:solidFill>
                  <a:prstClr val="black">
                    <a:tint val="75000"/>
                  </a:prstClr>
                </a:solidFill>
              </a:rPr>
              <a:pPr defTabSz="685663">
                <a:defRPr/>
              </a:pPr>
              <a:t>11</a:t>
            </a:fld>
            <a:endParaRPr lang="en-US" dirty="0">
              <a:solidFill>
                <a:prstClr val="black">
                  <a:tint val="75000"/>
                </a:prstClr>
              </a:solidFill>
            </a:endParaRPr>
          </a:p>
        </p:txBody>
      </p:sp>
      <p:sp>
        <p:nvSpPr>
          <p:cNvPr id="16" name="文本框 41">
            <a:extLst>
              <a:ext uri="{FF2B5EF4-FFF2-40B4-BE49-F238E27FC236}">
                <a16:creationId xmlns:a16="http://schemas.microsoft.com/office/drawing/2014/main" id="{56100E42-1B9F-4C8D-B484-B237526F1280}"/>
              </a:ext>
            </a:extLst>
          </p:cNvPr>
          <p:cNvSpPr txBox="1"/>
          <p:nvPr/>
        </p:nvSpPr>
        <p:spPr>
          <a:xfrm>
            <a:off x="999548" y="273442"/>
            <a:ext cx="6850674" cy="623151"/>
          </a:xfrm>
          <a:prstGeom prst="rect">
            <a:avLst/>
          </a:prstGeom>
          <a:noFill/>
        </p:spPr>
        <p:txBody>
          <a:bodyPr vert="horz" wrap="square" lIns="68580" tIns="34290" rIns="68580" bIns="34290" rtlCol="0">
            <a:spAutoFit/>
          </a:bodyPr>
          <a:lstStyle/>
          <a:p>
            <a:pPr defTabSz="685663"/>
            <a:r>
              <a:rPr lang="en-US" altLang="zh-CN" sz="3600" b="1">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rPr>
              <a:t>Bước 2: Tìm ý, lập dàn ý</a:t>
            </a:r>
            <a:endParaRPr lang="en-US" altLang="zh-CN" sz="3600" b="1" dirty="0">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7" name="图片 11">
            <a:extLst>
              <a:ext uri="{FF2B5EF4-FFF2-40B4-BE49-F238E27FC236}">
                <a16:creationId xmlns:a16="http://schemas.microsoft.com/office/drawing/2014/main" id="{2B95A3F4-F6B7-4BAC-BB49-6D0D5EDA6B6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012247" y="4609006"/>
            <a:ext cx="1333193" cy="512701"/>
          </a:xfrm>
          <a:prstGeom prst="rect">
            <a:avLst/>
          </a:prstGeom>
        </p:spPr>
      </p:pic>
      <p:pic>
        <p:nvPicPr>
          <p:cNvPr id="18" name="图片 12">
            <a:extLst>
              <a:ext uri="{FF2B5EF4-FFF2-40B4-BE49-F238E27FC236}">
                <a16:creationId xmlns:a16="http://schemas.microsoft.com/office/drawing/2014/main" id="{210DAB6B-DA50-4C70-B363-59876124889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084030" y="4596916"/>
            <a:ext cx="1333193" cy="512701"/>
          </a:xfrm>
          <a:prstGeom prst="rect">
            <a:avLst/>
          </a:prstGeom>
        </p:spPr>
      </p:pic>
      <p:pic>
        <p:nvPicPr>
          <p:cNvPr id="19" name="图片 13">
            <a:extLst>
              <a:ext uri="{FF2B5EF4-FFF2-40B4-BE49-F238E27FC236}">
                <a16:creationId xmlns:a16="http://schemas.microsoft.com/office/drawing/2014/main" id="{FB0D5F7B-CD06-4D9A-8334-21BA4770F84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8664" y="4596915"/>
            <a:ext cx="1333193" cy="512701"/>
          </a:xfrm>
          <a:prstGeom prst="rect">
            <a:avLst/>
          </a:prstGeom>
        </p:spPr>
      </p:pic>
      <p:pic>
        <p:nvPicPr>
          <p:cNvPr id="21" name="图片 32">
            <a:extLst>
              <a:ext uri="{FF2B5EF4-FFF2-40B4-BE49-F238E27FC236}">
                <a16:creationId xmlns:a16="http://schemas.microsoft.com/office/drawing/2014/main" id="{C5E65F22-6F3A-4B3B-918B-0676FB0C2EF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227157" y="4388896"/>
            <a:ext cx="1930682" cy="742475"/>
          </a:xfrm>
          <a:prstGeom prst="rect">
            <a:avLst/>
          </a:prstGeom>
        </p:spPr>
      </p:pic>
      <p:pic>
        <p:nvPicPr>
          <p:cNvPr id="22" name="图片 65">
            <a:extLst>
              <a:ext uri="{FF2B5EF4-FFF2-40B4-BE49-F238E27FC236}">
                <a16:creationId xmlns:a16="http://schemas.microsoft.com/office/drawing/2014/main" id="{04BB644F-80A0-4339-8040-F422C22C2AE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408366" y="4753023"/>
            <a:ext cx="958698" cy="368683"/>
          </a:xfrm>
          <a:prstGeom prst="rect">
            <a:avLst/>
          </a:prstGeom>
        </p:spPr>
      </p:pic>
      <p:pic>
        <p:nvPicPr>
          <p:cNvPr id="23" name="图片 66">
            <a:extLst>
              <a:ext uri="{FF2B5EF4-FFF2-40B4-BE49-F238E27FC236}">
                <a16:creationId xmlns:a16="http://schemas.microsoft.com/office/drawing/2014/main" id="{177FB685-A0CF-4A80-9E5C-AD171980235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382876" y="4508267"/>
            <a:ext cx="1620276" cy="623104"/>
          </a:xfrm>
          <a:prstGeom prst="rect">
            <a:avLst/>
          </a:prstGeom>
        </p:spPr>
      </p:pic>
      <p:pic>
        <p:nvPicPr>
          <p:cNvPr id="24" name="图片 67">
            <a:extLst>
              <a:ext uri="{FF2B5EF4-FFF2-40B4-BE49-F238E27FC236}">
                <a16:creationId xmlns:a16="http://schemas.microsoft.com/office/drawing/2014/main" id="{511098DF-AA42-4B9B-82F2-2F6100A4C5E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074076" y="4716522"/>
            <a:ext cx="994923" cy="382614"/>
          </a:xfrm>
          <a:prstGeom prst="rect">
            <a:avLst/>
          </a:prstGeom>
        </p:spPr>
      </p:pic>
      <p:sp>
        <p:nvSpPr>
          <p:cNvPr id="3" name="Đám mây 2">
            <a:extLst>
              <a:ext uri="{FF2B5EF4-FFF2-40B4-BE49-F238E27FC236}">
                <a16:creationId xmlns:a16="http://schemas.microsoft.com/office/drawing/2014/main" id="{76605F85-44E2-026F-3233-177032EAFE2E}"/>
              </a:ext>
            </a:extLst>
          </p:cNvPr>
          <p:cNvSpPr/>
          <p:nvPr/>
        </p:nvSpPr>
        <p:spPr>
          <a:xfrm>
            <a:off x="506609" y="1428227"/>
            <a:ext cx="3307404" cy="1957059"/>
          </a:xfrm>
          <a:prstGeom prst="cloud">
            <a:avLst/>
          </a:prstGeom>
        </p:spPr>
        <p:style>
          <a:lnRef idx="1">
            <a:schemeClr val="accent1"/>
          </a:lnRef>
          <a:fillRef idx="2">
            <a:schemeClr val="accent1"/>
          </a:fillRef>
          <a:effectRef idx="1">
            <a:schemeClr val="accent1"/>
          </a:effectRef>
          <a:fontRef idx="minor">
            <a:schemeClr val="dk1"/>
          </a:fontRef>
        </p:style>
        <p:txBody>
          <a:bodyPr lIns="68580" tIns="34290" rIns="68580" bIns="34290" rtlCol="0" anchor="ctr"/>
          <a:lstStyle/>
          <a:p>
            <a:pPr algn="ctr"/>
            <a:r>
              <a:rPr lang="en-US" altLang="zh-CN" sz="3300" b="1">
                <a:ln w="1270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 Tìm ý:</a:t>
            </a:r>
          </a:p>
          <a:p>
            <a:pPr algn="ctr"/>
            <a:r>
              <a:rPr lang="en-US" altLang="zh-CN" sz="3300" b="1" i="1">
                <a:ln w="12700">
                  <a:noFill/>
                </a:ln>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Liệt kê các ý tưởng</a:t>
            </a:r>
          </a:p>
          <a:p>
            <a:pPr algn="ctr"/>
            <a:endParaRPr lang="vi-VN"/>
          </a:p>
        </p:txBody>
      </p:sp>
      <p:sp>
        <p:nvSpPr>
          <p:cNvPr id="255" name="Đám mây 254">
            <a:extLst>
              <a:ext uri="{FF2B5EF4-FFF2-40B4-BE49-F238E27FC236}">
                <a16:creationId xmlns:a16="http://schemas.microsoft.com/office/drawing/2014/main" id="{E7EF166A-98C4-9341-F5D4-4D6832548698}"/>
              </a:ext>
            </a:extLst>
          </p:cNvPr>
          <p:cNvSpPr/>
          <p:nvPr/>
        </p:nvSpPr>
        <p:spPr>
          <a:xfrm>
            <a:off x="4850010" y="1210357"/>
            <a:ext cx="3787382" cy="3304996"/>
          </a:xfrm>
          <a:prstGeom prst="cloud">
            <a:avLst/>
          </a:prstGeom>
        </p:spPr>
        <p:style>
          <a:lnRef idx="1">
            <a:schemeClr val="accent2"/>
          </a:lnRef>
          <a:fillRef idx="2">
            <a:schemeClr val="accent2"/>
          </a:fillRef>
          <a:effectRef idx="1">
            <a:schemeClr val="accent2"/>
          </a:effectRef>
          <a:fontRef idx="minor">
            <a:schemeClr val="dk1"/>
          </a:fontRef>
        </p:style>
        <p:txBody>
          <a:bodyPr lIns="68580" tIns="34290" rIns="68580" bIns="34290" rtlCol="0" anchor="ctr"/>
          <a:lstStyle/>
          <a:p>
            <a:pPr algn="ctr" defTabSz="685663"/>
            <a:r>
              <a:rPr lang="en-US" altLang="zh-CN" sz="3300" b="1">
                <a:ln w="1270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b. Lập dàn ý:</a:t>
            </a:r>
          </a:p>
          <a:p>
            <a:pPr algn="ctr" defTabSz="685663"/>
            <a:r>
              <a:rPr lang="en-US" altLang="zh-CN" sz="3300" b="1" i="1">
                <a:ln w="12700">
                  <a:noFill/>
                </a:ln>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Mở bài</a:t>
            </a:r>
          </a:p>
          <a:p>
            <a:pPr algn="ctr" defTabSz="685663"/>
            <a:r>
              <a:rPr lang="en-US" altLang="zh-CN" sz="3300" b="1" i="1">
                <a:ln w="12700">
                  <a:noFill/>
                </a:ln>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Thân bài</a:t>
            </a:r>
          </a:p>
          <a:p>
            <a:pPr algn="ctr" defTabSz="685663"/>
            <a:r>
              <a:rPr lang="en-US" altLang="zh-CN" sz="3300" b="1" i="1">
                <a:ln w="12700">
                  <a:noFill/>
                </a:ln>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Kết bài</a:t>
            </a:r>
          </a:p>
          <a:p>
            <a:pPr algn="ctr"/>
            <a:endParaRPr lang="vi-VN"/>
          </a:p>
        </p:txBody>
      </p:sp>
    </p:spTree>
    <p:extLst>
      <p:ext uri="{BB962C8B-B14F-4D97-AF65-F5344CB8AC3E}">
        <p14:creationId xmlns:p14="http://schemas.microsoft.com/office/powerpoint/2010/main" val="40942460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55"/>
                                        </p:tgtEl>
                                        <p:attrNameLst>
                                          <p:attrName>style.visibility</p:attrName>
                                        </p:attrNameLst>
                                      </p:cBhvr>
                                      <p:to>
                                        <p:strVal val="visible"/>
                                      </p:to>
                                    </p:set>
                                    <p:animEffect transition="in" filter="fade">
                                      <p:cBhvr>
                                        <p:cTn id="17" dur="1000"/>
                                        <p:tgtEl>
                                          <p:spTgt spid="255"/>
                                        </p:tgtEl>
                                      </p:cBhvr>
                                    </p:animEffect>
                                    <p:anim calcmode="lin" valueType="num">
                                      <p:cBhvr>
                                        <p:cTn id="18" dur="1000" fill="hold"/>
                                        <p:tgtEl>
                                          <p:spTgt spid="255"/>
                                        </p:tgtEl>
                                        <p:attrNameLst>
                                          <p:attrName>ppt_x</p:attrName>
                                        </p:attrNameLst>
                                      </p:cBhvr>
                                      <p:tavLst>
                                        <p:tav tm="0">
                                          <p:val>
                                            <p:strVal val="#ppt_x"/>
                                          </p:val>
                                        </p:tav>
                                        <p:tav tm="100000">
                                          <p:val>
                                            <p:strVal val="#ppt_x"/>
                                          </p:val>
                                        </p:tav>
                                      </p:tavLst>
                                    </p:anim>
                                    <p:anim calcmode="lin" valueType="num">
                                      <p:cBhvr>
                                        <p:cTn id="19" dur="1000" fill="hold"/>
                                        <p:tgtEl>
                                          <p:spTgt spid="2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animBg="1"/>
      <p:bldP spid="25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C9E6F7-ED01-4857-BBCF-E7782D6AE007}"/>
              </a:ext>
            </a:extLst>
          </p:cNvPr>
          <p:cNvSpPr>
            <a:spLocks noGrp="1"/>
          </p:cNvSpPr>
          <p:nvPr>
            <p:ph type="sldNum" sz="quarter" idx="12"/>
          </p:nvPr>
        </p:nvSpPr>
        <p:spPr/>
        <p:txBody>
          <a:bodyPr/>
          <a:lstStyle/>
          <a:p>
            <a:pPr defTabSz="685663">
              <a:defRPr/>
            </a:pPr>
            <a:fld id="{601EE9E8-4134-49B0-9AA7-3089E6521627}" type="slidenum">
              <a:rPr lang="en-US">
                <a:solidFill>
                  <a:prstClr val="black">
                    <a:tint val="75000"/>
                  </a:prstClr>
                </a:solidFill>
              </a:rPr>
              <a:pPr defTabSz="685663">
                <a:defRPr/>
              </a:pPr>
              <a:t>12</a:t>
            </a:fld>
            <a:endParaRPr lang="en-US" dirty="0">
              <a:solidFill>
                <a:prstClr val="black">
                  <a:tint val="75000"/>
                </a:prstClr>
              </a:solidFill>
            </a:endParaRPr>
          </a:p>
        </p:txBody>
      </p:sp>
      <p:sp>
        <p:nvSpPr>
          <p:cNvPr id="16" name="文本框 41">
            <a:extLst>
              <a:ext uri="{FF2B5EF4-FFF2-40B4-BE49-F238E27FC236}">
                <a16:creationId xmlns:a16="http://schemas.microsoft.com/office/drawing/2014/main" id="{56100E42-1B9F-4C8D-B484-B237526F1280}"/>
              </a:ext>
            </a:extLst>
          </p:cNvPr>
          <p:cNvSpPr txBox="1"/>
          <p:nvPr/>
        </p:nvSpPr>
        <p:spPr>
          <a:xfrm>
            <a:off x="999548" y="273442"/>
            <a:ext cx="6850674" cy="623151"/>
          </a:xfrm>
          <a:prstGeom prst="rect">
            <a:avLst/>
          </a:prstGeom>
          <a:noFill/>
        </p:spPr>
        <p:txBody>
          <a:bodyPr vert="horz" wrap="square" lIns="68580" tIns="34290" rIns="68580" bIns="34290" rtlCol="0">
            <a:spAutoFit/>
          </a:bodyPr>
          <a:lstStyle/>
          <a:p>
            <a:pPr algn="ctr" defTabSz="685663"/>
            <a:r>
              <a:rPr lang="en-US" altLang="zh-CN" sz="3600" b="1">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rPr>
              <a:t>Bước 3: Viết bài</a:t>
            </a:r>
            <a:endParaRPr lang="en-US" altLang="zh-CN" sz="3600" b="1" dirty="0">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7" name="图片 11">
            <a:extLst>
              <a:ext uri="{FF2B5EF4-FFF2-40B4-BE49-F238E27FC236}">
                <a16:creationId xmlns:a16="http://schemas.microsoft.com/office/drawing/2014/main" id="{2B95A3F4-F6B7-4BAC-BB49-6D0D5EDA6B6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012247" y="4609006"/>
            <a:ext cx="1333193" cy="512701"/>
          </a:xfrm>
          <a:prstGeom prst="rect">
            <a:avLst/>
          </a:prstGeom>
        </p:spPr>
      </p:pic>
      <p:pic>
        <p:nvPicPr>
          <p:cNvPr id="18" name="图片 12">
            <a:extLst>
              <a:ext uri="{FF2B5EF4-FFF2-40B4-BE49-F238E27FC236}">
                <a16:creationId xmlns:a16="http://schemas.microsoft.com/office/drawing/2014/main" id="{210DAB6B-DA50-4C70-B363-59876124889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084030" y="4596916"/>
            <a:ext cx="1333193" cy="512701"/>
          </a:xfrm>
          <a:prstGeom prst="rect">
            <a:avLst/>
          </a:prstGeom>
        </p:spPr>
      </p:pic>
      <p:pic>
        <p:nvPicPr>
          <p:cNvPr id="19" name="图片 13">
            <a:extLst>
              <a:ext uri="{FF2B5EF4-FFF2-40B4-BE49-F238E27FC236}">
                <a16:creationId xmlns:a16="http://schemas.microsoft.com/office/drawing/2014/main" id="{FB0D5F7B-CD06-4D9A-8334-21BA4770F84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8664" y="4596915"/>
            <a:ext cx="1333193" cy="512701"/>
          </a:xfrm>
          <a:prstGeom prst="rect">
            <a:avLst/>
          </a:prstGeom>
        </p:spPr>
      </p:pic>
      <p:pic>
        <p:nvPicPr>
          <p:cNvPr id="21" name="图片 32">
            <a:extLst>
              <a:ext uri="{FF2B5EF4-FFF2-40B4-BE49-F238E27FC236}">
                <a16:creationId xmlns:a16="http://schemas.microsoft.com/office/drawing/2014/main" id="{C5E65F22-6F3A-4B3B-918B-0676FB0C2EF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227157" y="4388896"/>
            <a:ext cx="1930682" cy="742475"/>
          </a:xfrm>
          <a:prstGeom prst="rect">
            <a:avLst/>
          </a:prstGeom>
        </p:spPr>
      </p:pic>
      <p:pic>
        <p:nvPicPr>
          <p:cNvPr id="22" name="图片 65">
            <a:extLst>
              <a:ext uri="{FF2B5EF4-FFF2-40B4-BE49-F238E27FC236}">
                <a16:creationId xmlns:a16="http://schemas.microsoft.com/office/drawing/2014/main" id="{04BB644F-80A0-4339-8040-F422C22C2AE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408366" y="4753023"/>
            <a:ext cx="958698" cy="368683"/>
          </a:xfrm>
          <a:prstGeom prst="rect">
            <a:avLst/>
          </a:prstGeom>
        </p:spPr>
      </p:pic>
      <p:pic>
        <p:nvPicPr>
          <p:cNvPr id="23" name="图片 66">
            <a:extLst>
              <a:ext uri="{FF2B5EF4-FFF2-40B4-BE49-F238E27FC236}">
                <a16:creationId xmlns:a16="http://schemas.microsoft.com/office/drawing/2014/main" id="{177FB685-A0CF-4A80-9E5C-AD171980235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382876" y="4508267"/>
            <a:ext cx="1620276" cy="623104"/>
          </a:xfrm>
          <a:prstGeom prst="rect">
            <a:avLst/>
          </a:prstGeom>
        </p:spPr>
      </p:pic>
      <p:pic>
        <p:nvPicPr>
          <p:cNvPr id="24" name="图片 67">
            <a:extLst>
              <a:ext uri="{FF2B5EF4-FFF2-40B4-BE49-F238E27FC236}">
                <a16:creationId xmlns:a16="http://schemas.microsoft.com/office/drawing/2014/main" id="{511098DF-AA42-4B9B-82F2-2F6100A4C5E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074076" y="4716522"/>
            <a:ext cx="994923" cy="382614"/>
          </a:xfrm>
          <a:prstGeom prst="rect">
            <a:avLst/>
          </a:prstGeom>
        </p:spPr>
      </p:pic>
      <p:sp>
        <p:nvSpPr>
          <p:cNvPr id="20" name="Hộp Văn bản 19">
            <a:extLst>
              <a:ext uri="{FF2B5EF4-FFF2-40B4-BE49-F238E27FC236}">
                <a16:creationId xmlns:a16="http://schemas.microsoft.com/office/drawing/2014/main" id="{E27F32C8-392D-BA4C-856E-581812C6D4F3}"/>
              </a:ext>
            </a:extLst>
          </p:cNvPr>
          <p:cNvSpPr txBox="1"/>
          <p:nvPr/>
        </p:nvSpPr>
        <p:spPr>
          <a:xfrm>
            <a:off x="46156" y="1188025"/>
            <a:ext cx="9097844" cy="900247"/>
          </a:xfrm>
          <a:prstGeom prst="rect">
            <a:avLst/>
          </a:prstGeom>
          <a:noFill/>
        </p:spPr>
        <p:txBody>
          <a:bodyPr wrap="square" lIns="68580" tIns="34290" rIns="68580" bIns="34290">
            <a:spAutoFit/>
          </a:bodyPr>
          <a:lstStyle/>
          <a:p>
            <a:pPr indent="473869" algn="just"/>
            <a:r>
              <a:rPr lang="en-US" sz="2700" b="1" i="1">
                <a:solidFill>
                  <a:srgbClr val="FF0000"/>
                </a:solidFill>
              </a:rPr>
              <a:t>- Trình bày một ý là một đoạn văn. Các ý cần tập trung vào chủ đề</a:t>
            </a:r>
          </a:p>
        </p:txBody>
      </p:sp>
      <p:sp>
        <p:nvSpPr>
          <p:cNvPr id="25" name="Hộp Văn bản 24">
            <a:extLst>
              <a:ext uri="{FF2B5EF4-FFF2-40B4-BE49-F238E27FC236}">
                <a16:creationId xmlns:a16="http://schemas.microsoft.com/office/drawing/2014/main" id="{13EBEF86-5176-D1A2-5313-63BB5C823A09}"/>
              </a:ext>
            </a:extLst>
          </p:cNvPr>
          <p:cNvSpPr txBox="1"/>
          <p:nvPr/>
        </p:nvSpPr>
        <p:spPr>
          <a:xfrm>
            <a:off x="46156" y="2193105"/>
            <a:ext cx="9097844" cy="900247"/>
          </a:xfrm>
          <a:prstGeom prst="rect">
            <a:avLst/>
          </a:prstGeom>
          <a:noFill/>
        </p:spPr>
        <p:txBody>
          <a:bodyPr wrap="square" lIns="68580" tIns="34290" rIns="68580" bIns="34290">
            <a:spAutoFit/>
          </a:bodyPr>
          <a:lstStyle/>
          <a:p>
            <a:pPr indent="431006" algn="just"/>
            <a:r>
              <a:rPr lang="en-US" sz="2700" b="1" i="1">
                <a:solidFill>
                  <a:srgbClr val="7030A0"/>
                </a:solidFill>
              </a:rPr>
              <a:t>- Sử dụng các từ ngữ có chức năng chuyển ý để liên kết các đoạn văn</a:t>
            </a:r>
            <a:endParaRPr lang="vi-VN" sz="2700" b="1" i="1">
              <a:solidFill>
                <a:srgbClr val="7030A0"/>
              </a:solidFill>
            </a:endParaRPr>
          </a:p>
        </p:txBody>
      </p:sp>
      <p:sp>
        <p:nvSpPr>
          <p:cNvPr id="26" name="Hộp Văn bản 25">
            <a:extLst>
              <a:ext uri="{FF2B5EF4-FFF2-40B4-BE49-F238E27FC236}">
                <a16:creationId xmlns:a16="http://schemas.microsoft.com/office/drawing/2014/main" id="{8D63CA79-F039-9583-5F7D-8EBD29B46C05}"/>
              </a:ext>
            </a:extLst>
          </p:cNvPr>
          <p:cNvSpPr txBox="1"/>
          <p:nvPr/>
        </p:nvSpPr>
        <p:spPr>
          <a:xfrm>
            <a:off x="46156" y="3234130"/>
            <a:ext cx="9097844" cy="900247"/>
          </a:xfrm>
          <a:prstGeom prst="rect">
            <a:avLst/>
          </a:prstGeom>
          <a:noFill/>
        </p:spPr>
        <p:txBody>
          <a:bodyPr wrap="square" lIns="68580" tIns="34290" rIns="68580" bIns="34290">
            <a:spAutoFit/>
          </a:bodyPr>
          <a:lstStyle/>
          <a:p>
            <a:pPr indent="386954" algn="just"/>
            <a:r>
              <a:rPr lang="en-US" sz="2700" b="1" i="1">
                <a:solidFill>
                  <a:schemeClr val="accent6">
                    <a:lumMod val="75000"/>
                  </a:schemeClr>
                </a:solidFill>
              </a:rPr>
              <a:t>- Trích dẫn các câu chuyện từ thực tế, sách báo hoặc từ những người lớn tuổi để tang sức thuyết phục cho bài viết</a:t>
            </a:r>
            <a:endParaRPr lang="vi-VN" sz="2700" b="1" i="1">
              <a:solidFill>
                <a:schemeClr val="accent6">
                  <a:lumMod val="75000"/>
                </a:schemeClr>
              </a:solidFill>
            </a:endParaRPr>
          </a:p>
        </p:txBody>
      </p:sp>
    </p:spTree>
    <p:extLst>
      <p:ext uri="{BB962C8B-B14F-4D97-AF65-F5344CB8AC3E}">
        <p14:creationId xmlns:p14="http://schemas.microsoft.com/office/powerpoint/2010/main" val="4722773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ppt_x"/>
                                          </p:val>
                                        </p:tav>
                                        <p:tav tm="100000">
                                          <p:val>
                                            <p:strVal val="#ppt_x"/>
                                          </p:val>
                                        </p:tav>
                                      </p:tavLst>
                                    </p:anim>
                                    <p:anim calcmode="lin" valueType="num">
                                      <p:cBhvr additive="base">
                                        <p:cTn id="1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fill="hold"/>
                                        <p:tgtEl>
                                          <p:spTgt spid="25"/>
                                        </p:tgtEl>
                                        <p:attrNameLst>
                                          <p:attrName>ppt_x</p:attrName>
                                        </p:attrNameLst>
                                      </p:cBhvr>
                                      <p:tavLst>
                                        <p:tav tm="0">
                                          <p:val>
                                            <p:strVal val="#ppt_x"/>
                                          </p:val>
                                        </p:tav>
                                        <p:tav tm="100000">
                                          <p:val>
                                            <p:strVal val="#ppt_x"/>
                                          </p:val>
                                        </p:tav>
                                      </p:tavLst>
                                    </p:anim>
                                    <p:anim calcmode="lin" valueType="num">
                                      <p:cBhvr additive="base">
                                        <p:cTn id="19"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500" fill="hold"/>
                                        <p:tgtEl>
                                          <p:spTgt spid="26"/>
                                        </p:tgtEl>
                                        <p:attrNameLst>
                                          <p:attrName>ppt_x</p:attrName>
                                        </p:attrNameLst>
                                      </p:cBhvr>
                                      <p:tavLst>
                                        <p:tav tm="0">
                                          <p:val>
                                            <p:strVal val="#ppt_x"/>
                                          </p:val>
                                        </p:tav>
                                        <p:tav tm="100000">
                                          <p:val>
                                            <p:strVal val="#ppt_x"/>
                                          </p:val>
                                        </p:tav>
                                      </p:tavLst>
                                    </p:anim>
                                    <p:anim calcmode="lin" valueType="num">
                                      <p:cBhvr additive="base">
                                        <p:cTn id="25"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5"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C9E6F7-ED01-4857-BBCF-E7782D6AE007}"/>
              </a:ext>
            </a:extLst>
          </p:cNvPr>
          <p:cNvSpPr>
            <a:spLocks noGrp="1"/>
          </p:cNvSpPr>
          <p:nvPr>
            <p:ph type="sldNum" sz="quarter" idx="12"/>
          </p:nvPr>
        </p:nvSpPr>
        <p:spPr/>
        <p:txBody>
          <a:bodyPr/>
          <a:lstStyle/>
          <a:p>
            <a:pPr defTabSz="685663">
              <a:defRPr/>
            </a:pPr>
            <a:fld id="{601EE9E8-4134-49B0-9AA7-3089E6521627}" type="slidenum">
              <a:rPr lang="en-US">
                <a:solidFill>
                  <a:prstClr val="black">
                    <a:tint val="75000"/>
                  </a:prstClr>
                </a:solidFill>
              </a:rPr>
              <a:pPr defTabSz="685663">
                <a:defRPr/>
              </a:pPr>
              <a:t>13</a:t>
            </a:fld>
            <a:endParaRPr lang="en-US" dirty="0">
              <a:solidFill>
                <a:prstClr val="black">
                  <a:tint val="75000"/>
                </a:prstClr>
              </a:solidFill>
            </a:endParaRPr>
          </a:p>
        </p:txBody>
      </p:sp>
      <p:sp>
        <p:nvSpPr>
          <p:cNvPr id="16" name="文本框 41">
            <a:extLst>
              <a:ext uri="{FF2B5EF4-FFF2-40B4-BE49-F238E27FC236}">
                <a16:creationId xmlns:a16="http://schemas.microsoft.com/office/drawing/2014/main" id="{56100E42-1B9F-4C8D-B484-B237526F1280}"/>
              </a:ext>
            </a:extLst>
          </p:cNvPr>
          <p:cNvSpPr txBox="1"/>
          <p:nvPr/>
        </p:nvSpPr>
        <p:spPr>
          <a:xfrm>
            <a:off x="999548" y="54568"/>
            <a:ext cx="6850674" cy="438581"/>
          </a:xfrm>
          <a:prstGeom prst="rect">
            <a:avLst/>
          </a:prstGeom>
          <a:noFill/>
        </p:spPr>
        <p:txBody>
          <a:bodyPr vert="horz" wrap="square" lIns="68580" tIns="34290" rIns="68580" bIns="34290" rtlCol="0">
            <a:spAutoFit/>
          </a:bodyPr>
          <a:lstStyle/>
          <a:p>
            <a:pPr algn="ctr" defTabSz="685663"/>
            <a:r>
              <a:rPr lang="en-US" altLang="zh-CN" sz="2400" b="1">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rPr>
              <a:t>Bước 4: Xem lại và chỉnh sửa, rút kinh nghiệm</a:t>
            </a:r>
            <a:endParaRPr lang="en-US" altLang="zh-CN" sz="2400" b="1" dirty="0">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7" name="图片 11">
            <a:extLst>
              <a:ext uri="{FF2B5EF4-FFF2-40B4-BE49-F238E27FC236}">
                <a16:creationId xmlns:a16="http://schemas.microsoft.com/office/drawing/2014/main" id="{2B95A3F4-F6B7-4BAC-BB49-6D0D5EDA6B6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012247" y="4609006"/>
            <a:ext cx="1333193" cy="512701"/>
          </a:xfrm>
          <a:prstGeom prst="rect">
            <a:avLst/>
          </a:prstGeom>
        </p:spPr>
      </p:pic>
      <p:pic>
        <p:nvPicPr>
          <p:cNvPr id="18" name="图片 12">
            <a:extLst>
              <a:ext uri="{FF2B5EF4-FFF2-40B4-BE49-F238E27FC236}">
                <a16:creationId xmlns:a16="http://schemas.microsoft.com/office/drawing/2014/main" id="{210DAB6B-DA50-4C70-B363-59876124889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084030" y="4596916"/>
            <a:ext cx="1333193" cy="512701"/>
          </a:xfrm>
          <a:prstGeom prst="rect">
            <a:avLst/>
          </a:prstGeom>
        </p:spPr>
      </p:pic>
      <p:pic>
        <p:nvPicPr>
          <p:cNvPr id="19" name="图片 13">
            <a:extLst>
              <a:ext uri="{FF2B5EF4-FFF2-40B4-BE49-F238E27FC236}">
                <a16:creationId xmlns:a16="http://schemas.microsoft.com/office/drawing/2014/main" id="{FB0D5F7B-CD06-4D9A-8334-21BA4770F84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8664" y="4596915"/>
            <a:ext cx="1333193" cy="512701"/>
          </a:xfrm>
          <a:prstGeom prst="rect">
            <a:avLst/>
          </a:prstGeom>
        </p:spPr>
      </p:pic>
      <p:pic>
        <p:nvPicPr>
          <p:cNvPr id="21" name="图片 32">
            <a:extLst>
              <a:ext uri="{FF2B5EF4-FFF2-40B4-BE49-F238E27FC236}">
                <a16:creationId xmlns:a16="http://schemas.microsoft.com/office/drawing/2014/main" id="{C5E65F22-6F3A-4B3B-918B-0676FB0C2EF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227157" y="4388896"/>
            <a:ext cx="1930682" cy="742475"/>
          </a:xfrm>
          <a:prstGeom prst="rect">
            <a:avLst/>
          </a:prstGeom>
        </p:spPr>
      </p:pic>
      <p:pic>
        <p:nvPicPr>
          <p:cNvPr id="22" name="图片 65">
            <a:extLst>
              <a:ext uri="{FF2B5EF4-FFF2-40B4-BE49-F238E27FC236}">
                <a16:creationId xmlns:a16="http://schemas.microsoft.com/office/drawing/2014/main" id="{04BB644F-80A0-4339-8040-F422C22C2AE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408366" y="4753023"/>
            <a:ext cx="958698" cy="368683"/>
          </a:xfrm>
          <a:prstGeom prst="rect">
            <a:avLst/>
          </a:prstGeom>
        </p:spPr>
      </p:pic>
      <p:pic>
        <p:nvPicPr>
          <p:cNvPr id="23" name="图片 66">
            <a:extLst>
              <a:ext uri="{FF2B5EF4-FFF2-40B4-BE49-F238E27FC236}">
                <a16:creationId xmlns:a16="http://schemas.microsoft.com/office/drawing/2014/main" id="{177FB685-A0CF-4A80-9E5C-AD171980235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382876" y="4508267"/>
            <a:ext cx="1620276" cy="623104"/>
          </a:xfrm>
          <a:prstGeom prst="rect">
            <a:avLst/>
          </a:prstGeom>
        </p:spPr>
      </p:pic>
      <p:pic>
        <p:nvPicPr>
          <p:cNvPr id="24" name="图片 67">
            <a:extLst>
              <a:ext uri="{FF2B5EF4-FFF2-40B4-BE49-F238E27FC236}">
                <a16:creationId xmlns:a16="http://schemas.microsoft.com/office/drawing/2014/main" id="{511098DF-AA42-4B9B-82F2-2F6100A4C5E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074076" y="4716522"/>
            <a:ext cx="994923" cy="382614"/>
          </a:xfrm>
          <a:prstGeom prst="rect">
            <a:avLst/>
          </a:prstGeom>
        </p:spPr>
      </p:pic>
      <p:pic>
        <p:nvPicPr>
          <p:cNvPr id="14" name="Hình ảnh 13">
            <a:extLst>
              <a:ext uri="{FF2B5EF4-FFF2-40B4-BE49-F238E27FC236}">
                <a16:creationId xmlns:a16="http://schemas.microsoft.com/office/drawing/2014/main" id="{220A6FD6-F305-C00C-A7BD-71BD284F382C}"/>
              </a:ext>
            </a:extLst>
          </p:cNvPr>
          <p:cNvPicPr>
            <a:picLocks noChangeAspect="1"/>
          </p:cNvPicPr>
          <p:nvPr/>
        </p:nvPicPr>
        <p:blipFill>
          <a:blip r:embed="rId3"/>
          <a:stretch>
            <a:fillRect/>
          </a:stretch>
        </p:blipFill>
        <p:spPr>
          <a:xfrm>
            <a:off x="519714" y="888537"/>
            <a:ext cx="8104572" cy="3366427"/>
          </a:xfrm>
          <a:prstGeom prst="rect">
            <a:avLst/>
          </a:prstGeom>
        </p:spPr>
      </p:pic>
    </p:spTree>
    <p:extLst>
      <p:ext uri="{BB962C8B-B14F-4D97-AF65-F5344CB8AC3E}">
        <p14:creationId xmlns:p14="http://schemas.microsoft.com/office/powerpoint/2010/main" val="1770992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C9E6F7-ED01-4857-BBCF-E7782D6AE007}"/>
              </a:ext>
            </a:extLst>
          </p:cNvPr>
          <p:cNvSpPr>
            <a:spLocks noGrp="1"/>
          </p:cNvSpPr>
          <p:nvPr>
            <p:ph type="sldNum" sz="quarter" idx="12"/>
          </p:nvPr>
        </p:nvSpPr>
        <p:spPr/>
        <p:txBody>
          <a:bodyPr/>
          <a:lstStyle/>
          <a:p>
            <a:pPr defTabSz="685663">
              <a:defRPr/>
            </a:pPr>
            <a:fld id="{601EE9E8-4134-49B0-9AA7-3089E6521627}" type="slidenum">
              <a:rPr lang="en-US">
                <a:solidFill>
                  <a:prstClr val="black">
                    <a:tint val="75000"/>
                  </a:prstClr>
                </a:solidFill>
              </a:rPr>
              <a:pPr defTabSz="685663">
                <a:defRPr/>
              </a:pPr>
              <a:t>14</a:t>
            </a:fld>
            <a:endParaRPr lang="en-US" dirty="0">
              <a:solidFill>
                <a:prstClr val="black">
                  <a:tint val="75000"/>
                </a:prstClr>
              </a:solidFill>
            </a:endParaRPr>
          </a:p>
        </p:txBody>
      </p:sp>
      <p:sp>
        <p:nvSpPr>
          <p:cNvPr id="16" name="文本框 41">
            <a:extLst>
              <a:ext uri="{FF2B5EF4-FFF2-40B4-BE49-F238E27FC236}">
                <a16:creationId xmlns:a16="http://schemas.microsoft.com/office/drawing/2014/main" id="{56100E42-1B9F-4C8D-B484-B237526F1280}"/>
              </a:ext>
            </a:extLst>
          </p:cNvPr>
          <p:cNvSpPr txBox="1"/>
          <p:nvPr/>
        </p:nvSpPr>
        <p:spPr>
          <a:xfrm>
            <a:off x="999548" y="54568"/>
            <a:ext cx="6850674" cy="438581"/>
          </a:xfrm>
          <a:prstGeom prst="rect">
            <a:avLst/>
          </a:prstGeom>
          <a:noFill/>
        </p:spPr>
        <p:txBody>
          <a:bodyPr vert="horz" wrap="square" lIns="68580" tIns="34290" rIns="68580" bIns="34290" rtlCol="0">
            <a:spAutoFit/>
          </a:bodyPr>
          <a:lstStyle/>
          <a:p>
            <a:pPr algn="ctr" defTabSz="685663"/>
            <a:r>
              <a:rPr lang="en-US" altLang="zh-CN" sz="2400" b="1">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rPr>
              <a:t>Bước 4: Xem lại và chỉnh sửa, rút kinh nghiệm</a:t>
            </a:r>
            <a:endParaRPr lang="en-US" altLang="zh-CN" sz="2400" b="1" dirty="0">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7" name="图片 11">
            <a:extLst>
              <a:ext uri="{FF2B5EF4-FFF2-40B4-BE49-F238E27FC236}">
                <a16:creationId xmlns:a16="http://schemas.microsoft.com/office/drawing/2014/main" id="{2B95A3F4-F6B7-4BAC-BB49-6D0D5EDA6B6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012247" y="4609006"/>
            <a:ext cx="1333193" cy="512701"/>
          </a:xfrm>
          <a:prstGeom prst="rect">
            <a:avLst/>
          </a:prstGeom>
        </p:spPr>
      </p:pic>
      <p:pic>
        <p:nvPicPr>
          <p:cNvPr id="18" name="图片 12">
            <a:extLst>
              <a:ext uri="{FF2B5EF4-FFF2-40B4-BE49-F238E27FC236}">
                <a16:creationId xmlns:a16="http://schemas.microsoft.com/office/drawing/2014/main" id="{210DAB6B-DA50-4C70-B363-59876124889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084030" y="4596916"/>
            <a:ext cx="1333193" cy="512701"/>
          </a:xfrm>
          <a:prstGeom prst="rect">
            <a:avLst/>
          </a:prstGeom>
        </p:spPr>
      </p:pic>
      <p:pic>
        <p:nvPicPr>
          <p:cNvPr id="19" name="图片 13">
            <a:extLst>
              <a:ext uri="{FF2B5EF4-FFF2-40B4-BE49-F238E27FC236}">
                <a16:creationId xmlns:a16="http://schemas.microsoft.com/office/drawing/2014/main" id="{FB0D5F7B-CD06-4D9A-8334-21BA4770F84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8664" y="4596915"/>
            <a:ext cx="1333193" cy="512701"/>
          </a:xfrm>
          <a:prstGeom prst="rect">
            <a:avLst/>
          </a:prstGeom>
        </p:spPr>
      </p:pic>
      <p:pic>
        <p:nvPicPr>
          <p:cNvPr id="21" name="图片 32">
            <a:extLst>
              <a:ext uri="{FF2B5EF4-FFF2-40B4-BE49-F238E27FC236}">
                <a16:creationId xmlns:a16="http://schemas.microsoft.com/office/drawing/2014/main" id="{C5E65F22-6F3A-4B3B-918B-0676FB0C2EF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227157" y="4388896"/>
            <a:ext cx="1930682" cy="742475"/>
          </a:xfrm>
          <a:prstGeom prst="rect">
            <a:avLst/>
          </a:prstGeom>
        </p:spPr>
      </p:pic>
      <p:pic>
        <p:nvPicPr>
          <p:cNvPr id="22" name="图片 65">
            <a:extLst>
              <a:ext uri="{FF2B5EF4-FFF2-40B4-BE49-F238E27FC236}">
                <a16:creationId xmlns:a16="http://schemas.microsoft.com/office/drawing/2014/main" id="{04BB644F-80A0-4339-8040-F422C22C2AE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408366" y="4753023"/>
            <a:ext cx="958698" cy="368683"/>
          </a:xfrm>
          <a:prstGeom prst="rect">
            <a:avLst/>
          </a:prstGeom>
        </p:spPr>
      </p:pic>
      <p:pic>
        <p:nvPicPr>
          <p:cNvPr id="23" name="图片 66">
            <a:extLst>
              <a:ext uri="{FF2B5EF4-FFF2-40B4-BE49-F238E27FC236}">
                <a16:creationId xmlns:a16="http://schemas.microsoft.com/office/drawing/2014/main" id="{177FB685-A0CF-4A80-9E5C-AD171980235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382876" y="4508267"/>
            <a:ext cx="1620276" cy="623104"/>
          </a:xfrm>
          <a:prstGeom prst="rect">
            <a:avLst/>
          </a:prstGeom>
        </p:spPr>
      </p:pic>
      <p:pic>
        <p:nvPicPr>
          <p:cNvPr id="24" name="图片 67">
            <a:extLst>
              <a:ext uri="{FF2B5EF4-FFF2-40B4-BE49-F238E27FC236}">
                <a16:creationId xmlns:a16="http://schemas.microsoft.com/office/drawing/2014/main" id="{511098DF-AA42-4B9B-82F2-2F6100A4C5E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074076" y="4716522"/>
            <a:ext cx="994923" cy="382614"/>
          </a:xfrm>
          <a:prstGeom prst="rect">
            <a:avLst/>
          </a:prstGeom>
        </p:spPr>
      </p:pic>
      <p:pic>
        <p:nvPicPr>
          <p:cNvPr id="4" name="Hình ảnh 3">
            <a:extLst>
              <a:ext uri="{FF2B5EF4-FFF2-40B4-BE49-F238E27FC236}">
                <a16:creationId xmlns:a16="http://schemas.microsoft.com/office/drawing/2014/main" id="{84AA45CC-D8C3-0B2A-64C0-9ED1A6CBCADA}"/>
              </a:ext>
            </a:extLst>
          </p:cNvPr>
          <p:cNvPicPr>
            <a:picLocks noChangeAspect="1"/>
          </p:cNvPicPr>
          <p:nvPr/>
        </p:nvPicPr>
        <p:blipFill>
          <a:blip r:embed="rId3"/>
          <a:stretch>
            <a:fillRect/>
          </a:stretch>
        </p:blipFill>
        <p:spPr>
          <a:xfrm>
            <a:off x="516856" y="1002847"/>
            <a:ext cx="8110288" cy="3137807"/>
          </a:xfrm>
          <a:prstGeom prst="rect">
            <a:avLst/>
          </a:prstGeom>
        </p:spPr>
      </p:pic>
    </p:spTree>
    <p:extLst>
      <p:ext uri="{BB962C8B-B14F-4D97-AF65-F5344CB8AC3E}">
        <p14:creationId xmlns:p14="http://schemas.microsoft.com/office/powerpoint/2010/main" val="9030217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C9E6F7-ED01-4857-BBCF-E7782D6AE007}"/>
              </a:ext>
            </a:extLst>
          </p:cNvPr>
          <p:cNvSpPr>
            <a:spLocks noGrp="1"/>
          </p:cNvSpPr>
          <p:nvPr>
            <p:ph type="sldNum" sz="quarter" idx="12"/>
          </p:nvPr>
        </p:nvSpPr>
        <p:spPr/>
        <p:txBody>
          <a:bodyPr/>
          <a:lstStyle/>
          <a:p>
            <a:pPr defTabSz="685663">
              <a:defRPr/>
            </a:pPr>
            <a:fld id="{601EE9E8-4134-49B0-9AA7-3089E6521627}" type="slidenum">
              <a:rPr lang="en-US">
                <a:solidFill>
                  <a:prstClr val="black">
                    <a:tint val="75000"/>
                  </a:prstClr>
                </a:solidFill>
              </a:rPr>
              <a:pPr defTabSz="685663">
                <a:defRPr/>
              </a:pPr>
              <a:t>15</a:t>
            </a:fld>
            <a:endParaRPr lang="en-US" dirty="0">
              <a:solidFill>
                <a:prstClr val="black">
                  <a:tint val="75000"/>
                </a:prstClr>
              </a:solidFill>
            </a:endParaRPr>
          </a:p>
        </p:txBody>
      </p:sp>
      <p:grpSp>
        <p:nvGrpSpPr>
          <p:cNvPr id="4" name="组合 44">
            <a:extLst>
              <a:ext uri="{FF2B5EF4-FFF2-40B4-BE49-F238E27FC236}">
                <a16:creationId xmlns:a16="http://schemas.microsoft.com/office/drawing/2014/main" id="{468826E0-7A31-44C3-B4BF-CB0C0E7DFDF2}"/>
              </a:ext>
            </a:extLst>
          </p:cNvPr>
          <p:cNvGrpSpPr/>
          <p:nvPr/>
        </p:nvGrpSpPr>
        <p:grpSpPr>
          <a:xfrm>
            <a:off x="4135317" y="2890331"/>
            <a:ext cx="3267430" cy="243212"/>
            <a:chOff x="4531763" y="904319"/>
            <a:chExt cx="3274666" cy="206375"/>
          </a:xfrm>
        </p:grpSpPr>
        <p:sp>
          <p:nvSpPr>
            <p:cNvPr id="6" name="Freeform 139">
              <a:extLst>
                <a:ext uri="{FF2B5EF4-FFF2-40B4-BE49-F238E27FC236}">
                  <a16:creationId xmlns:a16="http://schemas.microsoft.com/office/drawing/2014/main" id="{3334795B-D984-482A-8725-2D89E833542B}"/>
                </a:ext>
              </a:extLst>
            </p:cNvPr>
            <p:cNvSpPr>
              <a:spLocks/>
            </p:cNvSpPr>
            <p:nvPr/>
          </p:nvSpPr>
          <p:spPr bwMode="auto">
            <a:xfrm rot="18376794">
              <a:off x="4548432"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195">
                <a:defRPr/>
              </a:pPr>
              <a:endParaRPr lang="zh-CN" altLang="en-US" sz="1800">
                <a:solidFill>
                  <a:prstClr val="black"/>
                </a:solidFill>
                <a:latin typeface="等线" panose="020F0502020204030204"/>
                <a:ea typeface="等线" panose="02010600030101010101" pitchFamily="2" charset="-122"/>
              </a:endParaRPr>
            </a:p>
          </p:txBody>
        </p:sp>
        <p:sp>
          <p:nvSpPr>
            <p:cNvPr id="7" name="Freeform 139">
              <a:extLst>
                <a:ext uri="{FF2B5EF4-FFF2-40B4-BE49-F238E27FC236}">
                  <a16:creationId xmlns:a16="http://schemas.microsoft.com/office/drawing/2014/main" id="{84A03756-DF49-49BE-82EC-BA836447529E}"/>
                </a:ext>
              </a:extLst>
            </p:cNvPr>
            <p:cNvSpPr>
              <a:spLocks/>
            </p:cNvSpPr>
            <p:nvPr/>
          </p:nvSpPr>
          <p:spPr bwMode="auto">
            <a:xfrm rot="18376794">
              <a:off x="4885649"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195">
                <a:defRPr/>
              </a:pPr>
              <a:endParaRPr lang="zh-CN" altLang="en-US" sz="1800">
                <a:solidFill>
                  <a:prstClr val="black"/>
                </a:solidFill>
                <a:latin typeface="等线" panose="020F0502020204030204"/>
                <a:ea typeface="等线" panose="02010600030101010101" pitchFamily="2" charset="-122"/>
              </a:endParaRPr>
            </a:p>
          </p:txBody>
        </p:sp>
        <p:sp>
          <p:nvSpPr>
            <p:cNvPr id="8" name="Freeform 139">
              <a:extLst>
                <a:ext uri="{FF2B5EF4-FFF2-40B4-BE49-F238E27FC236}">
                  <a16:creationId xmlns:a16="http://schemas.microsoft.com/office/drawing/2014/main" id="{B534F5A7-9C12-46E3-ACF0-624A389FDC09}"/>
                </a:ext>
              </a:extLst>
            </p:cNvPr>
            <p:cNvSpPr>
              <a:spLocks/>
            </p:cNvSpPr>
            <p:nvPr/>
          </p:nvSpPr>
          <p:spPr bwMode="auto">
            <a:xfrm rot="18376794">
              <a:off x="5222866"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195">
                <a:defRPr/>
              </a:pPr>
              <a:endParaRPr lang="zh-CN" altLang="en-US" sz="1800">
                <a:solidFill>
                  <a:prstClr val="black"/>
                </a:solidFill>
                <a:latin typeface="等线" panose="020F0502020204030204"/>
                <a:ea typeface="等线" panose="02010600030101010101" pitchFamily="2" charset="-122"/>
              </a:endParaRPr>
            </a:p>
          </p:txBody>
        </p:sp>
        <p:sp>
          <p:nvSpPr>
            <p:cNvPr id="9" name="Freeform 139">
              <a:extLst>
                <a:ext uri="{FF2B5EF4-FFF2-40B4-BE49-F238E27FC236}">
                  <a16:creationId xmlns:a16="http://schemas.microsoft.com/office/drawing/2014/main" id="{ED4F990B-E02A-4CA3-AF16-01EF903809C9}"/>
                </a:ext>
              </a:extLst>
            </p:cNvPr>
            <p:cNvSpPr>
              <a:spLocks/>
            </p:cNvSpPr>
            <p:nvPr/>
          </p:nvSpPr>
          <p:spPr bwMode="auto">
            <a:xfrm rot="18376794">
              <a:off x="5560083"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195">
                <a:defRPr/>
              </a:pPr>
              <a:endParaRPr lang="zh-CN" altLang="en-US" sz="1800">
                <a:solidFill>
                  <a:prstClr val="black"/>
                </a:solidFill>
                <a:latin typeface="等线" panose="020F0502020204030204"/>
                <a:ea typeface="等线" panose="02010600030101010101" pitchFamily="2" charset="-122"/>
              </a:endParaRPr>
            </a:p>
          </p:txBody>
        </p:sp>
        <p:sp>
          <p:nvSpPr>
            <p:cNvPr id="10" name="Freeform 139">
              <a:extLst>
                <a:ext uri="{FF2B5EF4-FFF2-40B4-BE49-F238E27FC236}">
                  <a16:creationId xmlns:a16="http://schemas.microsoft.com/office/drawing/2014/main" id="{F5CD93D2-58E1-4910-BCAF-B876386704D8}"/>
                </a:ext>
              </a:extLst>
            </p:cNvPr>
            <p:cNvSpPr>
              <a:spLocks/>
            </p:cNvSpPr>
            <p:nvPr/>
          </p:nvSpPr>
          <p:spPr bwMode="auto">
            <a:xfrm rot="18376794">
              <a:off x="5897300"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195">
                <a:defRPr/>
              </a:pPr>
              <a:endParaRPr lang="zh-CN" altLang="en-US" sz="1800">
                <a:solidFill>
                  <a:prstClr val="black"/>
                </a:solidFill>
                <a:latin typeface="等线" panose="020F0502020204030204"/>
                <a:ea typeface="等线" panose="02010600030101010101" pitchFamily="2" charset="-122"/>
              </a:endParaRPr>
            </a:p>
          </p:txBody>
        </p:sp>
        <p:sp>
          <p:nvSpPr>
            <p:cNvPr id="11" name="Freeform 139">
              <a:extLst>
                <a:ext uri="{FF2B5EF4-FFF2-40B4-BE49-F238E27FC236}">
                  <a16:creationId xmlns:a16="http://schemas.microsoft.com/office/drawing/2014/main" id="{7C2AB468-64D6-4212-90F6-AFF631EA0715}"/>
                </a:ext>
              </a:extLst>
            </p:cNvPr>
            <p:cNvSpPr>
              <a:spLocks/>
            </p:cNvSpPr>
            <p:nvPr/>
          </p:nvSpPr>
          <p:spPr bwMode="auto">
            <a:xfrm rot="18376794">
              <a:off x="6234517"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195">
                <a:defRPr/>
              </a:pPr>
              <a:endParaRPr lang="zh-CN" altLang="en-US" sz="1800">
                <a:solidFill>
                  <a:prstClr val="black"/>
                </a:solidFill>
                <a:latin typeface="等线" panose="020F0502020204030204"/>
                <a:ea typeface="等线" panose="02010600030101010101" pitchFamily="2" charset="-122"/>
              </a:endParaRPr>
            </a:p>
          </p:txBody>
        </p:sp>
        <p:sp>
          <p:nvSpPr>
            <p:cNvPr id="12" name="Freeform 139">
              <a:extLst>
                <a:ext uri="{FF2B5EF4-FFF2-40B4-BE49-F238E27FC236}">
                  <a16:creationId xmlns:a16="http://schemas.microsoft.com/office/drawing/2014/main" id="{6119CB78-9CEE-49A1-B016-FFE6BE50F125}"/>
                </a:ext>
              </a:extLst>
            </p:cNvPr>
            <p:cNvSpPr>
              <a:spLocks/>
            </p:cNvSpPr>
            <p:nvPr/>
          </p:nvSpPr>
          <p:spPr bwMode="auto">
            <a:xfrm rot="18376794">
              <a:off x="6571734"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195">
                <a:defRPr/>
              </a:pPr>
              <a:endParaRPr lang="zh-CN" altLang="en-US" sz="1800">
                <a:solidFill>
                  <a:prstClr val="black"/>
                </a:solidFill>
                <a:latin typeface="等线" panose="020F0502020204030204"/>
                <a:ea typeface="等线" panose="02010600030101010101" pitchFamily="2" charset="-122"/>
              </a:endParaRPr>
            </a:p>
          </p:txBody>
        </p:sp>
        <p:sp>
          <p:nvSpPr>
            <p:cNvPr id="13" name="Freeform 139">
              <a:extLst>
                <a:ext uri="{FF2B5EF4-FFF2-40B4-BE49-F238E27FC236}">
                  <a16:creationId xmlns:a16="http://schemas.microsoft.com/office/drawing/2014/main" id="{A3569A2E-8D3B-4CFE-B5E3-3EABF6387441}"/>
                </a:ext>
              </a:extLst>
            </p:cNvPr>
            <p:cNvSpPr>
              <a:spLocks/>
            </p:cNvSpPr>
            <p:nvPr/>
          </p:nvSpPr>
          <p:spPr bwMode="auto">
            <a:xfrm rot="18376794">
              <a:off x="6908951"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195">
                <a:defRPr/>
              </a:pPr>
              <a:endParaRPr lang="zh-CN" altLang="en-US" sz="1800">
                <a:solidFill>
                  <a:prstClr val="black"/>
                </a:solidFill>
                <a:latin typeface="等线" panose="020F0502020204030204"/>
                <a:ea typeface="等线" panose="02010600030101010101" pitchFamily="2" charset="-122"/>
              </a:endParaRPr>
            </a:p>
          </p:txBody>
        </p:sp>
        <p:sp>
          <p:nvSpPr>
            <p:cNvPr id="14" name="Freeform 139">
              <a:extLst>
                <a:ext uri="{FF2B5EF4-FFF2-40B4-BE49-F238E27FC236}">
                  <a16:creationId xmlns:a16="http://schemas.microsoft.com/office/drawing/2014/main" id="{7BE8F02B-2708-4A5A-9D7B-A3F26219C71C}"/>
                </a:ext>
              </a:extLst>
            </p:cNvPr>
            <p:cNvSpPr>
              <a:spLocks/>
            </p:cNvSpPr>
            <p:nvPr/>
          </p:nvSpPr>
          <p:spPr bwMode="auto">
            <a:xfrm rot="18376794">
              <a:off x="7246168"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195">
                <a:defRPr/>
              </a:pPr>
              <a:endParaRPr lang="zh-CN" altLang="en-US" sz="1800">
                <a:solidFill>
                  <a:prstClr val="black"/>
                </a:solidFill>
                <a:latin typeface="等线" panose="020F0502020204030204"/>
                <a:ea typeface="等线" panose="02010600030101010101" pitchFamily="2" charset="-122"/>
              </a:endParaRPr>
            </a:p>
          </p:txBody>
        </p:sp>
        <p:sp>
          <p:nvSpPr>
            <p:cNvPr id="15" name="Freeform 139">
              <a:extLst>
                <a:ext uri="{FF2B5EF4-FFF2-40B4-BE49-F238E27FC236}">
                  <a16:creationId xmlns:a16="http://schemas.microsoft.com/office/drawing/2014/main" id="{EBE50E00-2B9C-4370-BB08-F402DD2119E7}"/>
                </a:ext>
              </a:extLst>
            </p:cNvPr>
            <p:cNvSpPr>
              <a:spLocks/>
            </p:cNvSpPr>
            <p:nvPr/>
          </p:nvSpPr>
          <p:spPr bwMode="auto">
            <a:xfrm rot="18376794">
              <a:off x="7583385"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195">
                <a:defRPr/>
              </a:pPr>
              <a:endParaRPr lang="zh-CN" altLang="en-US" sz="1800">
                <a:solidFill>
                  <a:prstClr val="black"/>
                </a:solidFill>
                <a:latin typeface="等线" panose="020F0502020204030204"/>
                <a:ea typeface="等线" panose="02010600030101010101" pitchFamily="2" charset="-122"/>
              </a:endParaRPr>
            </a:p>
          </p:txBody>
        </p:sp>
      </p:grpSp>
      <p:pic>
        <p:nvPicPr>
          <p:cNvPr id="5" name="图片 68">
            <a:extLst>
              <a:ext uri="{FF2B5EF4-FFF2-40B4-BE49-F238E27FC236}">
                <a16:creationId xmlns:a16="http://schemas.microsoft.com/office/drawing/2014/main" id="{182AC1EC-00BC-4BF0-A841-749EADF55F6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99219" y="853416"/>
            <a:ext cx="2375752" cy="3863106"/>
          </a:xfrm>
          <a:prstGeom prst="rect">
            <a:avLst/>
          </a:prstGeom>
        </p:spPr>
      </p:pic>
      <p:pic>
        <p:nvPicPr>
          <p:cNvPr id="17" name="图片 11">
            <a:extLst>
              <a:ext uri="{FF2B5EF4-FFF2-40B4-BE49-F238E27FC236}">
                <a16:creationId xmlns:a16="http://schemas.microsoft.com/office/drawing/2014/main" id="{2B95A3F4-F6B7-4BAC-BB49-6D0D5EDA6B6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012247" y="4609006"/>
            <a:ext cx="1333193" cy="512701"/>
          </a:xfrm>
          <a:prstGeom prst="rect">
            <a:avLst/>
          </a:prstGeom>
        </p:spPr>
      </p:pic>
      <p:pic>
        <p:nvPicPr>
          <p:cNvPr id="18" name="图片 12">
            <a:extLst>
              <a:ext uri="{FF2B5EF4-FFF2-40B4-BE49-F238E27FC236}">
                <a16:creationId xmlns:a16="http://schemas.microsoft.com/office/drawing/2014/main" id="{210DAB6B-DA50-4C70-B363-59876124889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084030" y="4596916"/>
            <a:ext cx="1333193" cy="512701"/>
          </a:xfrm>
          <a:prstGeom prst="rect">
            <a:avLst/>
          </a:prstGeom>
        </p:spPr>
      </p:pic>
      <p:pic>
        <p:nvPicPr>
          <p:cNvPr id="19" name="图片 13">
            <a:extLst>
              <a:ext uri="{FF2B5EF4-FFF2-40B4-BE49-F238E27FC236}">
                <a16:creationId xmlns:a16="http://schemas.microsoft.com/office/drawing/2014/main" id="{FB0D5F7B-CD06-4D9A-8334-21BA4770F84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8664" y="4596915"/>
            <a:ext cx="1333193" cy="512701"/>
          </a:xfrm>
          <a:prstGeom prst="rect">
            <a:avLst/>
          </a:prstGeom>
        </p:spPr>
      </p:pic>
      <p:sp>
        <p:nvSpPr>
          <p:cNvPr id="20" name="Freeform 123">
            <a:extLst>
              <a:ext uri="{FF2B5EF4-FFF2-40B4-BE49-F238E27FC236}">
                <a16:creationId xmlns:a16="http://schemas.microsoft.com/office/drawing/2014/main" id="{541BEC1A-4E02-4ED4-8E23-A40B767C9C57}"/>
              </a:ext>
            </a:extLst>
          </p:cNvPr>
          <p:cNvSpPr>
            <a:spLocks noEditPoints="1"/>
          </p:cNvSpPr>
          <p:nvPr/>
        </p:nvSpPr>
        <p:spPr bwMode="auto">
          <a:xfrm rot="3896716" flipH="1">
            <a:off x="7629505" y="3784422"/>
            <a:ext cx="316434" cy="943586"/>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4" tIns="34282" rIns="68564" bIns="34282" numCol="1" anchor="t" anchorCtr="0" compatLnSpc="1">
            <a:prstTxWarp prst="textNoShape">
              <a:avLst/>
            </a:prstTxWarp>
          </a:bodyPr>
          <a:lstStyle/>
          <a:p>
            <a:pPr defTabSz="914195">
              <a:defRPr/>
            </a:pPr>
            <a:endParaRPr lang="zh-CN" altLang="en-US" sz="1800">
              <a:solidFill>
                <a:prstClr val="black"/>
              </a:solidFill>
              <a:latin typeface="等线" panose="020F0502020204030204"/>
              <a:ea typeface="等线" panose="02010600030101010101" pitchFamily="2" charset="-122"/>
            </a:endParaRPr>
          </a:p>
        </p:txBody>
      </p:sp>
      <p:pic>
        <p:nvPicPr>
          <p:cNvPr id="21" name="图片 32">
            <a:extLst>
              <a:ext uri="{FF2B5EF4-FFF2-40B4-BE49-F238E27FC236}">
                <a16:creationId xmlns:a16="http://schemas.microsoft.com/office/drawing/2014/main" id="{C5E65F22-6F3A-4B3B-918B-0676FB0C2EF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227157" y="4388896"/>
            <a:ext cx="1930682" cy="742475"/>
          </a:xfrm>
          <a:prstGeom prst="rect">
            <a:avLst/>
          </a:prstGeom>
        </p:spPr>
      </p:pic>
      <p:pic>
        <p:nvPicPr>
          <p:cNvPr id="22" name="图片 65">
            <a:extLst>
              <a:ext uri="{FF2B5EF4-FFF2-40B4-BE49-F238E27FC236}">
                <a16:creationId xmlns:a16="http://schemas.microsoft.com/office/drawing/2014/main" id="{04BB644F-80A0-4339-8040-F422C22C2AE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408366" y="4753023"/>
            <a:ext cx="958698" cy="368683"/>
          </a:xfrm>
          <a:prstGeom prst="rect">
            <a:avLst/>
          </a:prstGeom>
        </p:spPr>
      </p:pic>
      <p:pic>
        <p:nvPicPr>
          <p:cNvPr id="23" name="图片 66">
            <a:extLst>
              <a:ext uri="{FF2B5EF4-FFF2-40B4-BE49-F238E27FC236}">
                <a16:creationId xmlns:a16="http://schemas.microsoft.com/office/drawing/2014/main" id="{177FB685-A0CF-4A80-9E5C-AD171980235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382876" y="4508267"/>
            <a:ext cx="1620276" cy="623104"/>
          </a:xfrm>
          <a:prstGeom prst="rect">
            <a:avLst/>
          </a:prstGeom>
        </p:spPr>
      </p:pic>
      <p:pic>
        <p:nvPicPr>
          <p:cNvPr id="24" name="图片 67">
            <a:extLst>
              <a:ext uri="{FF2B5EF4-FFF2-40B4-BE49-F238E27FC236}">
                <a16:creationId xmlns:a16="http://schemas.microsoft.com/office/drawing/2014/main" id="{511098DF-AA42-4B9B-82F2-2F6100A4C5E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074076" y="4716522"/>
            <a:ext cx="994923" cy="382614"/>
          </a:xfrm>
          <a:prstGeom prst="rect">
            <a:avLst/>
          </a:prstGeom>
        </p:spPr>
      </p:pic>
      <p:sp>
        <p:nvSpPr>
          <p:cNvPr id="25" name="文本框 41">
            <a:extLst>
              <a:ext uri="{FF2B5EF4-FFF2-40B4-BE49-F238E27FC236}">
                <a16:creationId xmlns:a16="http://schemas.microsoft.com/office/drawing/2014/main" id="{25EFD4B2-71A3-4CE8-8336-8C143AADE4EF}"/>
              </a:ext>
            </a:extLst>
          </p:cNvPr>
          <p:cNvSpPr txBox="1"/>
          <p:nvPr/>
        </p:nvSpPr>
        <p:spPr>
          <a:xfrm>
            <a:off x="3541831" y="1292608"/>
            <a:ext cx="5602169" cy="1315553"/>
          </a:xfrm>
          <a:prstGeom prst="rect">
            <a:avLst/>
          </a:prstGeom>
          <a:noFill/>
        </p:spPr>
        <p:txBody>
          <a:bodyPr vert="horz" wrap="square" lIns="68580" tIns="34290" rIns="68580" bIns="34290" rtlCol="0">
            <a:spAutoFit/>
          </a:bodyPr>
          <a:lstStyle/>
          <a:p>
            <a:pPr defTabSz="685663">
              <a:defRPr/>
            </a:pPr>
            <a:endParaRPr lang="en-US" altLang="zh-CN" sz="4000"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a:p>
            <a:pPr defTabSz="685663"/>
            <a:r>
              <a:rPr lang="en-US" altLang="zh-CN" sz="4000"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III</a:t>
            </a:r>
            <a:r>
              <a:rPr lang="en-US" altLang="zh-CN" sz="4000" b="1">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Luyện tập</a:t>
            </a:r>
            <a:endParaRPr lang="zh-CN" altLang="en-US" sz="4000"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973832786"/>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id="{2B7810E6-3F6A-42B8-88B6-473D16B1A2BB}"/>
              </a:ext>
            </a:extLst>
          </p:cNvPr>
          <p:cNvSpPr/>
          <p:nvPr/>
        </p:nvSpPr>
        <p:spPr>
          <a:xfrm>
            <a:off x="2474030" y="3096350"/>
            <a:ext cx="1715421" cy="1715421"/>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sp>
        <p:nvSpPr>
          <p:cNvPr id="5" name="椭圆 4">
            <a:extLst>
              <a:ext uri="{FF2B5EF4-FFF2-40B4-BE49-F238E27FC236}">
                <a16:creationId xmlns:a16="http://schemas.microsoft.com/office/drawing/2014/main" id="{3DAE0D1A-C18C-462D-9E2C-4A65C61AECA0}"/>
              </a:ext>
            </a:extLst>
          </p:cNvPr>
          <p:cNvSpPr/>
          <p:nvPr/>
        </p:nvSpPr>
        <p:spPr>
          <a:xfrm>
            <a:off x="51674" y="3233884"/>
            <a:ext cx="1577886" cy="157788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sp>
        <p:nvSpPr>
          <p:cNvPr id="6" name="椭圆 5">
            <a:extLst>
              <a:ext uri="{FF2B5EF4-FFF2-40B4-BE49-F238E27FC236}">
                <a16:creationId xmlns:a16="http://schemas.microsoft.com/office/drawing/2014/main" id="{27020907-42DE-441D-B558-D04CF2D2FE95}"/>
              </a:ext>
            </a:extLst>
          </p:cNvPr>
          <p:cNvSpPr/>
          <p:nvPr/>
        </p:nvSpPr>
        <p:spPr>
          <a:xfrm>
            <a:off x="7829932" y="2022717"/>
            <a:ext cx="1211168" cy="1211168"/>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sp>
        <p:nvSpPr>
          <p:cNvPr id="10" name="椭圆 9">
            <a:extLst>
              <a:ext uri="{FF2B5EF4-FFF2-40B4-BE49-F238E27FC236}">
                <a16:creationId xmlns:a16="http://schemas.microsoft.com/office/drawing/2014/main" id="{7DA23B47-F7D7-4911-BD6D-B6C2AB13EDAB}"/>
              </a:ext>
            </a:extLst>
          </p:cNvPr>
          <p:cNvSpPr/>
          <p:nvPr/>
        </p:nvSpPr>
        <p:spPr>
          <a:xfrm>
            <a:off x="7514442" y="2402118"/>
            <a:ext cx="1238909" cy="12389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pic>
        <p:nvPicPr>
          <p:cNvPr id="19" name="图片 18">
            <a:extLst>
              <a:ext uri="{FF2B5EF4-FFF2-40B4-BE49-F238E27FC236}">
                <a16:creationId xmlns:a16="http://schemas.microsoft.com/office/drawing/2014/main" id="{072D74B1-8805-4ABB-90FA-8A1540D84D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p:blipFill>
        <p:spPr>
          <a:xfrm>
            <a:off x="7062731" y="-45462"/>
            <a:ext cx="1759359" cy="734162"/>
          </a:xfrm>
          <a:prstGeom prst="rect">
            <a:avLst/>
          </a:prstGeom>
        </p:spPr>
      </p:pic>
      <p:sp>
        <p:nvSpPr>
          <p:cNvPr id="22" name="椭圆 21">
            <a:extLst>
              <a:ext uri="{FF2B5EF4-FFF2-40B4-BE49-F238E27FC236}">
                <a16:creationId xmlns:a16="http://schemas.microsoft.com/office/drawing/2014/main" id="{AA96C5E8-266D-475D-A9D2-6DFB0D82BFFF}"/>
              </a:ext>
            </a:extLst>
          </p:cNvPr>
          <p:cNvSpPr/>
          <p:nvPr/>
        </p:nvSpPr>
        <p:spPr>
          <a:xfrm>
            <a:off x="-305626" y="-258119"/>
            <a:ext cx="887327" cy="887327"/>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sp>
        <p:nvSpPr>
          <p:cNvPr id="23" name="椭圆 22">
            <a:extLst>
              <a:ext uri="{FF2B5EF4-FFF2-40B4-BE49-F238E27FC236}">
                <a16:creationId xmlns:a16="http://schemas.microsoft.com/office/drawing/2014/main" id="{892D825C-2FA8-4570-B0B4-80F806B35ABE}"/>
              </a:ext>
            </a:extLst>
          </p:cNvPr>
          <p:cNvSpPr/>
          <p:nvPr/>
        </p:nvSpPr>
        <p:spPr>
          <a:xfrm>
            <a:off x="138038" y="360235"/>
            <a:ext cx="537949" cy="537949"/>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pic>
        <p:nvPicPr>
          <p:cNvPr id="15" name="图片 59">
            <a:extLst>
              <a:ext uri="{FF2B5EF4-FFF2-40B4-BE49-F238E27FC236}">
                <a16:creationId xmlns:a16="http://schemas.microsoft.com/office/drawing/2014/main" id="{0D2EF722-AC9E-4C65-A690-2FDDAAAD6CF9}"/>
              </a:ext>
            </a:extLst>
          </p:cNvPr>
          <p:cNvPicPr>
            <a:picLocks noChangeAspect="1"/>
          </p:cNvPicPr>
          <p:nvPr/>
        </p:nvPicPr>
        <p:blipFill>
          <a:blip r:embed="rId4"/>
          <a:stretch>
            <a:fillRect/>
          </a:stretch>
        </p:blipFill>
        <p:spPr>
          <a:xfrm>
            <a:off x="1041925" y="945929"/>
            <a:ext cx="7711426" cy="1657004"/>
          </a:xfrm>
          <a:prstGeom prst="rect">
            <a:avLst/>
          </a:prstGeom>
        </p:spPr>
      </p:pic>
      <p:pic>
        <p:nvPicPr>
          <p:cNvPr id="21" name="图片 69">
            <a:extLst>
              <a:ext uri="{FF2B5EF4-FFF2-40B4-BE49-F238E27FC236}">
                <a16:creationId xmlns:a16="http://schemas.microsoft.com/office/drawing/2014/main" id="{65B8F962-2975-4A85-B4F0-12371E730A9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533496" y="547961"/>
            <a:ext cx="828519" cy="586291"/>
          </a:xfrm>
          <a:prstGeom prst="rect">
            <a:avLst/>
          </a:prstGeom>
        </p:spPr>
      </p:pic>
      <p:pic>
        <p:nvPicPr>
          <p:cNvPr id="25" name="图片 74">
            <a:extLst>
              <a:ext uri="{FF2B5EF4-FFF2-40B4-BE49-F238E27FC236}">
                <a16:creationId xmlns:a16="http://schemas.microsoft.com/office/drawing/2014/main" id="{CE565F27-2DB3-464F-887A-824D0FF1F29D}"/>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6657840" y="32085"/>
            <a:ext cx="935160" cy="1215376"/>
          </a:xfrm>
          <a:prstGeom prst="rect">
            <a:avLst/>
          </a:prstGeom>
        </p:spPr>
      </p:pic>
      <p:pic>
        <p:nvPicPr>
          <p:cNvPr id="26" name="图片 75">
            <a:extLst>
              <a:ext uri="{FF2B5EF4-FFF2-40B4-BE49-F238E27FC236}">
                <a16:creationId xmlns:a16="http://schemas.microsoft.com/office/drawing/2014/main" id="{A6985571-C6E0-40B5-9EF9-5E1A78EED10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031234" y="3841116"/>
            <a:ext cx="1377794" cy="974978"/>
          </a:xfrm>
          <a:prstGeom prst="rect">
            <a:avLst/>
          </a:prstGeom>
        </p:spPr>
      </p:pic>
      <p:pic>
        <p:nvPicPr>
          <p:cNvPr id="27" name="图片 2">
            <a:extLst>
              <a:ext uri="{FF2B5EF4-FFF2-40B4-BE49-F238E27FC236}">
                <a16:creationId xmlns:a16="http://schemas.microsoft.com/office/drawing/2014/main" id="{03F0522A-2427-410F-8DD0-9EB80E452C6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654" y="3042707"/>
            <a:ext cx="1040270" cy="1974612"/>
          </a:xfrm>
          <a:prstGeom prst="rect">
            <a:avLst/>
          </a:prstGeom>
          <a:noFill/>
          <a:ln>
            <a:noFill/>
          </a:ln>
        </p:spPr>
      </p:pic>
      <p:pic>
        <p:nvPicPr>
          <p:cNvPr id="18" name="图片 69">
            <a:extLst>
              <a:ext uri="{FF2B5EF4-FFF2-40B4-BE49-F238E27FC236}">
                <a16:creationId xmlns:a16="http://schemas.microsoft.com/office/drawing/2014/main" id="{D554DD5B-8688-469D-B92B-AEEB46718707}"/>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5052521" y="302001"/>
            <a:ext cx="828519" cy="586291"/>
          </a:xfrm>
          <a:prstGeom prst="rect">
            <a:avLst/>
          </a:prstGeom>
        </p:spPr>
      </p:pic>
      <p:pic>
        <p:nvPicPr>
          <p:cNvPr id="28" name="图片 69">
            <a:extLst>
              <a:ext uri="{FF2B5EF4-FFF2-40B4-BE49-F238E27FC236}">
                <a16:creationId xmlns:a16="http://schemas.microsoft.com/office/drawing/2014/main" id="{7FAFBB51-57D9-4593-A653-5F9AA05D9047}"/>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716266" y="870274"/>
            <a:ext cx="828519" cy="586291"/>
          </a:xfrm>
          <a:prstGeom prst="rect">
            <a:avLst/>
          </a:prstGeom>
        </p:spPr>
      </p:pic>
      <p:pic>
        <p:nvPicPr>
          <p:cNvPr id="31" name="图片 69">
            <a:extLst>
              <a:ext uri="{FF2B5EF4-FFF2-40B4-BE49-F238E27FC236}">
                <a16:creationId xmlns:a16="http://schemas.microsoft.com/office/drawing/2014/main" id="{48BF9E03-C203-42C5-9324-266098668D84}"/>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5489247" y="2962347"/>
            <a:ext cx="828519" cy="586291"/>
          </a:xfrm>
          <a:prstGeom prst="rect">
            <a:avLst/>
          </a:prstGeom>
        </p:spPr>
      </p:pic>
      <p:pic>
        <p:nvPicPr>
          <p:cNvPr id="34" name="图片 69">
            <a:extLst>
              <a:ext uri="{FF2B5EF4-FFF2-40B4-BE49-F238E27FC236}">
                <a16:creationId xmlns:a16="http://schemas.microsoft.com/office/drawing/2014/main" id="{9AF97617-EB87-41B0-A3F5-07BAE2B9A930}"/>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802786" y="2908878"/>
            <a:ext cx="828519" cy="586291"/>
          </a:xfrm>
          <a:prstGeom prst="rect">
            <a:avLst/>
          </a:prstGeom>
        </p:spPr>
      </p:pic>
      <p:sp>
        <p:nvSpPr>
          <p:cNvPr id="24" name="Hộp Văn bản 23">
            <a:extLst>
              <a:ext uri="{FF2B5EF4-FFF2-40B4-BE49-F238E27FC236}">
                <a16:creationId xmlns:a16="http://schemas.microsoft.com/office/drawing/2014/main" id="{3201CCE8-8DC0-5A97-714A-A41290270775}"/>
              </a:ext>
            </a:extLst>
          </p:cNvPr>
          <p:cNvSpPr txBox="1"/>
          <p:nvPr/>
        </p:nvSpPr>
        <p:spPr>
          <a:xfrm>
            <a:off x="2042200" y="1192131"/>
            <a:ext cx="5676697" cy="1254767"/>
          </a:xfrm>
          <a:prstGeom prst="rect">
            <a:avLst/>
          </a:prstGeom>
          <a:noFill/>
        </p:spPr>
        <p:txBody>
          <a:bodyPr wrap="square" lIns="68580" tIns="34290" rIns="68580" bIns="34290">
            <a:spAutoFit/>
          </a:bodyPr>
          <a:lstStyle/>
          <a:p>
            <a:pPr algn="just">
              <a:lnSpc>
                <a:spcPct val="107000"/>
              </a:lnSpc>
              <a:spcAft>
                <a:spcPts val="600"/>
              </a:spcAft>
            </a:pPr>
            <a:r>
              <a:rPr lang="en-US" sz="2400" b="1" i="1">
                <a:solidFill>
                  <a:srgbClr val="002060"/>
                </a:solidFill>
                <a:latin typeface="Calibri" panose="020F0502020204030204" pitchFamily="34" charset="0"/>
                <a:ea typeface="Times New Roman" panose="02020603050405020304" pitchFamily="18" charset="0"/>
                <a:cs typeface="Times New Roman" panose="02020603050405020304" pitchFamily="18" charset="0"/>
              </a:rPr>
              <a:t>Đề bài: viết bài văn nghị luận về một câu tục ngữ, danh ngôn bàn về một vấn đề trong đời sống.</a:t>
            </a:r>
            <a:endParaRPr lang="vi-VN" sz="1800" b="1" i="1">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78803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26" presetClass="emph" presetSubtype="0" repeatCount="indefinite" fill="hold" grpId="1" nodeType="withEffect">
                                  <p:stCondLst>
                                    <p:cond delay="0"/>
                                  </p:stCondLst>
                                  <p:endCondLst>
                                    <p:cond evt="onNext" delay="0">
                                      <p:tgtEl>
                                        <p:sldTgt/>
                                      </p:tgtEl>
                                    </p:cond>
                                  </p:endCondLst>
                                  <p:childTnLst>
                                    <p:animEffect transition="out" filter="fade">
                                      <p:cBhvr>
                                        <p:cTn id="41" dur="1000" tmFilter="0, 0; .2, .5; .8, .5; 1, 0"/>
                                        <p:tgtEl>
                                          <p:spTgt spid="22"/>
                                        </p:tgtEl>
                                      </p:cBhvr>
                                    </p:animEffect>
                                    <p:animScale>
                                      <p:cBhvr>
                                        <p:cTn id="42" dur="500" autoRev="1" fill="hold"/>
                                        <p:tgtEl>
                                          <p:spTgt spid="22"/>
                                        </p:tgtEl>
                                      </p:cBhvr>
                                      <p:by x="105000" y="105000"/>
                                    </p:animScale>
                                  </p:childTnLst>
                                </p:cTn>
                              </p:par>
                              <p:par>
                                <p:cTn id="43" presetID="26" presetClass="emph" presetSubtype="0" repeatCount="indefinite" fill="hold" grpId="1" nodeType="withEffect">
                                  <p:stCondLst>
                                    <p:cond delay="0"/>
                                  </p:stCondLst>
                                  <p:endCondLst>
                                    <p:cond evt="onNext" delay="0">
                                      <p:tgtEl>
                                        <p:sldTgt/>
                                      </p:tgtEl>
                                    </p:cond>
                                  </p:endCondLst>
                                  <p:childTnLst>
                                    <p:animEffect transition="out" filter="fade">
                                      <p:cBhvr>
                                        <p:cTn id="44" dur="1000" tmFilter="0, 0; .2, .5; .8, .5; 1, 0"/>
                                        <p:tgtEl>
                                          <p:spTgt spid="23"/>
                                        </p:tgtEl>
                                      </p:cBhvr>
                                    </p:animEffect>
                                    <p:animScale>
                                      <p:cBhvr>
                                        <p:cTn id="45" dur="500" autoRev="1" fill="hold"/>
                                        <p:tgtEl>
                                          <p:spTgt spid="23"/>
                                        </p:tgtEl>
                                      </p:cBhvr>
                                      <p:by x="105000" y="105000"/>
                                    </p:animScale>
                                  </p:childTnLst>
                                </p:cTn>
                              </p:par>
                              <p:par>
                                <p:cTn id="46" presetID="26" presetClass="emph" presetSubtype="0" repeatCount="indefinite" fill="hold" grpId="1" nodeType="withEffect">
                                  <p:stCondLst>
                                    <p:cond delay="0"/>
                                  </p:stCondLst>
                                  <p:endCondLst>
                                    <p:cond evt="onNext" delay="0">
                                      <p:tgtEl>
                                        <p:sldTgt/>
                                      </p:tgtEl>
                                    </p:cond>
                                  </p:endCondLst>
                                  <p:childTnLst>
                                    <p:animEffect transition="out" filter="fade">
                                      <p:cBhvr>
                                        <p:cTn id="47" dur="1000" tmFilter="0, 0; .2, .5; .8, .5; 1, 0"/>
                                        <p:tgtEl>
                                          <p:spTgt spid="6"/>
                                        </p:tgtEl>
                                      </p:cBhvr>
                                    </p:animEffect>
                                    <p:animScale>
                                      <p:cBhvr>
                                        <p:cTn id="48" dur="500" autoRev="1" fill="hold"/>
                                        <p:tgtEl>
                                          <p:spTgt spid="6"/>
                                        </p:tgtEl>
                                      </p:cBhvr>
                                      <p:by x="105000" y="105000"/>
                                    </p:animScale>
                                  </p:childTnLst>
                                </p:cTn>
                              </p:par>
                              <p:par>
                                <p:cTn id="49" presetID="26" presetClass="emph" presetSubtype="0" repeatCount="indefinite" fill="hold" grpId="1" nodeType="withEffect">
                                  <p:stCondLst>
                                    <p:cond delay="0"/>
                                  </p:stCondLst>
                                  <p:endCondLst>
                                    <p:cond evt="onNext" delay="0">
                                      <p:tgtEl>
                                        <p:sldTgt/>
                                      </p:tgtEl>
                                    </p:cond>
                                  </p:endCondLst>
                                  <p:childTnLst>
                                    <p:animEffect transition="out" filter="fade">
                                      <p:cBhvr>
                                        <p:cTn id="50" dur="1000" tmFilter="0, 0; .2, .5; .8, .5; 1, 0"/>
                                        <p:tgtEl>
                                          <p:spTgt spid="10"/>
                                        </p:tgtEl>
                                      </p:cBhvr>
                                    </p:animEffect>
                                    <p:animScale>
                                      <p:cBhvr>
                                        <p:cTn id="51" dur="500" autoRev="1" fill="hold"/>
                                        <p:tgtEl>
                                          <p:spTgt spid="10"/>
                                        </p:tgtEl>
                                      </p:cBhvr>
                                      <p:by x="105000" y="105000"/>
                                    </p:animScale>
                                  </p:childTnLst>
                                </p:cTn>
                              </p:par>
                              <p:par>
                                <p:cTn id="52" presetID="26" presetClass="emph" presetSubtype="0" repeatCount="indefinite" fill="hold" grpId="1" nodeType="withEffect">
                                  <p:stCondLst>
                                    <p:cond delay="0"/>
                                  </p:stCondLst>
                                  <p:endCondLst>
                                    <p:cond evt="onNext" delay="0">
                                      <p:tgtEl>
                                        <p:sldTgt/>
                                      </p:tgtEl>
                                    </p:cond>
                                  </p:endCondLst>
                                  <p:childTnLst>
                                    <p:animEffect transition="out" filter="fade">
                                      <p:cBhvr>
                                        <p:cTn id="53" dur="1000" tmFilter="0, 0; .2, .5; .8, .5; 1, 0"/>
                                        <p:tgtEl>
                                          <p:spTgt spid="4"/>
                                        </p:tgtEl>
                                      </p:cBhvr>
                                    </p:animEffect>
                                    <p:animScale>
                                      <p:cBhvr>
                                        <p:cTn id="54" dur="500" autoRev="1" fill="hold"/>
                                        <p:tgtEl>
                                          <p:spTgt spid="4"/>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1000" tmFilter="0, 0; .2, .5; .8, .5; 1, 0"/>
                                        <p:tgtEl>
                                          <p:spTgt spid="5"/>
                                        </p:tgtEl>
                                      </p:cBhvr>
                                    </p:animEffect>
                                    <p:animScale>
                                      <p:cBhvr>
                                        <p:cTn id="57" dur="500" autoRev="1" fill="hold"/>
                                        <p:tgtEl>
                                          <p:spTgt spid="5"/>
                                        </p:tgtEl>
                                      </p:cBhvr>
                                      <p:by x="105000" y="105000"/>
                                    </p:animScale>
                                  </p:childTnLst>
                                </p:cTn>
                              </p:par>
                              <p:par>
                                <p:cTn id="58" presetID="42" presetClass="entr" presetSubtype="0"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16" presetClass="entr" presetSubtype="21" fill="hold" nodeType="with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barn(inVertical)">
                                      <p:cBhvr>
                                        <p:cTn id="6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id="{2B7810E6-3F6A-42B8-88B6-473D16B1A2BB}"/>
              </a:ext>
            </a:extLst>
          </p:cNvPr>
          <p:cNvSpPr/>
          <p:nvPr/>
        </p:nvSpPr>
        <p:spPr>
          <a:xfrm>
            <a:off x="2474030" y="3096350"/>
            <a:ext cx="1715421" cy="1715421"/>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sp>
        <p:nvSpPr>
          <p:cNvPr id="5" name="椭圆 4">
            <a:extLst>
              <a:ext uri="{FF2B5EF4-FFF2-40B4-BE49-F238E27FC236}">
                <a16:creationId xmlns:a16="http://schemas.microsoft.com/office/drawing/2014/main" id="{3DAE0D1A-C18C-462D-9E2C-4A65C61AECA0}"/>
              </a:ext>
            </a:extLst>
          </p:cNvPr>
          <p:cNvSpPr/>
          <p:nvPr/>
        </p:nvSpPr>
        <p:spPr>
          <a:xfrm>
            <a:off x="51674" y="3233884"/>
            <a:ext cx="1577886" cy="157788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sp>
        <p:nvSpPr>
          <p:cNvPr id="6" name="椭圆 5">
            <a:extLst>
              <a:ext uri="{FF2B5EF4-FFF2-40B4-BE49-F238E27FC236}">
                <a16:creationId xmlns:a16="http://schemas.microsoft.com/office/drawing/2014/main" id="{27020907-42DE-441D-B558-D04CF2D2FE95}"/>
              </a:ext>
            </a:extLst>
          </p:cNvPr>
          <p:cNvSpPr/>
          <p:nvPr/>
        </p:nvSpPr>
        <p:spPr>
          <a:xfrm>
            <a:off x="7829932" y="2022717"/>
            <a:ext cx="1211168" cy="1211168"/>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sp>
        <p:nvSpPr>
          <p:cNvPr id="10" name="椭圆 9">
            <a:extLst>
              <a:ext uri="{FF2B5EF4-FFF2-40B4-BE49-F238E27FC236}">
                <a16:creationId xmlns:a16="http://schemas.microsoft.com/office/drawing/2014/main" id="{7DA23B47-F7D7-4911-BD6D-B6C2AB13EDAB}"/>
              </a:ext>
            </a:extLst>
          </p:cNvPr>
          <p:cNvSpPr/>
          <p:nvPr/>
        </p:nvSpPr>
        <p:spPr>
          <a:xfrm>
            <a:off x="7514442" y="2402118"/>
            <a:ext cx="1238909" cy="12389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pic>
        <p:nvPicPr>
          <p:cNvPr id="19" name="图片 18">
            <a:extLst>
              <a:ext uri="{FF2B5EF4-FFF2-40B4-BE49-F238E27FC236}">
                <a16:creationId xmlns:a16="http://schemas.microsoft.com/office/drawing/2014/main" id="{072D74B1-8805-4ABB-90FA-8A1540D84D7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3606" t="-1143" r="26891" b="81649"/>
          <a:stretch/>
        </p:blipFill>
        <p:spPr>
          <a:xfrm>
            <a:off x="7062731" y="-45462"/>
            <a:ext cx="1759359" cy="734162"/>
          </a:xfrm>
          <a:prstGeom prst="rect">
            <a:avLst/>
          </a:prstGeom>
        </p:spPr>
      </p:pic>
      <p:sp>
        <p:nvSpPr>
          <p:cNvPr id="22" name="椭圆 21">
            <a:extLst>
              <a:ext uri="{FF2B5EF4-FFF2-40B4-BE49-F238E27FC236}">
                <a16:creationId xmlns:a16="http://schemas.microsoft.com/office/drawing/2014/main" id="{AA96C5E8-266D-475D-A9D2-6DFB0D82BFFF}"/>
              </a:ext>
            </a:extLst>
          </p:cNvPr>
          <p:cNvSpPr/>
          <p:nvPr/>
        </p:nvSpPr>
        <p:spPr>
          <a:xfrm>
            <a:off x="-305626" y="-258119"/>
            <a:ext cx="887327" cy="887327"/>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sp>
        <p:nvSpPr>
          <p:cNvPr id="23" name="椭圆 22">
            <a:extLst>
              <a:ext uri="{FF2B5EF4-FFF2-40B4-BE49-F238E27FC236}">
                <a16:creationId xmlns:a16="http://schemas.microsoft.com/office/drawing/2014/main" id="{892D825C-2FA8-4570-B0B4-80F806B35ABE}"/>
              </a:ext>
            </a:extLst>
          </p:cNvPr>
          <p:cNvSpPr/>
          <p:nvPr/>
        </p:nvSpPr>
        <p:spPr>
          <a:xfrm>
            <a:off x="138038" y="360235"/>
            <a:ext cx="537949" cy="537949"/>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pic>
        <p:nvPicPr>
          <p:cNvPr id="15" name="图片 59">
            <a:extLst>
              <a:ext uri="{FF2B5EF4-FFF2-40B4-BE49-F238E27FC236}">
                <a16:creationId xmlns:a16="http://schemas.microsoft.com/office/drawing/2014/main" id="{0D2EF722-AC9E-4C65-A690-2FDDAAAD6CF9}"/>
              </a:ext>
            </a:extLst>
          </p:cNvPr>
          <p:cNvPicPr>
            <a:picLocks noChangeAspect="1"/>
          </p:cNvPicPr>
          <p:nvPr/>
        </p:nvPicPr>
        <p:blipFill>
          <a:blip r:embed="rId3"/>
          <a:stretch>
            <a:fillRect/>
          </a:stretch>
        </p:blipFill>
        <p:spPr>
          <a:xfrm>
            <a:off x="1041925" y="945929"/>
            <a:ext cx="7711426" cy="2156270"/>
          </a:xfrm>
          <a:prstGeom prst="rect">
            <a:avLst/>
          </a:prstGeom>
        </p:spPr>
      </p:pic>
      <p:pic>
        <p:nvPicPr>
          <p:cNvPr id="21" name="图片 69">
            <a:extLst>
              <a:ext uri="{FF2B5EF4-FFF2-40B4-BE49-F238E27FC236}">
                <a16:creationId xmlns:a16="http://schemas.microsoft.com/office/drawing/2014/main" id="{65B8F962-2975-4A85-B4F0-12371E730A9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533496" y="547961"/>
            <a:ext cx="828519" cy="586291"/>
          </a:xfrm>
          <a:prstGeom prst="rect">
            <a:avLst/>
          </a:prstGeom>
        </p:spPr>
      </p:pic>
      <p:pic>
        <p:nvPicPr>
          <p:cNvPr id="25" name="图片 74">
            <a:extLst>
              <a:ext uri="{FF2B5EF4-FFF2-40B4-BE49-F238E27FC236}">
                <a16:creationId xmlns:a16="http://schemas.microsoft.com/office/drawing/2014/main" id="{CE565F27-2DB3-464F-887A-824D0FF1F29D}"/>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657840" y="32085"/>
            <a:ext cx="935160" cy="1215376"/>
          </a:xfrm>
          <a:prstGeom prst="rect">
            <a:avLst/>
          </a:prstGeom>
        </p:spPr>
      </p:pic>
      <p:pic>
        <p:nvPicPr>
          <p:cNvPr id="26" name="图片 75">
            <a:extLst>
              <a:ext uri="{FF2B5EF4-FFF2-40B4-BE49-F238E27FC236}">
                <a16:creationId xmlns:a16="http://schemas.microsoft.com/office/drawing/2014/main" id="{A6985571-C6E0-40B5-9EF9-5E1A78EED10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031234" y="3841116"/>
            <a:ext cx="1377794" cy="974978"/>
          </a:xfrm>
          <a:prstGeom prst="rect">
            <a:avLst/>
          </a:prstGeom>
        </p:spPr>
      </p:pic>
      <p:pic>
        <p:nvPicPr>
          <p:cNvPr id="27" name="图片 2">
            <a:extLst>
              <a:ext uri="{FF2B5EF4-FFF2-40B4-BE49-F238E27FC236}">
                <a16:creationId xmlns:a16="http://schemas.microsoft.com/office/drawing/2014/main" id="{03F0522A-2427-410F-8DD0-9EB80E452C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654" y="3042707"/>
            <a:ext cx="1040270" cy="1974612"/>
          </a:xfrm>
          <a:prstGeom prst="rect">
            <a:avLst/>
          </a:prstGeom>
          <a:noFill/>
          <a:ln>
            <a:noFill/>
          </a:ln>
        </p:spPr>
      </p:pic>
      <p:pic>
        <p:nvPicPr>
          <p:cNvPr id="18" name="图片 69">
            <a:extLst>
              <a:ext uri="{FF2B5EF4-FFF2-40B4-BE49-F238E27FC236}">
                <a16:creationId xmlns:a16="http://schemas.microsoft.com/office/drawing/2014/main" id="{D554DD5B-8688-469D-B92B-AEEB4671870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052521" y="302001"/>
            <a:ext cx="828519" cy="586291"/>
          </a:xfrm>
          <a:prstGeom prst="rect">
            <a:avLst/>
          </a:prstGeom>
        </p:spPr>
      </p:pic>
      <p:pic>
        <p:nvPicPr>
          <p:cNvPr id="28" name="图片 69">
            <a:extLst>
              <a:ext uri="{FF2B5EF4-FFF2-40B4-BE49-F238E27FC236}">
                <a16:creationId xmlns:a16="http://schemas.microsoft.com/office/drawing/2014/main" id="{7FAFBB51-57D9-4593-A653-5F9AA05D904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716266" y="870274"/>
            <a:ext cx="828519" cy="586291"/>
          </a:xfrm>
          <a:prstGeom prst="rect">
            <a:avLst/>
          </a:prstGeom>
        </p:spPr>
      </p:pic>
      <p:pic>
        <p:nvPicPr>
          <p:cNvPr id="31" name="图片 69">
            <a:extLst>
              <a:ext uri="{FF2B5EF4-FFF2-40B4-BE49-F238E27FC236}">
                <a16:creationId xmlns:a16="http://schemas.microsoft.com/office/drawing/2014/main" id="{48BF9E03-C203-42C5-9324-266098668D8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489247" y="2962347"/>
            <a:ext cx="828519" cy="586291"/>
          </a:xfrm>
          <a:prstGeom prst="rect">
            <a:avLst/>
          </a:prstGeom>
        </p:spPr>
      </p:pic>
      <p:pic>
        <p:nvPicPr>
          <p:cNvPr id="34" name="图片 69">
            <a:extLst>
              <a:ext uri="{FF2B5EF4-FFF2-40B4-BE49-F238E27FC236}">
                <a16:creationId xmlns:a16="http://schemas.microsoft.com/office/drawing/2014/main" id="{9AF97617-EB87-41B0-A3F5-07BAE2B9A930}"/>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802786" y="2908878"/>
            <a:ext cx="828519" cy="586291"/>
          </a:xfrm>
          <a:prstGeom prst="rect">
            <a:avLst/>
          </a:prstGeom>
        </p:spPr>
      </p:pic>
      <p:sp>
        <p:nvSpPr>
          <p:cNvPr id="24" name="Hộp Văn bản 23">
            <a:extLst>
              <a:ext uri="{FF2B5EF4-FFF2-40B4-BE49-F238E27FC236}">
                <a16:creationId xmlns:a16="http://schemas.microsoft.com/office/drawing/2014/main" id="{3201CCE8-8DC0-5A97-714A-A41290270775}"/>
              </a:ext>
            </a:extLst>
          </p:cNvPr>
          <p:cNvSpPr txBox="1"/>
          <p:nvPr/>
        </p:nvSpPr>
        <p:spPr>
          <a:xfrm>
            <a:off x="2042200" y="1192131"/>
            <a:ext cx="5676697" cy="1408655"/>
          </a:xfrm>
          <a:prstGeom prst="rect">
            <a:avLst/>
          </a:prstGeom>
          <a:noFill/>
        </p:spPr>
        <p:txBody>
          <a:bodyPr wrap="square" lIns="68580" tIns="34290" rIns="68580" bIns="34290">
            <a:spAutoFit/>
          </a:bodyPr>
          <a:lstStyle/>
          <a:p>
            <a:pPr algn="ctr">
              <a:lnSpc>
                <a:spcPct val="107000"/>
              </a:lnSpc>
              <a:spcAft>
                <a:spcPts val="600"/>
              </a:spcAft>
            </a:pPr>
            <a:r>
              <a:rPr lang="en-US" sz="2400" b="1" i="1">
                <a:solidFill>
                  <a:srgbClr val="002060"/>
                </a:solidFill>
                <a:latin typeface="Calibri" panose="020F0502020204030204" pitchFamily="34" charset="0"/>
                <a:ea typeface="Times New Roman" panose="02020603050405020304" pitchFamily="18" charset="0"/>
                <a:cs typeface="Times New Roman" panose="02020603050405020304" pitchFamily="18" charset="0"/>
              </a:rPr>
              <a:t>Bài mẫu: </a:t>
            </a:r>
          </a:p>
          <a:p>
            <a:pPr algn="ctr">
              <a:lnSpc>
                <a:spcPct val="107000"/>
              </a:lnSpc>
              <a:spcAft>
                <a:spcPts val="600"/>
              </a:spcAft>
            </a:pPr>
            <a:r>
              <a:rPr lang="en-US" sz="2400" b="1" i="1">
                <a:solidFill>
                  <a:srgbClr val="002060"/>
                </a:solidFill>
                <a:latin typeface="Calibri" panose="020F0502020204030204" pitchFamily="34" charset="0"/>
                <a:ea typeface="Times New Roman" panose="02020603050405020304" pitchFamily="18" charset="0"/>
                <a:cs typeface="Times New Roman" panose="02020603050405020304" pitchFamily="18" charset="0"/>
              </a:rPr>
              <a:t>Trình bày suy nghĩ về câu tục ngữ:</a:t>
            </a:r>
          </a:p>
          <a:p>
            <a:pPr algn="ctr">
              <a:lnSpc>
                <a:spcPct val="107000"/>
              </a:lnSpc>
              <a:spcAft>
                <a:spcPts val="600"/>
              </a:spcAft>
            </a:pPr>
            <a:r>
              <a:rPr lang="en-US" sz="2400" b="1" i="1">
                <a:solidFill>
                  <a:srgbClr val="002060"/>
                </a:solidFill>
                <a:latin typeface="Calibri" panose="020F0502020204030204" pitchFamily="34" charset="0"/>
                <a:ea typeface="Calibri" panose="020F0502020204030204" pitchFamily="34" charset="0"/>
                <a:cs typeface="Times New Roman" panose="02020603050405020304" pitchFamily="18" charset="0"/>
              </a:rPr>
              <a:t>“Có công mài sắt, có ngày nên kim”</a:t>
            </a:r>
            <a:endParaRPr lang="vi-VN" sz="1800" b="1" i="1">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56810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26" presetClass="emph" presetSubtype="0" repeatCount="indefinite" fill="hold" grpId="1" nodeType="withEffect">
                                  <p:stCondLst>
                                    <p:cond delay="0"/>
                                  </p:stCondLst>
                                  <p:endCondLst>
                                    <p:cond evt="onNext" delay="0">
                                      <p:tgtEl>
                                        <p:sldTgt/>
                                      </p:tgtEl>
                                    </p:cond>
                                  </p:endCondLst>
                                  <p:childTnLst>
                                    <p:animEffect transition="out" filter="fade">
                                      <p:cBhvr>
                                        <p:cTn id="41" dur="1000" tmFilter="0, 0; .2, .5; .8, .5; 1, 0"/>
                                        <p:tgtEl>
                                          <p:spTgt spid="22"/>
                                        </p:tgtEl>
                                      </p:cBhvr>
                                    </p:animEffect>
                                    <p:animScale>
                                      <p:cBhvr>
                                        <p:cTn id="42" dur="500" autoRev="1" fill="hold"/>
                                        <p:tgtEl>
                                          <p:spTgt spid="22"/>
                                        </p:tgtEl>
                                      </p:cBhvr>
                                      <p:by x="105000" y="105000"/>
                                    </p:animScale>
                                  </p:childTnLst>
                                </p:cTn>
                              </p:par>
                              <p:par>
                                <p:cTn id="43" presetID="26" presetClass="emph" presetSubtype="0" repeatCount="indefinite" fill="hold" grpId="1" nodeType="withEffect">
                                  <p:stCondLst>
                                    <p:cond delay="0"/>
                                  </p:stCondLst>
                                  <p:endCondLst>
                                    <p:cond evt="onNext" delay="0">
                                      <p:tgtEl>
                                        <p:sldTgt/>
                                      </p:tgtEl>
                                    </p:cond>
                                  </p:endCondLst>
                                  <p:childTnLst>
                                    <p:animEffect transition="out" filter="fade">
                                      <p:cBhvr>
                                        <p:cTn id="44" dur="1000" tmFilter="0, 0; .2, .5; .8, .5; 1, 0"/>
                                        <p:tgtEl>
                                          <p:spTgt spid="23"/>
                                        </p:tgtEl>
                                      </p:cBhvr>
                                    </p:animEffect>
                                    <p:animScale>
                                      <p:cBhvr>
                                        <p:cTn id="45" dur="500" autoRev="1" fill="hold"/>
                                        <p:tgtEl>
                                          <p:spTgt spid="23"/>
                                        </p:tgtEl>
                                      </p:cBhvr>
                                      <p:by x="105000" y="105000"/>
                                    </p:animScale>
                                  </p:childTnLst>
                                </p:cTn>
                              </p:par>
                              <p:par>
                                <p:cTn id="46" presetID="26" presetClass="emph" presetSubtype="0" repeatCount="indefinite" fill="hold" grpId="1" nodeType="withEffect">
                                  <p:stCondLst>
                                    <p:cond delay="0"/>
                                  </p:stCondLst>
                                  <p:endCondLst>
                                    <p:cond evt="onNext" delay="0">
                                      <p:tgtEl>
                                        <p:sldTgt/>
                                      </p:tgtEl>
                                    </p:cond>
                                  </p:endCondLst>
                                  <p:childTnLst>
                                    <p:animEffect transition="out" filter="fade">
                                      <p:cBhvr>
                                        <p:cTn id="47" dur="1000" tmFilter="0, 0; .2, .5; .8, .5; 1, 0"/>
                                        <p:tgtEl>
                                          <p:spTgt spid="6"/>
                                        </p:tgtEl>
                                      </p:cBhvr>
                                    </p:animEffect>
                                    <p:animScale>
                                      <p:cBhvr>
                                        <p:cTn id="48" dur="500" autoRev="1" fill="hold"/>
                                        <p:tgtEl>
                                          <p:spTgt spid="6"/>
                                        </p:tgtEl>
                                      </p:cBhvr>
                                      <p:by x="105000" y="105000"/>
                                    </p:animScale>
                                  </p:childTnLst>
                                </p:cTn>
                              </p:par>
                              <p:par>
                                <p:cTn id="49" presetID="26" presetClass="emph" presetSubtype="0" repeatCount="indefinite" fill="hold" grpId="1" nodeType="withEffect">
                                  <p:stCondLst>
                                    <p:cond delay="0"/>
                                  </p:stCondLst>
                                  <p:endCondLst>
                                    <p:cond evt="onNext" delay="0">
                                      <p:tgtEl>
                                        <p:sldTgt/>
                                      </p:tgtEl>
                                    </p:cond>
                                  </p:endCondLst>
                                  <p:childTnLst>
                                    <p:animEffect transition="out" filter="fade">
                                      <p:cBhvr>
                                        <p:cTn id="50" dur="1000" tmFilter="0, 0; .2, .5; .8, .5; 1, 0"/>
                                        <p:tgtEl>
                                          <p:spTgt spid="10"/>
                                        </p:tgtEl>
                                      </p:cBhvr>
                                    </p:animEffect>
                                    <p:animScale>
                                      <p:cBhvr>
                                        <p:cTn id="51" dur="500" autoRev="1" fill="hold"/>
                                        <p:tgtEl>
                                          <p:spTgt spid="10"/>
                                        </p:tgtEl>
                                      </p:cBhvr>
                                      <p:by x="105000" y="105000"/>
                                    </p:animScale>
                                  </p:childTnLst>
                                </p:cTn>
                              </p:par>
                              <p:par>
                                <p:cTn id="52" presetID="26" presetClass="emph" presetSubtype="0" repeatCount="indefinite" fill="hold" grpId="1" nodeType="withEffect">
                                  <p:stCondLst>
                                    <p:cond delay="0"/>
                                  </p:stCondLst>
                                  <p:endCondLst>
                                    <p:cond evt="onNext" delay="0">
                                      <p:tgtEl>
                                        <p:sldTgt/>
                                      </p:tgtEl>
                                    </p:cond>
                                  </p:endCondLst>
                                  <p:childTnLst>
                                    <p:animEffect transition="out" filter="fade">
                                      <p:cBhvr>
                                        <p:cTn id="53" dur="1000" tmFilter="0, 0; .2, .5; .8, .5; 1, 0"/>
                                        <p:tgtEl>
                                          <p:spTgt spid="4"/>
                                        </p:tgtEl>
                                      </p:cBhvr>
                                    </p:animEffect>
                                    <p:animScale>
                                      <p:cBhvr>
                                        <p:cTn id="54" dur="500" autoRev="1" fill="hold"/>
                                        <p:tgtEl>
                                          <p:spTgt spid="4"/>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1000" tmFilter="0, 0; .2, .5; .8, .5; 1, 0"/>
                                        <p:tgtEl>
                                          <p:spTgt spid="5"/>
                                        </p:tgtEl>
                                      </p:cBhvr>
                                    </p:animEffect>
                                    <p:animScale>
                                      <p:cBhvr>
                                        <p:cTn id="57" dur="500" autoRev="1" fill="hold"/>
                                        <p:tgtEl>
                                          <p:spTgt spid="5"/>
                                        </p:tgtEl>
                                      </p:cBhvr>
                                      <p:by x="105000" y="105000"/>
                                    </p:animScale>
                                  </p:childTnLst>
                                </p:cTn>
                              </p:par>
                              <p:par>
                                <p:cTn id="58" presetID="42" presetClass="entr" presetSubtype="0"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16" presetClass="entr" presetSubtype="21" fill="hold" nodeType="with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barn(inVertical)">
                                      <p:cBhvr>
                                        <p:cTn id="6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id="{2B7810E6-3F6A-42B8-88B6-473D16B1A2BB}"/>
              </a:ext>
            </a:extLst>
          </p:cNvPr>
          <p:cNvSpPr/>
          <p:nvPr/>
        </p:nvSpPr>
        <p:spPr>
          <a:xfrm>
            <a:off x="2474030" y="3096350"/>
            <a:ext cx="1715421" cy="1715421"/>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sp>
        <p:nvSpPr>
          <p:cNvPr id="5" name="椭圆 4">
            <a:extLst>
              <a:ext uri="{FF2B5EF4-FFF2-40B4-BE49-F238E27FC236}">
                <a16:creationId xmlns:a16="http://schemas.microsoft.com/office/drawing/2014/main" id="{3DAE0D1A-C18C-462D-9E2C-4A65C61AECA0}"/>
              </a:ext>
            </a:extLst>
          </p:cNvPr>
          <p:cNvSpPr/>
          <p:nvPr/>
        </p:nvSpPr>
        <p:spPr>
          <a:xfrm>
            <a:off x="51674" y="3233884"/>
            <a:ext cx="1577886" cy="157788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sp>
        <p:nvSpPr>
          <p:cNvPr id="6" name="椭圆 5">
            <a:extLst>
              <a:ext uri="{FF2B5EF4-FFF2-40B4-BE49-F238E27FC236}">
                <a16:creationId xmlns:a16="http://schemas.microsoft.com/office/drawing/2014/main" id="{27020907-42DE-441D-B558-D04CF2D2FE95}"/>
              </a:ext>
            </a:extLst>
          </p:cNvPr>
          <p:cNvSpPr/>
          <p:nvPr/>
        </p:nvSpPr>
        <p:spPr>
          <a:xfrm>
            <a:off x="7829932" y="2022717"/>
            <a:ext cx="1211168" cy="1211168"/>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sp>
        <p:nvSpPr>
          <p:cNvPr id="10" name="椭圆 9">
            <a:extLst>
              <a:ext uri="{FF2B5EF4-FFF2-40B4-BE49-F238E27FC236}">
                <a16:creationId xmlns:a16="http://schemas.microsoft.com/office/drawing/2014/main" id="{7DA23B47-F7D7-4911-BD6D-B6C2AB13EDAB}"/>
              </a:ext>
            </a:extLst>
          </p:cNvPr>
          <p:cNvSpPr/>
          <p:nvPr/>
        </p:nvSpPr>
        <p:spPr>
          <a:xfrm>
            <a:off x="7514442" y="2402118"/>
            <a:ext cx="1238909" cy="12389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pic>
        <p:nvPicPr>
          <p:cNvPr id="19" name="图片 18">
            <a:extLst>
              <a:ext uri="{FF2B5EF4-FFF2-40B4-BE49-F238E27FC236}">
                <a16:creationId xmlns:a16="http://schemas.microsoft.com/office/drawing/2014/main" id="{072D74B1-8805-4ABB-90FA-8A1540D84D7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3606" t="-1143" r="26891" b="81649"/>
          <a:stretch/>
        </p:blipFill>
        <p:spPr>
          <a:xfrm>
            <a:off x="7062731" y="-45462"/>
            <a:ext cx="1759359" cy="734162"/>
          </a:xfrm>
          <a:prstGeom prst="rect">
            <a:avLst/>
          </a:prstGeom>
        </p:spPr>
      </p:pic>
      <p:sp>
        <p:nvSpPr>
          <p:cNvPr id="22" name="椭圆 21">
            <a:extLst>
              <a:ext uri="{FF2B5EF4-FFF2-40B4-BE49-F238E27FC236}">
                <a16:creationId xmlns:a16="http://schemas.microsoft.com/office/drawing/2014/main" id="{AA96C5E8-266D-475D-A9D2-6DFB0D82BFFF}"/>
              </a:ext>
            </a:extLst>
          </p:cNvPr>
          <p:cNvSpPr/>
          <p:nvPr/>
        </p:nvSpPr>
        <p:spPr>
          <a:xfrm>
            <a:off x="-305626" y="-258119"/>
            <a:ext cx="887327" cy="887327"/>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sp>
        <p:nvSpPr>
          <p:cNvPr id="23" name="椭圆 22">
            <a:extLst>
              <a:ext uri="{FF2B5EF4-FFF2-40B4-BE49-F238E27FC236}">
                <a16:creationId xmlns:a16="http://schemas.microsoft.com/office/drawing/2014/main" id="{892D825C-2FA8-4570-B0B4-80F806B35ABE}"/>
              </a:ext>
            </a:extLst>
          </p:cNvPr>
          <p:cNvSpPr/>
          <p:nvPr/>
        </p:nvSpPr>
        <p:spPr>
          <a:xfrm>
            <a:off x="138038" y="360235"/>
            <a:ext cx="537949" cy="537949"/>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pic>
        <p:nvPicPr>
          <p:cNvPr id="25" name="图片 74">
            <a:extLst>
              <a:ext uri="{FF2B5EF4-FFF2-40B4-BE49-F238E27FC236}">
                <a16:creationId xmlns:a16="http://schemas.microsoft.com/office/drawing/2014/main" id="{CE565F27-2DB3-464F-887A-824D0FF1F29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557909" y="0"/>
            <a:ext cx="483191" cy="627976"/>
          </a:xfrm>
          <a:prstGeom prst="rect">
            <a:avLst/>
          </a:prstGeom>
        </p:spPr>
      </p:pic>
      <p:sp>
        <p:nvSpPr>
          <p:cNvPr id="24" name="Hộp Văn bản 23">
            <a:extLst>
              <a:ext uri="{FF2B5EF4-FFF2-40B4-BE49-F238E27FC236}">
                <a16:creationId xmlns:a16="http://schemas.microsoft.com/office/drawing/2014/main" id="{3201CCE8-8DC0-5A97-714A-A41290270775}"/>
              </a:ext>
            </a:extLst>
          </p:cNvPr>
          <p:cNvSpPr txBox="1"/>
          <p:nvPr/>
        </p:nvSpPr>
        <p:spPr>
          <a:xfrm>
            <a:off x="6683" y="666837"/>
            <a:ext cx="9135663" cy="2889013"/>
          </a:xfrm>
          <a:prstGeom prst="rect">
            <a:avLst/>
          </a:prstGeom>
          <a:noFill/>
        </p:spPr>
        <p:txBody>
          <a:bodyPr wrap="square" lIns="68580" tIns="34290" rIns="68580" bIns="34290">
            <a:spAutoFit/>
          </a:bodyPr>
          <a:lstStyle/>
          <a:p>
            <a:pPr algn="just">
              <a:lnSpc>
                <a:spcPct val="107000"/>
              </a:lnSpc>
              <a:spcAft>
                <a:spcPts val="600"/>
              </a:spcAft>
            </a:pPr>
            <a:r>
              <a:rPr lang="en-US" sz="2100" b="1" i="1">
                <a:solidFill>
                  <a:srgbClr val="002060"/>
                </a:solidFill>
                <a:latin typeface="Calibri" panose="020F0502020204030204" pitchFamily="34" charset="0"/>
                <a:ea typeface="Times New Roman" panose="02020603050405020304" pitchFamily="18" charset="0"/>
                <a:cs typeface="Times New Roman" panose="02020603050405020304" pitchFamily="18" charset="0"/>
              </a:rPr>
              <a:t>Mở bài: </a:t>
            </a:r>
          </a:p>
          <a:p>
            <a:pPr algn="just">
              <a:lnSpc>
                <a:spcPct val="107000"/>
              </a:lnSpc>
              <a:spcAft>
                <a:spcPts val="600"/>
              </a:spcAft>
            </a:pPr>
            <a:r>
              <a:rPr lang="en-US" sz="2100" b="1" i="1">
                <a:solidFill>
                  <a:srgbClr val="002060"/>
                </a:solidFill>
                <a:latin typeface="Calibri" panose="020F0502020204030204" pitchFamily="34" charset="0"/>
                <a:ea typeface="Times New Roman" panose="02020603050405020304" pitchFamily="18" charset="0"/>
                <a:cs typeface="Times New Roman" panose="02020603050405020304" pitchFamily="18" charset="0"/>
              </a:rPr>
              <a:t>	</a:t>
            </a:r>
            <a:r>
              <a:rPr lang="en-US" sz="2100">
                <a:solidFill>
                  <a:srgbClr val="000000"/>
                </a:solidFill>
                <a:latin typeface="Times New Roman" panose="02020603050405020304" pitchFamily="18" charset="0"/>
                <a:ea typeface="Times New Roman" panose="02020603050405020304" pitchFamily="18" charset="0"/>
              </a:rPr>
              <a:t>Trong cuộc sống, con người ta đều có những thành công đạt được và những ước mơ muốn vươn tới. Và để thực hiện được điều đó thì ta phải có lòng kiên trì, bền bỉ, nỗ lực. Chính vì vậy ông cha ta đã có câu: “Có công mài sắt, có ngày nên kim” để động viên, khích lệ hay nói một cách khác là khuyên răn con cháu, dạy bảo những kinh nghiệm trong đời thường, cuộc sống. Câu tục ngữ được chia làm hai vế, mỗi vế có 4 từ. Hai vế này có hai cặp từ tương ứng với nhau: “Có công – có ngày; mài sắt – nên kim”. Một vế chỉ sự nỗ lực, một vế chỉ thành quả đạt được.</a:t>
            </a:r>
            <a:endParaRPr lang="vi-VN" sz="21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484682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26" presetClass="emph" presetSubtype="0" repeatCount="indefinite" fill="hold" grpId="1" nodeType="withEffect">
                                  <p:stCondLst>
                                    <p:cond delay="0"/>
                                  </p:stCondLst>
                                  <p:endCondLst>
                                    <p:cond evt="onNext" delay="0">
                                      <p:tgtEl>
                                        <p:sldTgt/>
                                      </p:tgtEl>
                                    </p:cond>
                                  </p:endCondLst>
                                  <p:childTnLst>
                                    <p:animEffect transition="out" filter="fade">
                                      <p:cBhvr>
                                        <p:cTn id="41" dur="1000" tmFilter="0, 0; .2, .5; .8, .5; 1, 0"/>
                                        <p:tgtEl>
                                          <p:spTgt spid="22"/>
                                        </p:tgtEl>
                                      </p:cBhvr>
                                    </p:animEffect>
                                    <p:animScale>
                                      <p:cBhvr>
                                        <p:cTn id="42" dur="500" autoRev="1" fill="hold"/>
                                        <p:tgtEl>
                                          <p:spTgt spid="22"/>
                                        </p:tgtEl>
                                      </p:cBhvr>
                                      <p:by x="105000" y="105000"/>
                                    </p:animScale>
                                  </p:childTnLst>
                                </p:cTn>
                              </p:par>
                              <p:par>
                                <p:cTn id="43" presetID="26" presetClass="emph" presetSubtype="0" repeatCount="indefinite" fill="hold" grpId="1" nodeType="withEffect">
                                  <p:stCondLst>
                                    <p:cond delay="0"/>
                                  </p:stCondLst>
                                  <p:endCondLst>
                                    <p:cond evt="onNext" delay="0">
                                      <p:tgtEl>
                                        <p:sldTgt/>
                                      </p:tgtEl>
                                    </p:cond>
                                  </p:endCondLst>
                                  <p:childTnLst>
                                    <p:animEffect transition="out" filter="fade">
                                      <p:cBhvr>
                                        <p:cTn id="44" dur="1000" tmFilter="0, 0; .2, .5; .8, .5; 1, 0"/>
                                        <p:tgtEl>
                                          <p:spTgt spid="23"/>
                                        </p:tgtEl>
                                      </p:cBhvr>
                                    </p:animEffect>
                                    <p:animScale>
                                      <p:cBhvr>
                                        <p:cTn id="45" dur="500" autoRev="1" fill="hold"/>
                                        <p:tgtEl>
                                          <p:spTgt spid="23"/>
                                        </p:tgtEl>
                                      </p:cBhvr>
                                      <p:by x="105000" y="105000"/>
                                    </p:animScale>
                                  </p:childTnLst>
                                </p:cTn>
                              </p:par>
                              <p:par>
                                <p:cTn id="46" presetID="26" presetClass="emph" presetSubtype="0" repeatCount="indefinite" fill="hold" grpId="1" nodeType="withEffect">
                                  <p:stCondLst>
                                    <p:cond delay="0"/>
                                  </p:stCondLst>
                                  <p:endCondLst>
                                    <p:cond evt="onNext" delay="0">
                                      <p:tgtEl>
                                        <p:sldTgt/>
                                      </p:tgtEl>
                                    </p:cond>
                                  </p:endCondLst>
                                  <p:childTnLst>
                                    <p:animEffect transition="out" filter="fade">
                                      <p:cBhvr>
                                        <p:cTn id="47" dur="1000" tmFilter="0, 0; .2, .5; .8, .5; 1, 0"/>
                                        <p:tgtEl>
                                          <p:spTgt spid="6"/>
                                        </p:tgtEl>
                                      </p:cBhvr>
                                    </p:animEffect>
                                    <p:animScale>
                                      <p:cBhvr>
                                        <p:cTn id="48" dur="500" autoRev="1" fill="hold"/>
                                        <p:tgtEl>
                                          <p:spTgt spid="6"/>
                                        </p:tgtEl>
                                      </p:cBhvr>
                                      <p:by x="105000" y="105000"/>
                                    </p:animScale>
                                  </p:childTnLst>
                                </p:cTn>
                              </p:par>
                              <p:par>
                                <p:cTn id="49" presetID="26" presetClass="emph" presetSubtype="0" repeatCount="indefinite" fill="hold" grpId="1" nodeType="withEffect">
                                  <p:stCondLst>
                                    <p:cond delay="0"/>
                                  </p:stCondLst>
                                  <p:endCondLst>
                                    <p:cond evt="onNext" delay="0">
                                      <p:tgtEl>
                                        <p:sldTgt/>
                                      </p:tgtEl>
                                    </p:cond>
                                  </p:endCondLst>
                                  <p:childTnLst>
                                    <p:animEffect transition="out" filter="fade">
                                      <p:cBhvr>
                                        <p:cTn id="50" dur="1000" tmFilter="0, 0; .2, .5; .8, .5; 1, 0"/>
                                        <p:tgtEl>
                                          <p:spTgt spid="10"/>
                                        </p:tgtEl>
                                      </p:cBhvr>
                                    </p:animEffect>
                                    <p:animScale>
                                      <p:cBhvr>
                                        <p:cTn id="51" dur="500" autoRev="1" fill="hold"/>
                                        <p:tgtEl>
                                          <p:spTgt spid="10"/>
                                        </p:tgtEl>
                                      </p:cBhvr>
                                      <p:by x="105000" y="105000"/>
                                    </p:animScale>
                                  </p:childTnLst>
                                </p:cTn>
                              </p:par>
                              <p:par>
                                <p:cTn id="52" presetID="26" presetClass="emph" presetSubtype="0" repeatCount="indefinite" fill="hold" grpId="1" nodeType="withEffect">
                                  <p:stCondLst>
                                    <p:cond delay="0"/>
                                  </p:stCondLst>
                                  <p:endCondLst>
                                    <p:cond evt="onNext" delay="0">
                                      <p:tgtEl>
                                        <p:sldTgt/>
                                      </p:tgtEl>
                                    </p:cond>
                                  </p:endCondLst>
                                  <p:childTnLst>
                                    <p:animEffect transition="out" filter="fade">
                                      <p:cBhvr>
                                        <p:cTn id="53" dur="1000" tmFilter="0, 0; .2, .5; .8, .5; 1, 0"/>
                                        <p:tgtEl>
                                          <p:spTgt spid="4"/>
                                        </p:tgtEl>
                                      </p:cBhvr>
                                    </p:animEffect>
                                    <p:animScale>
                                      <p:cBhvr>
                                        <p:cTn id="54" dur="500" autoRev="1" fill="hold"/>
                                        <p:tgtEl>
                                          <p:spTgt spid="4"/>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1000" tmFilter="0, 0; .2, .5; .8, .5; 1, 0"/>
                                        <p:tgtEl>
                                          <p:spTgt spid="5"/>
                                        </p:tgtEl>
                                      </p:cBhvr>
                                    </p:animEffect>
                                    <p:animScale>
                                      <p:cBhvr>
                                        <p:cTn id="57"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id="{2B7810E6-3F6A-42B8-88B6-473D16B1A2BB}"/>
              </a:ext>
            </a:extLst>
          </p:cNvPr>
          <p:cNvSpPr/>
          <p:nvPr/>
        </p:nvSpPr>
        <p:spPr>
          <a:xfrm>
            <a:off x="2474030" y="3096350"/>
            <a:ext cx="1715421" cy="1715421"/>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sp>
        <p:nvSpPr>
          <p:cNvPr id="5" name="椭圆 4">
            <a:extLst>
              <a:ext uri="{FF2B5EF4-FFF2-40B4-BE49-F238E27FC236}">
                <a16:creationId xmlns:a16="http://schemas.microsoft.com/office/drawing/2014/main" id="{3DAE0D1A-C18C-462D-9E2C-4A65C61AECA0}"/>
              </a:ext>
            </a:extLst>
          </p:cNvPr>
          <p:cNvSpPr/>
          <p:nvPr/>
        </p:nvSpPr>
        <p:spPr>
          <a:xfrm>
            <a:off x="51674" y="3233884"/>
            <a:ext cx="1577886" cy="157788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sp>
        <p:nvSpPr>
          <p:cNvPr id="6" name="椭圆 5">
            <a:extLst>
              <a:ext uri="{FF2B5EF4-FFF2-40B4-BE49-F238E27FC236}">
                <a16:creationId xmlns:a16="http://schemas.microsoft.com/office/drawing/2014/main" id="{27020907-42DE-441D-B558-D04CF2D2FE95}"/>
              </a:ext>
            </a:extLst>
          </p:cNvPr>
          <p:cNvSpPr/>
          <p:nvPr/>
        </p:nvSpPr>
        <p:spPr>
          <a:xfrm>
            <a:off x="7829932" y="2022717"/>
            <a:ext cx="1211168" cy="1211168"/>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sp>
        <p:nvSpPr>
          <p:cNvPr id="10" name="椭圆 9">
            <a:extLst>
              <a:ext uri="{FF2B5EF4-FFF2-40B4-BE49-F238E27FC236}">
                <a16:creationId xmlns:a16="http://schemas.microsoft.com/office/drawing/2014/main" id="{7DA23B47-F7D7-4911-BD6D-B6C2AB13EDAB}"/>
              </a:ext>
            </a:extLst>
          </p:cNvPr>
          <p:cNvSpPr/>
          <p:nvPr/>
        </p:nvSpPr>
        <p:spPr>
          <a:xfrm>
            <a:off x="7514442" y="2402118"/>
            <a:ext cx="1238909" cy="12389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pic>
        <p:nvPicPr>
          <p:cNvPr id="19" name="图片 18">
            <a:extLst>
              <a:ext uri="{FF2B5EF4-FFF2-40B4-BE49-F238E27FC236}">
                <a16:creationId xmlns:a16="http://schemas.microsoft.com/office/drawing/2014/main" id="{072D74B1-8805-4ABB-90FA-8A1540D84D7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3606" t="-1143" r="26891" b="81649"/>
          <a:stretch/>
        </p:blipFill>
        <p:spPr>
          <a:xfrm>
            <a:off x="7062731" y="-45462"/>
            <a:ext cx="1759359" cy="734162"/>
          </a:xfrm>
          <a:prstGeom prst="rect">
            <a:avLst/>
          </a:prstGeom>
        </p:spPr>
      </p:pic>
      <p:sp>
        <p:nvSpPr>
          <p:cNvPr id="22" name="椭圆 21">
            <a:extLst>
              <a:ext uri="{FF2B5EF4-FFF2-40B4-BE49-F238E27FC236}">
                <a16:creationId xmlns:a16="http://schemas.microsoft.com/office/drawing/2014/main" id="{AA96C5E8-266D-475D-A9D2-6DFB0D82BFFF}"/>
              </a:ext>
            </a:extLst>
          </p:cNvPr>
          <p:cNvSpPr/>
          <p:nvPr/>
        </p:nvSpPr>
        <p:spPr>
          <a:xfrm>
            <a:off x="-305626" y="-258119"/>
            <a:ext cx="887327" cy="887327"/>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sp>
        <p:nvSpPr>
          <p:cNvPr id="23" name="椭圆 22">
            <a:extLst>
              <a:ext uri="{FF2B5EF4-FFF2-40B4-BE49-F238E27FC236}">
                <a16:creationId xmlns:a16="http://schemas.microsoft.com/office/drawing/2014/main" id="{892D825C-2FA8-4570-B0B4-80F806B35ABE}"/>
              </a:ext>
            </a:extLst>
          </p:cNvPr>
          <p:cNvSpPr/>
          <p:nvPr/>
        </p:nvSpPr>
        <p:spPr>
          <a:xfrm>
            <a:off x="138038" y="360235"/>
            <a:ext cx="537949" cy="537949"/>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pic>
        <p:nvPicPr>
          <p:cNvPr id="25" name="图片 74">
            <a:extLst>
              <a:ext uri="{FF2B5EF4-FFF2-40B4-BE49-F238E27FC236}">
                <a16:creationId xmlns:a16="http://schemas.microsoft.com/office/drawing/2014/main" id="{CE565F27-2DB3-464F-887A-824D0FF1F29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557909" y="0"/>
            <a:ext cx="483191" cy="627976"/>
          </a:xfrm>
          <a:prstGeom prst="rect">
            <a:avLst/>
          </a:prstGeom>
        </p:spPr>
      </p:pic>
      <p:sp>
        <p:nvSpPr>
          <p:cNvPr id="24" name="Hộp Văn bản 23">
            <a:extLst>
              <a:ext uri="{FF2B5EF4-FFF2-40B4-BE49-F238E27FC236}">
                <a16:creationId xmlns:a16="http://schemas.microsoft.com/office/drawing/2014/main" id="{3201CCE8-8DC0-5A97-714A-A41290270775}"/>
              </a:ext>
            </a:extLst>
          </p:cNvPr>
          <p:cNvSpPr txBox="1"/>
          <p:nvPr/>
        </p:nvSpPr>
        <p:spPr>
          <a:xfrm>
            <a:off x="6683" y="666837"/>
            <a:ext cx="9135663" cy="2220993"/>
          </a:xfrm>
          <a:prstGeom prst="rect">
            <a:avLst/>
          </a:prstGeom>
          <a:noFill/>
        </p:spPr>
        <p:txBody>
          <a:bodyPr wrap="square" lIns="68580" tIns="34290" rIns="68580" bIns="34290">
            <a:spAutoFit/>
          </a:bodyPr>
          <a:lstStyle/>
          <a:p>
            <a:pPr algn="just">
              <a:lnSpc>
                <a:spcPct val="107000"/>
              </a:lnSpc>
              <a:spcAft>
                <a:spcPts val="600"/>
              </a:spcAft>
            </a:pPr>
            <a:r>
              <a:rPr lang="en-US" sz="2100" b="1" i="1">
                <a:solidFill>
                  <a:srgbClr val="002060"/>
                </a:solidFill>
                <a:latin typeface="Calibri" panose="020F0502020204030204" pitchFamily="34" charset="0"/>
                <a:ea typeface="Times New Roman" panose="02020603050405020304" pitchFamily="18" charset="0"/>
                <a:cs typeface="Times New Roman" panose="02020603050405020304" pitchFamily="18" charset="0"/>
              </a:rPr>
              <a:t>Thân bài: </a:t>
            </a:r>
          </a:p>
          <a:p>
            <a:pPr algn="just">
              <a:lnSpc>
                <a:spcPct val="107000"/>
              </a:lnSpc>
              <a:spcAft>
                <a:spcPts val="600"/>
              </a:spcAft>
            </a:pPr>
            <a:r>
              <a:rPr lang="en-US" sz="2100" b="1" i="1">
                <a:solidFill>
                  <a:srgbClr val="002060"/>
                </a:solidFill>
                <a:latin typeface="Calibri" panose="020F0502020204030204" pitchFamily="34" charset="0"/>
                <a:ea typeface="Times New Roman" panose="02020603050405020304" pitchFamily="18" charset="0"/>
                <a:cs typeface="Times New Roman" panose="02020603050405020304" pitchFamily="18" charset="0"/>
              </a:rPr>
              <a:t>	</a:t>
            </a:r>
            <a:r>
              <a:rPr lang="en-US" sz="2100">
                <a:solidFill>
                  <a:srgbClr val="000000"/>
                </a:solidFill>
                <a:latin typeface="Times New Roman" panose="02020603050405020304" pitchFamily="18" charset="0"/>
                <a:ea typeface="Times New Roman" panose="02020603050405020304" pitchFamily="18" charset="0"/>
              </a:rPr>
              <a:t>Cây kim tuy nhỏ nhưng nó rất có ích, tròn trịa, trơn bóng, sắc nét. Để mài được một cây kim như vậy thì thật là khó. Câu tục ngữ này mượn hình ảnh cây kim để nói lên được phẩm chất cao quý truyền thống của dân tộc Việt Nam từ hàng nghìn đời nay. Từ những việc nhỏ như quét nhà, nấu cơm đến những việc lớn như xây dựng đất nước, chống giặc ngoại xâm.</a:t>
            </a:r>
            <a:endParaRPr lang="vi-VN" sz="21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272186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26" presetClass="emph" presetSubtype="0" repeatCount="indefinite" fill="hold" grpId="1" nodeType="withEffect">
                                  <p:stCondLst>
                                    <p:cond delay="0"/>
                                  </p:stCondLst>
                                  <p:endCondLst>
                                    <p:cond evt="onNext" delay="0">
                                      <p:tgtEl>
                                        <p:sldTgt/>
                                      </p:tgtEl>
                                    </p:cond>
                                  </p:endCondLst>
                                  <p:childTnLst>
                                    <p:animEffect transition="out" filter="fade">
                                      <p:cBhvr>
                                        <p:cTn id="41" dur="1000" tmFilter="0, 0; .2, .5; .8, .5; 1, 0"/>
                                        <p:tgtEl>
                                          <p:spTgt spid="22"/>
                                        </p:tgtEl>
                                      </p:cBhvr>
                                    </p:animEffect>
                                    <p:animScale>
                                      <p:cBhvr>
                                        <p:cTn id="42" dur="500" autoRev="1" fill="hold"/>
                                        <p:tgtEl>
                                          <p:spTgt spid="22"/>
                                        </p:tgtEl>
                                      </p:cBhvr>
                                      <p:by x="105000" y="105000"/>
                                    </p:animScale>
                                  </p:childTnLst>
                                </p:cTn>
                              </p:par>
                              <p:par>
                                <p:cTn id="43" presetID="26" presetClass="emph" presetSubtype="0" repeatCount="indefinite" fill="hold" grpId="1" nodeType="withEffect">
                                  <p:stCondLst>
                                    <p:cond delay="0"/>
                                  </p:stCondLst>
                                  <p:endCondLst>
                                    <p:cond evt="onNext" delay="0">
                                      <p:tgtEl>
                                        <p:sldTgt/>
                                      </p:tgtEl>
                                    </p:cond>
                                  </p:endCondLst>
                                  <p:childTnLst>
                                    <p:animEffect transition="out" filter="fade">
                                      <p:cBhvr>
                                        <p:cTn id="44" dur="1000" tmFilter="0, 0; .2, .5; .8, .5; 1, 0"/>
                                        <p:tgtEl>
                                          <p:spTgt spid="23"/>
                                        </p:tgtEl>
                                      </p:cBhvr>
                                    </p:animEffect>
                                    <p:animScale>
                                      <p:cBhvr>
                                        <p:cTn id="45" dur="500" autoRev="1" fill="hold"/>
                                        <p:tgtEl>
                                          <p:spTgt spid="23"/>
                                        </p:tgtEl>
                                      </p:cBhvr>
                                      <p:by x="105000" y="105000"/>
                                    </p:animScale>
                                  </p:childTnLst>
                                </p:cTn>
                              </p:par>
                              <p:par>
                                <p:cTn id="46" presetID="26" presetClass="emph" presetSubtype="0" repeatCount="indefinite" fill="hold" grpId="1" nodeType="withEffect">
                                  <p:stCondLst>
                                    <p:cond delay="0"/>
                                  </p:stCondLst>
                                  <p:endCondLst>
                                    <p:cond evt="onNext" delay="0">
                                      <p:tgtEl>
                                        <p:sldTgt/>
                                      </p:tgtEl>
                                    </p:cond>
                                  </p:endCondLst>
                                  <p:childTnLst>
                                    <p:animEffect transition="out" filter="fade">
                                      <p:cBhvr>
                                        <p:cTn id="47" dur="1000" tmFilter="0, 0; .2, .5; .8, .5; 1, 0"/>
                                        <p:tgtEl>
                                          <p:spTgt spid="6"/>
                                        </p:tgtEl>
                                      </p:cBhvr>
                                    </p:animEffect>
                                    <p:animScale>
                                      <p:cBhvr>
                                        <p:cTn id="48" dur="500" autoRev="1" fill="hold"/>
                                        <p:tgtEl>
                                          <p:spTgt spid="6"/>
                                        </p:tgtEl>
                                      </p:cBhvr>
                                      <p:by x="105000" y="105000"/>
                                    </p:animScale>
                                  </p:childTnLst>
                                </p:cTn>
                              </p:par>
                              <p:par>
                                <p:cTn id="49" presetID="26" presetClass="emph" presetSubtype="0" repeatCount="indefinite" fill="hold" grpId="1" nodeType="withEffect">
                                  <p:stCondLst>
                                    <p:cond delay="0"/>
                                  </p:stCondLst>
                                  <p:endCondLst>
                                    <p:cond evt="onNext" delay="0">
                                      <p:tgtEl>
                                        <p:sldTgt/>
                                      </p:tgtEl>
                                    </p:cond>
                                  </p:endCondLst>
                                  <p:childTnLst>
                                    <p:animEffect transition="out" filter="fade">
                                      <p:cBhvr>
                                        <p:cTn id="50" dur="1000" tmFilter="0, 0; .2, .5; .8, .5; 1, 0"/>
                                        <p:tgtEl>
                                          <p:spTgt spid="10"/>
                                        </p:tgtEl>
                                      </p:cBhvr>
                                    </p:animEffect>
                                    <p:animScale>
                                      <p:cBhvr>
                                        <p:cTn id="51" dur="500" autoRev="1" fill="hold"/>
                                        <p:tgtEl>
                                          <p:spTgt spid="10"/>
                                        </p:tgtEl>
                                      </p:cBhvr>
                                      <p:by x="105000" y="105000"/>
                                    </p:animScale>
                                  </p:childTnLst>
                                </p:cTn>
                              </p:par>
                              <p:par>
                                <p:cTn id="52" presetID="26" presetClass="emph" presetSubtype="0" repeatCount="indefinite" fill="hold" grpId="1" nodeType="withEffect">
                                  <p:stCondLst>
                                    <p:cond delay="0"/>
                                  </p:stCondLst>
                                  <p:endCondLst>
                                    <p:cond evt="onNext" delay="0">
                                      <p:tgtEl>
                                        <p:sldTgt/>
                                      </p:tgtEl>
                                    </p:cond>
                                  </p:endCondLst>
                                  <p:childTnLst>
                                    <p:animEffect transition="out" filter="fade">
                                      <p:cBhvr>
                                        <p:cTn id="53" dur="1000" tmFilter="0, 0; .2, .5; .8, .5; 1, 0"/>
                                        <p:tgtEl>
                                          <p:spTgt spid="4"/>
                                        </p:tgtEl>
                                      </p:cBhvr>
                                    </p:animEffect>
                                    <p:animScale>
                                      <p:cBhvr>
                                        <p:cTn id="54" dur="500" autoRev="1" fill="hold"/>
                                        <p:tgtEl>
                                          <p:spTgt spid="4"/>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1000" tmFilter="0, 0; .2, .5; .8, .5; 1, 0"/>
                                        <p:tgtEl>
                                          <p:spTgt spid="5"/>
                                        </p:tgtEl>
                                      </p:cBhvr>
                                    </p:animEffect>
                                    <p:animScale>
                                      <p:cBhvr>
                                        <p:cTn id="57"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BABA815-2EC0-4698-B31D-75D66391D8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85" y="-105099"/>
            <a:ext cx="9140694" cy="5141640"/>
          </a:xfrm>
          <a:prstGeom prst="rect">
            <a:avLst/>
          </a:prstGeom>
        </p:spPr>
      </p:pic>
      <p:grpSp>
        <p:nvGrpSpPr>
          <p:cNvPr id="15" name="组合 14">
            <a:extLst>
              <a:ext uri="{FF2B5EF4-FFF2-40B4-BE49-F238E27FC236}">
                <a16:creationId xmlns:a16="http://schemas.microsoft.com/office/drawing/2014/main" id="{9F928D08-CBC1-47DA-8C48-8196F1B2EEA6}"/>
              </a:ext>
            </a:extLst>
          </p:cNvPr>
          <p:cNvGrpSpPr/>
          <p:nvPr/>
        </p:nvGrpSpPr>
        <p:grpSpPr>
          <a:xfrm>
            <a:off x="2936716" y="2829221"/>
            <a:ext cx="3221426" cy="136671"/>
            <a:chOff x="1839287" y="5184146"/>
            <a:chExt cx="2767715" cy="95254"/>
          </a:xfrm>
        </p:grpSpPr>
        <p:grpSp>
          <p:nvGrpSpPr>
            <p:cNvPr id="16" name="组合 15">
              <a:extLst>
                <a:ext uri="{FF2B5EF4-FFF2-40B4-BE49-F238E27FC236}">
                  <a16:creationId xmlns:a16="http://schemas.microsoft.com/office/drawing/2014/main" id="{D577B934-137D-471F-92A8-745622A85719}"/>
                </a:ext>
              </a:extLst>
            </p:cNvPr>
            <p:cNvGrpSpPr/>
            <p:nvPr/>
          </p:nvGrpSpPr>
          <p:grpSpPr>
            <a:xfrm>
              <a:off x="2591031" y="5184150"/>
              <a:ext cx="2015971" cy="95250"/>
              <a:chOff x="2425983" y="5170170"/>
              <a:chExt cx="2015971" cy="156210"/>
            </a:xfrm>
          </p:grpSpPr>
          <p:grpSp>
            <p:nvGrpSpPr>
              <p:cNvPr id="28" name="组合 27">
                <a:extLst>
                  <a:ext uri="{FF2B5EF4-FFF2-40B4-BE49-F238E27FC236}">
                    <a16:creationId xmlns:a16="http://schemas.microsoft.com/office/drawing/2014/main" id="{3A04EEC0-C353-4807-9231-1E063470048C}"/>
                  </a:ext>
                </a:extLst>
              </p:cNvPr>
              <p:cNvGrpSpPr/>
              <p:nvPr/>
            </p:nvGrpSpPr>
            <p:grpSpPr>
              <a:xfrm>
                <a:off x="2425983" y="5179695"/>
                <a:ext cx="1009343" cy="146685"/>
                <a:chOff x="2425983" y="5179695"/>
                <a:chExt cx="1009343" cy="146685"/>
              </a:xfrm>
            </p:grpSpPr>
            <p:grpSp>
              <p:nvGrpSpPr>
                <p:cNvPr id="44" name="组合 43">
                  <a:extLst>
                    <a:ext uri="{FF2B5EF4-FFF2-40B4-BE49-F238E27FC236}">
                      <a16:creationId xmlns:a16="http://schemas.microsoft.com/office/drawing/2014/main" id="{E3168D90-88BF-4838-96ED-600CB882BAE9}"/>
                    </a:ext>
                  </a:extLst>
                </p:cNvPr>
                <p:cNvGrpSpPr/>
                <p:nvPr/>
              </p:nvGrpSpPr>
              <p:grpSpPr>
                <a:xfrm>
                  <a:off x="2425983" y="5186045"/>
                  <a:ext cx="504518" cy="140335"/>
                  <a:chOff x="2425983" y="5186045"/>
                  <a:chExt cx="504518" cy="140335"/>
                </a:xfrm>
              </p:grpSpPr>
              <p:grpSp>
                <p:nvGrpSpPr>
                  <p:cNvPr id="52" name="组合 51">
                    <a:extLst>
                      <a:ext uri="{FF2B5EF4-FFF2-40B4-BE49-F238E27FC236}">
                        <a16:creationId xmlns:a16="http://schemas.microsoft.com/office/drawing/2014/main" id="{ABC0AB3A-61F2-4CC9-8F76-A9B55C054955}"/>
                      </a:ext>
                    </a:extLst>
                  </p:cNvPr>
                  <p:cNvGrpSpPr/>
                  <p:nvPr/>
                </p:nvGrpSpPr>
                <p:grpSpPr>
                  <a:xfrm>
                    <a:off x="2425983" y="5189220"/>
                    <a:ext cx="253693" cy="137160"/>
                    <a:chOff x="2425983" y="5189220"/>
                    <a:chExt cx="253693" cy="137160"/>
                  </a:xfrm>
                </p:grpSpPr>
                <p:cxnSp>
                  <p:nvCxnSpPr>
                    <p:cNvPr id="56" name="直接连接符 55">
                      <a:extLst>
                        <a:ext uri="{FF2B5EF4-FFF2-40B4-BE49-F238E27FC236}">
                          <a16:creationId xmlns:a16="http://schemas.microsoft.com/office/drawing/2014/main" id="{BA278040-AE0D-4B79-9A0B-3937FFB327A5}"/>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id="{4B97F930-11FE-4B76-B9EA-6F360ED937BC}"/>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53" name="组合 52">
                    <a:extLst>
                      <a:ext uri="{FF2B5EF4-FFF2-40B4-BE49-F238E27FC236}">
                        <a16:creationId xmlns:a16="http://schemas.microsoft.com/office/drawing/2014/main" id="{8BC2509A-32C5-47D8-A144-AF79AB805221}"/>
                      </a:ext>
                    </a:extLst>
                  </p:cNvPr>
                  <p:cNvGrpSpPr/>
                  <p:nvPr/>
                </p:nvGrpSpPr>
                <p:grpSpPr>
                  <a:xfrm>
                    <a:off x="2676808" y="5186045"/>
                    <a:ext cx="253693" cy="137160"/>
                    <a:chOff x="2425983" y="5189220"/>
                    <a:chExt cx="253693" cy="137160"/>
                  </a:xfrm>
                </p:grpSpPr>
                <p:cxnSp>
                  <p:nvCxnSpPr>
                    <p:cNvPr id="54" name="直接连接符 53">
                      <a:extLst>
                        <a:ext uri="{FF2B5EF4-FFF2-40B4-BE49-F238E27FC236}">
                          <a16:creationId xmlns:a16="http://schemas.microsoft.com/office/drawing/2014/main" id="{8FB7C591-8E2E-48EB-A211-BD5B74B8EEB1}"/>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id="{3D991750-E596-42DE-9919-241299CBDB32}"/>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nvGrpSpPr>
                <p:cNvPr id="45" name="组合 44">
                  <a:extLst>
                    <a:ext uri="{FF2B5EF4-FFF2-40B4-BE49-F238E27FC236}">
                      <a16:creationId xmlns:a16="http://schemas.microsoft.com/office/drawing/2014/main" id="{5B35DF56-71FE-448A-838A-CFB36F4682E0}"/>
                    </a:ext>
                  </a:extLst>
                </p:cNvPr>
                <p:cNvGrpSpPr/>
                <p:nvPr/>
              </p:nvGrpSpPr>
              <p:grpSpPr>
                <a:xfrm>
                  <a:off x="2930808" y="5179695"/>
                  <a:ext cx="504518" cy="140335"/>
                  <a:chOff x="2425983" y="5186045"/>
                  <a:chExt cx="504518" cy="140335"/>
                </a:xfrm>
              </p:grpSpPr>
              <p:grpSp>
                <p:nvGrpSpPr>
                  <p:cNvPr id="46" name="组合 45">
                    <a:extLst>
                      <a:ext uri="{FF2B5EF4-FFF2-40B4-BE49-F238E27FC236}">
                        <a16:creationId xmlns:a16="http://schemas.microsoft.com/office/drawing/2014/main" id="{A1C008D4-5B1E-4E08-A537-4A6ED56F4EF3}"/>
                      </a:ext>
                    </a:extLst>
                  </p:cNvPr>
                  <p:cNvGrpSpPr/>
                  <p:nvPr/>
                </p:nvGrpSpPr>
                <p:grpSpPr>
                  <a:xfrm>
                    <a:off x="2425983" y="5189220"/>
                    <a:ext cx="253693" cy="137160"/>
                    <a:chOff x="2425983" y="5189220"/>
                    <a:chExt cx="253693" cy="137160"/>
                  </a:xfrm>
                </p:grpSpPr>
                <p:cxnSp>
                  <p:nvCxnSpPr>
                    <p:cNvPr id="50" name="直接连接符 49">
                      <a:extLst>
                        <a:ext uri="{FF2B5EF4-FFF2-40B4-BE49-F238E27FC236}">
                          <a16:creationId xmlns:a16="http://schemas.microsoft.com/office/drawing/2014/main" id="{8962AF4E-C2B4-4C61-A64D-16D369D4101B}"/>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AF01E6DB-BD06-4F3E-B418-8E4431EEBED1}"/>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47" name="组合 46">
                    <a:extLst>
                      <a:ext uri="{FF2B5EF4-FFF2-40B4-BE49-F238E27FC236}">
                        <a16:creationId xmlns:a16="http://schemas.microsoft.com/office/drawing/2014/main" id="{A41ED293-A4FC-4106-8EC7-5EE00D610F94}"/>
                      </a:ext>
                    </a:extLst>
                  </p:cNvPr>
                  <p:cNvGrpSpPr/>
                  <p:nvPr/>
                </p:nvGrpSpPr>
                <p:grpSpPr>
                  <a:xfrm>
                    <a:off x="2676808" y="5186045"/>
                    <a:ext cx="253693" cy="137160"/>
                    <a:chOff x="2425983" y="5189220"/>
                    <a:chExt cx="253693" cy="137160"/>
                  </a:xfrm>
                </p:grpSpPr>
                <p:cxnSp>
                  <p:nvCxnSpPr>
                    <p:cNvPr id="48" name="直接连接符 47">
                      <a:extLst>
                        <a:ext uri="{FF2B5EF4-FFF2-40B4-BE49-F238E27FC236}">
                          <a16:creationId xmlns:a16="http://schemas.microsoft.com/office/drawing/2014/main" id="{65C60AB7-0C14-4587-BD87-C8D88AD31F63}"/>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id="{2F5AFBF0-84AA-4E7C-8096-B330C6905734}"/>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nvGrpSpPr>
              <p:cNvPr id="29" name="组合 28">
                <a:extLst>
                  <a:ext uri="{FF2B5EF4-FFF2-40B4-BE49-F238E27FC236}">
                    <a16:creationId xmlns:a16="http://schemas.microsoft.com/office/drawing/2014/main" id="{43F09D8A-7AA2-4647-BFD1-CEFCDB814F50}"/>
                  </a:ext>
                </a:extLst>
              </p:cNvPr>
              <p:cNvGrpSpPr/>
              <p:nvPr/>
            </p:nvGrpSpPr>
            <p:grpSpPr>
              <a:xfrm>
                <a:off x="3432611" y="5170170"/>
                <a:ext cx="1009343" cy="146685"/>
                <a:chOff x="2425983" y="5179695"/>
                <a:chExt cx="1009343" cy="146685"/>
              </a:xfrm>
            </p:grpSpPr>
            <p:grpSp>
              <p:nvGrpSpPr>
                <p:cNvPr id="30" name="组合 29">
                  <a:extLst>
                    <a:ext uri="{FF2B5EF4-FFF2-40B4-BE49-F238E27FC236}">
                      <a16:creationId xmlns:a16="http://schemas.microsoft.com/office/drawing/2014/main" id="{AF08E449-FEC8-43DE-A7B3-E0E30FECBDB0}"/>
                    </a:ext>
                  </a:extLst>
                </p:cNvPr>
                <p:cNvGrpSpPr/>
                <p:nvPr/>
              </p:nvGrpSpPr>
              <p:grpSpPr>
                <a:xfrm>
                  <a:off x="2425983" y="5186045"/>
                  <a:ext cx="504518" cy="140335"/>
                  <a:chOff x="2425983" y="5186045"/>
                  <a:chExt cx="504518" cy="140335"/>
                </a:xfrm>
              </p:grpSpPr>
              <p:grpSp>
                <p:nvGrpSpPr>
                  <p:cNvPr id="38" name="组合 37">
                    <a:extLst>
                      <a:ext uri="{FF2B5EF4-FFF2-40B4-BE49-F238E27FC236}">
                        <a16:creationId xmlns:a16="http://schemas.microsoft.com/office/drawing/2014/main" id="{5C6A4EC3-7785-4A60-853B-9E56F0893C38}"/>
                      </a:ext>
                    </a:extLst>
                  </p:cNvPr>
                  <p:cNvGrpSpPr/>
                  <p:nvPr/>
                </p:nvGrpSpPr>
                <p:grpSpPr>
                  <a:xfrm>
                    <a:off x="2425983" y="5189220"/>
                    <a:ext cx="253693" cy="137160"/>
                    <a:chOff x="2425983" y="5189220"/>
                    <a:chExt cx="253693" cy="137160"/>
                  </a:xfrm>
                </p:grpSpPr>
                <p:cxnSp>
                  <p:nvCxnSpPr>
                    <p:cNvPr id="42" name="直接连接符 41">
                      <a:extLst>
                        <a:ext uri="{FF2B5EF4-FFF2-40B4-BE49-F238E27FC236}">
                          <a16:creationId xmlns:a16="http://schemas.microsoft.com/office/drawing/2014/main" id="{2B1BBD35-240F-4421-B5CA-7D5220028503}"/>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id="{8FEF4AEA-A4A4-4420-AAA0-631E396565DD}"/>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39" name="组合 38">
                    <a:extLst>
                      <a:ext uri="{FF2B5EF4-FFF2-40B4-BE49-F238E27FC236}">
                        <a16:creationId xmlns:a16="http://schemas.microsoft.com/office/drawing/2014/main" id="{71182518-79A1-4254-B4DD-5F03D89FA7A3}"/>
                      </a:ext>
                    </a:extLst>
                  </p:cNvPr>
                  <p:cNvGrpSpPr/>
                  <p:nvPr/>
                </p:nvGrpSpPr>
                <p:grpSpPr>
                  <a:xfrm>
                    <a:off x="2676808" y="5186045"/>
                    <a:ext cx="253693" cy="137160"/>
                    <a:chOff x="2425983" y="5189220"/>
                    <a:chExt cx="253693" cy="137160"/>
                  </a:xfrm>
                </p:grpSpPr>
                <p:cxnSp>
                  <p:nvCxnSpPr>
                    <p:cNvPr id="40" name="直接连接符 39">
                      <a:extLst>
                        <a:ext uri="{FF2B5EF4-FFF2-40B4-BE49-F238E27FC236}">
                          <a16:creationId xmlns:a16="http://schemas.microsoft.com/office/drawing/2014/main" id="{F853FC5F-0598-49A2-BCEB-9D46AA1EFC80}"/>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45861C6C-8AAC-4546-9FED-5C6AA5B273EC}"/>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nvGrpSpPr>
                <p:cNvPr id="31" name="组合 30">
                  <a:extLst>
                    <a:ext uri="{FF2B5EF4-FFF2-40B4-BE49-F238E27FC236}">
                      <a16:creationId xmlns:a16="http://schemas.microsoft.com/office/drawing/2014/main" id="{13883051-94D2-4FC8-8956-00028E125C04}"/>
                    </a:ext>
                  </a:extLst>
                </p:cNvPr>
                <p:cNvGrpSpPr/>
                <p:nvPr/>
              </p:nvGrpSpPr>
              <p:grpSpPr>
                <a:xfrm>
                  <a:off x="2930808" y="5179695"/>
                  <a:ext cx="504518" cy="140335"/>
                  <a:chOff x="2425983" y="5186045"/>
                  <a:chExt cx="504518" cy="140335"/>
                </a:xfrm>
              </p:grpSpPr>
              <p:grpSp>
                <p:nvGrpSpPr>
                  <p:cNvPr id="32" name="组合 31">
                    <a:extLst>
                      <a:ext uri="{FF2B5EF4-FFF2-40B4-BE49-F238E27FC236}">
                        <a16:creationId xmlns:a16="http://schemas.microsoft.com/office/drawing/2014/main" id="{AA0852F7-EF8F-470F-8C46-3EEC5502928A}"/>
                      </a:ext>
                    </a:extLst>
                  </p:cNvPr>
                  <p:cNvGrpSpPr/>
                  <p:nvPr/>
                </p:nvGrpSpPr>
                <p:grpSpPr>
                  <a:xfrm>
                    <a:off x="2425983" y="5189220"/>
                    <a:ext cx="253693" cy="137160"/>
                    <a:chOff x="2425983" y="5189220"/>
                    <a:chExt cx="253693" cy="137160"/>
                  </a:xfrm>
                </p:grpSpPr>
                <p:cxnSp>
                  <p:nvCxnSpPr>
                    <p:cNvPr id="36" name="直接连接符 35">
                      <a:extLst>
                        <a:ext uri="{FF2B5EF4-FFF2-40B4-BE49-F238E27FC236}">
                          <a16:creationId xmlns:a16="http://schemas.microsoft.com/office/drawing/2014/main" id="{C016293A-5F02-4A33-8C03-943D25BC8B1C}"/>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954877A3-84A8-44EB-86BA-CD3619B7D870}"/>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33" name="组合 32">
                    <a:extLst>
                      <a:ext uri="{FF2B5EF4-FFF2-40B4-BE49-F238E27FC236}">
                        <a16:creationId xmlns:a16="http://schemas.microsoft.com/office/drawing/2014/main" id="{11D56664-0055-4964-9581-B8590E5C2168}"/>
                      </a:ext>
                    </a:extLst>
                  </p:cNvPr>
                  <p:cNvGrpSpPr/>
                  <p:nvPr/>
                </p:nvGrpSpPr>
                <p:grpSpPr>
                  <a:xfrm>
                    <a:off x="2676808" y="5186045"/>
                    <a:ext cx="253693" cy="137160"/>
                    <a:chOff x="2425983" y="5189220"/>
                    <a:chExt cx="253693" cy="137160"/>
                  </a:xfrm>
                </p:grpSpPr>
                <p:cxnSp>
                  <p:nvCxnSpPr>
                    <p:cNvPr id="34" name="直接连接符 33">
                      <a:extLst>
                        <a:ext uri="{FF2B5EF4-FFF2-40B4-BE49-F238E27FC236}">
                          <a16:creationId xmlns:a16="http://schemas.microsoft.com/office/drawing/2014/main" id="{F3D755C6-89D4-4AD9-9437-B3DC4B826533}"/>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4D6746C3-0B2E-46B5-8A5F-2A7065EC6002}"/>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grpSp>
          <p:nvGrpSpPr>
            <p:cNvPr id="17" name="组合 16">
              <a:extLst>
                <a:ext uri="{FF2B5EF4-FFF2-40B4-BE49-F238E27FC236}">
                  <a16:creationId xmlns:a16="http://schemas.microsoft.com/office/drawing/2014/main" id="{083B6EEB-1A8D-4DA8-A1F9-78A7B3C05126}"/>
                </a:ext>
              </a:extLst>
            </p:cNvPr>
            <p:cNvGrpSpPr/>
            <p:nvPr/>
          </p:nvGrpSpPr>
          <p:grpSpPr>
            <a:xfrm>
              <a:off x="1839287" y="5184146"/>
              <a:ext cx="758518" cy="87506"/>
              <a:chOff x="2676808" y="5179695"/>
              <a:chExt cx="758518" cy="143510"/>
            </a:xfrm>
          </p:grpSpPr>
          <p:grpSp>
            <p:nvGrpSpPr>
              <p:cNvPr id="18" name="组合 17">
                <a:extLst>
                  <a:ext uri="{FF2B5EF4-FFF2-40B4-BE49-F238E27FC236}">
                    <a16:creationId xmlns:a16="http://schemas.microsoft.com/office/drawing/2014/main" id="{45CF4E7A-635B-4350-BD21-2FFC7E3D641D}"/>
                  </a:ext>
                </a:extLst>
              </p:cNvPr>
              <p:cNvGrpSpPr/>
              <p:nvPr/>
            </p:nvGrpSpPr>
            <p:grpSpPr>
              <a:xfrm>
                <a:off x="2676808" y="5186045"/>
                <a:ext cx="253693" cy="137160"/>
                <a:chOff x="2425983" y="5189220"/>
                <a:chExt cx="253693" cy="137160"/>
              </a:xfrm>
            </p:grpSpPr>
            <p:cxnSp>
              <p:nvCxnSpPr>
                <p:cNvPr id="26" name="直接连接符 25">
                  <a:extLst>
                    <a:ext uri="{FF2B5EF4-FFF2-40B4-BE49-F238E27FC236}">
                      <a16:creationId xmlns:a16="http://schemas.microsoft.com/office/drawing/2014/main" id="{CB579A2F-B672-4872-A880-05766ABA687A}"/>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4A507684-B782-4CCC-9BEA-8401E4F97048}"/>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19" name="组合 18">
                <a:extLst>
                  <a:ext uri="{FF2B5EF4-FFF2-40B4-BE49-F238E27FC236}">
                    <a16:creationId xmlns:a16="http://schemas.microsoft.com/office/drawing/2014/main" id="{FA7EDAAB-1F76-4B0B-95B7-EDD3C99DCF62}"/>
                  </a:ext>
                </a:extLst>
              </p:cNvPr>
              <p:cNvGrpSpPr/>
              <p:nvPr/>
            </p:nvGrpSpPr>
            <p:grpSpPr>
              <a:xfrm>
                <a:off x="2930808" y="5179695"/>
                <a:ext cx="504518" cy="140335"/>
                <a:chOff x="2425983" y="5186045"/>
                <a:chExt cx="504518" cy="140335"/>
              </a:xfrm>
            </p:grpSpPr>
            <p:grpSp>
              <p:nvGrpSpPr>
                <p:cNvPr id="20" name="组合 19">
                  <a:extLst>
                    <a:ext uri="{FF2B5EF4-FFF2-40B4-BE49-F238E27FC236}">
                      <a16:creationId xmlns:a16="http://schemas.microsoft.com/office/drawing/2014/main" id="{834324F8-997A-4820-9FCC-F7EAC809AF94}"/>
                    </a:ext>
                  </a:extLst>
                </p:cNvPr>
                <p:cNvGrpSpPr/>
                <p:nvPr/>
              </p:nvGrpSpPr>
              <p:grpSpPr>
                <a:xfrm>
                  <a:off x="2425983" y="5189220"/>
                  <a:ext cx="253693" cy="137160"/>
                  <a:chOff x="2425983" y="5189220"/>
                  <a:chExt cx="253693" cy="137160"/>
                </a:xfrm>
              </p:grpSpPr>
              <p:cxnSp>
                <p:nvCxnSpPr>
                  <p:cNvPr id="24" name="直接连接符 23">
                    <a:extLst>
                      <a:ext uri="{FF2B5EF4-FFF2-40B4-BE49-F238E27FC236}">
                        <a16:creationId xmlns:a16="http://schemas.microsoft.com/office/drawing/2014/main" id="{79B0D6E4-BBCF-4986-9701-BD340734C446}"/>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49D3BFD0-7F67-407E-A629-420D0559349B}"/>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21" name="组合 20">
                  <a:extLst>
                    <a:ext uri="{FF2B5EF4-FFF2-40B4-BE49-F238E27FC236}">
                      <a16:creationId xmlns:a16="http://schemas.microsoft.com/office/drawing/2014/main" id="{2BBEAB88-9923-4EB8-A058-CF71B92027F3}"/>
                    </a:ext>
                  </a:extLst>
                </p:cNvPr>
                <p:cNvGrpSpPr/>
                <p:nvPr/>
              </p:nvGrpSpPr>
              <p:grpSpPr>
                <a:xfrm>
                  <a:off x="2676808" y="5186045"/>
                  <a:ext cx="253693" cy="137160"/>
                  <a:chOff x="2425983" y="5189220"/>
                  <a:chExt cx="253693" cy="137160"/>
                </a:xfrm>
              </p:grpSpPr>
              <p:cxnSp>
                <p:nvCxnSpPr>
                  <p:cNvPr id="22" name="直接连接符 21">
                    <a:extLst>
                      <a:ext uri="{FF2B5EF4-FFF2-40B4-BE49-F238E27FC236}">
                        <a16:creationId xmlns:a16="http://schemas.microsoft.com/office/drawing/2014/main" id="{D9F1A1D6-1DCF-468C-9AAC-633AECED1746}"/>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85009E07-6E68-4671-8847-5703C04CFA6D}"/>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sp>
        <p:nvSpPr>
          <p:cNvPr id="2" name="TextBox 1">
            <a:extLst>
              <a:ext uri="{FF2B5EF4-FFF2-40B4-BE49-F238E27FC236}">
                <a16:creationId xmlns:a16="http://schemas.microsoft.com/office/drawing/2014/main" id="{DD8C6575-801C-4F6E-839C-957AA570E83A}"/>
              </a:ext>
            </a:extLst>
          </p:cNvPr>
          <p:cNvSpPr txBox="1"/>
          <p:nvPr/>
        </p:nvSpPr>
        <p:spPr>
          <a:xfrm>
            <a:off x="3084205" y="230646"/>
            <a:ext cx="2625013" cy="530915"/>
          </a:xfrm>
          <a:prstGeom prst="rect">
            <a:avLst/>
          </a:prstGeom>
          <a:noFill/>
        </p:spPr>
        <p:txBody>
          <a:bodyPr wrap="square" lIns="68580" tIns="34290" rIns="68580" bIns="34290" rtlCol="0">
            <a:spAutoFit/>
          </a:bodyPr>
          <a:lstStyle/>
          <a:p>
            <a:pPr defTabSz="685663"/>
            <a:r>
              <a:rPr lang="en-US" sz="3000" b="1" dirty="0" err="1">
                <a:solidFill>
                  <a:srgbClr val="FFBF53">
                    <a:lumMod val="50000"/>
                  </a:srgbClr>
                </a:solidFill>
                <a:latin typeface="Times New Roman" panose="02020603050405020304" pitchFamily="18" charset="0"/>
                <a:cs typeface="Times New Roman" panose="02020603050405020304" pitchFamily="18" charset="0"/>
              </a:rPr>
              <a:t>Tiết</a:t>
            </a:r>
            <a:r>
              <a:rPr lang="en-US" sz="3000" b="1" dirty="0">
                <a:solidFill>
                  <a:srgbClr val="FFBF53">
                    <a:lumMod val="50000"/>
                  </a:srgbClr>
                </a:solidFill>
                <a:latin typeface="Times New Roman" panose="02020603050405020304" pitchFamily="18" charset="0"/>
                <a:cs typeface="Times New Roman" panose="02020603050405020304" pitchFamily="18" charset="0"/>
              </a:rPr>
              <a:t>: 92, 93</a:t>
            </a:r>
          </a:p>
        </p:txBody>
      </p:sp>
      <p:sp>
        <p:nvSpPr>
          <p:cNvPr id="58" name="TextBox 57">
            <a:extLst>
              <a:ext uri="{FF2B5EF4-FFF2-40B4-BE49-F238E27FC236}">
                <a16:creationId xmlns:a16="http://schemas.microsoft.com/office/drawing/2014/main" id="{F877874D-0A72-48B5-A4C2-63E4B1A9DBF2}"/>
              </a:ext>
            </a:extLst>
          </p:cNvPr>
          <p:cNvSpPr txBox="1"/>
          <p:nvPr/>
        </p:nvSpPr>
        <p:spPr>
          <a:xfrm>
            <a:off x="1473741" y="762950"/>
            <a:ext cx="5614153" cy="900247"/>
          </a:xfrm>
          <a:prstGeom prst="rect">
            <a:avLst/>
          </a:prstGeom>
          <a:noFill/>
        </p:spPr>
        <p:txBody>
          <a:bodyPr wrap="square" lIns="68580" tIns="34290" rIns="68580" bIns="34290" rtlCol="0">
            <a:spAutoFit/>
          </a:bodyPr>
          <a:lstStyle/>
          <a:p>
            <a:pPr algn="ctr" defTabSz="685663"/>
            <a:r>
              <a:rPr lang="vi-VN" sz="2700" b="1" dirty="0">
                <a:solidFill>
                  <a:srgbClr val="002060"/>
                </a:solidFill>
                <a:latin typeface="Times New Roman" panose="02020603050405020304" pitchFamily="18" charset="0"/>
                <a:cs typeface="Times New Roman" panose="02020603050405020304" pitchFamily="18" charset="0"/>
              </a:rPr>
              <a:t>VIẾT BÀI </a:t>
            </a:r>
            <a:r>
              <a:rPr lang="vi-VN" sz="2700" b="1">
                <a:solidFill>
                  <a:srgbClr val="002060"/>
                </a:solidFill>
                <a:latin typeface="Times New Roman" panose="02020603050405020304" pitchFamily="18" charset="0"/>
                <a:cs typeface="Times New Roman" panose="02020603050405020304" pitchFamily="18" charset="0"/>
              </a:rPr>
              <a:t>VĂN NGHỊ LUẬN VỀ MỘT VẤN ĐỀ TRONG ĐỜI SỐNG</a:t>
            </a:r>
            <a:endParaRPr lang="vi-VN" sz="27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24249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id="{2B7810E6-3F6A-42B8-88B6-473D16B1A2BB}"/>
              </a:ext>
            </a:extLst>
          </p:cNvPr>
          <p:cNvSpPr/>
          <p:nvPr/>
        </p:nvSpPr>
        <p:spPr>
          <a:xfrm>
            <a:off x="2474030" y="3096350"/>
            <a:ext cx="1715421" cy="1715421"/>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sp>
        <p:nvSpPr>
          <p:cNvPr id="5" name="椭圆 4">
            <a:extLst>
              <a:ext uri="{FF2B5EF4-FFF2-40B4-BE49-F238E27FC236}">
                <a16:creationId xmlns:a16="http://schemas.microsoft.com/office/drawing/2014/main" id="{3DAE0D1A-C18C-462D-9E2C-4A65C61AECA0}"/>
              </a:ext>
            </a:extLst>
          </p:cNvPr>
          <p:cNvSpPr/>
          <p:nvPr/>
        </p:nvSpPr>
        <p:spPr>
          <a:xfrm>
            <a:off x="51674" y="3233884"/>
            <a:ext cx="1577886" cy="157788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sp>
        <p:nvSpPr>
          <p:cNvPr id="6" name="椭圆 5">
            <a:extLst>
              <a:ext uri="{FF2B5EF4-FFF2-40B4-BE49-F238E27FC236}">
                <a16:creationId xmlns:a16="http://schemas.microsoft.com/office/drawing/2014/main" id="{27020907-42DE-441D-B558-D04CF2D2FE95}"/>
              </a:ext>
            </a:extLst>
          </p:cNvPr>
          <p:cNvSpPr/>
          <p:nvPr/>
        </p:nvSpPr>
        <p:spPr>
          <a:xfrm>
            <a:off x="7829932" y="2022717"/>
            <a:ext cx="1211168" cy="1211168"/>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sp>
        <p:nvSpPr>
          <p:cNvPr id="10" name="椭圆 9">
            <a:extLst>
              <a:ext uri="{FF2B5EF4-FFF2-40B4-BE49-F238E27FC236}">
                <a16:creationId xmlns:a16="http://schemas.microsoft.com/office/drawing/2014/main" id="{7DA23B47-F7D7-4911-BD6D-B6C2AB13EDAB}"/>
              </a:ext>
            </a:extLst>
          </p:cNvPr>
          <p:cNvSpPr/>
          <p:nvPr/>
        </p:nvSpPr>
        <p:spPr>
          <a:xfrm>
            <a:off x="7514442" y="2402118"/>
            <a:ext cx="1238909" cy="12389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pic>
        <p:nvPicPr>
          <p:cNvPr id="19" name="图片 18">
            <a:extLst>
              <a:ext uri="{FF2B5EF4-FFF2-40B4-BE49-F238E27FC236}">
                <a16:creationId xmlns:a16="http://schemas.microsoft.com/office/drawing/2014/main" id="{072D74B1-8805-4ABB-90FA-8A1540D84D7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3606" t="-1143" r="26891" b="81649"/>
          <a:stretch/>
        </p:blipFill>
        <p:spPr>
          <a:xfrm>
            <a:off x="7062731" y="-45462"/>
            <a:ext cx="1759359" cy="734162"/>
          </a:xfrm>
          <a:prstGeom prst="rect">
            <a:avLst/>
          </a:prstGeom>
        </p:spPr>
      </p:pic>
      <p:sp>
        <p:nvSpPr>
          <p:cNvPr id="22" name="椭圆 21">
            <a:extLst>
              <a:ext uri="{FF2B5EF4-FFF2-40B4-BE49-F238E27FC236}">
                <a16:creationId xmlns:a16="http://schemas.microsoft.com/office/drawing/2014/main" id="{AA96C5E8-266D-475D-A9D2-6DFB0D82BFFF}"/>
              </a:ext>
            </a:extLst>
          </p:cNvPr>
          <p:cNvSpPr/>
          <p:nvPr/>
        </p:nvSpPr>
        <p:spPr>
          <a:xfrm>
            <a:off x="-305626" y="-258119"/>
            <a:ext cx="887327" cy="887327"/>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sp>
        <p:nvSpPr>
          <p:cNvPr id="23" name="椭圆 22">
            <a:extLst>
              <a:ext uri="{FF2B5EF4-FFF2-40B4-BE49-F238E27FC236}">
                <a16:creationId xmlns:a16="http://schemas.microsoft.com/office/drawing/2014/main" id="{892D825C-2FA8-4570-B0B4-80F806B35ABE}"/>
              </a:ext>
            </a:extLst>
          </p:cNvPr>
          <p:cNvSpPr/>
          <p:nvPr/>
        </p:nvSpPr>
        <p:spPr>
          <a:xfrm>
            <a:off x="138038" y="360235"/>
            <a:ext cx="537949" cy="537949"/>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pic>
        <p:nvPicPr>
          <p:cNvPr id="25" name="图片 74">
            <a:extLst>
              <a:ext uri="{FF2B5EF4-FFF2-40B4-BE49-F238E27FC236}">
                <a16:creationId xmlns:a16="http://schemas.microsoft.com/office/drawing/2014/main" id="{CE565F27-2DB3-464F-887A-824D0FF1F29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557909" y="0"/>
            <a:ext cx="483191" cy="627976"/>
          </a:xfrm>
          <a:prstGeom prst="rect">
            <a:avLst/>
          </a:prstGeom>
        </p:spPr>
      </p:pic>
      <p:sp>
        <p:nvSpPr>
          <p:cNvPr id="24" name="Hộp Văn bản 23">
            <a:extLst>
              <a:ext uri="{FF2B5EF4-FFF2-40B4-BE49-F238E27FC236}">
                <a16:creationId xmlns:a16="http://schemas.microsoft.com/office/drawing/2014/main" id="{3201CCE8-8DC0-5A97-714A-A41290270775}"/>
              </a:ext>
            </a:extLst>
          </p:cNvPr>
          <p:cNvSpPr txBox="1"/>
          <p:nvPr/>
        </p:nvSpPr>
        <p:spPr>
          <a:xfrm>
            <a:off x="6683" y="666836"/>
            <a:ext cx="9135663" cy="4003260"/>
          </a:xfrm>
          <a:prstGeom prst="rect">
            <a:avLst/>
          </a:prstGeom>
          <a:noFill/>
        </p:spPr>
        <p:txBody>
          <a:bodyPr wrap="square" lIns="68580" tIns="34290" rIns="68580" bIns="34290">
            <a:spAutoFit/>
          </a:bodyPr>
          <a:lstStyle/>
          <a:p>
            <a:pPr algn="just">
              <a:lnSpc>
                <a:spcPct val="107000"/>
              </a:lnSpc>
              <a:spcAft>
                <a:spcPts val="600"/>
              </a:spcAft>
            </a:pPr>
            <a:r>
              <a:rPr lang="en-US" sz="2100" b="1" i="1">
                <a:solidFill>
                  <a:srgbClr val="002060"/>
                </a:solidFill>
                <a:latin typeface="Calibri" panose="020F0502020204030204" pitchFamily="34" charset="0"/>
                <a:ea typeface="Times New Roman" panose="02020603050405020304" pitchFamily="18" charset="0"/>
                <a:cs typeface="Times New Roman" panose="02020603050405020304" pitchFamily="18" charset="0"/>
              </a:rPr>
              <a:t>Thân bài: </a:t>
            </a:r>
          </a:p>
          <a:p>
            <a:pPr algn="just">
              <a:lnSpc>
                <a:spcPct val="107000"/>
              </a:lnSpc>
              <a:spcAft>
                <a:spcPts val="600"/>
              </a:spcAft>
            </a:pPr>
            <a:r>
              <a:rPr lang="en-US" sz="2100" b="1" i="1">
                <a:solidFill>
                  <a:srgbClr val="002060"/>
                </a:solidFill>
                <a:latin typeface="Calibri" panose="020F0502020204030204" pitchFamily="34" charset="0"/>
                <a:ea typeface="Times New Roman" panose="02020603050405020304" pitchFamily="18" charset="0"/>
                <a:cs typeface="Times New Roman" panose="02020603050405020304" pitchFamily="18" charset="0"/>
              </a:rPr>
              <a:t>	</a:t>
            </a:r>
            <a:r>
              <a:rPr lang="en-US" sz="2100">
                <a:solidFill>
                  <a:srgbClr val="000000"/>
                </a:solidFill>
                <a:latin typeface="Times New Roman" panose="02020603050405020304" pitchFamily="18" charset="0"/>
                <a:ea typeface="Times New Roman" panose="02020603050405020304" pitchFamily="18" charset="0"/>
              </a:rPr>
              <a:t>Những thành tựu hiện nay mà ông cha ta đạt được đã minh chứng cho điều đó. Những tháp chùa cổ kính có giá trị, một số công trình nghệ thuật nổi tiếng như tháp Chương Sơn, chuông chùa Trùng Quang… với những đường nét hoa văn thanh thoát, mạnh mẽ, thể hiện tinh thần thượng võ, yêu nước. Và một thành tựu lớn nhất của ông cha ta đó chính là xây dựng nên được một quốc gia văn minh, nhân dân đồng lòng, đất nước yên bình. Công cuộc dựng, giữ, phát huy, đổi mới đất nước đó đã thể hiện được sự bền bỉ, chịu thương chịu khó, sự sáng tạo, lao động kiên cường của ông cha ta. Trong lao động sản xuất, nhân dân ta cũng đã có những việc làm và kết quả đạt được để khẳng định ý nghĩa của câu tục ngữ trên là hoàn toàn đúng.</a:t>
            </a:r>
            <a:endParaRPr lang="vi-VN" sz="2100">
              <a:latin typeface="Times New Roman" panose="02020603050405020304" pitchFamily="18" charset="0"/>
              <a:ea typeface="Times New Roman" panose="02020603050405020304" pitchFamily="18" charset="0"/>
            </a:endParaRPr>
          </a:p>
          <a:p>
            <a:pPr algn="just">
              <a:lnSpc>
                <a:spcPct val="107000"/>
              </a:lnSpc>
              <a:spcAft>
                <a:spcPts val="600"/>
              </a:spcAft>
            </a:pPr>
            <a:endParaRPr lang="vi-VN" sz="21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858380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26" presetClass="emph" presetSubtype="0" repeatCount="indefinite" fill="hold" grpId="1" nodeType="withEffect">
                                  <p:stCondLst>
                                    <p:cond delay="0"/>
                                  </p:stCondLst>
                                  <p:endCondLst>
                                    <p:cond evt="onNext" delay="0">
                                      <p:tgtEl>
                                        <p:sldTgt/>
                                      </p:tgtEl>
                                    </p:cond>
                                  </p:endCondLst>
                                  <p:childTnLst>
                                    <p:animEffect transition="out" filter="fade">
                                      <p:cBhvr>
                                        <p:cTn id="41" dur="1000" tmFilter="0, 0; .2, .5; .8, .5; 1, 0"/>
                                        <p:tgtEl>
                                          <p:spTgt spid="22"/>
                                        </p:tgtEl>
                                      </p:cBhvr>
                                    </p:animEffect>
                                    <p:animScale>
                                      <p:cBhvr>
                                        <p:cTn id="42" dur="500" autoRev="1" fill="hold"/>
                                        <p:tgtEl>
                                          <p:spTgt spid="22"/>
                                        </p:tgtEl>
                                      </p:cBhvr>
                                      <p:by x="105000" y="105000"/>
                                    </p:animScale>
                                  </p:childTnLst>
                                </p:cTn>
                              </p:par>
                              <p:par>
                                <p:cTn id="43" presetID="26" presetClass="emph" presetSubtype="0" repeatCount="indefinite" fill="hold" grpId="1" nodeType="withEffect">
                                  <p:stCondLst>
                                    <p:cond delay="0"/>
                                  </p:stCondLst>
                                  <p:endCondLst>
                                    <p:cond evt="onNext" delay="0">
                                      <p:tgtEl>
                                        <p:sldTgt/>
                                      </p:tgtEl>
                                    </p:cond>
                                  </p:endCondLst>
                                  <p:childTnLst>
                                    <p:animEffect transition="out" filter="fade">
                                      <p:cBhvr>
                                        <p:cTn id="44" dur="1000" tmFilter="0, 0; .2, .5; .8, .5; 1, 0"/>
                                        <p:tgtEl>
                                          <p:spTgt spid="23"/>
                                        </p:tgtEl>
                                      </p:cBhvr>
                                    </p:animEffect>
                                    <p:animScale>
                                      <p:cBhvr>
                                        <p:cTn id="45" dur="500" autoRev="1" fill="hold"/>
                                        <p:tgtEl>
                                          <p:spTgt spid="23"/>
                                        </p:tgtEl>
                                      </p:cBhvr>
                                      <p:by x="105000" y="105000"/>
                                    </p:animScale>
                                  </p:childTnLst>
                                </p:cTn>
                              </p:par>
                              <p:par>
                                <p:cTn id="46" presetID="26" presetClass="emph" presetSubtype="0" repeatCount="indefinite" fill="hold" grpId="1" nodeType="withEffect">
                                  <p:stCondLst>
                                    <p:cond delay="0"/>
                                  </p:stCondLst>
                                  <p:endCondLst>
                                    <p:cond evt="onNext" delay="0">
                                      <p:tgtEl>
                                        <p:sldTgt/>
                                      </p:tgtEl>
                                    </p:cond>
                                  </p:endCondLst>
                                  <p:childTnLst>
                                    <p:animEffect transition="out" filter="fade">
                                      <p:cBhvr>
                                        <p:cTn id="47" dur="1000" tmFilter="0, 0; .2, .5; .8, .5; 1, 0"/>
                                        <p:tgtEl>
                                          <p:spTgt spid="6"/>
                                        </p:tgtEl>
                                      </p:cBhvr>
                                    </p:animEffect>
                                    <p:animScale>
                                      <p:cBhvr>
                                        <p:cTn id="48" dur="500" autoRev="1" fill="hold"/>
                                        <p:tgtEl>
                                          <p:spTgt spid="6"/>
                                        </p:tgtEl>
                                      </p:cBhvr>
                                      <p:by x="105000" y="105000"/>
                                    </p:animScale>
                                  </p:childTnLst>
                                </p:cTn>
                              </p:par>
                              <p:par>
                                <p:cTn id="49" presetID="26" presetClass="emph" presetSubtype="0" repeatCount="indefinite" fill="hold" grpId="1" nodeType="withEffect">
                                  <p:stCondLst>
                                    <p:cond delay="0"/>
                                  </p:stCondLst>
                                  <p:endCondLst>
                                    <p:cond evt="onNext" delay="0">
                                      <p:tgtEl>
                                        <p:sldTgt/>
                                      </p:tgtEl>
                                    </p:cond>
                                  </p:endCondLst>
                                  <p:childTnLst>
                                    <p:animEffect transition="out" filter="fade">
                                      <p:cBhvr>
                                        <p:cTn id="50" dur="1000" tmFilter="0, 0; .2, .5; .8, .5; 1, 0"/>
                                        <p:tgtEl>
                                          <p:spTgt spid="10"/>
                                        </p:tgtEl>
                                      </p:cBhvr>
                                    </p:animEffect>
                                    <p:animScale>
                                      <p:cBhvr>
                                        <p:cTn id="51" dur="500" autoRev="1" fill="hold"/>
                                        <p:tgtEl>
                                          <p:spTgt spid="10"/>
                                        </p:tgtEl>
                                      </p:cBhvr>
                                      <p:by x="105000" y="105000"/>
                                    </p:animScale>
                                  </p:childTnLst>
                                </p:cTn>
                              </p:par>
                              <p:par>
                                <p:cTn id="52" presetID="26" presetClass="emph" presetSubtype="0" repeatCount="indefinite" fill="hold" grpId="1" nodeType="withEffect">
                                  <p:stCondLst>
                                    <p:cond delay="0"/>
                                  </p:stCondLst>
                                  <p:endCondLst>
                                    <p:cond evt="onNext" delay="0">
                                      <p:tgtEl>
                                        <p:sldTgt/>
                                      </p:tgtEl>
                                    </p:cond>
                                  </p:endCondLst>
                                  <p:childTnLst>
                                    <p:animEffect transition="out" filter="fade">
                                      <p:cBhvr>
                                        <p:cTn id="53" dur="1000" tmFilter="0, 0; .2, .5; .8, .5; 1, 0"/>
                                        <p:tgtEl>
                                          <p:spTgt spid="4"/>
                                        </p:tgtEl>
                                      </p:cBhvr>
                                    </p:animEffect>
                                    <p:animScale>
                                      <p:cBhvr>
                                        <p:cTn id="54" dur="500" autoRev="1" fill="hold"/>
                                        <p:tgtEl>
                                          <p:spTgt spid="4"/>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1000" tmFilter="0, 0; .2, .5; .8, .5; 1, 0"/>
                                        <p:tgtEl>
                                          <p:spTgt spid="5"/>
                                        </p:tgtEl>
                                      </p:cBhvr>
                                    </p:animEffect>
                                    <p:animScale>
                                      <p:cBhvr>
                                        <p:cTn id="57"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id="{2B7810E6-3F6A-42B8-88B6-473D16B1A2BB}"/>
              </a:ext>
            </a:extLst>
          </p:cNvPr>
          <p:cNvSpPr/>
          <p:nvPr/>
        </p:nvSpPr>
        <p:spPr>
          <a:xfrm>
            <a:off x="2474030" y="3096350"/>
            <a:ext cx="1715421" cy="1715421"/>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sp>
        <p:nvSpPr>
          <p:cNvPr id="5" name="椭圆 4">
            <a:extLst>
              <a:ext uri="{FF2B5EF4-FFF2-40B4-BE49-F238E27FC236}">
                <a16:creationId xmlns:a16="http://schemas.microsoft.com/office/drawing/2014/main" id="{3DAE0D1A-C18C-462D-9E2C-4A65C61AECA0}"/>
              </a:ext>
            </a:extLst>
          </p:cNvPr>
          <p:cNvSpPr/>
          <p:nvPr/>
        </p:nvSpPr>
        <p:spPr>
          <a:xfrm>
            <a:off x="51674" y="3233884"/>
            <a:ext cx="1577886" cy="157788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sp>
        <p:nvSpPr>
          <p:cNvPr id="6" name="椭圆 5">
            <a:extLst>
              <a:ext uri="{FF2B5EF4-FFF2-40B4-BE49-F238E27FC236}">
                <a16:creationId xmlns:a16="http://schemas.microsoft.com/office/drawing/2014/main" id="{27020907-42DE-441D-B558-D04CF2D2FE95}"/>
              </a:ext>
            </a:extLst>
          </p:cNvPr>
          <p:cNvSpPr/>
          <p:nvPr/>
        </p:nvSpPr>
        <p:spPr>
          <a:xfrm>
            <a:off x="7829932" y="2022717"/>
            <a:ext cx="1211168" cy="1211168"/>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sp>
        <p:nvSpPr>
          <p:cNvPr id="10" name="椭圆 9">
            <a:extLst>
              <a:ext uri="{FF2B5EF4-FFF2-40B4-BE49-F238E27FC236}">
                <a16:creationId xmlns:a16="http://schemas.microsoft.com/office/drawing/2014/main" id="{7DA23B47-F7D7-4911-BD6D-B6C2AB13EDAB}"/>
              </a:ext>
            </a:extLst>
          </p:cNvPr>
          <p:cNvSpPr/>
          <p:nvPr/>
        </p:nvSpPr>
        <p:spPr>
          <a:xfrm>
            <a:off x="7514442" y="2402118"/>
            <a:ext cx="1238909" cy="12389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pic>
        <p:nvPicPr>
          <p:cNvPr id="19" name="图片 18">
            <a:extLst>
              <a:ext uri="{FF2B5EF4-FFF2-40B4-BE49-F238E27FC236}">
                <a16:creationId xmlns:a16="http://schemas.microsoft.com/office/drawing/2014/main" id="{072D74B1-8805-4ABB-90FA-8A1540D84D7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3606" t="-1143" r="26891" b="81649"/>
          <a:stretch/>
        </p:blipFill>
        <p:spPr>
          <a:xfrm>
            <a:off x="7062731" y="-45462"/>
            <a:ext cx="1759359" cy="734162"/>
          </a:xfrm>
          <a:prstGeom prst="rect">
            <a:avLst/>
          </a:prstGeom>
        </p:spPr>
      </p:pic>
      <p:sp>
        <p:nvSpPr>
          <p:cNvPr id="22" name="椭圆 21">
            <a:extLst>
              <a:ext uri="{FF2B5EF4-FFF2-40B4-BE49-F238E27FC236}">
                <a16:creationId xmlns:a16="http://schemas.microsoft.com/office/drawing/2014/main" id="{AA96C5E8-266D-475D-A9D2-6DFB0D82BFFF}"/>
              </a:ext>
            </a:extLst>
          </p:cNvPr>
          <p:cNvSpPr/>
          <p:nvPr/>
        </p:nvSpPr>
        <p:spPr>
          <a:xfrm>
            <a:off x="-305626" y="-258119"/>
            <a:ext cx="887327" cy="887327"/>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sp>
        <p:nvSpPr>
          <p:cNvPr id="23" name="椭圆 22">
            <a:extLst>
              <a:ext uri="{FF2B5EF4-FFF2-40B4-BE49-F238E27FC236}">
                <a16:creationId xmlns:a16="http://schemas.microsoft.com/office/drawing/2014/main" id="{892D825C-2FA8-4570-B0B4-80F806B35ABE}"/>
              </a:ext>
            </a:extLst>
          </p:cNvPr>
          <p:cNvSpPr/>
          <p:nvPr/>
        </p:nvSpPr>
        <p:spPr>
          <a:xfrm>
            <a:off x="138038" y="360235"/>
            <a:ext cx="537949" cy="537949"/>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pic>
        <p:nvPicPr>
          <p:cNvPr id="25" name="图片 74">
            <a:extLst>
              <a:ext uri="{FF2B5EF4-FFF2-40B4-BE49-F238E27FC236}">
                <a16:creationId xmlns:a16="http://schemas.microsoft.com/office/drawing/2014/main" id="{CE565F27-2DB3-464F-887A-824D0FF1F29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557909" y="0"/>
            <a:ext cx="483191" cy="627976"/>
          </a:xfrm>
          <a:prstGeom prst="rect">
            <a:avLst/>
          </a:prstGeom>
        </p:spPr>
      </p:pic>
      <p:sp>
        <p:nvSpPr>
          <p:cNvPr id="24" name="Hộp Văn bản 23">
            <a:extLst>
              <a:ext uri="{FF2B5EF4-FFF2-40B4-BE49-F238E27FC236}">
                <a16:creationId xmlns:a16="http://schemas.microsoft.com/office/drawing/2014/main" id="{3201CCE8-8DC0-5A97-714A-A41290270775}"/>
              </a:ext>
            </a:extLst>
          </p:cNvPr>
          <p:cNvSpPr txBox="1"/>
          <p:nvPr/>
        </p:nvSpPr>
        <p:spPr>
          <a:xfrm>
            <a:off x="6683" y="666837"/>
            <a:ext cx="9135663" cy="3076564"/>
          </a:xfrm>
          <a:prstGeom prst="rect">
            <a:avLst/>
          </a:prstGeom>
          <a:noFill/>
        </p:spPr>
        <p:txBody>
          <a:bodyPr wrap="square" lIns="68580" tIns="34290" rIns="68580" bIns="34290">
            <a:spAutoFit/>
          </a:bodyPr>
          <a:lstStyle/>
          <a:p>
            <a:pPr algn="just">
              <a:lnSpc>
                <a:spcPct val="107000"/>
              </a:lnSpc>
              <a:spcAft>
                <a:spcPts val="600"/>
              </a:spcAft>
            </a:pPr>
            <a:r>
              <a:rPr lang="en-US" sz="2100" b="1" i="1">
                <a:solidFill>
                  <a:srgbClr val="002060"/>
                </a:solidFill>
                <a:latin typeface="Calibri" panose="020F0502020204030204" pitchFamily="34" charset="0"/>
                <a:ea typeface="Times New Roman" panose="02020603050405020304" pitchFamily="18" charset="0"/>
                <a:cs typeface="Times New Roman" panose="02020603050405020304" pitchFamily="18" charset="0"/>
              </a:rPr>
              <a:t>Thân bài: </a:t>
            </a:r>
          </a:p>
          <a:p>
            <a:pPr indent="342900" algn="just"/>
            <a:r>
              <a:rPr lang="en-US" sz="2100" b="1" i="1">
                <a:solidFill>
                  <a:srgbClr val="002060"/>
                </a:solidFill>
                <a:latin typeface="Calibri" panose="020F0502020204030204" pitchFamily="34" charset="0"/>
                <a:ea typeface="Times New Roman" panose="02020603050405020304" pitchFamily="18" charset="0"/>
                <a:cs typeface="Times New Roman" panose="02020603050405020304" pitchFamily="18" charset="0"/>
              </a:rPr>
              <a:t>	</a:t>
            </a:r>
            <a:r>
              <a:rPr lang="en-US" sz="2100">
                <a:solidFill>
                  <a:srgbClr val="000000"/>
                </a:solidFill>
                <a:latin typeface="Times New Roman" panose="02020603050405020304" pitchFamily="18" charset="0"/>
                <a:ea typeface="Times New Roman" panose="02020603050405020304" pitchFamily="18" charset="0"/>
              </a:rPr>
              <a:t>Từ xưa tới giờ, đất nước ta đã gặp phải những khó khăn rất lớn, từ những thảm hoạ thiên nhiên như lụt lội, bão bùng đến những cuộc chiến tranh do con người tạo ra nhưng nhờ sự cố gắng, chịu đựng, vượt khó mà chúng ta đã khắc phục được những trở ngại đó. Và trong học tập thì điều đó lại càng được khẳng định rõ nét hơn. Những em bé chập chững bước vào lớp một, tập toẹ đánh vần, viết chữ đến những năm tháng tiếp theo lên lớp, phải kiên trì cần cù mới mong đạt được kết quả tốt trên con đường học tập của mình.</a:t>
            </a:r>
            <a:endParaRPr lang="vi-VN" sz="2100">
              <a:latin typeface="Times New Roman" panose="02020603050405020304" pitchFamily="18" charset="0"/>
              <a:ea typeface="Times New Roman" panose="02020603050405020304" pitchFamily="18" charset="0"/>
            </a:endParaRPr>
          </a:p>
          <a:p>
            <a:pPr algn="just">
              <a:lnSpc>
                <a:spcPct val="107000"/>
              </a:lnSpc>
              <a:spcAft>
                <a:spcPts val="600"/>
              </a:spcAft>
            </a:pPr>
            <a:endParaRPr lang="vi-VN" sz="21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804676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26" presetClass="emph" presetSubtype="0" repeatCount="indefinite" fill="hold" grpId="1" nodeType="withEffect">
                                  <p:stCondLst>
                                    <p:cond delay="0"/>
                                  </p:stCondLst>
                                  <p:endCondLst>
                                    <p:cond evt="onNext" delay="0">
                                      <p:tgtEl>
                                        <p:sldTgt/>
                                      </p:tgtEl>
                                    </p:cond>
                                  </p:endCondLst>
                                  <p:childTnLst>
                                    <p:animEffect transition="out" filter="fade">
                                      <p:cBhvr>
                                        <p:cTn id="41" dur="1000" tmFilter="0, 0; .2, .5; .8, .5; 1, 0"/>
                                        <p:tgtEl>
                                          <p:spTgt spid="22"/>
                                        </p:tgtEl>
                                      </p:cBhvr>
                                    </p:animEffect>
                                    <p:animScale>
                                      <p:cBhvr>
                                        <p:cTn id="42" dur="500" autoRev="1" fill="hold"/>
                                        <p:tgtEl>
                                          <p:spTgt spid="22"/>
                                        </p:tgtEl>
                                      </p:cBhvr>
                                      <p:by x="105000" y="105000"/>
                                    </p:animScale>
                                  </p:childTnLst>
                                </p:cTn>
                              </p:par>
                              <p:par>
                                <p:cTn id="43" presetID="26" presetClass="emph" presetSubtype="0" repeatCount="indefinite" fill="hold" grpId="1" nodeType="withEffect">
                                  <p:stCondLst>
                                    <p:cond delay="0"/>
                                  </p:stCondLst>
                                  <p:endCondLst>
                                    <p:cond evt="onNext" delay="0">
                                      <p:tgtEl>
                                        <p:sldTgt/>
                                      </p:tgtEl>
                                    </p:cond>
                                  </p:endCondLst>
                                  <p:childTnLst>
                                    <p:animEffect transition="out" filter="fade">
                                      <p:cBhvr>
                                        <p:cTn id="44" dur="1000" tmFilter="0, 0; .2, .5; .8, .5; 1, 0"/>
                                        <p:tgtEl>
                                          <p:spTgt spid="23"/>
                                        </p:tgtEl>
                                      </p:cBhvr>
                                    </p:animEffect>
                                    <p:animScale>
                                      <p:cBhvr>
                                        <p:cTn id="45" dur="500" autoRev="1" fill="hold"/>
                                        <p:tgtEl>
                                          <p:spTgt spid="23"/>
                                        </p:tgtEl>
                                      </p:cBhvr>
                                      <p:by x="105000" y="105000"/>
                                    </p:animScale>
                                  </p:childTnLst>
                                </p:cTn>
                              </p:par>
                              <p:par>
                                <p:cTn id="46" presetID="26" presetClass="emph" presetSubtype="0" repeatCount="indefinite" fill="hold" grpId="1" nodeType="withEffect">
                                  <p:stCondLst>
                                    <p:cond delay="0"/>
                                  </p:stCondLst>
                                  <p:endCondLst>
                                    <p:cond evt="onNext" delay="0">
                                      <p:tgtEl>
                                        <p:sldTgt/>
                                      </p:tgtEl>
                                    </p:cond>
                                  </p:endCondLst>
                                  <p:childTnLst>
                                    <p:animEffect transition="out" filter="fade">
                                      <p:cBhvr>
                                        <p:cTn id="47" dur="1000" tmFilter="0, 0; .2, .5; .8, .5; 1, 0"/>
                                        <p:tgtEl>
                                          <p:spTgt spid="6"/>
                                        </p:tgtEl>
                                      </p:cBhvr>
                                    </p:animEffect>
                                    <p:animScale>
                                      <p:cBhvr>
                                        <p:cTn id="48" dur="500" autoRev="1" fill="hold"/>
                                        <p:tgtEl>
                                          <p:spTgt spid="6"/>
                                        </p:tgtEl>
                                      </p:cBhvr>
                                      <p:by x="105000" y="105000"/>
                                    </p:animScale>
                                  </p:childTnLst>
                                </p:cTn>
                              </p:par>
                              <p:par>
                                <p:cTn id="49" presetID="26" presetClass="emph" presetSubtype="0" repeatCount="indefinite" fill="hold" grpId="1" nodeType="withEffect">
                                  <p:stCondLst>
                                    <p:cond delay="0"/>
                                  </p:stCondLst>
                                  <p:endCondLst>
                                    <p:cond evt="onNext" delay="0">
                                      <p:tgtEl>
                                        <p:sldTgt/>
                                      </p:tgtEl>
                                    </p:cond>
                                  </p:endCondLst>
                                  <p:childTnLst>
                                    <p:animEffect transition="out" filter="fade">
                                      <p:cBhvr>
                                        <p:cTn id="50" dur="1000" tmFilter="0, 0; .2, .5; .8, .5; 1, 0"/>
                                        <p:tgtEl>
                                          <p:spTgt spid="10"/>
                                        </p:tgtEl>
                                      </p:cBhvr>
                                    </p:animEffect>
                                    <p:animScale>
                                      <p:cBhvr>
                                        <p:cTn id="51" dur="500" autoRev="1" fill="hold"/>
                                        <p:tgtEl>
                                          <p:spTgt spid="10"/>
                                        </p:tgtEl>
                                      </p:cBhvr>
                                      <p:by x="105000" y="105000"/>
                                    </p:animScale>
                                  </p:childTnLst>
                                </p:cTn>
                              </p:par>
                              <p:par>
                                <p:cTn id="52" presetID="26" presetClass="emph" presetSubtype="0" repeatCount="indefinite" fill="hold" grpId="1" nodeType="withEffect">
                                  <p:stCondLst>
                                    <p:cond delay="0"/>
                                  </p:stCondLst>
                                  <p:endCondLst>
                                    <p:cond evt="onNext" delay="0">
                                      <p:tgtEl>
                                        <p:sldTgt/>
                                      </p:tgtEl>
                                    </p:cond>
                                  </p:endCondLst>
                                  <p:childTnLst>
                                    <p:animEffect transition="out" filter="fade">
                                      <p:cBhvr>
                                        <p:cTn id="53" dur="1000" tmFilter="0, 0; .2, .5; .8, .5; 1, 0"/>
                                        <p:tgtEl>
                                          <p:spTgt spid="4"/>
                                        </p:tgtEl>
                                      </p:cBhvr>
                                    </p:animEffect>
                                    <p:animScale>
                                      <p:cBhvr>
                                        <p:cTn id="54" dur="500" autoRev="1" fill="hold"/>
                                        <p:tgtEl>
                                          <p:spTgt spid="4"/>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1000" tmFilter="0, 0; .2, .5; .8, .5; 1, 0"/>
                                        <p:tgtEl>
                                          <p:spTgt spid="5"/>
                                        </p:tgtEl>
                                      </p:cBhvr>
                                    </p:animEffect>
                                    <p:animScale>
                                      <p:cBhvr>
                                        <p:cTn id="57"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id="{2B7810E6-3F6A-42B8-88B6-473D16B1A2BB}"/>
              </a:ext>
            </a:extLst>
          </p:cNvPr>
          <p:cNvSpPr/>
          <p:nvPr/>
        </p:nvSpPr>
        <p:spPr>
          <a:xfrm>
            <a:off x="2474030" y="3096350"/>
            <a:ext cx="1715421" cy="1715421"/>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sp>
        <p:nvSpPr>
          <p:cNvPr id="5" name="椭圆 4">
            <a:extLst>
              <a:ext uri="{FF2B5EF4-FFF2-40B4-BE49-F238E27FC236}">
                <a16:creationId xmlns:a16="http://schemas.microsoft.com/office/drawing/2014/main" id="{3DAE0D1A-C18C-462D-9E2C-4A65C61AECA0}"/>
              </a:ext>
            </a:extLst>
          </p:cNvPr>
          <p:cNvSpPr/>
          <p:nvPr/>
        </p:nvSpPr>
        <p:spPr>
          <a:xfrm>
            <a:off x="51674" y="3233884"/>
            <a:ext cx="1577886" cy="157788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sp>
        <p:nvSpPr>
          <p:cNvPr id="6" name="椭圆 5">
            <a:extLst>
              <a:ext uri="{FF2B5EF4-FFF2-40B4-BE49-F238E27FC236}">
                <a16:creationId xmlns:a16="http://schemas.microsoft.com/office/drawing/2014/main" id="{27020907-42DE-441D-B558-D04CF2D2FE95}"/>
              </a:ext>
            </a:extLst>
          </p:cNvPr>
          <p:cNvSpPr/>
          <p:nvPr/>
        </p:nvSpPr>
        <p:spPr>
          <a:xfrm>
            <a:off x="7829932" y="2022717"/>
            <a:ext cx="1211168" cy="1211168"/>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sp>
        <p:nvSpPr>
          <p:cNvPr id="10" name="椭圆 9">
            <a:extLst>
              <a:ext uri="{FF2B5EF4-FFF2-40B4-BE49-F238E27FC236}">
                <a16:creationId xmlns:a16="http://schemas.microsoft.com/office/drawing/2014/main" id="{7DA23B47-F7D7-4911-BD6D-B6C2AB13EDAB}"/>
              </a:ext>
            </a:extLst>
          </p:cNvPr>
          <p:cNvSpPr/>
          <p:nvPr/>
        </p:nvSpPr>
        <p:spPr>
          <a:xfrm>
            <a:off x="7514442" y="2402118"/>
            <a:ext cx="1238909" cy="12389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pic>
        <p:nvPicPr>
          <p:cNvPr id="19" name="图片 18">
            <a:extLst>
              <a:ext uri="{FF2B5EF4-FFF2-40B4-BE49-F238E27FC236}">
                <a16:creationId xmlns:a16="http://schemas.microsoft.com/office/drawing/2014/main" id="{072D74B1-8805-4ABB-90FA-8A1540D84D7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3606" t="-1143" r="26891" b="81649"/>
          <a:stretch/>
        </p:blipFill>
        <p:spPr>
          <a:xfrm>
            <a:off x="7062731" y="-45462"/>
            <a:ext cx="1759359" cy="734162"/>
          </a:xfrm>
          <a:prstGeom prst="rect">
            <a:avLst/>
          </a:prstGeom>
        </p:spPr>
      </p:pic>
      <p:sp>
        <p:nvSpPr>
          <p:cNvPr id="22" name="椭圆 21">
            <a:extLst>
              <a:ext uri="{FF2B5EF4-FFF2-40B4-BE49-F238E27FC236}">
                <a16:creationId xmlns:a16="http://schemas.microsoft.com/office/drawing/2014/main" id="{AA96C5E8-266D-475D-A9D2-6DFB0D82BFFF}"/>
              </a:ext>
            </a:extLst>
          </p:cNvPr>
          <p:cNvSpPr/>
          <p:nvPr/>
        </p:nvSpPr>
        <p:spPr>
          <a:xfrm>
            <a:off x="-305626" y="-258119"/>
            <a:ext cx="887327" cy="887327"/>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sp>
        <p:nvSpPr>
          <p:cNvPr id="23" name="椭圆 22">
            <a:extLst>
              <a:ext uri="{FF2B5EF4-FFF2-40B4-BE49-F238E27FC236}">
                <a16:creationId xmlns:a16="http://schemas.microsoft.com/office/drawing/2014/main" id="{892D825C-2FA8-4570-B0B4-80F806B35ABE}"/>
              </a:ext>
            </a:extLst>
          </p:cNvPr>
          <p:cNvSpPr/>
          <p:nvPr/>
        </p:nvSpPr>
        <p:spPr>
          <a:xfrm>
            <a:off x="138038" y="360235"/>
            <a:ext cx="537949" cy="537949"/>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pic>
        <p:nvPicPr>
          <p:cNvPr id="25" name="图片 74">
            <a:extLst>
              <a:ext uri="{FF2B5EF4-FFF2-40B4-BE49-F238E27FC236}">
                <a16:creationId xmlns:a16="http://schemas.microsoft.com/office/drawing/2014/main" id="{CE565F27-2DB3-464F-887A-824D0FF1F29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557909" y="0"/>
            <a:ext cx="483191" cy="627976"/>
          </a:xfrm>
          <a:prstGeom prst="rect">
            <a:avLst/>
          </a:prstGeom>
        </p:spPr>
      </p:pic>
      <p:sp>
        <p:nvSpPr>
          <p:cNvPr id="24" name="Hộp Văn bản 23">
            <a:extLst>
              <a:ext uri="{FF2B5EF4-FFF2-40B4-BE49-F238E27FC236}">
                <a16:creationId xmlns:a16="http://schemas.microsoft.com/office/drawing/2014/main" id="{3201CCE8-8DC0-5A97-714A-A41290270775}"/>
              </a:ext>
            </a:extLst>
          </p:cNvPr>
          <p:cNvSpPr txBox="1"/>
          <p:nvPr/>
        </p:nvSpPr>
        <p:spPr>
          <a:xfrm>
            <a:off x="6683" y="666837"/>
            <a:ext cx="9135663" cy="3722894"/>
          </a:xfrm>
          <a:prstGeom prst="rect">
            <a:avLst/>
          </a:prstGeom>
          <a:noFill/>
        </p:spPr>
        <p:txBody>
          <a:bodyPr wrap="square" lIns="68580" tIns="34290" rIns="68580" bIns="34290">
            <a:spAutoFit/>
          </a:bodyPr>
          <a:lstStyle/>
          <a:p>
            <a:pPr algn="just">
              <a:lnSpc>
                <a:spcPct val="107000"/>
              </a:lnSpc>
              <a:spcAft>
                <a:spcPts val="600"/>
              </a:spcAft>
            </a:pPr>
            <a:r>
              <a:rPr lang="en-US" sz="2100" b="1" i="1">
                <a:solidFill>
                  <a:srgbClr val="002060"/>
                </a:solidFill>
                <a:latin typeface="Calibri" panose="020F0502020204030204" pitchFamily="34" charset="0"/>
                <a:ea typeface="Times New Roman" panose="02020603050405020304" pitchFamily="18" charset="0"/>
                <a:cs typeface="Times New Roman" panose="02020603050405020304" pitchFamily="18" charset="0"/>
              </a:rPr>
              <a:t>Thân bài: </a:t>
            </a:r>
          </a:p>
          <a:p>
            <a:pPr indent="342900" algn="just"/>
            <a:r>
              <a:rPr lang="en-US" sz="2100" b="1" i="1">
                <a:solidFill>
                  <a:srgbClr val="002060"/>
                </a:solidFill>
                <a:latin typeface="Calibri" panose="020F0502020204030204" pitchFamily="34" charset="0"/>
                <a:ea typeface="Times New Roman" panose="02020603050405020304" pitchFamily="18" charset="0"/>
                <a:cs typeface="Times New Roman" panose="02020603050405020304" pitchFamily="18" charset="0"/>
              </a:rPr>
              <a:t>	</a:t>
            </a:r>
            <a:r>
              <a:rPr lang="en-US" sz="2100">
                <a:solidFill>
                  <a:srgbClr val="000000"/>
                </a:solidFill>
                <a:latin typeface="Times New Roman" panose="02020603050405020304" pitchFamily="18" charset="0"/>
                <a:ea typeface="Times New Roman" panose="02020603050405020304" pitchFamily="18" charset="0"/>
              </a:rPr>
              <a:t>Trong đường đời cũng vậy, những danh nhân, thương gia, thi sĩ, nhà nho, nhà văn nổi tiếng cũng từng phải vất vả, hi sinh, sử dụng những kiến thức mình có nhưng không thể thiếu đi và phải luôn gắn liền với sự kiên trì, chuyên cần, sáng tạo mới có thể thành đạt.</a:t>
            </a:r>
            <a:endParaRPr lang="vi-VN" sz="2100">
              <a:latin typeface="Times New Roman" panose="02020603050405020304" pitchFamily="18" charset="0"/>
              <a:ea typeface="Times New Roman" panose="02020603050405020304" pitchFamily="18" charset="0"/>
            </a:endParaRPr>
          </a:p>
          <a:p>
            <a:pPr algn="just"/>
            <a:r>
              <a:rPr lang="en-US" sz="2100">
                <a:solidFill>
                  <a:srgbClr val="000000"/>
                </a:solidFill>
                <a:latin typeface="Times New Roman" panose="02020603050405020304" pitchFamily="18" charset="0"/>
                <a:ea typeface="Times New Roman" panose="02020603050405020304" pitchFamily="18" charset="0"/>
              </a:rPr>
              <a:t>	Những tấm gương chăm học, những tấm gương chịu khó như Bác Hồ là một điển hình rõ nét nhất. Bác đã phải vất vả làm việc, chịu khó học tiếng nước ngoài, đi bôn ba khắp nơi để tìm đường cứu nước. Thật hiếm ai như vậy! Và cũng nhờ những sự nỗ lực đó mà đất nước ta mới được tự hào về một danh nhân, một vị lãnh tụ vĩ đại nổi tiếng mà khắp năm, châu bốn bể đều biết tới.</a:t>
            </a:r>
            <a:endParaRPr lang="vi-VN" sz="2100">
              <a:latin typeface="Times New Roman" panose="02020603050405020304" pitchFamily="18" charset="0"/>
              <a:ea typeface="Times New Roman" panose="02020603050405020304" pitchFamily="18" charset="0"/>
            </a:endParaRPr>
          </a:p>
          <a:p>
            <a:pPr algn="just">
              <a:lnSpc>
                <a:spcPct val="107000"/>
              </a:lnSpc>
              <a:spcAft>
                <a:spcPts val="600"/>
              </a:spcAft>
            </a:pPr>
            <a:endParaRPr lang="vi-VN" sz="21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146990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26" presetClass="emph" presetSubtype="0" repeatCount="indefinite" fill="hold" grpId="1" nodeType="withEffect">
                                  <p:stCondLst>
                                    <p:cond delay="0"/>
                                  </p:stCondLst>
                                  <p:endCondLst>
                                    <p:cond evt="onNext" delay="0">
                                      <p:tgtEl>
                                        <p:sldTgt/>
                                      </p:tgtEl>
                                    </p:cond>
                                  </p:endCondLst>
                                  <p:childTnLst>
                                    <p:animEffect transition="out" filter="fade">
                                      <p:cBhvr>
                                        <p:cTn id="41" dur="1000" tmFilter="0, 0; .2, .5; .8, .5; 1, 0"/>
                                        <p:tgtEl>
                                          <p:spTgt spid="22"/>
                                        </p:tgtEl>
                                      </p:cBhvr>
                                    </p:animEffect>
                                    <p:animScale>
                                      <p:cBhvr>
                                        <p:cTn id="42" dur="500" autoRev="1" fill="hold"/>
                                        <p:tgtEl>
                                          <p:spTgt spid="22"/>
                                        </p:tgtEl>
                                      </p:cBhvr>
                                      <p:by x="105000" y="105000"/>
                                    </p:animScale>
                                  </p:childTnLst>
                                </p:cTn>
                              </p:par>
                              <p:par>
                                <p:cTn id="43" presetID="26" presetClass="emph" presetSubtype="0" repeatCount="indefinite" fill="hold" grpId="1" nodeType="withEffect">
                                  <p:stCondLst>
                                    <p:cond delay="0"/>
                                  </p:stCondLst>
                                  <p:endCondLst>
                                    <p:cond evt="onNext" delay="0">
                                      <p:tgtEl>
                                        <p:sldTgt/>
                                      </p:tgtEl>
                                    </p:cond>
                                  </p:endCondLst>
                                  <p:childTnLst>
                                    <p:animEffect transition="out" filter="fade">
                                      <p:cBhvr>
                                        <p:cTn id="44" dur="1000" tmFilter="0, 0; .2, .5; .8, .5; 1, 0"/>
                                        <p:tgtEl>
                                          <p:spTgt spid="23"/>
                                        </p:tgtEl>
                                      </p:cBhvr>
                                    </p:animEffect>
                                    <p:animScale>
                                      <p:cBhvr>
                                        <p:cTn id="45" dur="500" autoRev="1" fill="hold"/>
                                        <p:tgtEl>
                                          <p:spTgt spid="23"/>
                                        </p:tgtEl>
                                      </p:cBhvr>
                                      <p:by x="105000" y="105000"/>
                                    </p:animScale>
                                  </p:childTnLst>
                                </p:cTn>
                              </p:par>
                              <p:par>
                                <p:cTn id="46" presetID="26" presetClass="emph" presetSubtype="0" repeatCount="indefinite" fill="hold" grpId="1" nodeType="withEffect">
                                  <p:stCondLst>
                                    <p:cond delay="0"/>
                                  </p:stCondLst>
                                  <p:endCondLst>
                                    <p:cond evt="onNext" delay="0">
                                      <p:tgtEl>
                                        <p:sldTgt/>
                                      </p:tgtEl>
                                    </p:cond>
                                  </p:endCondLst>
                                  <p:childTnLst>
                                    <p:animEffect transition="out" filter="fade">
                                      <p:cBhvr>
                                        <p:cTn id="47" dur="1000" tmFilter="0, 0; .2, .5; .8, .5; 1, 0"/>
                                        <p:tgtEl>
                                          <p:spTgt spid="6"/>
                                        </p:tgtEl>
                                      </p:cBhvr>
                                    </p:animEffect>
                                    <p:animScale>
                                      <p:cBhvr>
                                        <p:cTn id="48" dur="500" autoRev="1" fill="hold"/>
                                        <p:tgtEl>
                                          <p:spTgt spid="6"/>
                                        </p:tgtEl>
                                      </p:cBhvr>
                                      <p:by x="105000" y="105000"/>
                                    </p:animScale>
                                  </p:childTnLst>
                                </p:cTn>
                              </p:par>
                              <p:par>
                                <p:cTn id="49" presetID="26" presetClass="emph" presetSubtype="0" repeatCount="indefinite" fill="hold" grpId="1" nodeType="withEffect">
                                  <p:stCondLst>
                                    <p:cond delay="0"/>
                                  </p:stCondLst>
                                  <p:endCondLst>
                                    <p:cond evt="onNext" delay="0">
                                      <p:tgtEl>
                                        <p:sldTgt/>
                                      </p:tgtEl>
                                    </p:cond>
                                  </p:endCondLst>
                                  <p:childTnLst>
                                    <p:animEffect transition="out" filter="fade">
                                      <p:cBhvr>
                                        <p:cTn id="50" dur="1000" tmFilter="0, 0; .2, .5; .8, .5; 1, 0"/>
                                        <p:tgtEl>
                                          <p:spTgt spid="10"/>
                                        </p:tgtEl>
                                      </p:cBhvr>
                                    </p:animEffect>
                                    <p:animScale>
                                      <p:cBhvr>
                                        <p:cTn id="51" dur="500" autoRev="1" fill="hold"/>
                                        <p:tgtEl>
                                          <p:spTgt spid="10"/>
                                        </p:tgtEl>
                                      </p:cBhvr>
                                      <p:by x="105000" y="105000"/>
                                    </p:animScale>
                                  </p:childTnLst>
                                </p:cTn>
                              </p:par>
                              <p:par>
                                <p:cTn id="52" presetID="26" presetClass="emph" presetSubtype="0" repeatCount="indefinite" fill="hold" grpId="1" nodeType="withEffect">
                                  <p:stCondLst>
                                    <p:cond delay="0"/>
                                  </p:stCondLst>
                                  <p:endCondLst>
                                    <p:cond evt="onNext" delay="0">
                                      <p:tgtEl>
                                        <p:sldTgt/>
                                      </p:tgtEl>
                                    </p:cond>
                                  </p:endCondLst>
                                  <p:childTnLst>
                                    <p:animEffect transition="out" filter="fade">
                                      <p:cBhvr>
                                        <p:cTn id="53" dur="1000" tmFilter="0, 0; .2, .5; .8, .5; 1, 0"/>
                                        <p:tgtEl>
                                          <p:spTgt spid="4"/>
                                        </p:tgtEl>
                                      </p:cBhvr>
                                    </p:animEffect>
                                    <p:animScale>
                                      <p:cBhvr>
                                        <p:cTn id="54" dur="500" autoRev="1" fill="hold"/>
                                        <p:tgtEl>
                                          <p:spTgt spid="4"/>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1000" tmFilter="0, 0; .2, .5; .8, .5; 1, 0"/>
                                        <p:tgtEl>
                                          <p:spTgt spid="5"/>
                                        </p:tgtEl>
                                      </p:cBhvr>
                                    </p:animEffect>
                                    <p:animScale>
                                      <p:cBhvr>
                                        <p:cTn id="57"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id="{2B7810E6-3F6A-42B8-88B6-473D16B1A2BB}"/>
              </a:ext>
            </a:extLst>
          </p:cNvPr>
          <p:cNvSpPr/>
          <p:nvPr/>
        </p:nvSpPr>
        <p:spPr>
          <a:xfrm>
            <a:off x="2474030" y="3096350"/>
            <a:ext cx="1715421" cy="1715421"/>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sp>
        <p:nvSpPr>
          <p:cNvPr id="5" name="椭圆 4">
            <a:extLst>
              <a:ext uri="{FF2B5EF4-FFF2-40B4-BE49-F238E27FC236}">
                <a16:creationId xmlns:a16="http://schemas.microsoft.com/office/drawing/2014/main" id="{3DAE0D1A-C18C-462D-9E2C-4A65C61AECA0}"/>
              </a:ext>
            </a:extLst>
          </p:cNvPr>
          <p:cNvSpPr/>
          <p:nvPr/>
        </p:nvSpPr>
        <p:spPr>
          <a:xfrm>
            <a:off x="51674" y="3233884"/>
            <a:ext cx="1577886" cy="157788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sp>
        <p:nvSpPr>
          <p:cNvPr id="6" name="椭圆 5">
            <a:extLst>
              <a:ext uri="{FF2B5EF4-FFF2-40B4-BE49-F238E27FC236}">
                <a16:creationId xmlns:a16="http://schemas.microsoft.com/office/drawing/2014/main" id="{27020907-42DE-441D-B558-D04CF2D2FE95}"/>
              </a:ext>
            </a:extLst>
          </p:cNvPr>
          <p:cNvSpPr/>
          <p:nvPr/>
        </p:nvSpPr>
        <p:spPr>
          <a:xfrm>
            <a:off x="7829932" y="2022717"/>
            <a:ext cx="1211168" cy="1211168"/>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sp>
        <p:nvSpPr>
          <p:cNvPr id="10" name="椭圆 9">
            <a:extLst>
              <a:ext uri="{FF2B5EF4-FFF2-40B4-BE49-F238E27FC236}">
                <a16:creationId xmlns:a16="http://schemas.microsoft.com/office/drawing/2014/main" id="{7DA23B47-F7D7-4911-BD6D-B6C2AB13EDAB}"/>
              </a:ext>
            </a:extLst>
          </p:cNvPr>
          <p:cNvSpPr/>
          <p:nvPr/>
        </p:nvSpPr>
        <p:spPr>
          <a:xfrm>
            <a:off x="7514442" y="2402118"/>
            <a:ext cx="1238909" cy="12389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pic>
        <p:nvPicPr>
          <p:cNvPr id="19" name="图片 18">
            <a:extLst>
              <a:ext uri="{FF2B5EF4-FFF2-40B4-BE49-F238E27FC236}">
                <a16:creationId xmlns:a16="http://schemas.microsoft.com/office/drawing/2014/main" id="{072D74B1-8805-4ABB-90FA-8A1540D84D7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3606" t="-1143" r="26891" b="81649"/>
          <a:stretch/>
        </p:blipFill>
        <p:spPr>
          <a:xfrm>
            <a:off x="7062731" y="-45462"/>
            <a:ext cx="1759359" cy="734162"/>
          </a:xfrm>
          <a:prstGeom prst="rect">
            <a:avLst/>
          </a:prstGeom>
        </p:spPr>
      </p:pic>
      <p:sp>
        <p:nvSpPr>
          <p:cNvPr id="22" name="椭圆 21">
            <a:extLst>
              <a:ext uri="{FF2B5EF4-FFF2-40B4-BE49-F238E27FC236}">
                <a16:creationId xmlns:a16="http://schemas.microsoft.com/office/drawing/2014/main" id="{AA96C5E8-266D-475D-A9D2-6DFB0D82BFFF}"/>
              </a:ext>
            </a:extLst>
          </p:cNvPr>
          <p:cNvSpPr/>
          <p:nvPr/>
        </p:nvSpPr>
        <p:spPr>
          <a:xfrm>
            <a:off x="-305626" y="-258119"/>
            <a:ext cx="887327" cy="887327"/>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sp>
        <p:nvSpPr>
          <p:cNvPr id="23" name="椭圆 22">
            <a:extLst>
              <a:ext uri="{FF2B5EF4-FFF2-40B4-BE49-F238E27FC236}">
                <a16:creationId xmlns:a16="http://schemas.microsoft.com/office/drawing/2014/main" id="{892D825C-2FA8-4570-B0B4-80F806B35ABE}"/>
              </a:ext>
            </a:extLst>
          </p:cNvPr>
          <p:cNvSpPr/>
          <p:nvPr/>
        </p:nvSpPr>
        <p:spPr>
          <a:xfrm>
            <a:off x="138038" y="360235"/>
            <a:ext cx="537949" cy="537949"/>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pic>
        <p:nvPicPr>
          <p:cNvPr id="25" name="图片 74">
            <a:extLst>
              <a:ext uri="{FF2B5EF4-FFF2-40B4-BE49-F238E27FC236}">
                <a16:creationId xmlns:a16="http://schemas.microsoft.com/office/drawing/2014/main" id="{CE565F27-2DB3-464F-887A-824D0FF1F29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557909" y="0"/>
            <a:ext cx="483191" cy="627976"/>
          </a:xfrm>
          <a:prstGeom prst="rect">
            <a:avLst/>
          </a:prstGeom>
        </p:spPr>
      </p:pic>
      <p:sp>
        <p:nvSpPr>
          <p:cNvPr id="24" name="Hộp Văn bản 23">
            <a:extLst>
              <a:ext uri="{FF2B5EF4-FFF2-40B4-BE49-F238E27FC236}">
                <a16:creationId xmlns:a16="http://schemas.microsoft.com/office/drawing/2014/main" id="{3201CCE8-8DC0-5A97-714A-A41290270775}"/>
              </a:ext>
            </a:extLst>
          </p:cNvPr>
          <p:cNvSpPr txBox="1"/>
          <p:nvPr/>
        </p:nvSpPr>
        <p:spPr>
          <a:xfrm>
            <a:off x="6683" y="666837"/>
            <a:ext cx="9135663" cy="4046060"/>
          </a:xfrm>
          <a:prstGeom prst="rect">
            <a:avLst/>
          </a:prstGeom>
          <a:noFill/>
        </p:spPr>
        <p:txBody>
          <a:bodyPr wrap="square" lIns="68580" tIns="34290" rIns="68580" bIns="34290">
            <a:spAutoFit/>
          </a:bodyPr>
          <a:lstStyle/>
          <a:p>
            <a:pPr algn="just">
              <a:lnSpc>
                <a:spcPct val="107000"/>
              </a:lnSpc>
              <a:spcAft>
                <a:spcPts val="600"/>
              </a:spcAft>
            </a:pPr>
            <a:r>
              <a:rPr lang="en-US" sz="2100" b="1" i="1">
                <a:solidFill>
                  <a:srgbClr val="002060"/>
                </a:solidFill>
                <a:latin typeface="Calibri" panose="020F0502020204030204" pitchFamily="34" charset="0"/>
                <a:ea typeface="Times New Roman" panose="02020603050405020304" pitchFamily="18" charset="0"/>
                <a:cs typeface="Times New Roman" panose="02020603050405020304" pitchFamily="18" charset="0"/>
              </a:rPr>
              <a:t>Kết bài: </a:t>
            </a:r>
          </a:p>
          <a:p>
            <a:pPr indent="342900" algn="just"/>
            <a:r>
              <a:rPr lang="en-US" sz="2100" b="1" i="1">
                <a:solidFill>
                  <a:srgbClr val="002060"/>
                </a:solidFill>
                <a:latin typeface="Calibri" panose="020F0502020204030204" pitchFamily="34" charset="0"/>
                <a:ea typeface="Times New Roman" panose="02020603050405020304" pitchFamily="18" charset="0"/>
                <a:cs typeface="Times New Roman" panose="02020603050405020304" pitchFamily="18" charset="0"/>
              </a:rPr>
              <a:t>	</a:t>
            </a:r>
            <a:r>
              <a:rPr lang="en-US" sz="2100">
                <a:solidFill>
                  <a:srgbClr val="000000"/>
                </a:solidFill>
                <a:latin typeface="Times New Roman" panose="02020603050405020304" pitchFamily="18" charset="0"/>
                <a:ea typeface="Times New Roman" panose="02020603050405020304" pitchFamily="18" charset="0"/>
              </a:rPr>
              <a:t>Câu tục ngữ trên với hình thức ngôn từ dân dã nhưng thật ngắn gọn súc tích, bao hàm những ý nghĩa sâu xa. Đó chính là những đúc kết lâu đời trong quá trình lao động, kinh nghiệm chiến đấu, sản xuất và cả trong đời thường cuộc sống của ông cha ta. Nó như một bài học quý báu, một thông điệp hữu dụng, một lời dạy chân tình rằng: “Hãy biết tu dưỡng, rèn luyện những đức tính, phẩm chất kiên trì, nhẫn nại, chịu khó, cần cù, sáng tạo, kết hợp với khả năng vốn có của bản thân để làm nên một sức mạnh vô địch vượt mọi gian truân, vất vả trong cuộc sống, những trở ngại éo le nhất mà đi tới thành công, thắng lợi”. Nào chúng ta hãy bắt đầu bằng những việc nhỏ nhất như học tập chăm chỉ, lao động cần cù để trở thành con ngoan trò giỏi, trở thành chủ nhân tương lai của đất nước nhé!</a:t>
            </a:r>
            <a:endParaRPr lang="vi-VN" sz="2100">
              <a:latin typeface="Times New Roman" panose="02020603050405020304" pitchFamily="18" charset="0"/>
              <a:ea typeface="Times New Roman" panose="02020603050405020304" pitchFamily="18" charset="0"/>
            </a:endParaRPr>
          </a:p>
          <a:p>
            <a:pPr algn="just">
              <a:lnSpc>
                <a:spcPct val="107000"/>
              </a:lnSpc>
              <a:spcAft>
                <a:spcPts val="600"/>
              </a:spcAft>
            </a:pPr>
            <a:endParaRPr lang="vi-VN" sz="21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758072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26" presetClass="emph" presetSubtype="0" repeatCount="indefinite" fill="hold" grpId="1" nodeType="withEffect">
                                  <p:stCondLst>
                                    <p:cond delay="0"/>
                                  </p:stCondLst>
                                  <p:endCondLst>
                                    <p:cond evt="onNext" delay="0">
                                      <p:tgtEl>
                                        <p:sldTgt/>
                                      </p:tgtEl>
                                    </p:cond>
                                  </p:endCondLst>
                                  <p:childTnLst>
                                    <p:animEffect transition="out" filter="fade">
                                      <p:cBhvr>
                                        <p:cTn id="41" dur="1000" tmFilter="0, 0; .2, .5; .8, .5; 1, 0"/>
                                        <p:tgtEl>
                                          <p:spTgt spid="22"/>
                                        </p:tgtEl>
                                      </p:cBhvr>
                                    </p:animEffect>
                                    <p:animScale>
                                      <p:cBhvr>
                                        <p:cTn id="42" dur="500" autoRev="1" fill="hold"/>
                                        <p:tgtEl>
                                          <p:spTgt spid="22"/>
                                        </p:tgtEl>
                                      </p:cBhvr>
                                      <p:by x="105000" y="105000"/>
                                    </p:animScale>
                                  </p:childTnLst>
                                </p:cTn>
                              </p:par>
                              <p:par>
                                <p:cTn id="43" presetID="26" presetClass="emph" presetSubtype="0" repeatCount="indefinite" fill="hold" grpId="1" nodeType="withEffect">
                                  <p:stCondLst>
                                    <p:cond delay="0"/>
                                  </p:stCondLst>
                                  <p:endCondLst>
                                    <p:cond evt="onNext" delay="0">
                                      <p:tgtEl>
                                        <p:sldTgt/>
                                      </p:tgtEl>
                                    </p:cond>
                                  </p:endCondLst>
                                  <p:childTnLst>
                                    <p:animEffect transition="out" filter="fade">
                                      <p:cBhvr>
                                        <p:cTn id="44" dur="1000" tmFilter="0, 0; .2, .5; .8, .5; 1, 0"/>
                                        <p:tgtEl>
                                          <p:spTgt spid="23"/>
                                        </p:tgtEl>
                                      </p:cBhvr>
                                    </p:animEffect>
                                    <p:animScale>
                                      <p:cBhvr>
                                        <p:cTn id="45" dur="500" autoRev="1" fill="hold"/>
                                        <p:tgtEl>
                                          <p:spTgt spid="23"/>
                                        </p:tgtEl>
                                      </p:cBhvr>
                                      <p:by x="105000" y="105000"/>
                                    </p:animScale>
                                  </p:childTnLst>
                                </p:cTn>
                              </p:par>
                              <p:par>
                                <p:cTn id="46" presetID="26" presetClass="emph" presetSubtype="0" repeatCount="indefinite" fill="hold" grpId="1" nodeType="withEffect">
                                  <p:stCondLst>
                                    <p:cond delay="0"/>
                                  </p:stCondLst>
                                  <p:endCondLst>
                                    <p:cond evt="onNext" delay="0">
                                      <p:tgtEl>
                                        <p:sldTgt/>
                                      </p:tgtEl>
                                    </p:cond>
                                  </p:endCondLst>
                                  <p:childTnLst>
                                    <p:animEffect transition="out" filter="fade">
                                      <p:cBhvr>
                                        <p:cTn id="47" dur="1000" tmFilter="0, 0; .2, .5; .8, .5; 1, 0"/>
                                        <p:tgtEl>
                                          <p:spTgt spid="6"/>
                                        </p:tgtEl>
                                      </p:cBhvr>
                                    </p:animEffect>
                                    <p:animScale>
                                      <p:cBhvr>
                                        <p:cTn id="48" dur="500" autoRev="1" fill="hold"/>
                                        <p:tgtEl>
                                          <p:spTgt spid="6"/>
                                        </p:tgtEl>
                                      </p:cBhvr>
                                      <p:by x="105000" y="105000"/>
                                    </p:animScale>
                                  </p:childTnLst>
                                </p:cTn>
                              </p:par>
                              <p:par>
                                <p:cTn id="49" presetID="26" presetClass="emph" presetSubtype="0" repeatCount="indefinite" fill="hold" grpId="1" nodeType="withEffect">
                                  <p:stCondLst>
                                    <p:cond delay="0"/>
                                  </p:stCondLst>
                                  <p:endCondLst>
                                    <p:cond evt="onNext" delay="0">
                                      <p:tgtEl>
                                        <p:sldTgt/>
                                      </p:tgtEl>
                                    </p:cond>
                                  </p:endCondLst>
                                  <p:childTnLst>
                                    <p:animEffect transition="out" filter="fade">
                                      <p:cBhvr>
                                        <p:cTn id="50" dur="1000" tmFilter="0, 0; .2, .5; .8, .5; 1, 0"/>
                                        <p:tgtEl>
                                          <p:spTgt spid="10"/>
                                        </p:tgtEl>
                                      </p:cBhvr>
                                    </p:animEffect>
                                    <p:animScale>
                                      <p:cBhvr>
                                        <p:cTn id="51" dur="500" autoRev="1" fill="hold"/>
                                        <p:tgtEl>
                                          <p:spTgt spid="10"/>
                                        </p:tgtEl>
                                      </p:cBhvr>
                                      <p:by x="105000" y="105000"/>
                                    </p:animScale>
                                  </p:childTnLst>
                                </p:cTn>
                              </p:par>
                              <p:par>
                                <p:cTn id="52" presetID="26" presetClass="emph" presetSubtype="0" repeatCount="indefinite" fill="hold" grpId="1" nodeType="withEffect">
                                  <p:stCondLst>
                                    <p:cond delay="0"/>
                                  </p:stCondLst>
                                  <p:endCondLst>
                                    <p:cond evt="onNext" delay="0">
                                      <p:tgtEl>
                                        <p:sldTgt/>
                                      </p:tgtEl>
                                    </p:cond>
                                  </p:endCondLst>
                                  <p:childTnLst>
                                    <p:animEffect transition="out" filter="fade">
                                      <p:cBhvr>
                                        <p:cTn id="53" dur="1000" tmFilter="0, 0; .2, .5; .8, .5; 1, 0"/>
                                        <p:tgtEl>
                                          <p:spTgt spid="4"/>
                                        </p:tgtEl>
                                      </p:cBhvr>
                                    </p:animEffect>
                                    <p:animScale>
                                      <p:cBhvr>
                                        <p:cTn id="54" dur="500" autoRev="1" fill="hold"/>
                                        <p:tgtEl>
                                          <p:spTgt spid="4"/>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1000" tmFilter="0, 0; .2, .5; .8, .5; 1, 0"/>
                                        <p:tgtEl>
                                          <p:spTgt spid="5"/>
                                        </p:tgtEl>
                                      </p:cBhvr>
                                    </p:animEffect>
                                    <p:animScale>
                                      <p:cBhvr>
                                        <p:cTn id="57"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id="{2B7810E6-3F6A-42B8-88B6-473D16B1A2BB}"/>
              </a:ext>
            </a:extLst>
          </p:cNvPr>
          <p:cNvSpPr/>
          <p:nvPr/>
        </p:nvSpPr>
        <p:spPr>
          <a:xfrm>
            <a:off x="2474030" y="3096350"/>
            <a:ext cx="1715421" cy="1715421"/>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sp>
        <p:nvSpPr>
          <p:cNvPr id="5" name="椭圆 4">
            <a:extLst>
              <a:ext uri="{FF2B5EF4-FFF2-40B4-BE49-F238E27FC236}">
                <a16:creationId xmlns:a16="http://schemas.microsoft.com/office/drawing/2014/main" id="{3DAE0D1A-C18C-462D-9E2C-4A65C61AECA0}"/>
              </a:ext>
            </a:extLst>
          </p:cNvPr>
          <p:cNvSpPr/>
          <p:nvPr/>
        </p:nvSpPr>
        <p:spPr>
          <a:xfrm>
            <a:off x="51674" y="3233884"/>
            <a:ext cx="1577886" cy="157788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sp>
        <p:nvSpPr>
          <p:cNvPr id="6" name="椭圆 5">
            <a:extLst>
              <a:ext uri="{FF2B5EF4-FFF2-40B4-BE49-F238E27FC236}">
                <a16:creationId xmlns:a16="http://schemas.microsoft.com/office/drawing/2014/main" id="{27020907-42DE-441D-B558-D04CF2D2FE95}"/>
              </a:ext>
            </a:extLst>
          </p:cNvPr>
          <p:cNvSpPr/>
          <p:nvPr/>
        </p:nvSpPr>
        <p:spPr>
          <a:xfrm>
            <a:off x="7829932" y="2022717"/>
            <a:ext cx="1211168" cy="1211168"/>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sp>
        <p:nvSpPr>
          <p:cNvPr id="10" name="椭圆 9">
            <a:extLst>
              <a:ext uri="{FF2B5EF4-FFF2-40B4-BE49-F238E27FC236}">
                <a16:creationId xmlns:a16="http://schemas.microsoft.com/office/drawing/2014/main" id="{7DA23B47-F7D7-4911-BD6D-B6C2AB13EDAB}"/>
              </a:ext>
            </a:extLst>
          </p:cNvPr>
          <p:cNvSpPr/>
          <p:nvPr/>
        </p:nvSpPr>
        <p:spPr>
          <a:xfrm>
            <a:off x="7514442" y="2402118"/>
            <a:ext cx="1238909" cy="12389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pic>
        <p:nvPicPr>
          <p:cNvPr id="19" name="图片 18">
            <a:extLst>
              <a:ext uri="{FF2B5EF4-FFF2-40B4-BE49-F238E27FC236}">
                <a16:creationId xmlns:a16="http://schemas.microsoft.com/office/drawing/2014/main" id="{072D74B1-8805-4ABB-90FA-8A1540D84D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p:blipFill>
        <p:spPr>
          <a:xfrm>
            <a:off x="7062731" y="-45462"/>
            <a:ext cx="1759359" cy="734162"/>
          </a:xfrm>
          <a:prstGeom prst="rect">
            <a:avLst/>
          </a:prstGeom>
        </p:spPr>
      </p:pic>
      <p:sp>
        <p:nvSpPr>
          <p:cNvPr id="22" name="椭圆 21">
            <a:extLst>
              <a:ext uri="{FF2B5EF4-FFF2-40B4-BE49-F238E27FC236}">
                <a16:creationId xmlns:a16="http://schemas.microsoft.com/office/drawing/2014/main" id="{AA96C5E8-266D-475D-A9D2-6DFB0D82BFFF}"/>
              </a:ext>
            </a:extLst>
          </p:cNvPr>
          <p:cNvSpPr/>
          <p:nvPr/>
        </p:nvSpPr>
        <p:spPr>
          <a:xfrm>
            <a:off x="-305626" y="-258119"/>
            <a:ext cx="887327" cy="887327"/>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sp>
        <p:nvSpPr>
          <p:cNvPr id="23" name="椭圆 22">
            <a:extLst>
              <a:ext uri="{FF2B5EF4-FFF2-40B4-BE49-F238E27FC236}">
                <a16:creationId xmlns:a16="http://schemas.microsoft.com/office/drawing/2014/main" id="{892D825C-2FA8-4570-B0B4-80F806B35ABE}"/>
              </a:ext>
            </a:extLst>
          </p:cNvPr>
          <p:cNvSpPr/>
          <p:nvPr/>
        </p:nvSpPr>
        <p:spPr>
          <a:xfrm>
            <a:off x="138038" y="360235"/>
            <a:ext cx="537949" cy="537949"/>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595">
              <a:defRPr/>
            </a:pPr>
            <a:endParaRPr lang="zh-CN" altLang="en-US">
              <a:solidFill>
                <a:srgbClr val="FFFFFF"/>
              </a:solidFill>
              <a:latin typeface="Arial Unicode MS"/>
              <a:ea typeface="黑体"/>
            </a:endParaRPr>
          </a:p>
        </p:txBody>
      </p:sp>
      <p:pic>
        <p:nvPicPr>
          <p:cNvPr id="15" name="图片 59">
            <a:extLst>
              <a:ext uri="{FF2B5EF4-FFF2-40B4-BE49-F238E27FC236}">
                <a16:creationId xmlns:a16="http://schemas.microsoft.com/office/drawing/2014/main" id="{0D2EF722-AC9E-4C65-A690-2FDDAAAD6CF9}"/>
              </a:ext>
            </a:extLst>
          </p:cNvPr>
          <p:cNvPicPr>
            <a:picLocks noChangeAspect="1"/>
          </p:cNvPicPr>
          <p:nvPr/>
        </p:nvPicPr>
        <p:blipFill>
          <a:blip r:embed="rId4"/>
          <a:stretch>
            <a:fillRect/>
          </a:stretch>
        </p:blipFill>
        <p:spPr>
          <a:xfrm>
            <a:off x="283129" y="945929"/>
            <a:ext cx="8261656" cy="1657004"/>
          </a:xfrm>
          <a:prstGeom prst="rect">
            <a:avLst/>
          </a:prstGeom>
        </p:spPr>
      </p:pic>
      <p:pic>
        <p:nvPicPr>
          <p:cNvPr id="26" name="图片 75">
            <a:extLst>
              <a:ext uri="{FF2B5EF4-FFF2-40B4-BE49-F238E27FC236}">
                <a16:creationId xmlns:a16="http://schemas.microsoft.com/office/drawing/2014/main" id="{A6985571-C6E0-40B5-9EF9-5E1A78EED10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031234" y="3841116"/>
            <a:ext cx="1377794" cy="974978"/>
          </a:xfrm>
          <a:prstGeom prst="rect">
            <a:avLst/>
          </a:prstGeom>
        </p:spPr>
      </p:pic>
      <p:sp>
        <p:nvSpPr>
          <p:cNvPr id="2" name="Rectangle 1">
            <a:extLst>
              <a:ext uri="{FF2B5EF4-FFF2-40B4-BE49-F238E27FC236}">
                <a16:creationId xmlns:a16="http://schemas.microsoft.com/office/drawing/2014/main" id="{26927DBB-6E79-4F87-A7E2-B1AF9FC2FF95}"/>
              </a:ext>
            </a:extLst>
          </p:cNvPr>
          <p:cNvSpPr/>
          <p:nvPr/>
        </p:nvSpPr>
        <p:spPr>
          <a:xfrm>
            <a:off x="1283226" y="1293697"/>
            <a:ext cx="6763981" cy="900247"/>
          </a:xfrm>
          <a:prstGeom prst="rect">
            <a:avLst/>
          </a:prstGeom>
        </p:spPr>
        <p:txBody>
          <a:bodyPr wrap="square" lIns="68580" tIns="34290" rIns="68580" bIns="34290">
            <a:spAutoFit/>
          </a:bodyPr>
          <a:lstStyle/>
          <a:p>
            <a:pPr indent="431006" algn="just"/>
            <a:r>
              <a:rPr lang="en-US" sz="1800" b="1" i="1">
                <a:solidFill>
                  <a:srgbClr val="7030A0"/>
                </a:solidFill>
              </a:rPr>
              <a:t>Viết bài văn nghị luận (khoảng 700 chữ) bàn về câu nói của nhà văn Nga Maksim Gorky: “Nơi lạnh nhất không phải là Bắc Cực mà là nơi thiếu vắng tình thương”</a:t>
            </a:r>
            <a:endParaRPr lang="vi-VN" sz="1800" b="1" i="1">
              <a:solidFill>
                <a:srgbClr val="7030A0"/>
              </a:solidFill>
            </a:endParaRPr>
          </a:p>
        </p:txBody>
      </p:sp>
      <p:pic>
        <p:nvPicPr>
          <p:cNvPr id="27" name="图片 2">
            <a:extLst>
              <a:ext uri="{FF2B5EF4-FFF2-40B4-BE49-F238E27FC236}">
                <a16:creationId xmlns:a16="http://schemas.microsoft.com/office/drawing/2014/main" id="{03F0522A-2427-410F-8DD0-9EB80E452C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654" y="3042707"/>
            <a:ext cx="1040270" cy="1974612"/>
          </a:xfrm>
          <a:prstGeom prst="rect">
            <a:avLst/>
          </a:prstGeom>
          <a:noFill/>
          <a:ln>
            <a:noFill/>
          </a:ln>
        </p:spPr>
      </p:pic>
      <p:sp>
        <p:nvSpPr>
          <p:cNvPr id="16" name="文本框 41">
            <a:extLst>
              <a:ext uri="{FF2B5EF4-FFF2-40B4-BE49-F238E27FC236}">
                <a16:creationId xmlns:a16="http://schemas.microsoft.com/office/drawing/2014/main" id="{5B099D9A-4075-406C-A1F6-B7AAA8071D6D}"/>
              </a:ext>
            </a:extLst>
          </p:cNvPr>
          <p:cNvSpPr txBox="1"/>
          <p:nvPr/>
        </p:nvSpPr>
        <p:spPr>
          <a:xfrm>
            <a:off x="908065" y="62789"/>
            <a:ext cx="5323875" cy="576985"/>
          </a:xfrm>
          <a:prstGeom prst="rect">
            <a:avLst/>
          </a:prstGeom>
          <a:noFill/>
        </p:spPr>
        <p:txBody>
          <a:bodyPr vert="horz" wrap="square" lIns="68580" tIns="34290" rIns="68580" bIns="34290" rtlCol="0">
            <a:spAutoFit/>
          </a:bodyPr>
          <a:lstStyle/>
          <a:p>
            <a:pPr defTabSz="685663">
              <a:defRPr/>
            </a:pPr>
            <a:r>
              <a:rPr lang="en-US" altLang="zh-CN" sz="3300" b="1">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rPr>
              <a:t>Vận dụng</a:t>
            </a:r>
            <a:endParaRPr lang="vi-VN" altLang="zh-CN" sz="3300" b="1" dirty="0">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8900338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26" presetClass="emph" presetSubtype="0" repeatCount="indefinite" fill="hold" grpId="1" nodeType="withEffect">
                                  <p:stCondLst>
                                    <p:cond delay="0"/>
                                  </p:stCondLst>
                                  <p:endCondLst>
                                    <p:cond evt="onNext" delay="0">
                                      <p:tgtEl>
                                        <p:sldTgt/>
                                      </p:tgtEl>
                                    </p:cond>
                                  </p:endCondLst>
                                  <p:childTnLst>
                                    <p:animEffect transition="out" filter="fade">
                                      <p:cBhvr>
                                        <p:cTn id="41" dur="1000" tmFilter="0, 0; .2, .5; .8, .5; 1, 0"/>
                                        <p:tgtEl>
                                          <p:spTgt spid="22"/>
                                        </p:tgtEl>
                                      </p:cBhvr>
                                    </p:animEffect>
                                    <p:animScale>
                                      <p:cBhvr>
                                        <p:cTn id="42" dur="500" autoRev="1" fill="hold"/>
                                        <p:tgtEl>
                                          <p:spTgt spid="22"/>
                                        </p:tgtEl>
                                      </p:cBhvr>
                                      <p:by x="105000" y="105000"/>
                                    </p:animScale>
                                  </p:childTnLst>
                                </p:cTn>
                              </p:par>
                              <p:par>
                                <p:cTn id="43" presetID="26" presetClass="emph" presetSubtype="0" repeatCount="indefinite" fill="hold" grpId="1" nodeType="withEffect">
                                  <p:stCondLst>
                                    <p:cond delay="0"/>
                                  </p:stCondLst>
                                  <p:endCondLst>
                                    <p:cond evt="onNext" delay="0">
                                      <p:tgtEl>
                                        <p:sldTgt/>
                                      </p:tgtEl>
                                    </p:cond>
                                  </p:endCondLst>
                                  <p:childTnLst>
                                    <p:animEffect transition="out" filter="fade">
                                      <p:cBhvr>
                                        <p:cTn id="44" dur="1000" tmFilter="0, 0; .2, .5; .8, .5; 1, 0"/>
                                        <p:tgtEl>
                                          <p:spTgt spid="23"/>
                                        </p:tgtEl>
                                      </p:cBhvr>
                                    </p:animEffect>
                                    <p:animScale>
                                      <p:cBhvr>
                                        <p:cTn id="45" dur="500" autoRev="1" fill="hold"/>
                                        <p:tgtEl>
                                          <p:spTgt spid="23"/>
                                        </p:tgtEl>
                                      </p:cBhvr>
                                      <p:by x="105000" y="105000"/>
                                    </p:animScale>
                                  </p:childTnLst>
                                </p:cTn>
                              </p:par>
                              <p:par>
                                <p:cTn id="46" presetID="26" presetClass="emph" presetSubtype="0" repeatCount="indefinite" fill="hold" grpId="1" nodeType="withEffect">
                                  <p:stCondLst>
                                    <p:cond delay="0"/>
                                  </p:stCondLst>
                                  <p:endCondLst>
                                    <p:cond evt="onNext" delay="0">
                                      <p:tgtEl>
                                        <p:sldTgt/>
                                      </p:tgtEl>
                                    </p:cond>
                                  </p:endCondLst>
                                  <p:childTnLst>
                                    <p:animEffect transition="out" filter="fade">
                                      <p:cBhvr>
                                        <p:cTn id="47" dur="1000" tmFilter="0, 0; .2, .5; .8, .5; 1, 0"/>
                                        <p:tgtEl>
                                          <p:spTgt spid="6"/>
                                        </p:tgtEl>
                                      </p:cBhvr>
                                    </p:animEffect>
                                    <p:animScale>
                                      <p:cBhvr>
                                        <p:cTn id="48" dur="500" autoRev="1" fill="hold"/>
                                        <p:tgtEl>
                                          <p:spTgt spid="6"/>
                                        </p:tgtEl>
                                      </p:cBhvr>
                                      <p:by x="105000" y="105000"/>
                                    </p:animScale>
                                  </p:childTnLst>
                                </p:cTn>
                              </p:par>
                              <p:par>
                                <p:cTn id="49" presetID="26" presetClass="emph" presetSubtype="0" repeatCount="indefinite" fill="hold" grpId="1" nodeType="withEffect">
                                  <p:stCondLst>
                                    <p:cond delay="0"/>
                                  </p:stCondLst>
                                  <p:endCondLst>
                                    <p:cond evt="onNext" delay="0">
                                      <p:tgtEl>
                                        <p:sldTgt/>
                                      </p:tgtEl>
                                    </p:cond>
                                  </p:endCondLst>
                                  <p:childTnLst>
                                    <p:animEffect transition="out" filter="fade">
                                      <p:cBhvr>
                                        <p:cTn id="50" dur="1000" tmFilter="0, 0; .2, .5; .8, .5; 1, 0"/>
                                        <p:tgtEl>
                                          <p:spTgt spid="10"/>
                                        </p:tgtEl>
                                      </p:cBhvr>
                                    </p:animEffect>
                                    <p:animScale>
                                      <p:cBhvr>
                                        <p:cTn id="51" dur="500" autoRev="1" fill="hold"/>
                                        <p:tgtEl>
                                          <p:spTgt spid="10"/>
                                        </p:tgtEl>
                                      </p:cBhvr>
                                      <p:by x="105000" y="105000"/>
                                    </p:animScale>
                                  </p:childTnLst>
                                </p:cTn>
                              </p:par>
                              <p:par>
                                <p:cTn id="52" presetID="26" presetClass="emph" presetSubtype="0" repeatCount="indefinite" fill="hold" grpId="1" nodeType="withEffect">
                                  <p:stCondLst>
                                    <p:cond delay="0"/>
                                  </p:stCondLst>
                                  <p:endCondLst>
                                    <p:cond evt="onNext" delay="0">
                                      <p:tgtEl>
                                        <p:sldTgt/>
                                      </p:tgtEl>
                                    </p:cond>
                                  </p:endCondLst>
                                  <p:childTnLst>
                                    <p:animEffect transition="out" filter="fade">
                                      <p:cBhvr>
                                        <p:cTn id="53" dur="1000" tmFilter="0, 0; .2, .5; .8, .5; 1, 0"/>
                                        <p:tgtEl>
                                          <p:spTgt spid="4"/>
                                        </p:tgtEl>
                                      </p:cBhvr>
                                    </p:animEffect>
                                    <p:animScale>
                                      <p:cBhvr>
                                        <p:cTn id="54" dur="500" autoRev="1" fill="hold"/>
                                        <p:tgtEl>
                                          <p:spTgt spid="4"/>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1000" tmFilter="0, 0; .2, .5; .8, .5; 1, 0"/>
                                        <p:tgtEl>
                                          <p:spTgt spid="5"/>
                                        </p:tgtEl>
                                      </p:cBhvr>
                                    </p:animEffect>
                                    <p:animScale>
                                      <p:cBhvr>
                                        <p:cTn id="57" dur="500" autoRev="1" fill="hold"/>
                                        <p:tgtEl>
                                          <p:spTgt spid="5"/>
                                        </p:tgtEl>
                                      </p:cBhvr>
                                      <p:by x="105000" y="105000"/>
                                    </p:animScale>
                                  </p:childTnLst>
                                </p:cTn>
                              </p:par>
                              <p:par>
                                <p:cTn id="58" presetID="42" presetClass="entr" presetSubtype="0"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barn(inVertical)">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barn(inVertical)">
                                      <p:cBhvr>
                                        <p:cTn id="72" dur="500"/>
                                        <p:tgtEl>
                                          <p:spTgt spid="2"/>
                                        </p:tgtEl>
                                      </p:cBhvr>
                                    </p:animEffect>
                                  </p:childTnLst>
                                </p:cTn>
                              </p:par>
                              <p:par>
                                <p:cTn id="73" presetID="16" presetClass="entr" presetSubtype="21" fill="hold" nodeType="with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barn(inVertical)">
                                      <p:cBhvr>
                                        <p:cTn id="7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P spid="2"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4B86284D-B57D-4787-9CFE-598548A20B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4" y="930"/>
            <a:ext cx="9140694" cy="5141640"/>
          </a:xfrm>
          <a:prstGeom prst="rect">
            <a:avLst/>
          </a:prstGeom>
        </p:spPr>
      </p:pic>
      <p:grpSp>
        <p:nvGrpSpPr>
          <p:cNvPr id="12" name="组合 11">
            <a:extLst>
              <a:ext uri="{FF2B5EF4-FFF2-40B4-BE49-F238E27FC236}">
                <a16:creationId xmlns:a16="http://schemas.microsoft.com/office/drawing/2014/main" id="{F7669892-921E-4C06-8E87-4D7BEE52D011}"/>
              </a:ext>
            </a:extLst>
          </p:cNvPr>
          <p:cNvGrpSpPr/>
          <p:nvPr/>
        </p:nvGrpSpPr>
        <p:grpSpPr>
          <a:xfrm>
            <a:off x="2476454" y="1104915"/>
            <a:ext cx="4478085" cy="1768633"/>
            <a:chOff x="3125082" y="1789966"/>
            <a:chExt cx="5972161" cy="2358723"/>
          </a:xfrm>
        </p:grpSpPr>
        <p:sp>
          <p:nvSpPr>
            <p:cNvPr id="13" name="文本框 283">
              <a:extLst>
                <a:ext uri="{FF2B5EF4-FFF2-40B4-BE49-F238E27FC236}">
                  <a16:creationId xmlns:a16="http://schemas.microsoft.com/office/drawing/2014/main" id="{192A6D67-F623-4427-AD7F-F91A32D1486D}"/>
                </a:ext>
              </a:extLst>
            </p:cNvPr>
            <p:cNvSpPr txBox="1"/>
            <p:nvPr/>
          </p:nvSpPr>
          <p:spPr>
            <a:xfrm>
              <a:off x="3125082" y="3019913"/>
              <a:ext cx="5972161" cy="1128776"/>
            </a:xfrm>
            <a:prstGeom prst="rect">
              <a:avLst/>
            </a:prstGeom>
            <a:noFill/>
          </p:spPr>
          <p:txBody>
            <a:bodyPr wrap="none" rtlCol="0">
              <a:spAutoFit/>
            </a:bodyPr>
            <a:lstStyle/>
            <a:p>
              <a:pPr algn="ctr" defTabSz="685663">
                <a:defRPr/>
              </a:pPr>
              <a:r>
                <a:rPr lang="en-US" altLang="zh-CN" sz="4900" b="1"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rPr>
                <a:t>HẸN GẶP LẠI!</a:t>
              </a:r>
              <a:endParaRPr lang="zh-CN" altLang="en-US" sz="4900" b="1"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nvGrpSpPr>
            <p:cNvPr id="14" name="组合 13">
              <a:extLst>
                <a:ext uri="{FF2B5EF4-FFF2-40B4-BE49-F238E27FC236}">
                  <a16:creationId xmlns:a16="http://schemas.microsoft.com/office/drawing/2014/main" id="{5F37DA67-2B19-40B2-8914-1F2B01AE222F}"/>
                </a:ext>
              </a:extLst>
            </p:cNvPr>
            <p:cNvGrpSpPr/>
            <p:nvPr/>
          </p:nvGrpSpPr>
          <p:grpSpPr>
            <a:xfrm>
              <a:off x="3238500" y="2919354"/>
              <a:ext cx="5715000" cy="1155700"/>
              <a:chOff x="3200400" y="2919354"/>
              <a:chExt cx="5715000" cy="1155700"/>
            </a:xfrm>
          </p:grpSpPr>
          <p:cxnSp>
            <p:nvCxnSpPr>
              <p:cNvPr id="16" name="直接连接符 15">
                <a:extLst>
                  <a:ext uri="{FF2B5EF4-FFF2-40B4-BE49-F238E27FC236}">
                    <a16:creationId xmlns:a16="http://schemas.microsoft.com/office/drawing/2014/main" id="{18B1C8CB-7B25-480F-BD9C-857ACA24BCE1}"/>
                  </a:ext>
                </a:extLst>
              </p:cNvPr>
              <p:cNvCxnSpPr/>
              <p:nvPr/>
            </p:nvCxnSpPr>
            <p:spPr>
              <a:xfrm>
                <a:off x="3200400" y="29193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E3C1D5F9-47DE-4F73-9961-26EC5267FC8E}"/>
                  </a:ext>
                </a:extLst>
              </p:cNvPr>
              <p:cNvCxnSpPr/>
              <p:nvPr/>
            </p:nvCxnSpPr>
            <p:spPr>
              <a:xfrm>
                <a:off x="3200400" y="40750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5" name="文本框 283">
              <a:extLst>
                <a:ext uri="{FF2B5EF4-FFF2-40B4-BE49-F238E27FC236}">
                  <a16:creationId xmlns:a16="http://schemas.microsoft.com/office/drawing/2014/main" id="{9C6ACA75-01C4-483A-8EA7-A8C0D2092203}"/>
                </a:ext>
              </a:extLst>
            </p:cNvPr>
            <p:cNvSpPr txBox="1"/>
            <p:nvPr/>
          </p:nvSpPr>
          <p:spPr>
            <a:xfrm>
              <a:off x="5996639" y="1789966"/>
              <a:ext cx="246365" cy="1128776"/>
            </a:xfrm>
            <a:prstGeom prst="rect">
              <a:avLst/>
            </a:prstGeom>
            <a:noFill/>
          </p:spPr>
          <p:txBody>
            <a:bodyPr wrap="none" rtlCol="0">
              <a:spAutoFit/>
            </a:bodyPr>
            <a:lstStyle/>
            <a:p>
              <a:pPr algn="ctr" defTabSz="685663">
                <a:defRPr/>
              </a:pPr>
              <a:endParaRPr lang="zh-CN" altLang="en-US" sz="4900" b="1" spc="450"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spTree>
    <p:extLst>
      <p:ext uri="{BB962C8B-B14F-4D97-AF65-F5344CB8AC3E}">
        <p14:creationId xmlns:p14="http://schemas.microsoft.com/office/powerpoint/2010/main" val="4866381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250"/>
                                        <p:tgtEl>
                                          <p:spTgt spid="12"/>
                                        </p:tgtEl>
                                        <p:attrNameLst>
                                          <p:attrName>ppt_y</p:attrName>
                                        </p:attrNameLst>
                                      </p:cBhvr>
                                      <p:tavLst>
                                        <p:tav tm="0">
                                          <p:val>
                                            <p:strVal val="#ppt_y+#ppt_h*1.125000"/>
                                          </p:val>
                                        </p:tav>
                                        <p:tav tm="100000">
                                          <p:val>
                                            <p:strVal val="#ppt_y"/>
                                          </p:val>
                                        </p:tav>
                                      </p:tavLst>
                                    </p:anim>
                                    <p:animEffect transition="in" filter="wipe(up)">
                                      <p:cBhvr>
                                        <p:cTn id="12"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4B86284D-B57D-4787-9CFE-598548A20B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4" y="930"/>
            <a:ext cx="9140694" cy="5141640"/>
          </a:xfrm>
          <a:prstGeom prst="rect">
            <a:avLst/>
          </a:prstGeom>
        </p:spPr>
      </p:pic>
      <p:grpSp>
        <p:nvGrpSpPr>
          <p:cNvPr id="12" name="组合 11">
            <a:extLst>
              <a:ext uri="{FF2B5EF4-FFF2-40B4-BE49-F238E27FC236}">
                <a16:creationId xmlns:a16="http://schemas.microsoft.com/office/drawing/2014/main" id="{F7669892-921E-4C06-8E87-4D7BEE52D011}"/>
              </a:ext>
            </a:extLst>
          </p:cNvPr>
          <p:cNvGrpSpPr/>
          <p:nvPr/>
        </p:nvGrpSpPr>
        <p:grpSpPr>
          <a:xfrm>
            <a:off x="2429372" y="909872"/>
            <a:ext cx="4285258" cy="1755423"/>
            <a:chOff x="3238500" y="1789966"/>
            <a:chExt cx="5715000" cy="2341106"/>
          </a:xfrm>
        </p:grpSpPr>
        <p:sp>
          <p:nvSpPr>
            <p:cNvPr id="13" name="文本框 283">
              <a:extLst>
                <a:ext uri="{FF2B5EF4-FFF2-40B4-BE49-F238E27FC236}">
                  <a16:creationId xmlns:a16="http://schemas.microsoft.com/office/drawing/2014/main" id="{192A6D67-F623-4427-AD7F-F91A32D1486D}"/>
                </a:ext>
              </a:extLst>
            </p:cNvPr>
            <p:cNvSpPr txBox="1"/>
            <p:nvPr/>
          </p:nvSpPr>
          <p:spPr>
            <a:xfrm>
              <a:off x="3249664" y="3002296"/>
              <a:ext cx="5253081" cy="1128776"/>
            </a:xfrm>
            <a:prstGeom prst="rect">
              <a:avLst/>
            </a:prstGeom>
            <a:noFill/>
          </p:spPr>
          <p:txBody>
            <a:bodyPr wrap="none" rtlCol="0">
              <a:spAutoFit/>
            </a:bodyPr>
            <a:lstStyle/>
            <a:p>
              <a:pPr algn="ctr" defTabSz="685663"/>
              <a:r>
                <a:rPr lang="en-US" altLang="zh-CN" sz="4900" b="1"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rPr>
                <a:t>KHỞI ĐỘNG</a:t>
              </a:r>
              <a:endParaRPr lang="zh-CN" altLang="en-US" sz="4900" b="1"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nvGrpSpPr>
            <p:cNvPr id="14" name="组合 13">
              <a:extLst>
                <a:ext uri="{FF2B5EF4-FFF2-40B4-BE49-F238E27FC236}">
                  <a16:creationId xmlns:a16="http://schemas.microsoft.com/office/drawing/2014/main" id="{5F37DA67-2B19-40B2-8914-1F2B01AE222F}"/>
                </a:ext>
              </a:extLst>
            </p:cNvPr>
            <p:cNvGrpSpPr/>
            <p:nvPr/>
          </p:nvGrpSpPr>
          <p:grpSpPr>
            <a:xfrm>
              <a:off x="3238500" y="2919354"/>
              <a:ext cx="5715000" cy="1155700"/>
              <a:chOff x="3200400" y="2919354"/>
              <a:chExt cx="5715000" cy="1155700"/>
            </a:xfrm>
          </p:grpSpPr>
          <p:cxnSp>
            <p:nvCxnSpPr>
              <p:cNvPr id="16" name="直接连接符 15">
                <a:extLst>
                  <a:ext uri="{FF2B5EF4-FFF2-40B4-BE49-F238E27FC236}">
                    <a16:creationId xmlns:a16="http://schemas.microsoft.com/office/drawing/2014/main" id="{18B1C8CB-7B25-480F-BD9C-857ACA24BCE1}"/>
                  </a:ext>
                </a:extLst>
              </p:cNvPr>
              <p:cNvCxnSpPr/>
              <p:nvPr/>
            </p:nvCxnSpPr>
            <p:spPr>
              <a:xfrm>
                <a:off x="3200400" y="29193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E3C1D5F9-47DE-4F73-9961-26EC5267FC8E}"/>
                  </a:ext>
                </a:extLst>
              </p:cNvPr>
              <p:cNvCxnSpPr/>
              <p:nvPr/>
            </p:nvCxnSpPr>
            <p:spPr>
              <a:xfrm>
                <a:off x="3200400" y="40750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5" name="文本框 283">
              <a:extLst>
                <a:ext uri="{FF2B5EF4-FFF2-40B4-BE49-F238E27FC236}">
                  <a16:creationId xmlns:a16="http://schemas.microsoft.com/office/drawing/2014/main" id="{9C6ACA75-01C4-483A-8EA7-A8C0D2092203}"/>
                </a:ext>
              </a:extLst>
            </p:cNvPr>
            <p:cNvSpPr txBox="1"/>
            <p:nvPr/>
          </p:nvSpPr>
          <p:spPr>
            <a:xfrm>
              <a:off x="5996632" y="1789966"/>
              <a:ext cx="246365" cy="1128776"/>
            </a:xfrm>
            <a:prstGeom prst="rect">
              <a:avLst/>
            </a:prstGeom>
            <a:noFill/>
          </p:spPr>
          <p:txBody>
            <a:bodyPr wrap="none" rtlCol="0">
              <a:spAutoFit/>
            </a:bodyPr>
            <a:lstStyle/>
            <a:p>
              <a:pPr algn="ctr" defTabSz="685663"/>
              <a:endParaRPr lang="zh-CN" altLang="en-US" sz="4900" b="1" spc="450"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spTree>
    <p:extLst>
      <p:ext uri="{BB962C8B-B14F-4D97-AF65-F5344CB8AC3E}">
        <p14:creationId xmlns:p14="http://schemas.microsoft.com/office/powerpoint/2010/main" val="8048040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250"/>
                                        <p:tgtEl>
                                          <p:spTgt spid="12"/>
                                        </p:tgtEl>
                                        <p:attrNameLst>
                                          <p:attrName>ppt_y</p:attrName>
                                        </p:attrNameLst>
                                      </p:cBhvr>
                                      <p:tavLst>
                                        <p:tav tm="0">
                                          <p:val>
                                            <p:strVal val="#ppt_y+#ppt_h*1.125000"/>
                                          </p:val>
                                        </p:tav>
                                        <p:tav tm="100000">
                                          <p:val>
                                            <p:strVal val="#ppt_y"/>
                                          </p:val>
                                        </p:tav>
                                      </p:tavLst>
                                    </p:anim>
                                    <p:animEffect transition="in" filter="wipe(up)">
                                      <p:cBhvr>
                                        <p:cTn id="12"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D34D0F5-FA5A-41F0-9878-836D4D323857}"/>
              </a:ext>
            </a:extLst>
          </p:cNvPr>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4</a:t>
            </a:fld>
            <a:endParaRPr lang="en-US" dirty="0">
              <a:solidFill>
                <a:prstClr val="black">
                  <a:tint val="75000"/>
                </a:prstClr>
              </a:solidFill>
            </a:endParaRPr>
          </a:p>
        </p:txBody>
      </p:sp>
      <p:sp>
        <p:nvSpPr>
          <p:cNvPr id="6" name="TextBox 5">
            <a:extLst>
              <a:ext uri="{FF2B5EF4-FFF2-40B4-BE49-F238E27FC236}">
                <a16:creationId xmlns:a16="http://schemas.microsoft.com/office/drawing/2014/main" id="{33C1BA83-95E3-4F3F-B768-EA277A0CDC62}"/>
              </a:ext>
            </a:extLst>
          </p:cNvPr>
          <p:cNvSpPr txBox="1"/>
          <p:nvPr/>
        </p:nvSpPr>
        <p:spPr>
          <a:xfrm>
            <a:off x="1057013" y="116699"/>
            <a:ext cx="6921388" cy="1177245"/>
          </a:xfrm>
          <a:prstGeom prst="rect">
            <a:avLst/>
          </a:prstGeom>
          <a:noFill/>
        </p:spPr>
        <p:txBody>
          <a:bodyPr wrap="square" lIns="68580" tIns="34290" rIns="68580" bIns="34290" rtlCol="0">
            <a:spAutoFit/>
          </a:bodyPr>
          <a:lstStyle/>
          <a:p>
            <a:pPr algn="ctr"/>
            <a:r>
              <a:rPr lang="en-US" sz="2400" b="1">
                <a:latin typeface="Times New Roman" panose="02020603050405020304" pitchFamily="18" charset="0"/>
                <a:cs typeface="Times New Roman" panose="02020603050405020304" pitchFamily="18" charset="0"/>
              </a:rPr>
              <a:t>Hãy nêu ra một số câu tục ngữ hoặc danh ngôn bàn về một vấn đề trong cuộc sống mà em đã từng đọc qua hoặc yêu thích. </a:t>
            </a:r>
            <a:endParaRPr lang="vi-VN" sz="2400" b="1">
              <a:latin typeface="Times New Roman" panose="020206030504050203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B5E0C7EE-8315-42AD-8770-5858A5061700}"/>
              </a:ext>
            </a:extLst>
          </p:cNvPr>
          <p:cNvSpPr/>
          <p:nvPr/>
        </p:nvSpPr>
        <p:spPr>
          <a:xfrm>
            <a:off x="4897085" y="1623854"/>
            <a:ext cx="3539806" cy="1082181"/>
          </a:xfrm>
          <a:prstGeom prst="roundRect">
            <a:avLst/>
          </a:prstGeom>
          <a:ln w="57150">
            <a:prstDash val="dash"/>
          </a:ln>
        </p:spPr>
        <p:style>
          <a:lnRef idx="2">
            <a:schemeClr val="accent5"/>
          </a:lnRef>
          <a:fillRef idx="1">
            <a:schemeClr val="lt1"/>
          </a:fillRef>
          <a:effectRef idx="0">
            <a:schemeClr val="accent5"/>
          </a:effectRef>
          <a:fontRef idx="minor">
            <a:schemeClr val="dk1"/>
          </a:fontRef>
        </p:style>
        <p:txBody>
          <a:bodyPr lIns="68580" tIns="34290" rIns="68580" bIns="34290" rtlCol="0" anchor="ctr"/>
          <a:lstStyle/>
          <a:p>
            <a:pPr algn="ctr"/>
            <a:r>
              <a:rPr lang="vi-VN" sz="1700" b="1" i="1">
                <a:cs typeface="Times New Roman" panose="02020603050405020304" pitchFamily="18" charset="0"/>
              </a:rPr>
              <a:t>Cái khó ló cái khôn</a:t>
            </a:r>
            <a:endParaRPr lang="en-US" sz="1700" b="1" i="1" dirty="0">
              <a:cs typeface="Times New Roman" panose="02020603050405020304" pitchFamily="18" charset="0"/>
            </a:endParaRPr>
          </a:p>
        </p:txBody>
      </p:sp>
      <p:sp>
        <p:nvSpPr>
          <p:cNvPr id="8" name="Rectangle: Rounded Corners 6">
            <a:extLst>
              <a:ext uri="{FF2B5EF4-FFF2-40B4-BE49-F238E27FC236}">
                <a16:creationId xmlns:a16="http://schemas.microsoft.com/office/drawing/2014/main" id="{27B45310-478D-D926-2763-A966451EE189}"/>
              </a:ext>
            </a:extLst>
          </p:cNvPr>
          <p:cNvSpPr/>
          <p:nvPr/>
        </p:nvSpPr>
        <p:spPr>
          <a:xfrm>
            <a:off x="428017" y="1496880"/>
            <a:ext cx="3539806" cy="1082181"/>
          </a:xfrm>
          <a:prstGeom prst="roundRect">
            <a:avLst/>
          </a:prstGeom>
          <a:ln w="57150">
            <a:prstDash val="dash"/>
          </a:ln>
        </p:spPr>
        <p:style>
          <a:lnRef idx="2">
            <a:schemeClr val="accent5"/>
          </a:lnRef>
          <a:fillRef idx="1">
            <a:schemeClr val="lt1"/>
          </a:fillRef>
          <a:effectRef idx="0">
            <a:schemeClr val="accent5"/>
          </a:effectRef>
          <a:fontRef idx="minor">
            <a:schemeClr val="dk1"/>
          </a:fontRef>
        </p:style>
        <p:txBody>
          <a:bodyPr lIns="68580" tIns="34290" rIns="68580" bIns="34290" rtlCol="0" anchor="ctr"/>
          <a:lstStyle/>
          <a:p>
            <a:pPr algn="ctr"/>
            <a:r>
              <a:rPr lang="vi-VN" sz="1700" b="1" i="1">
                <a:cs typeface="Times New Roman" panose="02020603050405020304" pitchFamily="18" charset="0"/>
              </a:rPr>
              <a:t>Có chí thì nên</a:t>
            </a:r>
            <a:endParaRPr lang="en-US" sz="1700" b="1" i="1" dirty="0">
              <a:cs typeface="Times New Roman" panose="02020603050405020304" pitchFamily="18" charset="0"/>
            </a:endParaRPr>
          </a:p>
        </p:txBody>
      </p:sp>
      <p:sp>
        <p:nvSpPr>
          <p:cNvPr id="9" name="Rectangle: Rounded Corners 6">
            <a:extLst>
              <a:ext uri="{FF2B5EF4-FFF2-40B4-BE49-F238E27FC236}">
                <a16:creationId xmlns:a16="http://schemas.microsoft.com/office/drawing/2014/main" id="{92FBC228-FB98-2C8B-BD55-7E9838A835FE}"/>
              </a:ext>
            </a:extLst>
          </p:cNvPr>
          <p:cNvSpPr/>
          <p:nvPr/>
        </p:nvSpPr>
        <p:spPr>
          <a:xfrm>
            <a:off x="497227" y="3035945"/>
            <a:ext cx="4285234" cy="1082181"/>
          </a:xfrm>
          <a:prstGeom prst="roundRect">
            <a:avLst/>
          </a:prstGeom>
          <a:ln w="57150">
            <a:prstDash val="dash"/>
          </a:ln>
        </p:spPr>
        <p:style>
          <a:lnRef idx="2">
            <a:schemeClr val="accent5"/>
          </a:lnRef>
          <a:fillRef idx="1">
            <a:schemeClr val="lt1"/>
          </a:fillRef>
          <a:effectRef idx="0">
            <a:schemeClr val="accent5"/>
          </a:effectRef>
          <a:fontRef idx="minor">
            <a:schemeClr val="dk1"/>
          </a:fontRef>
        </p:style>
        <p:txBody>
          <a:bodyPr lIns="68580" tIns="34290" rIns="68580" bIns="34290" rtlCol="0" anchor="ctr"/>
          <a:lstStyle/>
          <a:p>
            <a:r>
              <a:rPr lang="vi-VN" sz="1700" b="1" i="1"/>
              <a:t>“Hãy quay về phía mặt trời và bạn sẽ không thấy bóng tối” – Helen Keller</a:t>
            </a:r>
          </a:p>
        </p:txBody>
      </p:sp>
      <p:sp>
        <p:nvSpPr>
          <p:cNvPr id="10" name="Rectangle: Rounded Corners 6">
            <a:extLst>
              <a:ext uri="{FF2B5EF4-FFF2-40B4-BE49-F238E27FC236}">
                <a16:creationId xmlns:a16="http://schemas.microsoft.com/office/drawing/2014/main" id="{C0A476FA-3B40-E711-1CA3-FD8AC2AA13C5}"/>
              </a:ext>
            </a:extLst>
          </p:cNvPr>
          <p:cNvSpPr/>
          <p:nvPr/>
        </p:nvSpPr>
        <p:spPr>
          <a:xfrm>
            <a:off x="5362320" y="3232930"/>
            <a:ext cx="3539806" cy="1082181"/>
          </a:xfrm>
          <a:prstGeom prst="roundRect">
            <a:avLst/>
          </a:prstGeom>
          <a:ln w="57150">
            <a:prstDash val="dash"/>
          </a:ln>
        </p:spPr>
        <p:style>
          <a:lnRef idx="2">
            <a:schemeClr val="accent5"/>
          </a:lnRef>
          <a:fillRef idx="1">
            <a:schemeClr val="lt1"/>
          </a:fillRef>
          <a:effectRef idx="0">
            <a:schemeClr val="accent5"/>
          </a:effectRef>
          <a:fontRef idx="minor">
            <a:schemeClr val="dk1"/>
          </a:fontRef>
        </p:style>
        <p:txBody>
          <a:bodyPr lIns="68580" tIns="34290" rIns="68580" bIns="34290" rtlCol="0" anchor="ctr"/>
          <a:lstStyle/>
          <a:p>
            <a:r>
              <a:rPr lang="vi-VN" sz="1700" b="1" i="1"/>
              <a:t>“Muốn đi nhanh thì đi một mình muốn đi xa thì đi cùng nhau” - Warren Buffett</a:t>
            </a:r>
          </a:p>
        </p:txBody>
      </p:sp>
    </p:spTree>
    <p:extLst>
      <p:ext uri="{BB962C8B-B14F-4D97-AF65-F5344CB8AC3E}">
        <p14:creationId xmlns:p14="http://schemas.microsoft.com/office/powerpoint/2010/main" val="9630644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C9E6F7-ED01-4857-BBCF-E7782D6AE007}"/>
              </a:ext>
            </a:extLst>
          </p:cNvPr>
          <p:cNvSpPr>
            <a:spLocks noGrp="1"/>
          </p:cNvSpPr>
          <p:nvPr>
            <p:ph type="sldNum" sz="quarter" idx="12"/>
          </p:nvPr>
        </p:nvSpPr>
        <p:spPr/>
        <p:txBody>
          <a:bodyPr/>
          <a:lstStyle/>
          <a:p>
            <a:pPr defTabSz="685663">
              <a:defRPr/>
            </a:pPr>
            <a:fld id="{601EE9E8-4134-49B0-9AA7-3089E6521627}" type="slidenum">
              <a:rPr lang="en-US">
                <a:solidFill>
                  <a:prstClr val="black">
                    <a:tint val="75000"/>
                  </a:prstClr>
                </a:solidFill>
              </a:rPr>
              <a:pPr defTabSz="685663">
                <a:defRPr/>
              </a:pPr>
              <a:t>5</a:t>
            </a:fld>
            <a:endParaRPr lang="en-US" dirty="0">
              <a:solidFill>
                <a:prstClr val="black">
                  <a:tint val="75000"/>
                </a:prstClr>
              </a:solidFill>
            </a:endParaRPr>
          </a:p>
        </p:txBody>
      </p:sp>
      <p:pic>
        <p:nvPicPr>
          <p:cNvPr id="17" name="图片 11">
            <a:extLst>
              <a:ext uri="{FF2B5EF4-FFF2-40B4-BE49-F238E27FC236}">
                <a16:creationId xmlns:a16="http://schemas.microsoft.com/office/drawing/2014/main" id="{2B95A3F4-F6B7-4BAC-BB49-6D0D5EDA6B6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012247" y="4609006"/>
            <a:ext cx="1333193" cy="512701"/>
          </a:xfrm>
          <a:prstGeom prst="rect">
            <a:avLst/>
          </a:prstGeom>
        </p:spPr>
      </p:pic>
      <p:pic>
        <p:nvPicPr>
          <p:cNvPr id="18" name="图片 12">
            <a:extLst>
              <a:ext uri="{FF2B5EF4-FFF2-40B4-BE49-F238E27FC236}">
                <a16:creationId xmlns:a16="http://schemas.microsoft.com/office/drawing/2014/main" id="{210DAB6B-DA50-4C70-B363-59876124889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084030" y="4596916"/>
            <a:ext cx="1333193" cy="512701"/>
          </a:xfrm>
          <a:prstGeom prst="rect">
            <a:avLst/>
          </a:prstGeom>
        </p:spPr>
      </p:pic>
      <p:pic>
        <p:nvPicPr>
          <p:cNvPr id="19" name="图片 13">
            <a:extLst>
              <a:ext uri="{FF2B5EF4-FFF2-40B4-BE49-F238E27FC236}">
                <a16:creationId xmlns:a16="http://schemas.microsoft.com/office/drawing/2014/main" id="{FB0D5F7B-CD06-4D9A-8334-21BA4770F84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8664" y="4596915"/>
            <a:ext cx="1333193" cy="512701"/>
          </a:xfrm>
          <a:prstGeom prst="rect">
            <a:avLst/>
          </a:prstGeom>
        </p:spPr>
      </p:pic>
      <p:sp>
        <p:nvSpPr>
          <p:cNvPr id="20" name="Freeform 123">
            <a:extLst>
              <a:ext uri="{FF2B5EF4-FFF2-40B4-BE49-F238E27FC236}">
                <a16:creationId xmlns:a16="http://schemas.microsoft.com/office/drawing/2014/main" id="{541BEC1A-4E02-4ED4-8E23-A40B767C9C57}"/>
              </a:ext>
            </a:extLst>
          </p:cNvPr>
          <p:cNvSpPr>
            <a:spLocks noEditPoints="1"/>
          </p:cNvSpPr>
          <p:nvPr/>
        </p:nvSpPr>
        <p:spPr bwMode="auto">
          <a:xfrm rot="3896716" flipH="1">
            <a:off x="6348431" y="-128667"/>
            <a:ext cx="316434" cy="943586"/>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4" tIns="34282" rIns="68564" bIns="34282" numCol="1" anchor="t" anchorCtr="0" compatLnSpc="1">
            <a:prstTxWarp prst="textNoShape">
              <a:avLst/>
            </a:prstTxWarp>
          </a:bodyPr>
          <a:lstStyle/>
          <a:p>
            <a:pPr defTabSz="914195">
              <a:defRPr/>
            </a:pPr>
            <a:endParaRPr lang="zh-CN" altLang="en-US" sz="1800">
              <a:solidFill>
                <a:prstClr val="black"/>
              </a:solidFill>
              <a:latin typeface="等线" panose="020F0502020204030204"/>
              <a:ea typeface="等线" panose="02010600030101010101" pitchFamily="2" charset="-122"/>
            </a:endParaRPr>
          </a:p>
        </p:txBody>
      </p:sp>
      <p:pic>
        <p:nvPicPr>
          <p:cNvPr id="21" name="图片 32">
            <a:extLst>
              <a:ext uri="{FF2B5EF4-FFF2-40B4-BE49-F238E27FC236}">
                <a16:creationId xmlns:a16="http://schemas.microsoft.com/office/drawing/2014/main" id="{C5E65F22-6F3A-4B3B-918B-0676FB0C2EF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227157" y="4388896"/>
            <a:ext cx="1930682" cy="742475"/>
          </a:xfrm>
          <a:prstGeom prst="rect">
            <a:avLst/>
          </a:prstGeom>
        </p:spPr>
      </p:pic>
      <p:pic>
        <p:nvPicPr>
          <p:cNvPr id="22" name="图片 65">
            <a:extLst>
              <a:ext uri="{FF2B5EF4-FFF2-40B4-BE49-F238E27FC236}">
                <a16:creationId xmlns:a16="http://schemas.microsoft.com/office/drawing/2014/main" id="{04BB644F-80A0-4339-8040-F422C22C2AE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408366" y="4753023"/>
            <a:ext cx="958698" cy="368683"/>
          </a:xfrm>
          <a:prstGeom prst="rect">
            <a:avLst/>
          </a:prstGeom>
        </p:spPr>
      </p:pic>
      <p:pic>
        <p:nvPicPr>
          <p:cNvPr id="23" name="图片 66">
            <a:extLst>
              <a:ext uri="{FF2B5EF4-FFF2-40B4-BE49-F238E27FC236}">
                <a16:creationId xmlns:a16="http://schemas.microsoft.com/office/drawing/2014/main" id="{177FB685-A0CF-4A80-9E5C-AD171980235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382876" y="4508267"/>
            <a:ext cx="1620276" cy="623104"/>
          </a:xfrm>
          <a:prstGeom prst="rect">
            <a:avLst/>
          </a:prstGeom>
        </p:spPr>
      </p:pic>
      <p:pic>
        <p:nvPicPr>
          <p:cNvPr id="24" name="图片 67">
            <a:extLst>
              <a:ext uri="{FF2B5EF4-FFF2-40B4-BE49-F238E27FC236}">
                <a16:creationId xmlns:a16="http://schemas.microsoft.com/office/drawing/2014/main" id="{511098DF-AA42-4B9B-82F2-2F6100A4C5E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074076" y="4716522"/>
            <a:ext cx="994923" cy="382614"/>
          </a:xfrm>
          <a:prstGeom prst="rect">
            <a:avLst/>
          </a:prstGeom>
        </p:spPr>
      </p:pic>
      <p:grpSp>
        <p:nvGrpSpPr>
          <p:cNvPr id="264" name="组合 14">
            <a:extLst>
              <a:ext uri="{FF2B5EF4-FFF2-40B4-BE49-F238E27FC236}">
                <a16:creationId xmlns:a16="http://schemas.microsoft.com/office/drawing/2014/main" id="{8ABEF6F9-0E37-40F0-993D-5401AB3B0AF4}"/>
              </a:ext>
            </a:extLst>
          </p:cNvPr>
          <p:cNvGrpSpPr/>
          <p:nvPr/>
        </p:nvGrpSpPr>
        <p:grpSpPr>
          <a:xfrm>
            <a:off x="722279" y="1315844"/>
            <a:ext cx="7872108" cy="2511812"/>
            <a:chOff x="1451314" y="2141289"/>
            <a:chExt cx="3523458" cy="2575421"/>
          </a:xfrm>
        </p:grpSpPr>
        <p:pic>
          <p:nvPicPr>
            <p:cNvPr id="265" name="图片 15">
              <a:extLst>
                <a:ext uri="{FF2B5EF4-FFF2-40B4-BE49-F238E27FC236}">
                  <a16:creationId xmlns:a16="http://schemas.microsoft.com/office/drawing/2014/main" id="{316F57E5-03D9-4648-B0CD-61D063A3BA48}"/>
                </a:ext>
              </a:extLst>
            </p:cNvPr>
            <p:cNvPicPr>
              <a:picLocks noChangeAspect="1"/>
            </p:cNvPicPr>
            <p:nvPr/>
          </p:nvPicPr>
          <p:blipFill>
            <a:blip r:embed="rId3"/>
            <a:stretch>
              <a:fillRect/>
            </a:stretch>
          </p:blipFill>
          <p:spPr>
            <a:xfrm>
              <a:off x="1451314" y="2141289"/>
              <a:ext cx="3523458" cy="2575421"/>
            </a:xfrm>
            <a:prstGeom prst="rect">
              <a:avLst/>
            </a:prstGeom>
          </p:spPr>
        </p:pic>
        <p:grpSp>
          <p:nvGrpSpPr>
            <p:cNvPr id="266" name="组合 16">
              <a:extLst>
                <a:ext uri="{FF2B5EF4-FFF2-40B4-BE49-F238E27FC236}">
                  <a16:creationId xmlns:a16="http://schemas.microsoft.com/office/drawing/2014/main" id="{F52DF1FC-8575-4950-87EC-6F270D5FE13C}"/>
                </a:ext>
              </a:extLst>
            </p:cNvPr>
            <p:cNvGrpSpPr/>
            <p:nvPr/>
          </p:nvGrpSpPr>
          <p:grpSpPr>
            <a:xfrm>
              <a:off x="1892496" y="2285104"/>
              <a:ext cx="2872095" cy="2239221"/>
              <a:chOff x="1149989" y="3194004"/>
              <a:chExt cx="2872095" cy="2239221"/>
            </a:xfrm>
          </p:grpSpPr>
          <p:sp>
            <p:nvSpPr>
              <p:cNvPr id="275" name="文本框 25">
                <a:extLst>
                  <a:ext uri="{FF2B5EF4-FFF2-40B4-BE49-F238E27FC236}">
                    <a16:creationId xmlns:a16="http://schemas.microsoft.com/office/drawing/2014/main" id="{AE432247-82AF-4A3B-B89B-E5F219D6BE61}"/>
                  </a:ext>
                </a:extLst>
              </p:cNvPr>
              <p:cNvSpPr txBox="1"/>
              <p:nvPr/>
            </p:nvSpPr>
            <p:spPr>
              <a:xfrm>
                <a:off x="1505850" y="3515345"/>
                <a:ext cx="2516234" cy="1917880"/>
              </a:xfrm>
              <a:prstGeom prst="rect">
                <a:avLst/>
              </a:prstGeom>
              <a:noFill/>
            </p:spPr>
            <p:txBody>
              <a:bodyPr wrap="square" rtlCol="0">
                <a:spAutoFit/>
              </a:bodyPr>
              <a:lstStyle/>
              <a:p>
                <a:pPr algn="just">
                  <a:lnSpc>
                    <a:spcPct val="107000"/>
                  </a:lnSpc>
                  <a:spcAft>
                    <a:spcPts val="600"/>
                  </a:spcAft>
                </a:pPr>
                <a:r>
                  <a:rPr lang="en-US" sz="1800" i="1">
                    <a:ea typeface="Times New Roman" panose="02020603050405020304" pitchFamily="18" charset="0"/>
                    <a:cs typeface="Times New Roman" panose="02020603050405020304" pitchFamily="18" charset="0"/>
                  </a:rPr>
                  <a:t>	Em đã được học kĩ năng viết bài văn nghị luận về một vấn đề trong đời sống ở bài hành trình tri thức. Trong bài học này, em tiếp túc sử dụng kĩ năng đó để viết một bài văn nghị luận trình bày ý kiến của em về một câu tục ngữ hoặc một câu danh ngôn bàn về một vấn đề trong đời sống. </a:t>
                </a:r>
                <a:endParaRPr lang="vi-VN" sz="1800" i="1">
                  <a:ea typeface="Calibri" panose="020F0502020204030204" pitchFamily="34" charset="0"/>
                  <a:cs typeface="Times New Roman" panose="02020603050405020304" pitchFamily="18" charset="0"/>
                </a:endParaRPr>
              </a:p>
            </p:txBody>
          </p:sp>
          <p:grpSp>
            <p:nvGrpSpPr>
              <p:cNvPr id="268" name="组合 18">
                <a:extLst>
                  <a:ext uri="{FF2B5EF4-FFF2-40B4-BE49-F238E27FC236}">
                    <a16:creationId xmlns:a16="http://schemas.microsoft.com/office/drawing/2014/main" id="{A0AEEFF0-2611-453E-9F4E-CD8073A3AF94}"/>
                  </a:ext>
                </a:extLst>
              </p:cNvPr>
              <p:cNvGrpSpPr/>
              <p:nvPr/>
            </p:nvGrpSpPr>
            <p:grpSpPr>
              <a:xfrm rot="19663740">
                <a:off x="1149989" y="3194004"/>
                <a:ext cx="654790" cy="845387"/>
                <a:chOff x="10766636" y="3941730"/>
                <a:chExt cx="1047922" cy="1352954"/>
              </a:xfrm>
            </p:grpSpPr>
            <p:sp>
              <p:nvSpPr>
                <p:cNvPr id="269" name="Freeform 108">
                  <a:extLst>
                    <a:ext uri="{FF2B5EF4-FFF2-40B4-BE49-F238E27FC236}">
                      <a16:creationId xmlns:a16="http://schemas.microsoft.com/office/drawing/2014/main" id="{FF1DC9F5-369B-49B2-A7D7-4B6A060B806A}"/>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685663">
                    <a:defRPr/>
                  </a:pPr>
                  <a:endParaRPr lang="zh-CN" altLang="en-US">
                    <a:solidFill>
                      <a:srgbClr val="000000"/>
                    </a:solidFill>
                    <a:latin typeface="Calibri"/>
                    <a:ea typeface="宋体" panose="02010600030101010101" pitchFamily="2" charset="-122"/>
                  </a:endParaRPr>
                </a:p>
              </p:txBody>
            </p:sp>
            <p:sp>
              <p:nvSpPr>
                <p:cNvPr id="270" name="Freeform 109">
                  <a:extLst>
                    <a:ext uri="{FF2B5EF4-FFF2-40B4-BE49-F238E27FC236}">
                      <a16:creationId xmlns:a16="http://schemas.microsoft.com/office/drawing/2014/main" id="{744BB57B-984F-434C-B3F1-B055DB78AEA4}"/>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685663">
                    <a:defRPr/>
                  </a:pPr>
                  <a:endParaRPr lang="zh-CN" altLang="en-US">
                    <a:solidFill>
                      <a:srgbClr val="000000"/>
                    </a:solidFill>
                    <a:latin typeface="Calibri"/>
                    <a:ea typeface="宋体" panose="02010600030101010101" pitchFamily="2" charset="-122"/>
                  </a:endParaRPr>
                </a:p>
              </p:txBody>
            </p:sp>
            <p:sp>
              <p:nvSpPr>
                <p:cNvPr id="271" name="Freeform 110">
                  <a:extLst>
                    <a:ext uri="{FF2B5EF4-FFF2-40B4-BE49-F238E27FC236}">
                      <a16:creationId xmlns:a16="http://schemas.microsoft.com/office/drawing/2014/main" id="{7AE8304E-9142-420F-9C25-5397070DE08F}"/>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685663">
                    <a:defRPr/>
                  </a:pPr>
                  <a:endParaRPr lang="zh-CN" altLang="en-US">
                    <a:solidFill>
                      <a:srgbClr val="000000"/>
                    </a:solidFill>
                    <a:latin typeface="Calibri"/>
                    <a:ea typeface="宋体" panose="02010600030101010101" pitchFamily="2" charset="-122"/>
                  </a:endParaRPr>
                </a:p>
              </p:txBody>
            </p:sp>
            <p:sp>
              <p:nvSpPr>
                <p:cNvPr id="272" name="Freeform 111">
                  <a:extLst>
                    <a:ext uri="{FF2B5EF4-FFF2-40B4-BE49-F238E27FC236}">
                      <a16:creationId xmlns:a16="http://schemas.microsoft.com/office/drawing/2014/main" id="{2E96CA9B-A3AB-43B5-9B25-4F66CD4B1F91}"/>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685663">
                    <a:defRPr/>
                  </a:pPr>
                  <a:endParaRPr lang="zh-CN" altLang="en-US">
                    <a:solidFill>
                      <a:srgbClr val="000000"/>
                    </a:solidFill>
                    <a:latin typeface="Calibri"/>
                    <a:ea typeface="宋体" panose="02010600030101010101" pitchFamily="2" charset="-122"/>
                  </a:endParaRPr>
                </a:p>
              </p:txBody>
            </p:sp>
            <p:sp>
              <p:nvSpPr>
                <p:cNvPr id="273" name="Freeform 112">
                  <a:extLst>
                    <a:ext uri="{FF2B5EF4-FFF2-40B4-BE49-F238E27FC236}">
                      <a16:creationId xmlns:a16="http://schemas.microsoft.com/office/drawing/2014/main" id="{C76948F1-B684-42C0-B599-3F9661299F39}"/>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685663">
                    <a:defRPr/>
                  </a:pPr>
                  <a:endParaRPr lang="zh-CN" altLang="en-US">
                    <a:solidFill>
                      <a:srgbClr val="000000"/>
                    </a:solidFill>
                    <a:latin typeface="Calibri"/>
                    <a:ea typeface="宋体" panose="02010600030101010101" pitchFamily="2" charset="-122"/>
                  </a:endParaRPr>
                </a:p>
              </p:txBody>
            </p:sp>
            <p:sp>
              <p:nvSpPr>
                <p:cNvPr id="274" name="Freeform 113">
                  <a:extLst>
                    <a:ext uri="{FF2B5EF4-FFF2-40B4-BE49-F238E27FC236}">
                      <a16:creationId xmlns:a16="http://schemas.microsoft.com/office/drawing/2014/main" id="{79A10970-FC47-450D-9F1C-1F388B63B060}"/>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685663">
                    <a:defRPr/>
                  </a:pPr>
                  <a:endParaRPr lang="zh-CN" altLang="en-US">
                    <a:solidFill>
                      <a:srgbClr val="000000"/>
                    </a:solidFill>
                    <a:latin typeface="Calibri"/>
                    <a:ea typeface="宋体" panose="02010600030101010101" pitchFamily="2" charset="-122"/>
                  </a:endParaRPr>
                </a:p>
              </p:txBody>
            </p:sp>
          </p:grpSp>
        </p:grpSp>
      </p:grpSp>
    </p:spTree>
    <p:extLst>
      <p:ext uri="{BB962C8B-B14F-4D97-AF65-F5344CB8AC3E}">
        <p14:creationId xmlns:p14="http://schemas.microsoft.com/office/powerpoint/2010/main" val="794651295"/>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4B86284D-B57D-4787-9CFE-598548A20B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4" y="930"/>
            <a:ext cx="9140694" cy="5141640"/>
          </a:xfrm>
          <a:prstGeom prst="rect">
            <a:avLst/>
          </a:prstGeom>
        </p:spPr>
      </p:pic>
      <p:grpSp>
        <p:nvGrpSpPr>
          <p:cNvPr id="12" name="组合 11">
            <a:extLst>
              <a:ext uri="{FF2B5EF4-FFF2-40B4-BE49-F238E27FC236}">
                <a16:creationId xmlns:a16="http://schemas.microsoft.com/office/drawing/2014/main" id="{F7669892-921E-4C06-8E87-4D7BEE52D011}"/>
              </a:ext>
            </a:extLst>
          </p:cNvPr>
          <p:cNvGrpSpPr/>
          <p:nvPr/>
        </p:nvGrpSpPr>
        <p:grpSpPr>
          <a:xfrm>
            <a:off x="2145988" y="909872"/>
            <a:ext cx="4887748" cy="1768633"/>
            <a:chOff x="2860567" y="1789966"/>
            <a:chExt cx="6518505" cy="2358723"/>
          </a:xfrm>
        </p:grpSpPr>
        <p:sp>
          <p:nvSpPr>
            <p:cNvPr id="13" name="文本框 283">
              <a:extLst>
                <a:ext uri="{FF2B5EF4-FFF2-40B4-BE49-F238E27FC236}">
                  <a16:creationId xmlns:a16="http://schemas.microsoft.com/office/drawing/2014/main" id="{192A6D67-F623-4427-AD7F-F91A32D1486D}"/>
                </a:ext>
              </a:extLst>
            </p:cNvPr>
            <p:cNvSpPr txBox="1"/>
            <p:nvPr/>
          </p:nvSpPr>
          <p:spPr>
            <a:xfrm>
              <a:off x="3578767" y="3019913"/>
              <a:ext cx="5064780" cy="1128776"/>
            </a:xfrm>
            <a:prstGeom prst="rect">
              <a:avLst/>
            </a:prstGeom>
            <a:noFill/>
          </p:spPr>
          <p:txBody>
            <a:bodyPr wrap="none" rtlCol="0">
              <a:spAutoFit/>
            </a:bodyPr>
            <a:lstStyle/>
            <a:p>
              <a:pPr algn="ctr" defTabSz="685663"/>
              <a:r>
                <a:rPr lang="en-US" altLang="zh-CN" sz="4900" b="1"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rPr>
                <a:t>KIẾN THỨC</a:t>
              </a:r>
              <a:endParaRPr lang="zh-CN" altLang="en-US" sz="4900" b="1"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nvGrpSpPr>
            <p:cNvPr id="14" name="组合 13">
              <a:extLst>
                <a:ext uri="{FF2B5EF4-FFF2-40B4-BE49-F238E27FC236}">
                  <a16:creationId xmlns:a16="http://schemas.microsoft.com/office/drawing/2014/main" id="{5F37DA67-2B19-40B2-8914-1F2B01AE222F}"/>
                </a:ext>
              </a:extLst>
            </p:cNvPr>
            <p:cNvGrpSpPr/>
            <p:nvPr/>
          </p:nvGrpSpPr>
          <p:grpSpPr>
            <a:xfrm>
              <a:off x="3238500" y="2919354"/>
              <a:ext cx="5715000" cy="1155700"/>
              <a:chOff x="3200400" y="2919354"/>
              <a:chExt cx="5715000" cy="1155700"/>
            </a:xfrm>
          </p:grpSpPr>
          <p:cxnSp>
            <p:nvCxnSpPr>
              <p:cNvPr id="16" name="直接连接符 15">
                <a:extLst>
                  <a:ext uri="{FF2B5EF4-FFF2-40B4-BE49-F238E27FC236}">
                    <a16:creationId xmlns:a16="http://schemas.microsoft.com/office/drawing/2014/main" id="{18B1C8CB-7B25-480F-BD9C-857ACA24BCE1}"/>
                  </a:ext>
                </a:extLst>
              </p:cNvPr>
              <p:cNvCxnSpPr/>
              <p:nvPr/>
            </p:nvCxnSpPr>
            <p:spPr>
              <a:xfrm>
                <a:off x="3200400" y="29193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E3C1D5F9-47DE-4F73-9961-26EC5267FC8E}"/>
                  </a:ext>
                </a:extLst>
              </p:cNvPr>
              <p:cNvCxnSpPr/>
              <p:nvPr/>
            </p:nvCxnSpPr>
            <p:spPr>
              <a:xfrm>
                <a:off x="3200400" y="40750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5" name="文本框 283">
              <a:extLst>
                <a:ext uri="{FF2B5EF4-FFF2-40B4-BE49-F238E27FC236}">
                  <a16:creationId xmlns:a16="http://schemas.microsoft.com/office/drawing/2014/main" id="{9C6ACA75-01C4-483A-8EA7-A8C0D2092203}"/>
                </a:ext>
              </a:extLst>
            </p:cNvPr>
            <p:cNvSpPr txBox="1"/>
            <p:nvPr/>
          </p:nvSpPr>
          <p:spPr>
            <a:xfrm>
              <a:off x="2860567" y="1789966"/>
              <a:ext cx="6518505" cy="1128776"/>
            </a:xfrm>
            <a:prstGeom prst="rect">
              <a:avLst/>
            </a:prstGeom>
            <a:noFill/>
          </p:spPr>
          <p:txBody>
            <a:bodyPr wrap="none" rtlCol="0">
              <a:spAutoFit/>
            </a:bodyPr>
            <a:lstStyle/>
            <a:p>
              <a:pPr algn="ctr" defTabSz="685663"/>
              <a:r>
                <a:rPr lang="en-US" altLang="zh-CN" sz="4900" b="1" spc="450"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rPr>
                <a:t>HÌNH THÀNH</a:t>
              </a:r>
              <a:endParaRPr lang="zh-CN" altLang="en-US" sz="4900" b="1" spc="450"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spTree>
    <p:extLst>
      <p:ext uri="{BB962C8B-B14F-4D97-AF65-F5344CB8AC3E}">
        <p14:creationId xmlns:p14="http://schemas.microsoft.com/office/powerpoint/2010/main" val="15502387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250"/>
                                        <p:tgtEl>
                                          <p:spTgt spid="12"/>
                                        </p:tgtEl>
                                        <p:attrNameLst>
                                          <p:attrName>ppt_y</p:attrName>
                                        </p:attrNameLst>
                                      </p:cBhvr>
                                      <p:tavLst>
                                        <p:tav tm="0">
                                          <p:val>
                                            <p:strVal val="#ppt_y+#ppt_h*1.125000"/>
                                          </p:val>
                                        </p:tav>
                                        <p:tav tm="100000">
                                          <p:val>
                                            <p:strVal val="#ppt_y"/>
                                          </p:val>
                                        </p:tav>
                                      </p:tavLst>
                                    </p:anim>
                                    <p:animEffect transition="in" filter="wipe(up)">
                                      <p:cBhvr>
                                        <p:cTn id="12"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C9E6F7-ED01-4857-BBCF-E7782D6AE007}"/>
              </a:ext>
            </a:extLst>
          </p:cNvPr>
          <p:cNvSpPr>
            <a:spLocks noGrp="1"/>
          </p:cNvSpPr>
          <p:nvPr>
            <p:ph type="sldNum" sz="quarter" idx="12"/>
          </p:nvPr>
        </p:nvSpPr>
        <p:spPr/>
        <p:txBody>
          <a:bodyPr/>
          <a:lstStyle/>
          <a:p>
            <a:pPr defTabSz="685663">
              <a:defRPr/>
            </a:pPr>
            <a:fld id="{601EE9E8-4134-49B0-9AA7-3089E6521627}" type="slidenum">
              <a:rPr lang="en-US">
                <a:solidFill>
                  <a:prstClr val="black">
                    <a:tint val="75000"/>
                  </a:prstClr>
                </a:solidFill>
              </a:rPr>
              <a:pPr defTabSz="685663">
                <a:defRPr/>
              </a:pPr>
              <a:t>7</a:t>
            </a:fld>
            <a:endParaRPr lang="en-US" dirty="0">
              <a:solidFill>
                <a:prstClr val="black">
                  <a:tint val="75000"/>
                </a:prstClr>
              </a:solidFill>
            </a:endParaRPr>
          </a:p>
        </p:txBody>
      </p:sp>
      <p:grpSp>
        <p:nvGrpSpPr>
          <p:cNvPr id="4" name="组合 44">
            <a:extLst>
              <a:ext uri="{FF2B5EF4-FFF2-40B4-BE49-F238E27FC236}">
                <a16:creationId xmlns:a16="http://schemas.microsoft.com/office/drawing/2014/main" id="{468826E0-7A31-44C3-B4BF-CB0C0E7DFDF2}"/>
              </a:ext>
            </a:extLst>
          </p:cNvPr>
          <p:cNvGrpSpPr/>
          <p:nvPr/>
        </p:nvGrpSpPr>
        <p:grpSpPr>
          <a:xfrm>
            <a:off x="4135317" y="2890331"/>
            <a:ext cx="3267430" cy="243212"/>
            <a:chOff x="4531763" y="904319"/>
            <a:chExt cx="3274666" cy="206375"/>
          </a:xfrm>
        </p:grpSpPr>
        <p:sp>
          <p:nvSpPr>
            <p:cNvPr id="6" name="Freeform 139">
              <a:extLst>
                <a:ext uri="{FF2B5EF4-FFF2-40B4-BE49-F238E27FC236}">
                  <a16:creationId xmlns:a16="http://schemas.microsoft.com/office/drawing/2014/main" id="{3334795B-D984-482A-8725-2D89E833542B}"/>
                </a:ext>
              </a:extLst>
            </p:cNvPr>
            <p:cNvSpPr>
              <a:spLocks/>
            </p:cNvSpPr>
            <p:nvPr/>
          </p:nvSpPr>
          <p:spPr bwMode="auto">
            <a:xfrm rot="18376794">
              <a:off x="4548432"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195">
                <a:defRPr/>
              </a:pPr>
              <a:endParaRPr lang="zh-CN" altLang="en-US" sz="1800">
                <a:solidFill>
                  <a:prstClr val="black"/>
                </a:solidFill>
                <a:latin typeface="等线" panose="020F0502020204030204"/>
                <a:ea typeface="等线" panose="02010600030101010101" pitchFamily="2" charset="-122"/>
              </a:endParaRPr>
            </a:p>
          </p:txBody>
        </p:sp>
        <p:sp>
          <p:nvSpPr>
            <p:cNvPr id="7" name="Freeform 139">
              <a:extLst>
                <a:ext uri="{FF2B5EF4-FFF2-40B4-BE49-F238E27FC236}">
                  <a16:creationId xmlns:a16="http://schemas.microsoft.com/office/drawing/2014/main" id="{84A03756-DF49-49BE-82EC-BA836447529E}"/>
                </a:ext>
              </a:extLst>
            </p:cNvPr>
            <p:cNvSpPr>
              <a:spLocks/>
            </p:cNvSpPr>
            <p:nvPr/>
          </p:nvSpPr>
          <p:spPr bwMode="auto">
            <a:xfrm rot="18376794">
              <a:off x="4885649"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195">
                <a:defRPr/>
              </a:pPr>
              <a:endParaRPr lang="zh-CN" altLang="en-US" sz="1800">
                <a:solidFill>
                  <a:prstClr val="black"/>
                </a:solidFill>
                <a:latin typeface="等线" panose="020F0502020204030204"/>
                <a:ea typeface="等线" panose="02010600030101010101" pitchFamily="2" charset="-122"/>
              </a:endParaRPr>
            </a:p>
          </p:txBody>
        </p:sp>
        <p:sp>
          <p:nvSpPr>
            <p:cNvPr id="8" name="Freeform 139">
              <a:extLst>
                <a:ext uri="{FF2B5EF4-FFF2-40B4-BE49-F238E27FC236}">
                  <a16:creationId xmlns:a16="http://schemas.microsoft.com/office/drawing/2014/main" id="{B534F5A7-9C12-46E3-ACF0-624A389FDC09}"/>
                </a:ext>
              </a:extLst>
            </p:cNvPr>
            <p:cNvSpPr>
              <a:spLocks/>
            </p:cNvSpPr>
            <p:nvPr/>
          </p:nvSpPr>
          <p:spPr bwMode="auto">
            <a:xfrm rot="18376794">
              <a:off x="5222866"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195">
                <a:defRPr/>
              </a:pPr>
              <a:endParaRPr lang="zh-CN" altLang="en-US" sz="1800">
                <a:solidFill>
                  <a:prstClr val="black"/>
                </a:solidFill>
                <a:latin typeface="等线" panose="020F0502020204030204"/>
                <a:ea typeface="等线" panose="02010600030101010101" pitchFamily="2" charset="-122"/>
              </a:endParaRPr>
            </a:p>
          </p:txBody>
        </p:sp>
        <p:sp>
          <p:nvSpPr>
            <p:cNvPr id="9" name="Freeform 139">
              <a:extLst>
                <a:ext uri="{FF2B5EF4-FFF2-40B4-BE49-F238E27FC236}">
                  <a16:creationId xmlns:a16="http://schemas.microsoft.com/office/drawing/2014/main" id="{ED4F990B-E02A-4CA3-AF16-01EF903809C9}"/>
                </a:ext>
              </a:extLst>
            </p:cNvPr>
            <p:cNvSpPr>
              <a:spLocks/>
            </p:cNvSpPr>
            <p:nvPr/>
          </p:nvSpPr>
          <p:spPr bwMode="auto">
            <a:xfrm rot="18376794">
              <a:off x="5560083"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195">
                <a:defRPr/>
              </a:pPr>
              <a:endParaRPr lang="zh-CN" altLang="en-US" sz="1800">
                <a:solidFill>
                  <a:prstClr val="black"/>
                </a:solidFill>
                <a:latin typeface="等线" panose="020F0502020204030204"/>
                <a:ea typeface="等线" panose="02010600030101010101" pitchFamily="2" charset="-122"/>
              </a:endParaRPr>
            </a:p>
          </p:txBody>
        </p:sp>
        <p:sp>
          <p:nvSpPr>
            <p:cNvPr id="10" name="Freeform 139">
              <a:extLst>
                <a:ext uri="{FF2B5EF4-FFF2-40B4-BE49-F238E27FC236}">
                  <a16:creationId xmlns:a16="http://schemas.microsoft.com/office/drawing/2014/main" id="{F5CD93D2-58E1-4910-BCAF-B876386704D8}"/>
                </a:ext>
              </a:extLst>
            </p:cNvPr>
            <p:cNvSpPr>
              <a:spLocks/>
            </p:cNvSpPr>
            <p:nvPr/>
          </p:nvSpPr>
          <p:spPr bwMode="auto">
            <a:xfrm rot="18376794">
              <a:off x="5897300"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195">
                <a:defRPr/>
              </a:pPr>
              <a:endParaRPr lang="zh-CN" altLang="en-US" sz="1800">
                <a:solidFill>
                  <a:prstClr val="black"/>
                </a:solidFill>
                <a:latin typeface="等线" panose="020F0502020204030204"/>
                <a:ea typeface="等线" panose="02010600030101010101" pitchFamily="2" charset="-122"/>
              </a:endParaRPr>
            </a:p>
          </p:txBody>
        </p:sp>
        <p:sp>
          <p:nvSpPr>
            <p:cNvPr id="11" name="Freeform 139">
              <a:extLst>
                <a:ext uri="{FF2B5EF4-FFF2-40B4-BE49-F238E27FC236}">
                  <a16:creationId xmlns:a16="http://schemas.microsoft.com/office/drawing/2014/main" id="{7C2AB468-64D6-4212-90F6-AFF631EA0715}"/>
                </a:ext>
              </a:extLst>
            </p:cNvPr>
            <p:cNvSpPr>
              <a:spLocks/>
            </p:cNvSpPr>
            <p:nvPr/>
          </p:nvSpPr>
          <p:spPr bwMode="auto">
            <a:xfrm rot="18376794">
              <a:off x="6234517"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195">
                <a:defRPr/>
              </a:pPr>
              <a:endParaRPr lang="zh-CN" altLang="en-US" sz="1800">
                <a:solidFill>
                  <a:prstClr val="black"/>
                </a:solidFill>
                <a:latin typeface="等线" panose="020F0502020204030204"/>
                <a:ea typeface="等线" panose="02010600030101010101" pitchFamily="2" charset="-122"/>
              </a:endParaRPr>
            </a:p>
          </p:txBody>
        </p:sp>
        <p:sp>
          <p:nvSpPr>
            <p:cNvPr id="12" name="Freeform 139">
              <a:extLst>
                <a:ext uri="{FF2B5EF4-FFF2-40B4-BE49-F238E27FC236}">
                  <a16:creationId xmlns:a16="http://schemas.microsoft.com/office/drawing/2014/main" id="{6119CB78-9CEE-49A1-B016-FFE6BE50F125}"/>
                </a:ext>
              </a:extLst>
            </p:cNvPr>
            <p:cNvSpPr>
              <a:spLocks/>
            </p:cNvSpPr>
            <p:nvPr/>
          </p:nvSpPr>
          <p:spPr bwMode="auto">
            <a:xfrm rot="18376794">
              <a:off x="6571734"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195">
                <a:defRPr/>
              </a:pPr>
              <a:endParaRPr lang="zh-CN" altLang="en-US" sz="1800">
                <a:solidFill>
                  <a:prstClr val="black"/>
                </a:solidFill>
                <a:latin typeface="等线" panose="020F0502020204030204"/>
                <a:ea typeface="等线" panose="02010600030101010101" pitchFamily="2" charset="-122"/>
              </a:endParaRPr>
            </a:p>
          </p:txBody>
        </p:sp>
        <p:sp>
          <p:nvSpPr>
            <p:cNvPr id="13" name="Freeform 139">
              <a:extLst>
                <a:ext uri="{FF2B5EF4-FFF2-40B4-BE49-F238E27FC236}">
                  <a16:creationId xmlns:a16="http://schemas.microsoft.com/office/drawing/2014/main" id="{A3569A2E-8D3B-4CFE-B5E3-3EABF6387441}"/>
                </a:ext>
              </a:extLst>
            </p:cNvPr>
            <p:cNvSpPr>
              <a:spLocks/>
            </p:cNvSpPr>
            <p:nvPr/>
          </p:nvSpPr>
          <p:spPr bwMode="auto">
            <a:xfrm rot="18376794">
              <a:off x="6908951"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195">
                <a:defRPr/>
              </a:pPr>
              <a:endParaRPr lang="zh-CN" altLang="en-US" sz="1800">
                <a:solidFill>
                  <a:prstClr val="black"/>
                </a:solidFill>
                <a:latin typeface="等线" panose="020F0502020204030204"/>
                <a:ea typeface="等线" panose="02010600030101010101" pitchFamily="2" charset="-122"/>
              </a:endParaRPr>
            </a:p>
          </p:txBody>
        </p:sp>
        <p:sp>
          <p:nvSpPr>
            <p:cNvPr id="14" name="Freeform 139">
              <a:extLst>
                <a:ext uri="{FF2B5EF4-FFF2-40B4-BE49-F238E27FC236}">
                  <a16:creationId xmlns:a16="http://schemas.microsoft.com/office/drawing/2014/main" id="{7BE8F02B-2708-4A5A-9D7B-A3F26219C71C}"/>
                </a:ext>
              </a:extLst>
            </p:cNvPr>
            <p:cNvSpPr>
              <a:spLocks/>
            </p:cNvSpPr>
            <p:nvPr/>
          </p:nvSpPr>
          <p:spPr bwMode="auto">
            <a:xfrm rot="18376794">
              <a:off x="7246168"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195">
                <a:defRPr/>
              </a:pPr>
              <a:endParaRPr lang="zh-CN" altLang="en-US" sz="1800">
                <a:solidFill>
                  <a:prstClr val="black"/>
                </a:solidFill>
                <a:latin typeface="等线" panose="020F0502020204030204"/>
                <a:ea typeface="等线" panose="02010600030101010101" pitchFamily="2" charset="-122"/>
              </a:endParaRPr>
            </a:p>
          </p:txBody>
        </p:sp>
        <p:sp>
          <p:nvSpPr>
            <p:cNvPr id="15" name="Freeform 139">
              <a:extLst>
                <a:ext uri="{FF2B5EF4-FFF2-40B4-BE49-F238E27FC236}">
                  <a16:creationId xmlns:a16="http://schemas.microsoft.com/office/drawing/2014/main" id="{EBE50E00-2B9C-4370-BB08-F402DD2119E7}"/>
                </a:ext>
              </a:extLst>
            </p:cNvPr>
            <p:cNvSpPr>
              <a:spLocks/>
            </p:cNvSpPr>
            <p:nvPr/>
          </p:nvSpPr>
          <p:spPr bwMode="auto">
            <a:xfrm rot="18376794">
              <a:off x="7583385"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195">
                <a:defRPr/>
              </a:pPr>
              <a:endParaRPr lang="zh-CN" altLang="en-US" sz="1800">
                <a:solidFill>
                  <a:prstClr val="black"/>
                </a:solidFill>
                <a:latin typeface="等线" panose="020F0502020204030204"/>
                <a:ea typeface="等线" panose="02010600030101010101" pitchFamily="2" charset="-122"/>
              </a:endParaRPr>
            </a:p>
          </p:txBody>
        </p:sp>
      </p:grpSp>
      <p:pic>
        <p:nvPicPr>
          <p:cNvPr id="5" name="图片 68">
            <a:extLst>
              <a:ext uri="{FF2B5EF4-FFF2-40B4-BE49-F238E27FC236}">
                <a16:creationId xmlns:a16="http://schemas.microsoft.com/office/drawing/2014/main" id="{182AC1EC-00BC-4BF0-A841-749EADF55F6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34863" y="877828"/>
            <a:ext cx="2375752" cy="3863106"/>
          </a:xfrm>
          <a:prstGeom prst="rect">
            <a:avLst/>
          </a:prstGeom>
        </p:spPr>
      </p:pic>
      <p:pic>
        <p:nvPicPr>
          <p:cNvPr id="17" name="图片 11">
            <a:extLst>
              <a:ext uri="{FF2B5EF4-FFF2-40B4-BE49-F238E27FC236}">
                <a16:creationId xmlns:a16="http://schemas.microsoft.com/office/drawing/2014/main" id="{2B95A3F4-F6B7-4BAC-BB49-6D0D5EDA6B6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012247" y="4609006"/>
            <a:ext cx="1333193" cy="512701"/>
          </a:xfrm>
          <a:prstGeom prst="rect">
            <a:avLst/>
          </a:prstGeom>
        </p:spPr>
      </p:pic>
      <p:pic>
        <p:nvPicPr>
          <p:cNvPr id="18" name="图片 12">
            <a:extLst>
              <a:ext uri="{FF2B5EF4-FFF2-40B4-BE49-F238E27FC236}">
                <a16:creationId xmlns:a16="http://schemas.microsoft.com/office/drawing/2014/main" id="{210DAB6B-DA50-4C70-B363-59876124889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084030" y="4596916"/>
            <a:ext cx="1333193" cy="512701"/>
          </a:xfrm>
          <a:prstGeom prst="rect">
            <a:avLst/>
          </a:prstGeom>
        </p:spPr>
      </p:pic>
      <p:pic>
        <p:nvPicPr>
          <p:cNvPr id="19" name="图片 13">
            <a:extLst>
              <a:ext uri="{FF2B5EF4-FFF2-40B4-BE49-F238E27FC236}">
                <a16:creationId xmlns:a16="http://schemas.microsoft.com/office/drawing/2014/main" id="{FB0D5F7B-CD06-4D9A-8334-21BA4770F84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8664" y="4596915"/>
            <a:ext cx="1333193" cy="512701"/>
          </a:xfrm>
          <a:prstGeom prst="rect">
            <a:avLst/>
          </a:prstGeom>
        </p:spPr>
      </p:pic>
      <p:sp>
        <p:nvSpPr>
          <p:cNvPr id="20" name="Freeform 123">
            <a:extLst>
              <a:ext uri="{FF2B5EF4-FFF2-40B4-BE49-F238E27FC236}">
                <a16:creationId xmlns:a16="http://schemas.microsoft.com/office/drawing/2014/main" id="{541BEC1A-4E02-4ED4-8E23-A40B767C9C57}"/>
              </a:ext>
            </a:extLst>
          </p:cNvPr>
          <p:cNvSpPr>
            <a:spLocks noEditPoints="1"/>
          </p:cNvSpPr>
          <p:nvPr/>
        </p:nvSpPr>
        <p:spPr bwMode="auto">
          <a:xfrm rot="3896716" flipH="1">
            <a:off x="7629505" y="3784422"/>
            <a:ext cx="316434" cy="943586"/>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4" tIns="34282" rIns="68564" bIns="34282" numCol="1" anchor="t" anchorCtr="0" compatLnSpc="1">
            <a:prstTxWarp prst="textNoShape">
              <a:avLst/>
            </a:prstTxWarp>
          </a:bodyPr>
          <a:lstStyle/>
          <a:p>
            <a:pPr defTabSz="914195">
              <a:defRPr/>
            </a:pPr>
            <a:endParaRPr lang="zh-CN" altLang="en-US" sz="1800">
              <a:solidFill>
                <a:prstClr val="black"/>
              </a:solidFill>
              <a:latin typeface="等线" panose="020F0502020204030204"/>
              <a:ea typeface="等线" panose="02010600030101010101" pitchFamily="2" charset="-122"/>
            </a:endParaRPr>
          </a:p>
        </p:txBody>
      </p:sp>
      <p:pic>
        <p:nvPicPr>
          <p:cNvPr id="21" name="图片 32">
            <a:extLst>
              <a:ext uri="{FF2B5EF4-FFF2-40B4-BE49-F238E27FC236}">
                <a16:creationId xmlns:a16="http://schemas.microsoft.com/office/drawing/2014/main" id="{C5E65F22-6F3A-4B3B-918B-0676FB0C2EF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227157" y="4388896"/>
            <a:ext cx="1930682" cy="742475"/>
          </a:xfrm>
          <a:prstGeom prst="rect">
            <a:avLst/>
          </a:prstGeom>
        </p:spPr>
      </p:pic>
      <p:pic>
        <p:nvPicPr>
          <p:cNvPr id="22" name="图片 65">
            <a:extLst>
              <a:ext uri="{FF2B5EF4-FFF2-40B4-BE49-F238E27FC236}">
                <a16:creationId xmlns:a16="http://schemas.microsoft.com/office/drawing/2014/main" id="{04BB644F-80A0-4339-8040-F422C22C2AE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408366" y="4753023"/>
            <a:ext cx="958698" cy="368683"/>
          </a:xfrm>
          <a:prstGeom prst="rect">
            <a:avLst/>
          </a:prstGeom>
        </p:spPr>
      </p:pic>
      <p:pic>
        <p:nvPicPr>
          <p:cNvPr id="23" name="图片 66">
            <a:extLst>
              <a:ext uri="{FF2B5EF4-FFF2-40B4-BE49-F238E27FC236}">
                <a16:creationId xmlns:a16="http://schemas.microsoft.com/office/drawing/2014/main" id="{177FB685-A0CF-4A80-9E5C-AD171980235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382876" y="4508267"/>
            <a:ext cx="1620276" cy="623104"/>
          </a:xfrm>
          <a:prstGeom prst="rect">
            <a:avLst/>
          </a:prstGeom>
        </p:spPr>
      </p:pic>
      <p:pic>
        <p:nvPicPr>
          <p:cNvPr id="24" name="图片 67">
            <a:extLst>
              <a:ext uri="{FF2B5EF4-FFF2-40B4-BE49-F238E27FC236}">
                <a16:creationId xmlns:a16="http://schemas.microsoft.com/office/drawing/2014/main" id="{511098DF-AA42-4B9B-82F2-2F6100A4C5E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074076" y="4716522"/>
            <a:ext cx="994923" cy="382614"/>
          </a:xfrm>
          <a:prstGeom prst="rect">
            <a:avLst/>
          </a:prstGeom>
        </p:spPr>
      </p:pic>
      <p:sp>
        <p:nvSpPr>
          <p:cNvPr id="25" name="文本框 41">
            <a:extLst>
              <a:ext uri="{FF2B5EF4-FFF2-40B4-BE49-F238E27FC236}">
                <a16:creationId xmlns:a16="http://schemas.microsoft.com/office/drawing/2014/main" id="{25EFD4B2-71A3-4CE8-8336-8C143AADE4EF}"/>
              </a:ext>
            </a:extLst>
          </p:cNvPr>
          <p:cNvSpPr txBox="1"/>
          <p:nvPr/>
        </p:nvSpPr>
        <p:spPr>
          <a:xfrm>
            <a:off x="2697242" y="1056558"/>
            <a:ext cx="6331254" cy="1300356"/>
          </a:xfrm>
          <a:prstGeom prst="rect">
            <a:avLst/>
          </a:prstGeom>
          <a:noFill/>
        </p:spPr>
        <p:txBody>
          <a:bodyPr vert="horz" wrap="square" lIns="68580" tIns="34290" rIns="68580" bIns="34290" rtlCol="0">
            <a:spAutoFit/>
          </a:bodyPr>
          <a:lstStyle/>
          <a:p>
            <a:pPr defTabSz="685663"/>
            <a:endParaRPr lang="en-US" altLang="zh-CN" sz="4000"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a:p>
            <a:pPr defTabSz="685663"/>
            <a:r>
              <a:rPr lang="en-US" altLang="zh-CN" sz="4000"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I. </a:t>
            </a:r>
            <a:r>
              <a:rPr lang="en-US" altLang="zh-CN" sz="4000" b="1" dirty="0" err="1">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Hướng</a:t>
            </a:r>
            <a:r>
              <a:rPr lang="en-US" altLang="zh-CN" sz="4000"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000" b="1" dirty="0" err="1">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dẫn</a:t>
            </a:r>
            <a:r>
              <a:rPr lang="en-US" altLang="zh-CN" sz="4000"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000" b="1" dirty="0" err="1">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quy</a:t>
            </a:r>
            <a:r>
              <a:rPr lang="en-US" altLang="zh-CN" sz="4000"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000" b="1" dirty="0" err="1">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trình</a:t>
            </a:r>
            <a:r>
              <a:rPr lang="en-US" altLang="zh-CN" sz="4000"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000" b="1" dirty="0" err="1">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viết</a:t>
            </a:r>
            <a:endParaRPr lang="zh-CN" altLang="en-US" sz="4000"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9778891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C9E6F7-ED01-4857-BBCF-E7782D6AE007}"/>
              </a:ext>
            </a:extLst>
          </p:cNvPr>
          <p:cNvSpPr>
            <a:spLocks noGrp="1"/>
          </p:cNvSpPr>
          <p:nvPr>
            <p:ph type="sldNum" sz="quarter" idx="12"/>
          </p:nvPr>
        </p:nvSpPr>
        <p:spPr/>
        <p:txBody>
          <a:bodyPr/>
          <a:lstStyle/>
          <a:p>
            <a:pPr defTabSz="685663">
              <a:defRPr/>
            </a:pPr>
            <a:fld id="{601EE9E8-4134-49B0-9AA7-3089E6521627}" type="slidenum">
              <a:rPr lang="en-US">
                <a:solidFill>
                  <a:prstClr val="black">
                    <a:tint val="75000"/>
                  </a:prstClr>
                </a:solidFill>
              </a:rPr>
              <a:pPr defTabSz="685663">
                <a:defRPr/>
              </a:pPr>
              <a:t>8</a:t>
            </a:fld>
            <a:endParaRPr lang="en-US" dirty="0">
              <a:solidFill>
                <a:prstClr val="black">
                  <a:tint val="75000"/>
                </a:prstClr>
              </a:solidFill>
            </a:endParaRPr>
          </a:p>
        </p:txBody>
      </p:sp>
      <p:grpSp>
        <p:nvGrpSpPr>
          <p:cNvPr id="4" name="组合 44">
            <a:extLst>
              <a:ext uri="{FF2B5EF4-FFF2-40B4-BE49-F238E27FC236}">
                <a16:creationId xmlns:a16="http://schemas.microsoft.com/office/drawing/2014/main" id="{468826E0-7A31-44C3-B4BF-CB0C0E7DFDF2}"/>
              </a:ext>
            </a:extLst>
          </p:cNvPr>
          <p:cNvGrpSpPr/>
          <p:nvPr/>
        </p:nvGrpSpPr>
        <p:grpSpPr>
          <a:xfrm>
            <a:off x="1396093" y="896559"/>
            <a:ext cx="1884641" cy="134297"/>
            <a:chOff x="4531763" y="904319"/>
            <a:chExt cx="3274666" cy="206375"/>
          </a:xfrm>
        </p:grpSpPr>
        <p:sp>
          <p:nvSpPr>
            <p:cNvPr id="6" name="Freeform 139">
              <a:extLst>
                <a:ext uri="{FF2B5EF4-FFF2-40B4-BE49-F238E27FC236}">
                  <a16:creationId xmlns:a16="http://schemas.microsoft.com/office/drawing/2014/main" id="{3334795B-D984-482A-8725-2D89E833542B}"/>
                </a:ext>
              </a:extLst>
            </p:cNvPr>
            <p:cNvSpPr>
              <a:spLocks/>
            </p:cNvSpPr>
            <p:nvPr/>
          </p:nvSpPr>
          <p:spPr bwMode="auto">
            <a:xfrm rot="18376794">
              <a:off x="4548432"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195">
                <a:defRPr/>
              </a:pPr>
              <a:endParaRPr lang="zh-CN" altLang="en-US" sz="1800">
                <a:solidFill>
                  <a:prstClr val="black"/>
                </a:solidFill>
                <a:latin typeface="等线" panose="020F0502020204030204"/>
                <a:ea typeface="等线" panose="02010600030101010101" pitchFamily="2" charset="-122"/>
              </a:endParaRPr>
            </a:p>
          </p:txBody>
        </p:sp>
        <p:sp>
          <p:nvSpPr>
            <p:cNvPr id="7" name="Freeform 139">
              <a:extLst>
                <a:ext uri="{FF2B5EF4-FFF2-40B4-BE49-F238E27FC236}">
                  <a16:creationId xmlns:a16="http://schemas.microsoft.com/office/drawing/2014/main" id="{84A03756-DF49-49BE-82EC-BA836447529E}"/>
                </a:ext>
              </a:extLst>
            </p:cNvPr>
            <p:cNvSpPr>
              <a:spLocks/>
            </p:cNvSpPr>
            <p:nvPr/>
          </p:nvSpPr>
          <p:spPr bwMode="auto">
            <a:xfrm rot="18376794">
              <a:off x="4885649"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195">
                <a:defRPr/>
              </a:pPr>
              <a:endParaRPr lang="zh-CN" altLang="en-US" sz="1800">
                <a:solidFill>
                  <a:prstClr val="black"/>
                </a:solidFill>
                <a:latin typeface="等线" panose="020F0502020204030204"/>
                <a:ea typeface="等线" panose="02010600030101010101" pitchFamily="2" charset="-122"/>
              </a:endParaRPr>
            </a:p>
          </p:txBody>
        </p:sp>
        <p:sp>
          <p:nvSpPr>
            <p:cNvPr id="8" name="Freeform 139">
              <a:extLst>
                <a:ext uri="{FF2B5EF4-FFF2-40B4-BE49-F238E27FC236}">
                  <a16:creationId xmlns:a16="http://schemas.microsoft.com/office/drawing/2014/main" id="{B534F5A7-9C12-46E3-ACF0-624A389FDC09}"/>
                </a:ext>
              </a:extLst>
            </p:cNvPr>
            <p:cNvSpPr>
              <a:spLocks/>
            </p:cNvSpPr>
            <p:nvPr/>
          </p:nvSpPr>
          <p:spPr bwMode="auto">
            <a:xfrm rot="18376794">
              <a:off x="5222866"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195">
                <a:defRPr/>
              </a:pPr>
              <a:endParaRPr lang="zh-CN" altLang="en-US" sz="1800">
                <a:solidFill>
                  <a:prstClr val="black"/>
                </a:solidFill>
                <a:latin typeface="等线" panose="020F0502020204030204"/>
                <a:ea typeface="等线" panose="02010600030101010101" pitchFamily="2" charset="-122"/>
              </a:endParaRPr>
            </a:p>
          </p:txBody>
        </p:sp>
        <p:sp>
          <p:nvSpPr>
            <p:cNvPr id="9" name="Freeform 139">
              <a:extLst>
                <a:ext uri="{FF2B5EF4-FFF2-40B4-BE49-F238E27FC236}">
                  <a16:creationId xmlns:a16="http://schemas.microsoft.com/office/drawing/2014/main" id="{ED4F990B-E02A-4CA3-AF16-01EF903809C9}"/>
                </a:ext>
              </a:extLst>
            </p:cNvPr>
            <p:cNvSpPr>
              <a:spLocks/>
            </p:cNvSpPr>
            <p:nvPr/>
          </p:nvSpPr>
          <p:spPr bwMode="auto">
            <a:xfrm rot="18376794">
              <a:off x="5560083"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195">
                <a:defRPr/>
              </a:pPr>
              <a:endParaRPr lang="zh-CN" altLang="en-US" sz="1800">
                <a:solidFill>
                  <a:prstClr val="black"/>
                </a:solidFill>
                <a:latin typeface="等线" panose="020F0502020204030204"/>
                <a:ea typeface="等线" panose="02010600030101010101" pitchFamily="2" charset="-122"/>
              </a:endParaRPr>
            </a:p>
          </p:txBody>
        </p:sp>
        <p:sp>
          <p:nvSpPr>
            <p:cNvPr id="10" name="Freeform 139">
              <a:extLst>
                <a:ext uri="{FF2B5EF4-FFF2-40B4-BE49-F238E27FC236}">
                  <a16:creationId xmlns:a16="http://schemas.microsoft.com/office/drawing/2014/main" id="{F5CD93D2-58E1-4910-BCAF-B876386704D8}"/>
                </a:ext>
              </a:extLst>
            </p:cNvPr>
            <p:cNvSpPr>
              <a:spLocks/>
            </p:cNvSpPr>
            <p:nvPr/>
          </p:nvSpPr>
          <p:spPr bwMode="auto">
            <a:xfrm rot="18376794">
              <a:off x="5897300"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195">
                <a:defRPr/>
              </a:pPr>
              <a:endParaRPr lang="zh-CN" altLang="en-US" sz="1800">
                <a:solidFill>
                  <a:prstClr val="black"/>
                </a:solidFill>
                <a:latin typeface="等线" panose="020F0502020204030204"/>
                <a:ea typeface="等线" panose="02010600030101010101" pitchFamily="2" charset="-122"/>
              </a:endParaRPr>
            </a:p>
          </p:txBody>
        </p:sp>
        <p:sp>
          <p:nvSpPr>
            <p:cNvPr id="11" name="Freeform 139">
              <a:extLst>
                <a:ext uri="{FF2B5EF4-FFF2-40B4-BE49-F238E27FC236}">
                  <a16:creationId xmlns:a16="http://schemas.microsoft.com/office/drawing/2014/main" id="{7C2AB468-64D6-4212-90F6-AFF631EA0715}"/>
                </a:ext>
              </a:extLst>
            </p:cNvPr>
            <p:cNvSpPr>
              <a:spLocks/>
            </p:cNvSpPr>
            <p:nvPr/>
          </p:nvSpPr>
          <p:spPr bwMode="auto">
            <a:xfrm rot="18376794">
              <a:off x="6234517"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195">
                <a:defRPr/>
              </a:pPr>
              <a:endParaRPr lang="zh-CN" altLang="en-US" sz="1800">
                <a:solidFill>
                  <a:prstClr val="black"/>
                </a:solidFill>
                <a:latin typeface="等线" panose="020F0502020204030204"/>
                <a:ea typeface="等线" panose="02010600030101010101" pitchFamily="2" charset="-122"/>
              </a:endParaRPr>
            </a:p>
          </p:txBody>
        </p:sp>
        <p:sp>
          <p:nvSpPr>
            <p:cNvPr id="12" name="Freeform 139">
              <a:extLst>
                <a:ext uri="{FF2B5EF4-FFF2-40B4-BE49-F238E27FC236}">
                  <a16:creationId xmlns:a16="http://schemas.microsoft.com/office/drawing/2014/main" id="{6119CB78-9CEE-49A1-B016-FFE6BE50F125}"/>
                </a:ext>
              </a:extLst>
            </p:cNvPr>
            <p:cNvSpPr>
              <a:spLocks/>
            </p:cNvSpPr>
            <p:nvPr/>
          </p:nvSpPr>
          <p:spPr bwMode="auto">
            <a:xfrm rot="18376794">
              <a:off x="6571734"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195">
                <a:defRPr/>
              </a:pPr>
              <a:endParaRPr lang="zh-CN" altLang="en-US" sz="1800">
                <a:solidFill>
                  <a:prstClr val="black"/>
                </a:solidFill>
                <a:latin typeface="等线" panose="020F0502020204030204"/>
                <a:ea typeface="等线" panose="02010600030101010101" pitchFamily="2" charset="-122"/>
              </a:endParaRPr>
            </a:p>
          </p:txBody>
        </p:sp>
        <p:sp>
          <p:nvSpPr>
            <p:cNvPr id="13" name="Freeform 139">
              <a:extLst>
                <a:ext uri="{FF2B5EF4-FFF2-40B4-BE49-F238E27FC236}">
                  <a16:creationId xmlns:a16="http://schemas.microsoft.com/office/drawing/2014/main" id="{A3569A2E-8D3B-4CFE-B5E3-3EABF6387441}"/>
                </a:ext>
              </a:extLst>
            </p:cNvPr>
            <p:cNvSpPr>
              <a:spLocks/>
            </p:cNvSpPr>
            <p:nvPr/>
          </p:nvSpPr>
          <p:spPr bwMode="auto">
            <a:xfrm rot="18376794">
              <a:off x="6908951"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195">
                <a:defRPr/>
              </a:pPr>
              <a:endParaRPr lang="zh-CN" altLang="en-US" sz="1800">
                <a:solidFill>
                  <a:prstClr val="black"/>
                </a:solidFill>
                <a:latin typeface="等线" panose="020F0502020204030204"/>
                <a:ea typeface="等线" panose="02010600030101010101" pitchFamily="2" charset="-122"/>
              </a:endParaRPr>
            </a:p>
          </p:txBody>
        </p:sp>
        <p:sp>
          <p:nvSpPr>
            <p:cNvPr id="14" name="Freeform 139">
              <a:extLst>
                <a:ext uri="{FF2B5EF4-FFF2-40B4-BE49-F238E27FC236}">
                  <a16:creationId xmlns:a16="http://schemas.microsoft.com/office/drawing/2014/main" id="{7BE8F02B-2708-4A5A-9D7B-A3F26219C71C}"/>
                </a:ext>
              </a:extLst>
            </p:cNvPr>
            <p:cNvSpPr>
              <a:spLocks/>
            </p:cNvSpPr>
            <p:nvPr/>
          </p:nvSpPr>
          <p:spPr bwMode="auto">
            <a:xfrm rot="18376794">
              <a:off x="7246168"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195">
                <a:defRPr/>
              </a:pPr>
              <a:endParaRPr lang="zh-CN" altLang="en-US" sz="1800">
                <a:solidFill>
                  <a:prstClr val="black"/>
                </a:solidFill>
                <a:latin typeface="等线" panose="020F0502020204030204"/>
                <a:ea typeface="等线" panose="02010600030101010101" pitchFamily="2" charset="-122"/>
              </a:endParaRPr>
            </a:p>
          </p:txBody>
        </p:sp>
        <p:sp>
          <p:nvSpPr>
            <p:cNvPr id="15" name="Freeform 139">
              <a:extLst>
                <a:ext uri="{FF2B5EF4-FFF2-40B4-BE49-F238E27FC236}">
                  <a16:creationId xmlns:a16="http://schemas.microsoft.com/office/drawing/2014/main" id="{EBE50E00-2B9C-4370-BB08-F402DD2119E7}"/>
                </a:ext>
              </a:extLst>
            </p:cNvPr>
            <p:cNvSpPr>
              <a:spLocks/>
            </p:cNvSpPr>
            <p:nvPr/>
          </p:nvSpPr>
          <p:spPr bwMode="auto">
            <a:xfrm rot="18376794">
              <a:off x="7583385"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195">
                <a:defRPr/>
              </a:pPr>
              <a:endParaRPr lang="zh-CN" altLang="en-US" sz="1800">
                <a:solidFill>
                  <a:prstClr val="black"/>
                </a:solidFill>
                <a:latin typeface="等线" panose="020F0502020204030204"/>
                <a:ea typeface="等线" panose="02010600030101010101" pitchFamily="2" charset="-122"/>
              </a:endParaRPr>
            </a:p>
          </p:txBody>
        </p:sp>
      </p:grpSp>
      <p:sp>
        <p:nvSpPr>
          <p:cNvPr id="16" name="文本框 41">
            <a:extLst>
              <a:ext uri="{FF2B5EF4-FFF2-40B4-BE49-F238E27FC236}">
                <a16:creationId xmlns:a16="http://schemas.microsoft.com/office/drawing/2014/main" id="{56100E42-1B9F-4C8D-B484-B237526F1280}"/>
              </a:ext>
            </a:extLst>
          </p:cNvPr>
          <p:cNvSpPr txBox="1"/>
          <p:nvPr/>
        </p:nvSpPr>
        <p:spPr>
          <a:xfrm>
            <a:off x="919294" y="193189"/>
            <a:ext cx="5602169" cy="623104"/>
          </a:xfrm>
          <a:prstGeom prst="rect">
            <a:avLst/>
          </a:prstGeom>
          <a:noFill/>
        </p:spPr>
        <p:txBody>
          <a:bodyPr vert="horz" wrap="square" lIns="68580" tIns="34290" rIns="68580" bIns="34290" rtlCol="0">
            <a:spAutoFit/>
          </a:bodyPr>
          <a:lstStyle/>
          <a:p>
            <a:pPr algn="ctr" defTabSz="685663"/>
            <a:r>
              <a:rPr lang="en-US" altLang="zh-CN" sz="3600" b="1">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rPr>
              <a:t>Yêu cầu:</a:t>
            </a:r>
            <a:endParaRPr lang="en-US" altLang="zh-CN" sz="3600" b="1" dirty="0">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7" name="图片 11">
            <a:extLst>
              <a:ext uri="{FF2B5EF4-FFF2-40B4-BE49-F238E27FC236}">
                <a16:creationId xmlns:a16="http://schemas.microsoft.com/office/drawing/2014/main" id="{2B95A3F4-F6B7-4BAC-BB49-6D0D5EDA6B6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012247" y="4609006"/>
            <a:ext cx="1333193" cy="512701"/>
          </a:xfrm>
          <a:prstGeom prst="rect">
            <a:avLst/>
          </a:prstGeom>
        </p:spPr>
      </p:pic>
      <p:pic>
        <p:nvPicPr>
          <p:cNvPr id="18" name="图片 12">
            <a:extLst>
              <a:ext uri="{FF2B5EF4-FFF2-40B4-BE49-F238E27FC236}">
                <a16:creationId xmlns:a16="http://schemas.microsoft.com/office/drawing/2014/main" id="{210DAB6B-DA50-4C70-B363-59876124889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084030" y="4596916"/>
            <a:ext cx="1333193" cy="512701"/>
          </a:xfrm>
          <a:prstGeom prst="rect">
            <a:avLst/>
          </a:prstGeom>
        </p:spPr>
      </p:pic>
      <p:pic>
        <p:nvPicPr>
          <p:cNvPr id="19" name="图片 13">
            <a:extLst>
              <a:ext uri="{FF2B5EF4-FFF2-40B4-BE49-F238E27FC236}">
                <a16:creationId xmlns:a16="http://schemas.microsoft.com/office/drawing/2014/main" id="{FB0D5F7B-CD06-4D9A-8334-21BA4770F84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8664" y="4596915"/>
            <a:ext cx="1333193" cy="512701"/>
          </a:xfrm>
          <a:prstGeom prst="rect">
            <a:avLst/>
          </a:prstGeom>
        </p:spPr>
      </p:pic>
      <p:sp>
        <p:nvSpPr>
          <p:cNvPr id="20" name="Freeform 123">
            <a:extLst>
              <a:ext uri="{FF2B5EF4-FFF2-40B4-BE49-F238E27FC236}">
                <a16:creationId xmlns:a16="http://schemas.microsoft.com/office/drawing/2014/main" id="{541BEC1A-4E02-4ED4-8E23-A40B767C9C57}"/>
              </a:ext>
            </a:extLst>
          </p:cNvPr>
          <p:cNvSpPr>
            <a:spLocks noEditPoints="1"/>
          </p:cNvSpPr>
          <p:nvPr/>
        </p:nvSpPr>
        <p:spPr bwMode="auto">
          <a:xfrm rot="3896716" flipH="1">
            <a:off x="1124881" y="3191515"/>
            <a:ext cx="316434" cy="943586"/>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4" tIns="34282" rIns="68564" bIns="34282" numCol="1" anchor="t" anchorCtr="0" compatLnSpc="1">
            <a:prstTxWarp prst="textNoShape">
              <a:avLst/>
            </a:prstTxWarp>
          </a:bodyPr>
          <a:lstStyle/>
          <a:p>
            <a:pPr defTabSz="914195">
              <a:defRPr/>
            </a:pPr>
            <a:endParaRPr lang="zh-CN" altLang="en-US" sz="1800">
              <a:solidFill>
                <a:prstClr val="black"/>
              </a:solidFill>
              <a:latin typeface="等线" panose="020F0502020204030204"/>
              <a:ea typeface="等线" panose="02010600030101010101" pitchFamily="2" charset="-122"/>
            </a:endParaRPr>
          </a:p>
        </p:txBody>
      </p:sp>
      <p:pic>
        <p:nvPicPr>
          <p:cNvPr id="21" name="图片 32">
            <a:extLst>
              <a:ext uri="{FF2B5EF4-FFF2-40B4-BE49-F238E27FC236}">
                <a16:creationId xmlns:a16="http://schemas.microsoft.com/office/drawing/2014/main" id="{C5E65F22-6F3A-4B3B-918B-0676FB0C2EF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227157" y="4388896"/>
            <a:ext cx="1930682" cy="742475"/>
          </a:xfrm>
          <a:prstGeom prst="rect">
            <a:avLst/>
          </a:prstGeom>
        </p:spPr>
      </p:pic>
      <p:pic>
        <p:nvPicPr>
          <p:cNvPr id="22" name="图片 65">
            <a:extLst>
              <a:ext uri="{FF2B5EF4-FFF2-40B4-BE49-F238E27FC236}">
                <a16:creationId xmlns:a16="http://schemas.microsoft.com/office/drawing/2014/main" id="{04BB644F-80A0-4339-8040-F422C22C2AE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408366" y="4753023"/>
            <a:ext cx="958698" cy="368683"/>
          </a:xfrm>
          <a:prstGeom prst="rect">
            <a:avLst/>
          </a:prstGeom>
        </p:spPr>
      </p:pic>
      <p:pic>
        <p:nvPicPr>
          <p:cNvPr id="23" name="图片 66">
            <a:extLst>
              <a:ext uri="{FF2B5EF4-FFF2-40B4-BE49-F238E27FC236}">
                <a16:creationId xmlns:a16="http://schemas.microsoft.com/office/drawing/2014/main" id="{177FB685-A0CF-4A80-9E5C-AD171980235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382876" y="4508267"/>
            <a:ext cx="1620276" cy="623104"/>
          </a:xfrm>
          <a:prstGeom prst="rect">
            <a:avLst/>
          </a:prstGeom>
        </p:spPr>
      </p:pic>
      <p:pic>
        <p:nvPicPr>
          <p:cNvPr id="24" name="图片 67">
            <a:extLst>
              <a:ext uri="{FF2B5EF4-FFF2-40B4-BE49-F238E27FC236}">
                <a16:creationId xmlns:a16="http://schemas.microsoft.com/office/drawing/2014/main" id="{511098DF-AA42-4B9B-82F2-2F6100A4C5E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074076" y="4716522"/>
            <a:ext cx="994923" cy="382614"/>
          </a:xfrm>
          <a:prstGeom prst="rect">
            <a:avLst/>
          </a:prstGeom>
        </p:spPr>
      </p:pic>
      <p:sp>
        <p:nvSpPr>
          <p:cNvPr id="25" name="文本框 41">
            <a:extLst>
              <a:ext uri="{FF2B5EF4-FFF2-40B4-BE49-F238E27FC236}">
                <a16:creationId xmlns:a16="http://schemas.microsoft.com/office/drawing/2014/main" id="{25EFD4B2-71A3-4CE8-8336-8C143AADE4EF}"/>
              </a:ext>
            </a:extLst>
          </p:cNvPr>
          <p:cNvSpPr txBox="1"/>
          <p:nvPr/>
        </p:nvSpPr>
        <p:spPr>
          <a:xfrm>
            <a:off x="1198626" y="403344"/>
            <a:ext cx="5602169" cy="807727"/>
          </a:xfrm>
          <a:prstGeom prst="rect">
            <a:avLst/>
          </a:prstGeom>
          <a:noFill/>
        </p:spPr>
        <p:txBody>
          <a:bodyPr vert="horz" wrap="square" lIns="68580" tIns="34290" rIns="68580" bIns="34290" rtlCol="0">
            <a:spAutoFit/>
          </a:bodyPr>
          <a:lstStyle/>
          <a:p>
            <a:pPr defTabSz="685663"/>
            <a:endParaRPr lang="en-US" altLang="zh-CN" sz="2400"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a:p>
            <a:pPr defTabSz="685663"/>
            <a:endParaRPr lang="zh-CN" altLang="en-US" sz="2400"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26" name="组合 2">
            <a:extLst>
              <a:ext uri="{FF2B5EF4-FFF2-40B4-BE49-F238E27FC236}">
                <a16:creationId xmlns:a16="http://schemas.microsoft.com/office/drawing/2014/main" id="{9C1DCEB9-0956-4876-8387-3186CD050357}"/>
              </a:ext>
            </a:extLst>
          </p:cNvPr>
          <p:cNvGrpSpPr/>
          <p:nvPr/>
        </p:nvGrpSpPr>
        <p:grpSpPr>
          <a:xfrm>
            <a:off x="425213" y="1214256"/>
            <a:ext cx="3273256" cy="2340875"/>
            <a:chOff x="1949253" y="1627716"/>
            <a:chExt cx="3271491" cy="2309600"/>
          </a:xfrm>
        </p:grpSpPr>
        <p:grpSp>
          <p:nvGrpSpPr>
            <p:cNvPr id="27" name="组合 135">
              <a:extLst>
                <a:ext uri="{FF2B5EF4-FFF2-40B4-BE49-F238E27FC236}">
                  <a16:creationId xmlns:a16="http://schemas.microsoft.com/office/drawing/2014/main" id="{1402207D-CBB7-427C-BF5A-10E4874000E2}"/>
                </a:ext>
              </a:extLst>
            </p:cNvPr>
            <p:cNvGrpSpPr/>
            <p:nvPr/>
          </p:nvGrpSpPr>
          <p:grpSpPr>
            <a:xfrm>
              <a:off x="1949253" y="1627716"/>
              <a:ext cx="3271491" cy="2309600"/>
              <a:chOff x="3246438" y="1068388"/>
              <a:chExt cx="5711825" cy="4678363"/>
            </a:xfrm>
            <a:solidFill>
              <a:schemeClr val="tx1"/>
            </a:solidFill>
          </p:grpSpPr>
          <p:sp>
            <p:nvSpPr>
              <p:cNvPr id="29" name="Freeform 5">
                <a:extLst>
                  <a:ext uri="{FF2B5EF4-FFF2-40B4-BE49-F238E27FC236}">
                    <a16:creationId xmlns:a16="http://schemas.microsoft.com/office/drawing/2014/main" id="{701E2887-6ABA-48C5-BE20-199CEFE6512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30" name="Freeform 6">
                <a:extLst>
                  <a:ext uri="{FF2B5EF4-FFF2-40B4-BE49-F238E27FC236}">
                    <a16:creationId xmlns:a16="http://schemas.microsoft.com/office/drawing/2014/main" id="{FEC9D7C9-93D5-4739-AFFE-8040BA6CC217}"/>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31" name="Freeform 7">
                <a:extLst>
                  <a:ext uri="{FF2B5EF4-FFF2-40B4-BE49-F238E27FC236}">
                    <a16:creationId xmlns:a16="http://schemas.microsoft.com/office/drawing/2014/main" id="{281FD407-A2BD-466C-B194-8B144655D8D1}"/>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32" name="Freeform 8">
                <a:extLst>
                  <a:ext uri="{FF2B5EF4-FFF2-40B4-BE49-F238E27FC236}">
                    <a16:creationId xmlns:a16="http://schemas.microsoft.com/office/drawing/2014/main" id="{BEE6043B-26CB-4A02-A61F-D54DCA348DBD}"/>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33" name="Freeform 9">
                <a:extLst>
                  <a:ext uri="{FF2B5EF4-FFF2-40B4-BE49-F238E27FC236}">
                    <a16:creationId xmlns:a16="http://schemas.microsoft.com/office/drawing/2014/main" id="{23FBEF70-9206-482A-834F-13124F07B0A6}"/>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34" name="Freeform 10">
                <a:extLst>
                  <a:ext uri="{FF2B5EF4-FFF2-40B4-BE49-F238E27FC236}">
                    <a16:creationId xmlns:a16="http://schemas.microsoft.com/office/drawing/2014/main" id="{6B69A711-8366-4A40-B126-2B7D4B09CB0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35" name="Freeform 11">
                <a:extLst>
                  <a:ext uri="{FF2B5EF4-FFF2-40B4-BE49-F238E27FC236}">
                    <a16:creationId xmlns:a16="http://schemas.microsoft.com/office/drawing/2014/main" id="{449C6D7B-31B9-4A11-9433-50B7CE0F90DE}"/>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grpSp>
            <p:nvGrpSpPr>
              <p:cNvPr id="36" name="组合 143">
                <a:extLst>
                  <a:ext uri="{FF2B5EF4-FFF2-40B4-BE49-F238E27FC236}">
                    <a16:creationId xmlns:a16="http://schemas.microsoft.com/office/drawing/2014/main" id="{EE171D6A-3ACD-4978-9415-A984A59E9474}"/>
                  </a:ext>
                </a:extLst>
              </p:cNvPr>
              <p:cNvGrpSpPr/>
              <p:nvPr/>
            </p:nvGrpSpPr>
            <p:grpSpPr>
              <a:xfrm>
                <a:off x="3517901" y="1225551"/>
                <a:ext cx="5260975" cy="4090987"/>
                <a:chOff x="3517901" y="1225551"/>
                <a:chExt cx="5260975" cy="4090987"/>
              </a:xfrm>
              <a:grpFill/>
            </p:grpSpPr>
            <p:sp>
              <p:nvSpPr>
                <p:cNvPr id="37" name="Freeform 12">
                  <a:extLst>
                    <a:ext uri="{FF2B5EF4-FFF2-40B4-BE49-F238E27FC236}">
                      <a16:creationId xmlns:a16="http://schemas.microsoft.com/office/drawing/2014/main" id="{E015D9C1-A573-4E07-B619-F8F9CDD2D7EF}"/>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38" name="Freeform 13">
                  <a:extLst>
                    <a:ext uri="{FF2B5EF4-FFF2-40B4-BE49-F238E27FC236}">
                      <a16:creationId xmlns:a16="http://schemas.microsoft.com/office/drawing/2014/main" id="{7C07ABB5-BA6E-4F7D-902B-CD32DDB41B56}"/>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39" name="Freeform 14">
                  <a:extLst>
                    <a:ext uri="{FF2B5EF4-FFF2-40B4-BE49-F238E27FC236}">
                      <a16:creationId xmlns:a16="http://schemas.microsoft.com/office/drawing/2014/main" id="{44AAD421-E009-4F6A-AD56-381D1DE3145B}"/>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40" name="Freeform 15">
                  <a:extLst>
                    <a:ext uri="{FF2B5EF4-FFF2-40B4-BE49-F238E27FC236}">
                      <a16:creationId xmlns:a16="http://schemas.microsoft.com/office/drawing/2014/main" id="{9AA74B08-8CB5-4728-9BA0-48BEC60983B1}"/>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41" name="Freeform 16">
                  <a:extLst>
                    <a:ext uri="{FF2B5EF4-FFF2-40B4-BE49-F238E27FC236}">
                      <a16:creationId xmlns:a16="http://schemas.microsoft.com/office/drawing/2014/main" id="{0E1B772E-09AB-479A-90B6-786FE0E9C508}"/>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42" name="Freeform 17">
                  <a:extLst>
                    <a:ext uri="{FF2B5EF4-FFF2-40B4-BE49-F238E27FC236}">
                      <a16:creationId xmlns:a16="http://schemas.microsoft.com/office/drawing/2014/main" id="{BD4D0207-0475-4316-A452-0D5A326A1DCA}"/>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43" name="Freeform 18">
                  <a:extLst>
                    <a:ext uri="{FF2B5EF4-FFF2-40B4-BE49-F238E27FC236}">
                      <a16:creationId xmlns:a16="http://schemas.microsoft.com/office/drawing/2014/main" id="{48834AB3-5E24-49A5-8A8C-AE7180BA2D27}"/>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44" name="Freeform 19">
                  <a:extLst>
                    <a:ext uri="{FF2B5EF4-FFF2-40B4-BE49-F238E27FC236}">
                      <a16:creationId xmlns:a16="http://schemas.microsoft.com/office/drawing/2014/main" id="{0770A82D-6F9B-4A7A-97E3-D945D75215C1}"/>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45" name="Freeform 20">
                  <a:extLst>
                    <a:ext uri="{FF2B5EF4-FFF2-40B4-BE49-F238E27FC236}">
                      <a16:creationId xmlns:a16="http://schemas.microsoft.com/office/drawing/2014/main" id="{3099E63C-2A25-47C4-BA51-88F2633CAAE3}"/>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46" name="Freeform 21">
                  <a:extLst>
                    <a:ext uri="{FF2B5EF4-FFF2-40B4-BE49-F238E27FC236}">
                      <a16:creationId xmlns:a16="http://schemas.microsoft.com/office/drawing/2014/main" id="{0590627B-1471-484E-8B06-F8AE402C9460}"/>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47" name="Freeform 22">
                  <a:extLst>
                    <a:ext uri="{FF2B5EF4-FFF2-40B4-BE49-F238E27FC236}">
                      <a16:creationId xmlns:a16="http://schemas.microsoft.com/office/drawing/2014/main" id="{1DFDADF5-D0AA-4367-8AFB-4A8DDA3A78EC}"/>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48" name="Freeform 23">
                  <a:extLst>
                    <a:ext uri="{FF2B5EF4-FFF2-40B4-BE49-F238E27FC236}">
                      <a16:creationId xmlns:a16="http://schemas.microsoft.com/office/drawing/2014/main" id="{E20125AD-5077-4C4C-98B3-47A40958016C}"/>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49" name="Freeform 24">
                  <a:extLst>
                    <a:ext uri="{FF2B5EF4-FFF2-40B4-BE49-F238E27FC236}">
                      <a16:creationId xmlns:a16="http://schemas.microsoft.com/office/drawing/2014/main" id="{D88DC943-DD10-4969-A9C0-C71A8BBCFA16}"/>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50" name="Freeform 25">
                  <a:extLst>
                    <a:ext uri="{FF2B5EF4-FFF2-40B4-BE49-F238E27FC236}">
                      <a16:creationId xmlns:a16="http://schemas.microsoft.com/office/drawing/2014/main" id="{0A2B48AC-0E32-46F3-A039-0F1C3FFE04BE}"/>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51" name="Freeform 26">
                  <a:extLst>
                    <a:ext uri="{FF2B5EF4-FFF2-40B4-BE49-F238E27FC236}">
                      <a16:creationId xmlns:a16="http://schemas.microsoft.com/office/drawing/2014/main" id="{35229857-2090-4812-9F3D-E418AB82DF6A}"/>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52" name="Freeform 27">
                  <a:extLst>
                    <a:ext uri="{FF2B5EF4-FFF2-40B4-BE49-F238E27FC236}">
                      <a16:creationId xmlns:a16="http://schemas.microsoft.com/office/drawing/2014/main" id="{E54BB5CE-5791-49E7-A07D-DB26C45173C9}"/>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53" name="Freeform 28">
                  <a:extLst>
                    <a:ext uri="{FF2B5EF4-FFF2-40B4-BE49-F238E27FC236}">
                      <a16:creationId xmlns:a16="http://schemas.microsoft.com/office/drawing/2014/main" id="{F277204C-B5F8-470B-A492-CE8AC03F1EC5}"/>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54" name="Freeform 29">
                  <a:extLst>
                    <a:ext uri="{FF2B5EF4-FFF2-40B4-BE49-F238E27FC236}">
                      <a16:creationId xmlns:a16="http://schemas.microsoft.com/office/drawing/2014/main" id="{5928E602-5813-4F8E-A664-109FEB1436FD}"/>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55" name="Freeform 30">
                  <a:extLst>
                    <a:ext uri="{FF2B5EF4-FFF2-40B4-BE49-F238E27FC236}">
                      <a16:creationId xmlns:a16="http://schemas.microsoft.com/office/drawing/2014/main" id="{4C173127-D346-4DF7-8A5E-4C211C694362}"/>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56" name="Freeform 31">
                  <a:extLst>
                    <a:ext uri="{FF2B5EF4-FFF2-40B4-BE49-F238E27FC236}">
                      <a16:creationId xmlns:a16="http://schemas.microsoft.com/office/drawing/2014/main" id="{75733073-D4F7-42DC-9E83-4F7A36786E6E}"/>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57" name="Freeform 32">
                  <a:extLst>
                    <a:ext uri="{FF2B5EF4-FFF2-40B4-BE49-F238E27FC236}">
                      <a16:creationId xmlns:a16="http://schemas.microsoft.com/office/drawing/2014/main" id="{FF42CD20-5BEC-4D54-A36C-A6432F483895}"/>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58" name="Freeform 33">
                  <a:extLst>
                    <a:ext uri="{FF2B5EF4-FFF2-40B4-BE49-F238E27FC236}">
                      <a16:creationId xmlns:a16="http://schemas.microsoft.com/office/drawing/2014/main" id="{9EAD28BE-35E7-4344-B647-DB40F303FFAD}"/>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59" name="Freeform 34">
                  <a:extLst>
                    <a:ext uri="{FF2B5EF4-FFF2-40B4-BE49-F238E27FC236}">
                      <a16:creationId xmlns:a16="http://schemas.microsoft.com/office/drawing/2014/main" id="{9711B4D5-3997-4B99-8D48-B923E531E3BD}"/>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60" name="Freeform 35">
                  <a:extLst>
                    <a:ext uri="{FF2B5EF4-FFF2-40B4-BE49-F238E27FC236}">
                      <a16:creationId xmlns:a16="http://schemas.microsoft.com/office/drawing/2014/main" id="{F9BE8954-CB1D-4C11-9495-096C154028B3}"/>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61" name="Freeform 36">
                  <a:extLst>
                    <a:ext uri="{FF2B5EF4-FFF2-40B4-BE49-F238E27FC236}">
                      <a16:creationId xmlns:a16="http://schemas.microsoft.com/office/drawing/2014/main" id="{8F2ECA86-31D8-4CE9-9FD2-9888148E6A3E}"/>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62" name="Freeform 37">
                  <a:extLst>
                    <a:ext uri="{FF2B5EF4-FFF2-40B4-BE49-F238E27FC236}">
                      <a16:creationId xmlns:a16="http://schemas.microsoft.com/office/drawing/2014/main" id="{EF6FBDA4-50E8-42CA-967E-07746015AE22}"/>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63" name="Freeform 38">
                  <a:extLst>
                    <a:ext uri="{FF2B5EF4-FFF2-40B4-BE49-F238E27FC236}">
                      <a16:creationId xmlns:a16="http://schemas.microsoft.com/office/drawing/2014/main" id="{E788B09E-8EED-4546-8DFE-27080633707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64" name="Freeform 39">
                  <a:extLst>
                    <a:ext uri="{FF2B5EF4-FFF2-40B4-BE49-F238E27FC236}">
                      <a16:creationId xmlns:a16="http://schemas.microsoft.com/office/drawing/2014/main" id="{E0F306DA-482F-41EC-AC53-ECEA31E2F8EA}"/>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65" name="Freeform 40">
                  <a:extLst>
                    <a:ext uri="{FF2B5EF4-FFF2-40B4-BE49-F238E27FC236}">
                      <a16:creationId xmlns:a16="http://schemas.microsoft.com/office/drawing/2014/main" id="{F9019F41-AA79-450E-AC9C-AB827DFF75FF}"/>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66" name="Freeform 41">
                  <a:extLst>
                    <a:ext uri="{FF2B5EF4-FFF2-40B4-BE49-F238E27FC236}">
                      <a16:creationId xmlns:a16="http://schemas.microsoft.com/office/drawing/2014/main" id="{625F3391-9DA9-41E6-B0D7-FD43E352D4E6}"/>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67" name="Freeform 42">
                  <a:extLst>
                    <a:ext uri="{FF2B5EF4-FFF2-40B4-BE49-F238E27FC236}">
                      <a16:creationId xmlns:a16="http://schemas.microsoft.com/office/drawing/2014/main" id="{3E12A41F-9891-4277-B659-FF45D196EAB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68" name="Freeform 43">
                  <a:extLst>
                    <a:ext uri="{FF2B5EF4-FFF2-40B4-BE49-F238E27FC236}">
                      <a16:creationId xmlns:a16="http://schemas.microsoft.com/office/drawing/2014/main" id="{FD8A6B80-FA46-42D6-A716-CDAE76BA4CD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69" name="Freeform 44">
                  <a:extLst>
                    <a:ext uri="{FF2B5EF4-FFF2-40B4-BE49-F238E27FC236}">
                      <a16:creationId xmlns:a16="http://schemas.microsoft.com/office/drawing/2014/main" id="{21F30691-6933-4867-8106-7E6980A66413}"/>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70" name="Freeform 45">
                  <a:extLst>
                    <a:ext uri="{FF2B5EF4-FFF2-40B4-BE49-F238E27FC236}">
                      <a16:creationId xmlns:a16="http://schemas.microsoft.com/office/drawing/2014/main" id="{84AFA11C-6335-457E-BEC4-677763336638}"/>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71" name="Freeform 46">
                  <a:extLst>
                    <a:ext uri="{FF2B5EF4-FFF2-40B4-BE49-F238E27FC236}">
                      <a16:creationId xmlns:a16="http://schemas.microsoft.com/office/drawing/2014/main" id="{B03A00FE-B39F-43FE-8E05-DF90D97257CF}"/>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72" name="Freeform 47">
                  <a:extLst>
                    <a:ext uri="{FF2B5EF4-FFF2-40B4-BE49-F238E27FC236}">
                      <a16:creationId xmlns:a16="http://schemas.microsoft.com/office/drawing/2014/main" id="{EF4CFE13-535A-44CE-88FC-19F5A7491C77}"/>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73" name="Freeform 48">
                  <a:extLst>
                    <a:ext uri="{FF2B5EF4-FFF2-40B4-BE49-F238E27FC236}">
                      <a16:creationId xmlns:a16="http://schemas.microsoft.com/office/drawing/2014/main" id="{031AC784-A262-48A8-ACE9-77E8E2D8D385}"/>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74" name="Freeform 49">
                  <a:extLst>
                    <a:ext uri="{FF2B5EF4-FFF2-40B4-BE49-F238E27FC236}">
                      <a16:creationId xmlns:a16="http://schemas.microsoft.com/office/drawing/2014/main" id="{8C8A3B5C-4EF0-4EC9-8521-7B1FCCD78B75}"/>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75" name="Freeform 50">
                  <a:extLst>
                    <a:ext uri="{FF2B5EF4-FFF2-40B4-BE49-F238E27FC236}">
                      <a16:creationId xmlns:a16="http://schemas.microsoft.com/office/drawing/2014/main" id="{26E05434-E6DA-4B13-BCF3-DC5AB3FA52A8}"/>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76" name="Freeform 51">
                  <a:extLst>
                    <a:ext uri="{FF2B5EF4-FFF2-40B4-BE49-F238E27FC236}">
                      <a16:creationId xmlns:a16="http://schemas.microsoft.com/office/drawing/2014/main" id="{45CDB74D-A396-4F48-ACFD-4E80D575D1B3}"/>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77" name="Freeform 52">
                  <a:extLst>
                    <a:ext uri="{FF2B5EF4-FFF2-40B4-BE49-F238E27FC236}">
                      <a16:creationId xmlns:a16="http://schemas.microsoft.com/office/drawing/2014/main" id="{4659356A-B39A-4FAC-A59F-3A26FDC2F165}"/>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78" name="Freeform 53">
                  <a:extLst>
                    <a:ext uri="{FF2B5EF4-FFF2-40B4-BE49-F238E27FC236}">
                      <a16:creationId xmlns:a16="http://schemas.microsoft.com/office/drawing/2014/main" id="{F48D0C0B-F4BF-4019-8847-ECC9AFFF8A17}"/>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79" name="Freeform 54">
                  <a:extLst>
                    <a:ext uri="{FF2B5EF4-FFF2-40B4-BE49-F238E27FC236}">
                      <a16:creationId xmlns:a16="http://schemas.microsoft.com/office/drawing/2014/main" id="{59767D5B-32F8-4FBF-9CD7-83B218A036F1}"/>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80" name="Freeform 55">
                  <a:extLst>
                    <a:ext uri="{FF2B5EF4-FFF2-40B4-BE49-F238E27FC236}">
                      <a16:creationId xmlns:a16="http://schemas.microsoft.com/office/drawing/2014/main" id="{5B35165E-E984-47BD-BF06-F8B0318BA62E}"/>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81" name="Freeform 56">
                  <a:extLst>
                    <a:ext uri="{FF2B5EF4-FFF2-40B4-BE49-F238E27FC236}">
                      <a16:creationId xmlns:a16="http://schemas.microsoft.com/office/drawing/2014/main" id="{370AB6F0-8D5C-4953-A7A4-CC8CBD552BD0}"/>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82" name="Freeform 57">
                  <a:extLst>
                    <a:ext uri="{FF2B5EF4-FFF2-40B4-BE49-F238E27FC236}">
                      <a16:creationId xmlns:a16="http://schemas.microsoft.com/office/drawing/2014/main" id="{C6A30B16-EBCF-4FA3-B34B-2393C74F7189}"/>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83" name="Freeform 58">
                  <a:extLst>
                    <a:ext uri="{FF2B5EF4-FFF2-40B4-BE49-F238E27FC236}">
                      <a16:creationId xmlns:a16="http://schemas.microsoft.com/office/drawing/2014/main" id="{6C655FF5-9E07-4B98-85AA-856BBBA25041}"/>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84" name="Freeform 59">
                  <a:extLst>
                    <a:ext uri="{FF2B5EF4-FFF2-40B4-BE49-F238E27FC236}">
                      <a16:creationId xmlns:a16="http://schemas.microsoft.com/office/drawing/2014/main" id="{7D2ADCC3-0D5F-4975-84F0-73F917F3DDCB}"/>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85" name="Freeform 60">
                  <a:extLst>
                    <a:ext uri="{FF2B5EF4-FFF2-40B4-BE49-F238E27FC236}">
                      <a16:creationId xmlns:a16="http://schemas.microsoft.com/office/drawing/2014/main" id="{D00201DB-CD9D-4006-BE16-557729C39015}"/>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86" name="Freeform 61">
                  <a:extLst>
                    <a:ext uri="{FF2B5EF4-FFF2-40B4-BE49-F238E27FC236}">
                      <a16:creationId xmlns:a16="http://schemas.microsoft.com/office/drawing/2014/main" id="{87DCB535-D733-4AC2-8297-C1155E86D07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87" name="Freeform 62">
                  <a:extLst>
                    <a:ext uri="{FF2B5EF4-FFF2-40B4-BE49-F238E27FC236}">
                      <a16:creationId xmlns:a16="http://schemas.microsoft.com/office/drawing/2014/main" id="{6FFC27E7-AA98-467B-995B-2D8008AB1C3B}"/>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88" name="Freeform 63">
                  <a:extLst>
                    <a:ext uri="{FF2B5EF4-FFF2-40B4-BE49-F238E27FC236}">
                      <a16:creationId xmlns:a16="http://schemas.microsoft.com/office/drawing/2014/main" id="{C73E76C2-A3CA-44D2-A491-D5D8489F2CEC}"/>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89" name="Freeform 64">
                  <a:extLst>
                    <a:ext uri="{FF2B5EF4-FFF2-40B4-BE49-F238E27FC236}">
                      <a16:creationId xmlns:a16="http://schemas.microsoft.com/office/drawing/2014/main" id="{C1E92A81-0537-4950-A01D-3E678BBCEE5A}"/>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90" name="Freeform 65">
                  <a:extLst>
                    <a:ext uri="{FF2B5EF4-FFF2-40B4-BE49-F238E27FC236}">
                      <a16:creationId xmlns:a16="http://schemas.microsoft.com/office/drawing/2014/main" id="{7F0ECE0B-FC3C-4177-9475-C57F5BBA056E}"/>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91" name="Freeform 66">
                  <a:extLst>
                    <a:ext uri="{FF2B5EF4-FFF2-40B4-BE49-F238E27FC236}">
                      <a16:creationId xmlns:a16="http://schemas.microsoft.com/office/drawing/2014/main" id="{31B7DC14-8E39-4838-809D-6EDCA7EC2A7B}"/>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92" name="Freeform 67">
                  <a:extLst>
                    <a:ext uri="{FF2B5EF4-FFF2-40B4-BE49-F238E27FC236}">
                      <a16:creationId xmlns:a16="http://schemas.microsoft.com/office/drawing/2014/main" id="{88EC3E88-0DC8-47F7-9ECC-D664E9F1F4AB}"/>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93" name="Freeform 68">
                  <a:extLst>
                    <a:ext uri="{FF2B5EF4-FFF2-40B4-BE49-F238E27FC236}">
                      <a16:creationId xmlns:a16="http://schemas.microsoft.com/office/drawing/2014/main" id="{727FE61F-1EF3-4CFF-950E-138EBA1F8DD2}"/>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94" name="Freeform 69">
                  <a:extLst>
                    <a:ext uri="{FF2B5EF4-FFF2-40B4-BE49-F238E27FC236}">
                      <a16:creationId xmlns:a16="http://schemas.microsoft.com/office/drawing/2014/main" id="{0CC78F17-B147-48D5-ADE2-2AAB21B6688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95" name="Freeform 70">
                  <a:extLst>
                    <a:ext uri="{FF2B5EF4-FFF2-40B4-BE49-F238E27FC236}">
                      <a16:creationId xmlns:a16="http://schemas.microsoft.com/office/drawing/2014/main" id="{092C0303-A9CA-4A61-9DF4-2D557394D2DF}"/>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96" name="Freeform 71">
                  <a:extLst>
                    <a:ext uri="{FF2B5EF4-FFF2-40B4-BE49-F238E27FC236}">
                      <a16:creationId xmlns:a16="http://schemas.microsoft.com/office/drawing/2014/main" id="{E2E3840E-B749-4F33-9B8F-DAB926778159}"/>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97" name="Freeform 72">
                  <a:extLst>
                    <a:ext uri="{FF2B5EF4-FFF2-40B4-BE49-F238E27FC236}">
                      <a16:creationId xmlns:a16="http://schemas.microsoft.com/office/drawing/2014/main" id="{6D33B346-6B13-49B8-ADDA-31C2BC1A2388}"/>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98" name="Freeform 73">
                  <a:extLst>
                    <a:ext uri="{FF2B5EF4-FFF2-40B4-BE49-F238E27FC236}">
                      <a16:creationId xmlns:a16="http://schemas.microsoft.com/office/drawing/2014/main" id="{0FCB5350-3E26-4F8F-822B-C058391A60CB}"/>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99" name="Freeform 74">
                  <a:extLst>
                    <a:ext uri="{FF2B5EF4-FFF2-40B4-BE49-F238E27FC236}">
                      <a16:creationId xmlns:a16="http://schemas.microsoft.com/office/drawing/2014/main" id="{33B22136-E893-448D-A4F1-228546CD65F3}"/>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00" name="Freeform 75">
                  <a:extLst>
                    <a:ext uri="{FF2B5EF4-FFF2-40B4-BE49-F238E27FC236}">
                      <a16:creationId xmlns:a16="http://schemas.microsoft.com/office/drawing/2014/main" id="{D909AA22-AD8D-47E6-8FCF-64C26CB58D2B}"/>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01" name="Freeform 76">
                  <a:extLst>
                    <a:ext uri="{FF2B5EF4-FFF2-40B4-BE49-F238E27FC236}">
                      <a16:creationId xmlns:a16="http://schemas.microsoft.com/office/drawing/2014/main" id="{9C7E1E9C-3B65-4066-802F-6F955D7C7E6C}"/>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02" name="Freeform 77">
                  <a:extLst>
                    <a:ext uri="{FF2B5EF4-FFF2-40B4-BE49-F238E27FC236}">
                      <a16:creationId xmlns:a16="http://schemas.microsoft.com/office/drawing/2014/main" id="{1317837A-0F99-4001-B1AC-5419250C6DF8}"/>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03" name="Freeform 78">
                  <a:extLst>
                    <a:ext uri="{FF2B5EF4-FFF2-40B4-BE49-F238E27FC236}">
                      <a16:creationId xmlns:a16="http://schemas.microsoft.com/office/drawing/2014/main" id="{A418E24D-F8DE-44FC-8D94-91D3EB1DCFAD}"/>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04" name="Freeform 79">
                  <a:extLst>
                    <a:ext uri="{FF2B5EF4-FFF2-40B4-BE49-F238E27FC236}">
                      <a16:creationId xmlns:a16="http://schemas.microsoft.com/office/drawing/2014/main" id="{08CC5617-2940-4195-9B1A-7E16960335A8}"/>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05" name="Freeform 80">
                  <a:extLst>
                    <a:ext uri="{FF2B5EF4-FFF2-40B4-BE49-F238E27FC236}">
                      <a16:creationId xmlns:a16="http://schemas.microsoft.com/office/drawing/2014/main" id="{DBB2C5BA-07CF-4786-9AE7-3D303CDD6CB2}"/>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06" name="Freeform 81">
                  <a:extLst>
                    <a:ext uri="{FF2B5EF4-FFF2-40B4-BE49-F238E27FC236}">
                      <a16:creationId xmlns:a16="http://schemas.microsoft.com/office/drawing/2014/main" id="{6F1FB5D3-9525-4605-A64A-77CC4255E1D8}"/>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07" name="Freeform 82">
                  <a:extLst>
                    <a:ext uri="{FF2B5EF4-FFF2-40B4-BE49-F238E27FC236}">
                      <a16:creationId xmlns:a16="http://schemas.microsoft.com/office/drawing/2014/main" id="{025C32E8-9426-4A96-8BFB-A970BF38B61E}"/>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08" name="Freeform 83">
                  <a:extLst>
                    <a:ext uri="{FF2B5EF4-FFF2-40B4-BE49-F238E27FC236}">
                      <a16:creationId xmlns:a16="http://schemas.microsoft.com/office/drawing/2014/main" id="{10D58B64-B393-46DF-9CBC-27908868F37B}"/>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09" name="Freeform 84">
                  <a:extLst>
                    <a:ext uri="{FF2B5EF4-FFF2-40B4-BE49-F238E27FC236}">
                      <a16:creationId xmlns:a16="http://schemas.microsoft.com/office/drawing/2014/main" id="{69E6EE21-34C1-4A7B-857B-B6EF1B5D61E0}"/>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10" name="Freeform 85">
                  <a:extLst>
                    <a:ext uri="{FF2B5EF4-FFF2-40B4-BE49-F238E27FC236}">
                      <a16:creationId xmlns:a16="http://schemas.microsoft.com/office/drawing/2014/main" id="{E67F3BEB-A6BA-4A1A-B0C2-F537BD189CC8}"/>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11" name="Freeform 86">
                  <a:extLst>
                    <a:ext uri="{FF2B5EF4-FFF2-40B4-BE49-F238E27FC236}">
                      <a16:creationId xmlns:a16="http://schemas.microsoft.com/office/drawing/2014/main" id="{3CC4357A-9137-490E-A509-E2EFBFAF9069}"/>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12" name="Freeform 87">
                  <a:extLst>
                    <a:ext uri="{FF2B5EF4-FFF2-40B4-BE49-F238E27FC236}">
                      <a16:creationId xmlns:a16="http://schemas.microsoft.com/office/drawing/2014/main" id="{58A21A22-0D62-4E6B-9EE8-83BFF2A10556}"/>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13" name="Freeform 88">
                  <a:extLst>
                    <a:ext uri="{FF2B5EF4-FFF2-40B4-BE49-F238E27FC236}">
                      <a16:creationId xmlns:a16="http://schemas.microsoft.com/office/drawing/2014/main" id="{0F7E0899-EA21-44AF-AA29-A27137A5C749}"/>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14" name="Freeform 89">
                  <a:extLst>
                    <a:ext uri="{FF2B5EF4-FFF2-40B4-BE49-F238E27FC236}">
                      <a16:creationId xmlns:a16="http://schemas.microsoft.com/office/drawing/2014/main" id="{39842D9D-13CA-4F31-A223-2E64F48399C4}"/>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15" name="Freeform 90">
                  <a:extLst>
                    <a:ext uri="{FF2B5EF4-FFF2-40B4-BE49-F238E27FC236}">
                      <a16:creationId xmlns:a16="http://schemas.microsoft.com/office/drawing/2014/main" id="{38751A6F-21CA-4ADD-87BE-A54C6B2C3735}"/>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16" name="Freeform 91">
                  <a:extLst>
                    <a:ext uri="{FF2B5EF4-FFF2-40B4-BE49-F238E27FC236}">
                      <a16:creationId xmlns:a16="http://schemas.microsoft.com/office/drawing/2014/main" id="{904119BD-1E4B-4A66-B1C6-3816BB68300F}"/>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17" name="Freeform 92">
                  <a:extLst>
                    <a:ext uri="{FF2B5EF4-FFF2-40B4-BE49-F238E27FC236}">
                      <a16:creationId xmlns:a16="http://schemas.microsoft.com/office/drawing/2014/main" id="{DAB246D2-320B-477F-96F2-C12020B397FB}"/>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grpSp>
        </p:grpSp>
        <p:sp>
          <p:nvSpPr>
            <p:cNvPr id="28" name="文本框 49">
              <a:extLst>
                <a:ext uri="{FF2B5EF4-FFF2-40B4-BE49-F238E27FC236}">
                  <a16:creationId xmlns:a16="http://schemas.microsoft.com/office/drawing/2014/main" id="{E9CF78FE-9F32-4956-898B-87BC320820CB}"/>
                </a:ext>
              </a:extLst>
            </p:cNvPr>
            <p:cNvSpPr txBox="1">
              <a:spLocks noChangeArrowheads="1"/>
            </p:cNvSpPr>
            <p:nvPr/>
          </p:nvSpPr>
          <p:spPr bwMode="auto">
            <a:xfrm>
              <a:off x="2405609" y="2066813"/>
              <a:ext cx="2174499" cy="15530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just">
                <a:lnSpc>
                  <a:spcPct val="107000"/>
                </a:lnSpc>
                <a:spcAft>
                  <a:spcPts val="600"/>
                </a:spcAft>
                <a:buNone/>
              </a:pPr>
              <a:r>
                <a:rPr lang="en-US" sz="1800" b="1" i="1">
                  <a:ea typeface="Calibri" panose="020F0502020204030204" pitchFamily="34" charset="0"/>
                  <a:cs typeface="Times New Roman" panose="02020603050405020304" pitchFamily="18" charset="0"/>
                </a:rPr>
                <a:t>Bước 1: Thảo luận cặp đôi (5’): Đọc và trao đổi, tìm hiểu các bước được gợi ý trong SGK. </a:t>
              </a:r>
              <a:endParaRPr lang="vi-VN" sz="1800" b="1" i="1">
                <a:ea typeface="Calibri" panose="020F0502020204030204" pitchFamily="34" charset="0"/>
                <a:cs typeface="Times New Roman" panose="02020603050405020304" pitchFamily="18" charset="0"/>
              </a:endParaRPr>
            </a:p>
          </p:txBody>
        </p:sp>
      </p:grpSp>
      <p:grpSp>
        <p:nvGrpSpPr>
          <p:cNvPr id="394" name="组合 452">
            <a:extLst>
              <a:ext uri="{FF2B5EF4-FFF2-40B4-BE49-F238E27FC236}">
                <a16:creationId xmlns:a16="http://schemas.microsoft.com/office/drawing/2014/main" id="{1CC5315A-8666-4C7A-9C69-0A07748C31D1}"/>
              </a:ext>
            </a:extLst>
          </p:cNvPr>
          <p:cNvGrpSpPr/>
          <p:nvPr/>
        </p:nvGrpSpPr>
        <p:grpSpPr>
          <a:xfrm>
            <a:off x="3064119" y="2641657"/>
            <a:ext cx="1628442" cy="1992113"/>
            <a:chOff x="4427538" y="954088"/>
            <a:chExt cx="3333750" cy="3729038"/>
          </a:xfrm>
        </p:grpSpPr>
        <p:sp>
          <p:nvSpPr>
            <p:cNvPr id="395" name="Freeform 5">
              <a:extLst>
                <a:ext uri="{FF2B5EF4-FFF2-40B4-BE49-F238E27FC236}">
                  <a16:creationId xmlns:a16="http://schemas.microsoft.com/office/drawing/2014/main" id="{E79A76EF-2CD8-4188-91BF-4FF2970D5C54}"/>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dirty="0">
                <a:solidFill>
                  <a:prstClr val="black"/>
                </a:solidFill>
                <a:latin typeface="Calibri"/>
                <a:ea typeface="宋体" panose="02010600030101010101" pitchFamily="2" charset="-122"/>
              </a:endParaRPr>
            </a:p>
          </p:txBody>
        </p:sp>
        <p:sp>
          <p:nvSpPr>
            <p:cNvPr id="396" name="Freeform 6">
              <a:extLst>
                <a:ext uri="{FF2B5EF4-FFF2-40B4-BE49-F238E27FC236}">
                  <a16:creationId xmlns:a16="http://schemas.microsoft.com/office/drawing/2014/main" id="{F0B1D970-C775-4683-80A1-E120537D6879}"/>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a:solidFill>
                  <a:prstClr val="black"/>
                </a:solidFill>
                <a:latin typeface="Calibri"/>
                <a:ea typeface="宋体" panose="02010600030101010101" pitchFamily="2" charset="-122"/>
              </a:endParaRPr>
            </a:p>
          </p:txBody>
        </p:sp>
        <p:sp>
          <p:nvSpPr>
            <p:cNvPr id="397" name="Freeform 7">
              <a:extLst>
                <a:ext uri="{FF2B5EF4-FFF2-40B4-BE49-F238E27FC236}">
                  <a16:creationId xmlns:a16="http://schemas.microsoft.com/office/drawing/2014/main" id="{89D0A322-08DC-4EA1-8B58-2B5D238C9232}"/>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07" tIns="45703" rIns="91407" bIns="45703" numCol="1" anchor="t" anchorCtr="0" compatLnSpc="1"/>
            <a:lstStyle/>
            <a:p>
              <a:pPr defTabSz="685595"/>
              <a:endParaRPr lang="zh-CN" altLang="en-US">
                <a:solidFill>
                  <a:prstClr val="black"/>
                </a:solidFill>
                <a:latin typeface="Calibri"/>
                <a:ea typeface="宋体" panose="02010600030101010101" pitchFamily="2" charset="-122"/>
              </a:endParaRPr>
            </a:p>
          </p:txBody>
        </p:sp>
        <p:sp>
          <p:nvSpPr>
            <p:cNvPr id="398" name="Freeform 8">
              <a:extLst>
                <a:ext uri="{FF2B5EF4-FFF2-40B4-BE49-F238E27FC236}">
                  <a16:creationId xmlns:a16="http://schemas.microsoft.com/office/drawing/2014/main" id="{4F626CD4-A78C-4E5E-BE38-CC27BE1D7C9A}"/>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07" tIns="45703" rIns="91407" bIns="45703" numCol="1" anchor="t" anchorCtr="0" compatLnSpc="1"/>
            <a:lstStyle/>
            <a:p>
              <a:pPr defTabSz="685595"/>
              <a:endParaRPr lang="zh-CN" altLang="en-US">
                <a:solidFill>
                  <a:prstClr val="black"/>
                </a:solidFill>
                <a:latin typeface="Calibri"/>
                <a:ea typeface="宋体" panose="02010600030101010101" pitchFamily="2" charset="-122"/>
              </a:endParaRPr>
            </a:p>
          </p:txBody>
        </p:sp>
        <p:sp>
          <p:nvSpPr>
            <p:cNvPr id="399" name="Freeform 9">
              <a:extLst>
                <a:ext uri="{FF2B5EF4-FFF2-40B4-BE49-F238E27FC236}">
                  <a16:creationId xmlns:a16="http://schemas.microsoft.com/office/drawing/2014/main" id="{CA857226-FC1A-48A3-9161-051FCC1DCC14}"/>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07" tIns="45703" rIns="91407" bIns="45703" numCol="1" anchor="t" anchorCtr="0" compatLnSpc="1"/>
            <a:lstStyle/>
            <a:p>
              <a:pPr defTabSz="685595"/>
              <a:endParaRPr lang="zh-CN" altLang="en-US">
                <a:solidFill>
                  <a:prstClr val="black"/>
                </a:solidFill>
                <a:latin typeface="Calibri"/>
                <a:ea typeface="宋体" panose="02010600030101010101" pitchFamily="2" charset="-122"/>
              </a:endParaRPr>
            </a:p>
          </p:txBody>
        </p:sp>
        <p:sp>
          <p:nvSpPr>
            <p:cNvPr id="400" name="Freeform 10">
              <a:extLst>
                <a:ext uri="{FF2B5EF4-FFF2-40B4-BE49-F238E27FC236}">
                  <a16:creationId xmlns:a16="http://schemas.microsoft.com/office/drawing/2014/main" id="{C8F89B50-1B88-45F2-B1AD-366CC34D1379}"/>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07" tIns="45703" rIns="91407" bIns="45703" numCol="1" anchor="t" anchorCtr="0" compatLnSpc="1"/>
            <a:lstStyle/>
            <a:p>
              <a:pPr defTabSz="685595"/>
              <a:endParaRPr lang="zh-CN" altLang="en-US">
                <a:solidFill>
                  <a:prstClr val="black"/>
                </a:solidFill>
                <a:latin typeface="Calibri"/>
                <a:ea typeface="宋体" panose="02010600030101010101" pitchFamily="2" charset="-122"/>
              </a:endParaRPr>
            </a:p>
          </p:txBody>
        </p:sp>
        <p:sp>
          <p:nvSpPr>
            <p:cNvPr id="401" name="Freeform 11">
              <a:extLst>
                <a:ext uri="{FF2B5EF4-FFF2-40B4-BE49-F238E27FC236}">
                  <a16:creationId xmlns:a16="http://schemas.microsoft.com/office/drawing/2014/main" id="{A4B426C5-DE0B-43F9-AD47-C3F58716B471}"/>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07" tIns="45703" rIns="91407" bIns="45703" numCol="1" anchor="t" anchorCtr="0" compatLnSpc="1"/>
            <a:lstStyle/>
            <a:p>
              <a:pPr defTabSz="685595"/>
              <a:endParaRPr lang="zh-CN" altLang="en-US">
                <a:solidFill>
                  <a:prstClr val="black"/>
                </a:solidFill>
                <a:latin typeface="Calibri"/>
                <a:ea typeface="宋体" panose="02010600030101010101" pitchFamily="2" charset="-122"/>
              </a:endParaRPr>
            </a:p>
          </p:txBody>
        </p:sp>
        <p:sp>
          <p:nvSpPr>
            <p:cNvPr id="402" name="Freeform 12">
              <a:extLst>
                <a:ext uri="{FF2B5EF4-FFF2-40B4-BE49-F238E27FC236}">
                  <a16:creationId xmlns:a16="http://schemas.microsoft.com/office/drawing/2014/main" id="{2257FCC4-602F-428F-989F-0A6FF3E19E43}"/>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07" tIns="45703" rIns="91407" bIns="45703" numCol="1" anchor="t" anchorCtr="0" compatLnSpc="1"/>
            <a:lstStyle/>
            <a:p>
              <a:pPr defTabSz="685595"/>
              <a:endParaRPr lang="zh-CN" altLang="en-US">
                <a:solidFill>
                  <a:prstClr val="black"/>
                </a:solidFill>
                <a:latin typeface="Calibri"/>
                <a:ea typeface="宋体" panose="02010600030101010101" pitchFamily="2" charset="-122"/>
              </a:endParaRPr>
            </a:p>
          </p:txBody>
        </p:sp>
        <p:sp>
          <p:nvSpPr>
            <p:cNvPr id="403" name="Freeform 13">
              <a:extLst>
                <a:ext uri="{FF2B5EF4-FFF2-40B4-BE49-F238E27FC236}">
                  <a16:creationId xmlns:a16="http://schemas.microsoft.com/office/drawing/2014/main" id="{B6528C68-3C3E-49C0-915F-7BB689F25B82}"/>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07" tIns="45703" rIns="91407" bIns="45703" numCol="1" anchor="t" anchorCtr="0" compatLnSpc="1"/>
            <a:lstStyle/>
            <a:p>
              <a:pPr defTabSz="685595"/>
              <a:endParaRPr lang="zh-CN" altLang="en-US">
                <a:solidFill>
                  <a:prstClr val="black"/>
                </a:solidFill>
                <a:latin typeface="Calibri"/>
                <a:ea typeface="宋体" panose="02010600030101010101" pitchFamily="2" charset="-122"/>
              </a:endParaRPr>
            </a:p>
          </p:txBody>
        </p:sp>
        <p:sp>
          <p:nvSpPr>
            <p:cNvPr id="404" name="Freeform 14">
              <a:extLst>
                <a:ext uri="{FF2B5EF4-FFF2-40B4-BE49-F238E27FC236}">
                  <a16:creationId xmlns:a16="http://schemas.microsoft.com/office/drawing/2014/main" id="{5B342AE4-E0E2-4B38-B583-61542F6AD0AE}"/>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a:solidFill>
                  <a:prstClr val="black"/>
                </a:solidFill>
                <a:latin typeface="Calibri"/>
                <a:ea typeface="宋体" panose="02010600030101010101" pitchFamily="2" charset="-122"/>
              </a:endParaRPr>
            </a:p>
          </p:txBody>
        </p:sp>
        <p:sp>
          <p:nvSpPr>
            <p:cNvPr id="405" name="Freeform 15">
              <a:extLst>
                <a:ext uri="{FF2B5EF4-FFF2-40B4-BE49-F238E27FC236}">
                  <a16:creationId xmlns:a16="http://schemas.microsoft.com/office/drawing/2014/main" id="{46035631-53A1-4AFE-B6A2-D015DFFCA331}"/>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a:solidFill>
                  <a:prstClr val="black"/>
                </a:solidFill>
                <a:latin typeface="Calibri"/>
                <a:ea typeface="宋体" panose="02010600030101010101" pitchFamily="2" charset="-122"/>
              </a:endParaRPr>
            </a:p>
          </p:txBody>
        </p:sp>
        <p:sp>
          <p:nvSpPr>
            <p:cNvPr id="406" name="Freeform 16">
              <a:extLst>
                <a:ext uri="{FF2B5EF4-FFF2-40B4-BE49-F238E27FC236}">
                  <a16:creationId xmlns:a16="http://schemas.microsoft.com/office/drawing/2014/main" id="{796F8C6B-2A9D-4033-90F2-EE1C5DDC45C4}"/>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a:solidFill>
                  <a:prstClr val="black"/>
                </a:solidFill>
                <a:latin typeface="Calibri"/>
                <a:ea typeface="宋体" panose="02010600030101010101" pitchFamily="2" charset="-122"/>
              </a:endParaRPr>
            </a:p>
          </p:txBody>
        </p:sp>
        <p:sp>
          <p:nvSpPr>
            <p:cNvPr id="407" name="Freeform 17">
              <a:extLst>
                <a:ext uri="{FF2B5EF4-FFF2-40B4-BE49-F238E27FC236}">
                  <a16:creationId xmlns:a16="http://schemas.microsoft.com/office/drawing/2014/main" id="{848209AA-1776-40D3-AD06-46CF81312757}"/>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685595"/>
              <a:endParaRPr lang="zh-CN" altLang="en-US">
                <a:solidFill>
                  <a:prstClr val="black"/>
                </a:solidFill>
                <a:latin typeface="Calibri"/>
                <a:ea typeface="宋体" panose="02010600030101010101" pitchFamily="2" charset="-122"/>
              </a:endParaRPr>
            </a:p>
          </p:txBody>
        </p:sp>
        <p:sp>
          <p:nvSpPr>
            <p:cNvPr id="408" name="Freeform 18">
              <a:extLst>
                <a:ext uri="{FF2B5EF4-FFF2-40B4-BE49-F238E27FC236}">
                  <a16:creationId xmlns:a16="http://schemas.microsoft.com/office/drawing/2014/main" id="{41656028-BDE1-442A-ABC9-66A0A874DE0B}"/>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685595"/>
              <a:endParaRPr lang="zh-CN" altLang="en-US">
                <a:solidFill>
                  <a:prstClr val="black"/>
                </a:solidFill>
                <a:latin typeface="Calibri"/>
                <a:ea typeface="宋体" panose="02010600030101010101" pitchFamily="2" charset="-122"/>
              </a:endParaRPr>
            </a:p>
          </p:txBody>
        </p:sp>
        <p:sp>
          <p:nvSpPr>
            <p:cNvPr id="409" name="Freeform 19">
              <a:extLst>
                <a:ext uri="{FF2B5EF4-FFF2-40B4-BE49-F238E27FC236}">
                  <a16:creationId xmlns:a16="http://schemas.microsoft.com/office/drawing/2014/main" id="{85DDCF2F-4AC0-4DFC-9A00-A957E55C9576}"/>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685595"/>
              <a:endParaRPr lang="zh-CN" altLang="en-US">
                <a:solidFill>
                  <a:prstClr val="black"/>
                </a:solidFill>
                <a:latin typeface="Calibri"/>
                <a:ea typeface="宋体" panose="02010600030101010101" pitchFamily="2" charset="-122"/>
              </a:endParaRPr>
            </a:p>
          </p:txBody>
        </p:sp>
        <p:sp>
          <p:nvSpPr>
            <p:cNvPr id="410" name="Freeform 20">
              <a:extLst>
                <a:ext uri="{FF2B5EF4-FFF2-40B4-BE49-F238E27FC236}">
                  <a16:creationId xmlns:a16="http://schemas.microsoft.com/office/drawing/2014/main" id="{4E75387D-DAE6-4088-BD57-1E7C6DCD3DA4}"/>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685595"/>
              <a:endParaRPr lang="zh-CN" altLang="en-US">
                <a:solidFill>
                  <a:prstClr val="black"/>
                </a:solidFill>
                <a:latin typeface="Calibri"/>
                <a:ea typeface="宋体" panose="02010600030101010101" pitchFamily="2" charset="-122"/>
              </a:endParaRPr>
            </a:p>
          </p:txBody>
        </p:sp>
        <p:sp>
          <p:nvSpPr>
            <p:cNvPr id="411" name="Freeform 21">
              <a:extLst>
                <a:ext uri="{FF2B5EF4-FFF2-40B4-BE49-F238E27FC236}">
                  <a16:creationId xmlns:a16="http://schemas.microsoft.com/office/drawing/2014/main" id="{ABD5A0EF-58D0-4EF6-83C5-6E2A041A5D50}"/>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a:solidFill>
                  <a:prstClr val="black"/>
                </a:solidFill>
                <a:latin typeface="Calibri"/>
                <a:ea typeface="宋体" panose="02010600030101010101" pitchFamily="2" charset="-122"/>
              </a:endParaRPr>
            </a:p>
          </p:txBody>
        </p:sp>
        <p:sp>
          <p:nvSpPr>
            <p:cNvPr id="412" name="Freeform 22">
              <a:extLst>
                <a:ext uri="{FF2B5EF4-FFF2-40B4-BE49-F238E27FC236}">
                  <a16:creationId xmlns:a16="http://schemas.microsoft.com/office/drawing/2014/main" id="{56AEE24B-3C4E-48C3-A9FB-5545117D7E72}"/>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a:solidFill>
                  <a:prstClr val="black"/>
                </a:solidFill>
                <a:latin typeface="Calibri"/>
                <a:ea typeface="宋体" panose="02010600030101010101" pitchFamily="2" charset="-122"/>
              </a:endParaRPr>
            </a:p>
          </p:txBody>
        </p:sp>
        <p:sp>
          <p:nvSpPr>
            <p:cNvPr id="413" name="Freeform 23">
              <a:extLst>
                <a:ext uri="{FF2B5EF4-FFF2-40B4-BE49-F238E27FC236}">
                  <a16:creationId xmlns:a16="http://schemas.microsoft.com/office/drawing/2014/main" id="{156E13D7-2C18-4CAB-B5BD-79C3A1DE1123}"/>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685595"/>
              <a:endParaRPr lang="zh-CN" altLang="en-US">
                <a:solidFill>
                  <a:prstClr val="black"/>
                </a:solidFill>
                <a:latin typeface="Calibri"/>
                <a:ea typeface="宋体" panose="02010600030101010101" pitchFamily="2" charset="-122"/>
              </a:endParaRPr>
            </a:p>
          </p:txBody>
        </p:sp>
        <p:sp>
          <p:nvSpPr>
            <p:cNvPr id="414" name="Freeform 24">
              <a:extLst>
                <a:ext uri="{FF2B5EF4-FFF2-40B4-BE49-F238E27FC236}">
                  <a16:creationId xmlns:a16="http://schemas.microsoft.com/office/drawing/2014/main" id="{0922EF87-4A02-4F61-99D1-553DC7CFCDEE}"/>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685595"/>
              <a:endParaRPr lang="zh-CN" altLang="en-US">
                <a:solidFill>
                  <a:prstClr val="black"/>
                </a:solidFill>
                <a:latin typeface="Calibri"/>
                <a:ea typeface="宋体" panose="02010600030101010101" pitchFamily="2" charset="-122"/>
              </a:endParaRPr>
            </a:p>
          </p:txBody>
        </p:sp>
        <p:sp>
          <p:nvSpPr>
            <p:cNvPr id="415" name="Freeform 25">
              <a:extLst>
                <a:ext uri="{FF2B5EF4-FFF2-40B4-BE49-F238E27FC236}">
                  <a16:creationId xmlns:a16="http://schemas.microsoft.com/office/drawing/2014/main" id="{81B4E36B-4A37-4673-A8ED-74B792229C27}"/>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a:solidFill>
                  <a:prstClr val="black"/>
                </a:solidFill>
                <a:latin typeface="Calibri"/>
                <a:ea typeface="宋体" panose="02010600030101010101" pitchFamily="2" charset="-122"/>
              </a:endParaRPr>
            </a:p>
          </p:txBody>
        </p:sp>
        <p:sp>
          <p:nvSpPr>
            <p:cNvPr id="416" name="Freeform 26">
              <a:extLst>
                <a:ext uri="{FF2B5EF4-FFF2-40B4-BE49-F238E27FC236}">
                  <a16:creationId xmlns:a16="http://schemas.microsoft.com/office/drawing/2014/main" id="{1E0FDCD0-DA79-4286-8F15-8FB7239C800E}"/>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a:solidFill>
                  <a:prstClr val="black"/>
                </a:solidFill>
                <a:latin typeface="Calibri"/>
                <a:ea typeface="宋体" panose="02010600030101010101" pitchFamily="2" charset="-122"/>
              </a:endParaRPr>
            </a:p>
          </p:txBody>
        </p:sp>
        <p:sp>
          <p:nvSpPr>
            <p:cNvPr id="417" name="Freeform 27">
              <a:extLst>
                <a:ext uri="{FF2B5EF4-FFF2-40B4-BE49-F238E27FC236}">
                  <a16:creationId xmlns:a16="http://schemas.microsoft.com/office/drawing/2014/main" id="{634C9249-EC66-4D9E-AEF9-390D002D6F0F}"/>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a:solidFill>
                  <a:prstClr val="black"/>
                </a:solidFill>
                <a:latin typeface="Calibri"/>
                <a:ea typeface="宋体" panose="02010600030101010101" pitchFamily="2" charset="-122"/>
              </a:endParaRPr>
            </a:p>
          </p:txBody>
        </p:sp>
        <p:sp>
          <p:nvSpPr>
            <p:cNvPr id="418" name="Freeform 28">
              <a:extLst>
                <a:ext uri="{FF2B5EF4-FFF2-40B4-BE49-F238E27FC236}">
                  <a16:creationId xmlns:a16="http://schemas.microsoft.com/office/drawing/2014/main" id="{DB90FEEB-06F7-408D-8FFA-AB82E1F6215F}"/>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685595"/>
              <a:endParaRPr lang="zh-CN" altLang="en-US">
                <a:solidFill>
                  <a:prstClr val="black"/>
                </a:solidFill>
                <a:latin typeface="Calibri"/>
                <a:ea typeface="宋体" panose="02010600030101010101" pitchFamily="2" charset="-122"/>
              </a:endParaRPr>
            </a:p>
          </p:txBody>
        </p:sp>
        <p:sp>
          <p:nvSpPr>
            <p:cNvPr id="419" name="Freeform 29">
              <a:extLst>
                <a:ext uri="{FF2B5EF4-FFF2-40B4-BE49-F238E27FC236}">
                  <a16:creationId xmlns:a16="http://schemas.microsoft.com/office/drawing/2014/main" id="{5CCED121-00DE-4A17-86BC-73F827002D84}"/>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685595"/>
              <a:endParaRPr lang="zh-CN" altLang="en-US">
                <a:solidFill>
                  <a:prstClr val="black"/>
                </a:solidFill>
                <a:latin typeface="Calibri"/>
                <a:ea typeface="宋体" panose="02010600030101010101" pitchFamily="2" charset="-122"/>
              </a:endParaRPr>
            </a:p>
          </p:txBody>
        </p:sp>
        <p:sp>
          <p:nvSpPr>
            <p:cNvPr id="420" name="Freeform 30">
              <a:extLst>
                <a:ext uri="{FF2B5EF4-FFF2-40B4-BE49-F238E27FC236}">
                  <a16:creationId xmlns:a16="http://schemas.microsoft.com/office/drawing/2014/main" id="{331E2E25-DD7C-4CAE-A8A0-8A93DA2F5299}"/>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685595"/>
              <a:endParaRPr lang="zh-CN" altLang="en-US">
                <a:solidFill>
                  <a:prstClr val="black"/>
                </a:solidFill>
                <a:latin typeface="Calibri"/>
                <a:ea typeface="宋体" panose="02010600030101010101" pitchFamily="2" charset="-122"/>
              </a:endParaRPr>
            </a:p>
          </p:txBody>
        </p:sp>
        <p:sp>
          <p:nvSpPr>
            <p:cNvPr id="421" name="Freeform 31">
              <a:extLst>
                <a:ext uri="{FF2B5EF4-FFF2-40B4-BE49-F238E27FC236}">
                  <a16:creationId xmlns:a16="http://schemas.microsoft.com/office/drawing/2014/main" id="{B800B7D6-F948-4CB0-B654-6FC7E2297909}"/>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685595"/>
              <a:endParaRPr lang="zh-CN" altLang="en-US">
                <a:solidFill>
                  <a:prstClr val="black"/>
                </a:solidFill>
                <a:latin typeface="Calibri"/>
                <a:ea typeface="宋体" panose="02010600030101010101" pitchFamily="2" charset="-122"/>
              </a:endParaRPr>
            </a:p>
          </p:txBody>
        </p:sp>
        <p:sp>
          <p:nvSpPr>
            <p:cNvPr id="422" name="Freeform 32">
              <a:extLst>
                <a:ext uri="{FF2B5EF4-FFF2-40B4-BE49-F238E27FC236}">
                  <a16:creationId xmlns:a16="http://schemas.microsoft.com/office/drawing/2014/main" id="{FD195AFE-D9E2-40C6-B010-1A1E4F5906A8}"/>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685595"/>
              <a:endParaRPr lang="zh-CN" altLang="en-US">
                <a:solidFill>
                  <a:prstClr val="black"/>
                </a:solidFill>
                <a:latin typeface="Calibri"/>
                <a:ea typeface="宋体" panose="02010600030101010101" pitchFamily="2" charset="-122"/>
              </a:endParaRPr>
            </a:p>
          </p:txBody>
        </p:sp>
        <p:sp>
          <p:nvSpPr>
            <p:cNvPr id="423" name="Freeform 33">
              <a:extLst>
                <a:ext uri="{FF2B5EF4-FFF2-40B4-BE49-F238E27FC236}">
                  <a16:creationId xmlns:a16="http://schemas.microsoft.com/office/drawing/2014/main" id="{059F4D8C-58EF-4041-B59D-AD5955F0F845}"/>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a:solidFill>
                  <a:prstClr val="black"/>
                </a:solidFill>
                <a:latin typeface="Calibri"/>
                <a:ea typeface="宋体" panose="02010600030101010101" pitchFamily="2" charset="-122"/>
              </a:endParaRPr>
            </a:p>
          </p:txBody>
        </p:sp>
        <p:sp>
          <p:nvSpPr>
            <p:cNvPr id="424" name="Freeform 34">
              <a:extLst>
                <a:ext uri="{FF2B5EF4-FFF2-40B4-BE49-F238E27FC236}">
                  <a16:creationId xmlns:a16="http://schemas.microsoft.com/office/drawing/2014/main" id="{D485D28D-3EF0-4877-91DA-C7355BB45C2E}"/>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a:solidFill>
                  <a:prstClr val="black"/>
                </a:solidFill>
                <a:latin typeface="Calibri"/>
                <a:ea typeface="宋体" panose="02010600030101010101" pitchFamily="2" charset="-122"/>
              </a:endParaRPr>
            </a:p>
          </p:txBody>
        </p:sp>
        <p:sp>
          <p:nvSpPr>
            <p:cNvPr id="425" name="Freeform 35">
              <a:extLst>
                <a:ext uri="{FF2B5EF4-FFF2-40B4-BE49-F238E27FC236}">
                  <a16:creationId xmlns:a16="http://schemas.microsoft.com/office/drawing/2014/main" id="{B457AB6C-E8B4-46AE-88B6-DEAFD4E8BC8E}"/>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a:solidFill>
                  <a:prstClr val="black"/>
                </a:solidFill>
                <a:latin typeface="Calibri"/>
                <a:ea typeface="宋体" panose="02010600030101010101" pitchFamily="2" charset="-122"/>
              </a:endParaRPr>
            </a:p>
          </p:txBody>
        </p:sp>
        <p:sp>
          <p:nvSpPr>
            <p:cNvPr id="426" name="Freeform 36">
              <a:extLst>
                <a:ext uri="{FF2B5EF4-FFF2-40B4-BE49-F238E27FC236}">
                  <a16:creationId xmlns:a16="http://schemas.microsoft.com/office/drawing/2014/main" id="{0D65005D-EE0E-4AAE-95D8-7406DA8DB5B4}"/>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a:solidFill>
                  <a:prstClr val="black"/>
                </a:solidFill>
                <a:latin typeface="Calibri"/>
                <a:ea typeface="宋体" panose="02010600030101010101" pitchFamily="2" charset="-122"/>
              </a:endParaRPr>
            </a:p>
          </p:txBody>
        </p:sp>
        <p:sp>
          <p:nvSpPr>
            <p:cNvPr id="427" name="Freeform 37">
              <a:extLst>
                <a:ext uri="{FF2B5EF4-FFF2-40B4-BE49-F238E27FC236}">
                  <a16:creationId xmlns:a16="http://schemas.microsoft.com/office/drawing/2014/main" id="{02422BDB-6B6F-47ED-B4A8-4C0421EFDFB4}"/>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a:solidFill>
                  <a:prstClr val="black"/>
                </a:solidFill>
                <a:latin typeface="Calibri"/>
                <a:ea typeface="宋体" panose="02010600030101010101" pitchFamily="2" charset="-122"/>
              </a:endParaRPr>
            </a:p>
          </p:txBody>
        </p:sp>
        <p:sp>
          <p:nvSpPr>
            <p:cNvPr id="428" name="Freeform 38">
              <a:extLst>
                <a:ext uri="{FF2B5EF4-FFF2-40B4-BE49-F238E27FC236}">
                  <a16:creationId xmlns:a16="http://schemas.microsoft.com/office/drawing/2014/main" id="{51567F7B-293F-4A8F-B979-68F20994C84F}"/>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a:solidFill>
                  <a:prstClr val="black"/>
                </a:solidFill>
                <a:latin typeface="Calibri"/>
                <a:ea typeface="宋体" panose="02010600030101010101" pitchFamily="2" charset="-122"/>
              </a:endParaRPr>
            </a:p>
          </p:txBody>
        </p:sp>
        <p:sp>
          <p:nvSpPr>
            <p:cNvPr id="429" name="Freeform 39">
              <a:extLst>
                <a:ext uri="{FF2B5EF4-FFF2-40B4-BE49-F238E27FC236}">
                  <a16:creationId xmlns:a16="http://schemas.microsoft.com/office/drawing/2014/main" id="{AD2C84D3-A787-4EC0-B601-4C6633C2F600}"/>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a:solidFill>
                  <a:prstClr val="black"/>
                </a:solidFill>
                <a:latin typeface="Calibri"/>
                <a:ea typeface="宋体" panose="02010600030101010101" pitchFamily="2" charset="-122"/>
              </a:endParaRPr>
            </a:p>
          </p:txBody>
        </p:sp>
        <p:sp>
          <p:nvSpPr>
            <p:cNvPr id="430" name="Freeform 40">
              <a:extLst>
                <a:ext uri="{FF2B5EF4-FFF2-40B4-BE49-F238E27FC236}">
                  <a16:creationId xmlns:a16="http://schemas.microsoft.com/office/drawing/2014/main" id="{8F6F4A9F-FA55-44E7-ABF8-038BACE4E67D}"/>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a:solidFill>
                  <a:prstClr val="black"/>
                </a:solidFill>
                <a:latin typeface="Calibri"/>
                <a:ea typeface="宋体" panose="02010600030101010101" pitchFamily="2" charset="-122"/>
              </a:endParaRPr>
            </a:p>
          </p:txBody>
        </p:sp>
        <p:sp>
          <p:nvSpPr>
            <p:cNvPr id="431" name="Freeform 41">
              <a:extLst>
                <a:ext uri="{FF2B5EF4-FFF2-40B4-BE49-F238E27FC236}">
                  <a16:creationId xmlns:a16="http://schemas.microsoft.com/office/drawing/2014/main" id="{EB513C5F-FE2A-4ABB-B75D-1C68767347DA}"/>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a:solidFill>
                  <a:prstClr val="black"/>
                </a:solidFill>
                <a:latin typeface="Calibri"/>
                <a:ea typeface="宋体" panose="02010600030101010101" pitchFamily="2" charset="-122"/>
              </a:endParaRPr>
            </a:p>
          </p:txBody>
        </p:sp>
        <p:sp>
          <p:nvSpPr>
            <p:cNvPr id="432" name="Freeform 42">
              <a:extLst>
                <a:ext uri="{FF2B5EF4-FFF2-40B4-BE49-F238E27FC236}">
                  <a16:creationId xmlns:a16="http://schemas.microsoft.com/office/drawing/2014/main" id="{7917BDEE-763C-478E-B44C-3D5394FEFD16}"/>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a:solidFill>
                  <a:prstClr val="black"/>
                </a:solidFill>
                <a:latin typeface="Calibri"/>
                <a:ea typeface="宋体" panose="02010600030101010101" pitchFamily="2" charset="-122"/>
              </a:endParaRPr>
            </a:p>
          </p:txBody>
        </p:sp>
        <p:sp>
          <p:nvSpPr>
            <p:cNvPr id="433" name="Freeform 43">
              <a:extLst>
                <a:ext uri="{FF2B5EF4-FFF2-40B4-BE49-F238E27FC236}">
                  <a16:creationId xmlns:a16="http://schemas.microsoft.com/office/drawing/2014/main" id="{C830BC44-1EAE-407A-92DF-FB10D884DE6E}"/>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a:solidFill>
                  <a:prstClr val="black"/>
                </a:solidFill>
                <a:latin typeface="Calibri"/>
                <a:ea typeface="宋体" panose="02010600030101010101" pitchFamily="2" charset="-122"/>
              </a:endParaRPr>
            </a:p>
          </p:txBody>
        </p:sp>
        <p:sp>
          <p:nvSpPr>
            <p:cNvPr id="434" name="Freeform 44">
              <a:extLst>
                <a:ext uri="{FF2B5EF4-FFF2-40B4-BE49-F238E27FC236}">
                  <a16:creationId xmlns:a16="http://schemas.microsoft.com/office/drawing/2014/main" id="{D88B1D2F-F526-41C2-ACB6-D4B46074220A}"/>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a:solidFill>
                  <a:prstClr val="black"/>
                </a:solidFill>
                <a:latin typeface="Calibri"/>
                <a:ea typeface="宋体" panose="02010600030101010101" pitchFamily="2" charset="-122"/>
              </a:endParaRPr>
            </a:p>
          </p:txBody>
        </p:sp>
        <p:sp>
          <p:nvSpPr>
            <p:cNvPr id="435" name="Freeform 45">
              <a:extLst>
                <a:ext uri="{FF2B5EF4-FFF2-40B4-BE49-F238E27FC236}">
                  <a16:creationId xmlns:a16="http://schemas.microsoft.com/office/drawing/2014/main" id="{F9128FBA-668C-4634-AD5C-33E36CC407A8}"/>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a:solidFill>
                  <a:prstClr val="black"/>
                </a:solidFill>
                <a:latin typeface="Calibri"/>
                <a:ea typeface="宋体" panose="02010600030101010101" pitchFamily="2" charset="-122"/>
              </a:endParaRPr>
            </a:p>
          </p:txBody>
        </p:sp>
        <p:sp>
          <p:nvSpPr>
            <p:cNvPr id="436" name="Freeform 46">
              <a:extLst>
                <a:ext uri="{FF2B5EF4-FFF2-40B4-BE49-F238E27FC236}">
                  <a16:creationId xmlns:a16="http://schemas.microsoft.com/office/drawing/2014/main" id="{46500CDA-CF4A-4CF9-9C19-766DB260922B}"/>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a:solidFill>
                  <a:prstClr val="black"/>
                </a:solidFill>
                <a:latin typeface="Calibri"/>
                <a:ea typeface="宋体" panose="02010600030101010101" pitchFamily="2" charset="-122"/>
              </a:endParaRPr>
            </a:p>
          </p:txBody>
        </p:sp>
      </p:grpSp>
      <p:sp>
        <p:nvSpPr>
          <p:cNvPr id="159" name="Freeform 123">
            <a:extLst>
              <a:ext uri="{FF2B5EF4-FFF2-40B4-BE49-F238E27FC236}">
                <a16:creationId xmlns:a16="http://schemas.microsoft.com/office/drawing/2014/main" id="{F1F03404-8599-1DB8-6BC2-4BCB88AEE1A6}"/>
              </a:ext>
            </a:extLst>
          </p:cNvPr>
          <p:cNvSpPr>
            <a:spLocks noEditPoints="1"/>
          </p:cNvSpPr>
          <p:nvPr/>
        </p:nvSpPr>
        <p:spPr bwMode="auto">
          <a:xfrm rot="3896716" flipH="1">
            <a:off x="5806975" y="2336695"/>
            <a:ext cx="316434" cy="943586"/>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4" tIns="34282" rIns="68564" bIns="34282" numCol="1" anchor="t" anchorCtr="0" compatLnSpc="1">
            <a:prstTxWarp prst="textNoShape">
              <a:avLst/>
            </a:prstTxWarp>
          </a:bodyPr>
          <a:lstStyle/>
          <a:p>
            <a:pPr defTabSz="914195">
              <a:defRPr/>
            </a:pPr>
            <a:endParaRPr lang="zh-CN" altLang="en-US" sz="1800">
              <a:solidFill>
                <a:prstClr val="black"/>
              </a:solidFill>
              <a:latin typeface="等线" panose="020F0502020204030204"/>
              <a:ea typeface="等线" panose="02010600030101010101" pitchFamily="2" charset="-122"/>
            </a:endParaRPr>
          </a:p>
        </p:txBody>
      </p:sp>
      <p:grpSp>
        <p:nvGrpSpPr>
          <p:cNvPr id="160" name="组合 2">
            <a:extLst>
              <a:ext uri="{FF2B5EF4-FFF2-40B4-BE49-F238E27FC236}">
                <a16:creationId xmlns:a16="http://schemas.microsoft.com/office/drawing/2014/main" id="{1B30E608-5FF3-0290-6B06-3DC15AACDED2}"/>
              </a:ext>
            </a:extLst>
          </p:cNvPr>
          <p:cNvGrpSpPr/>
          <p:nvPr/>
        </p:nvGrpSpPr>
        <p:grpSpPr>
          <a:xfrm>
            <a:off x="4629750" y="345265"/>
            <a:ext cx="3685721" cy="3322699"/>
            <a:chOff x="1949253" y="1627716"/>
            <a:chExt cx="3271491" cy="2679215"/>
          </a:xfrm>
        </p:grpSpPr>
        <p:grpSp>
          <p:nvGrpSpPr>
            <p:cNvPr id="161" name="组合 135">
              <a:extLst>
                <a:ext uri="{FF2B5EF4-FFF2-40B4-BE49-F238E27FC236}">
                  <a16:creationId xmlns:a16="http://schemas.microsoft.com/office/drawing/2014/main" id="{C9FDA14A-A17E-C530-70E9-BEB7ECD47174}"/>
                </a:ext>
              </a:extLst>
            </p:cNvPr>
            <p:cNvGrpSpPr/>
            <p:nvPr/>
          </p:nvGrpSpPr>
          <p:grpSpPr>
            <a:xfrm>
              <a:off x="1949253" y="1627716"/>
              <a:ext cx="3271491" cy="2309600"/>
              <a:chOff x="3246438" y="1068388"/>
              <a:chExt cx="5711825" cy="4678363"/>
            </a:xfrm>
            <a:solidFill>
              <a:schemeClr val="tx1"/>
            </a:solidFill>
          </p:grpSpPr>
          <p:sp>
            <p:nvSpPr>
              <p:cNvPr id="163" name="Freeform 5">
                <a:extLst>
                  <a:ext uri="{FF2B5EF4-FFF2-40B4-BE49-F238E27FC236}">
                    <a16:creationId xmlns:a16="http://schemas.microsoft.com/office/drawing/2014/main" id="{2EBA5C52-9F29-B0BE-E16F-5B81ACC5A37F}"/>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64" name="Freeform 6">
                <a:extLst>
                  <a:ext uri="{FF2B5EF4-FFF2-40B4-BE49-F238E27FC236}">
                    <a16:creationId xmlns:a16="http://schemas.microsoft.com/office/drawing/2014/main" id="{66297F1B-7400-64D2-BDD2-1C34AD0C6F86}"/>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65" name="Freeform 7">
                <a:extLst>
                  <a:ext uri="{FF2B5EF4-FFF2-40B4-BE49-F238E27FC236}">
                    <a16:creationId xmlns:a16="http://schemas.microsoft.com/office/drawing/2014/main" id="{83002D97-73F2-C44D-2EAD-54C306B47DC5}"/>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66" name="Freeform 8">
                <a:extLst>
                  <a:ext uri="{FF2B5EF4-FFF2-40B4-BE49-F238E27FC236}">
                    <a16:creationId xmlns:a16="http://schemas.microsoft.com/office/drawing/2014/main" id="{1C8A510F-4585-8872-4E37-8C02CAE9EB4C}"/>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67" name="Freeform 9">
                <a:extLst>
                  <a:ext uri="{FF2B5EF4-FFF2-40B4-BE49-F238E27FC236}">
                    <a16:creationId xmlns:a16="http://schemas.microsoft.com/office/drawing/2014/main" id="{AB06E25D-E452-E45D-5601-7A846FFF89E0}"/>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68" name="Freeform 10">
                <a:extLst>
                  <a:ext uri="{FF2B5EF4-FFF2-40B4-BE49-F238E27FC236}">
                    <a16:creationId xmlns:a16="http://schemas.microsoft.com/office/drawing/2014/main" id="{7CED7D96-FF34-5C9A-83BA-96FD23E23883}"/>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69" name="Freeform 11">
                <a:extLst>
                  <a:ext uri="{FF2B5EF4-FFF2-40B4-BE49-F238E27FC236}">
                    <a16:creationId xmlns:a16="http://schemas.microsoft.com/office/drawing/2014/main" id="{131166A8-3448-54AD-74EF-B88C22BA5C21}"/>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grpSp>
            <p:nvGrpSpPr>
              <p:cNvPr id="170" name="组合 143">
                <a:extLst>
                  <a:ext uri="{FF2B5EF4-FFF2-40B4-BE49-F238E27FC236}">
                    <a16:creationId xmlns:a16="http://schemas.microsoft.com/office/drawing/2014/main" id="{28DD9140-28E5-C148-30B7-259B1C56ADFF}"/>
                  </a:ext>
                </a:extLst>
              </p:cNvPr>
              <p:cNvGrpSpPr/>
              <p:nvPr/>
            </p:nvGrpSpPr>
            <p:grpSpPr>
              <a:xfrm>
                <a:off x="3517901" y="1225551"/>
                <a:ext cx="5260975" cy="4090987"/>
                <a:chOff x="3517901" y="1225551"/>
                <a:chExt cx="5260975" cy="4090987"/>
              </a:xfrm>
              <a:grpFill/>
            </p:grpSpPr>
            <p:sp>
              <p:nvSpPr>
                <p:cNvPr id="171" name="Freeform 12">
                  <a:extLst>
                    <a:ext uri="{FF2B5EF4-FFF2-40B4-BE49-F238E27FC236}">
                      <a16:creationId xmlns:a16="http://schemas.microsoft.com/office/drawing/2014/main" id="{63B528B3-6638-B314-00D9-000664BBEAF5}"/>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72" name="Freeform 13">
                  <a:extLst>
                    <a:ext uri="{FF2B5EF4-FFF2-40B4-BE49-F238E27FC236}">
                      <a16:creationId xmlns:a16="http://schemas.microsoft.com/office/drawing/2014/main" id="{D7C4F5CB-21F1-74E6-A77C-208AFC9F987E}"/>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73" name="Freeform 14">
                  <a:extLst>
                    <a:ext uri="{FF2B5EF4-FFF2-40B4-BE49-F238E27FC236}">
                      <a16:creationId xmlns:a16="http://schemas.microsoft.com/office/drawing/2014/main" id="{98764C24-3444-226B-2FB3-DE9EACDB60D0}"/>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74" name="Freeform 15">
                  <a:extLst>
                    <a:ext uri="{FF2B5EF4-FFF2-40B4-BE49-F238E27FC236}">
                      <a16:creationId xmlns:a16="http://schemas.microsoft.com/office/drawing/2014/main" id="{F1562707-58F6-A82F-6847-F923C332A04D}"/>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75" name="Freeform 16">
                  <a:extLst>
                    <a:ext uri="{FF2B5EF4-FFF2-40B4-BE49-F238E27FC236}">
                      <a16:creationId xmlns:a16="http://schemas.microsoft.com/office/drawing/2014/main" id="{508E5539-E20C-8039-8370-5B3CD34F5C4F}"/>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76" name="Freeform 17">
                  <a:extLst>
                    <a:ext uri="{FF2B5EF4-FFF2-40B4-BE49-F238E27FC236}">
                      <a16:creationId xmlns:a16="http://schemas.microsoft.com/office/drawing/2014/main" id="{5AF3EE89-117E-57C9-D3A2-74C191179D3B}"/>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77" name="Freeform 18">
                  <a:extLst>
                    <a:ext uri="{FF2B5EF4-FFF2-40B4-BE49-F238E27FC236}">
                      <a16:creationId xmlns:a16="http://schemas.microsoft.com/office/drawing/2014/main" id="{B802578A-50AC-4E7F-556C-97B427E4EC28}"/>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78" name="Freeform 19">
                  <a:extLst>
                    <a:ext uri="{FF2B5EF4-FFF2-40B4-BE49-F238E27FC236}">
                      <a16:creationId xmlns:a16="http://schemas.microsoft.com/office/drawing/2014/main" id="{D2DB69B6-77EC-F2F1-3968-0F418EB3AC3A}"/>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79" name="Freeform 20">
                  <a:extLst>
                    <a:ext uri="{FF2B5EF4-FFF2-40B4-BE49-F238E27FC236}">
                      <a16:creationId xmlns:a16="http://schemas.microsoft.com/office/drawing/2014/main" id="{ADEDDA6A-8D96-7F29-8F4E-78119868AF40}"/>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80" name="Freeform 21">
                  <a:extLst>
                    <a:ext uri="{FF2B5EF4-FFF2-40B4-BE49-F238E27FC236}">
                      <a16:creationId xmlns:a16="http://schemas.microsoft.com/office/drawing/2014/main" id="{3FE6A6CC-F57C-135F-A4C8-55643508D8C3}"/>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81" name="Freeform 22">
                  <a:extLst>
                    <a:ext uri="{FF2B5EF4-FFF2-40B4-BE49-F238E27FC236}">
                      <a16:creationId xmlns:a16="http://schemas.microsoft.com/office/drawing/2014/main" id="{47C35227-73D8-082F-344D-5BE3C76A7EFE}"/>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82" name="Freeform 23">
                  <a:extLst>
                    <a:ext uri="{FF2B5EF4-FFF2-40B4-BE49-F238E27FC236}">
                      <a16:creationId xmlns:a16="http://schemas.microsoft.com/office/drawing/2014/main" id="{69FC4884-440A-BCB1-6837-9EC170A4A645}"/>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83" name="Freeform 24">
                  <a:extLst>
                    <a:ext uri="{FF2B5EF4-FFF2-40B4-BE49-F238E27FC236}">
                      <a16:creationId xmlns:a16="http://schemas.microsoft.com/office/drawing/2014/main" id="{C641941B-3462-33C6-2A77-914F584C4DE1}"/>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84" name="Freeform 25">
                  <a:extLst>
                    <a:ext uri="{FF2B5EF4-FFF2-40B4-BE49-F238E27FC236}">
                      <a16:creationId xmlns:a16="http://schemas.microsoft.com/office/drawing/2014/main" id="{24991F5B-8426-7048-43FF-BA08670B4308}"/>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85" name="Freeform 26">
                  <a:extLst>
                    <a:ext uri="{FF2B5EF4-FFF2-40B4-BE49-F238E27FC236}">
                      <a16:creationId xmlns:a16="http://schemas.microsoft.com/office/drawing/2014/main" id="{09D81885-A12D-E593-5C25-3D0C13F613B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86" name="Freeform 27">
                  <a:extLst>
                    <a:ext uri="{FF2B5EF4-FFF2-40B4-BE49-F238E27FC236}">
                      <a16:creationId xmlns:a16="http://schemas.microsoft.com/office/drawing/2014/main" id="{13745A32-8A82-39E3-9FAB-F088CF42E9F9}"/>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87" name="Freeform 28">
                  <a:extLst>
                    <a:ext uri="{FF2B5EF4-FFF2-40B4-BE49-F238E27FC236}">
                      <a16:creationId xmlns:a16="http://schemas.microsoft.com/office/drawing/2014/main" id="{E09B0F3F-DFD2-5228-099A-63DE604E7DFF}"/>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88" name="Freeform 29">
                  <a:extLst>
                    <a:ext uri="{FF2B5EF4-FFF2-40B4-BE49-F238E27FC236}">
                      <a16:creationId xmlns:a16="http://schemas.microsoft.com/office/drawing/2014/main" id="{698CC9C1-8ED9-6B0F-198E-A2D01F5ACE0A}"/>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89" name="Freeform 30">
                  <a:extLst>
                    <a:ext uri="{FF2B5EF4-FFF2-40B4-BE49-F238E27FC236}">
                      <a16:creationId xmlns:a16="http://schemas.microsoft.com/office/drawing/2014/main" id="{AFA1E6CF-DB47-8CCB-A8CC-0A24C8C87010}"/>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90" name="Freeform 31">
                  <a:extLst>
                    <a:ext uri="{FF2B5EF4-FFF2-40B4-BE49-F238E27FC236}">
                      <a16:creationId xmlns:a16="http://schemas.microsoft.com/office/drawing/2014/main" id="{85535F70-951B-D290-39D5-4F7503BA5953}"/>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91" name="Freeform 32">
                  <a:extLst>
                    <a:ext uri="{FF2B5EF4-FFF2-40B4-BE49-F238E27FC236}">
                      <a16:creationId xmlns:a16="http://schemas.microsoft.com/office/drawing/2014/main" id="{677D1DCC-683C-A0A2-FBC4-00B07DC23550}"/>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92" name="Freeform 33">
                  <a:extLst>
                    <a:ext uri="{FF2B5EF4-FFF2-40B4-BE49-F238E27FC236}">
                      <a16:creationId xmlns:a16="http://schemas.microsoft.com/office/drawing/2014/main" id="{5BD2D02F-6B5D-9CA6-40F3-412C869033D8}"/>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93" name="Freeform 34">
                  <a:extLst>
                    <a:ext uri="{FF2B5EF4-FFF2-40B4-BE49-F238E27FC236}">
                      <a16:creationId xmlns:a16="http://schemas.microsoft.com/office/drawing/2014/main" id="{EED15CBE-1467-D8FA-37AA-370FBA4FDB70}"/>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94" name="Freeform 35">
                  <a:extLst>
                    <a:ext uri="{FF2B5EF4-FFF2-40B4-BE49-F238E27FC236}">
                      <a16:creationId xmlns:a16="http://schemas.microsoft.com/office/drawing/2014/main" id="{351815F1-B852-FF67-8768-689184064718}"/>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95" name="Freeform 36">
                  <a:extLst>
                    <a:ext uri="{FF2B5EF4-FFF2-40B4-BE49-F238E27FC236}">
                      <a16:creationId xmlns:a16="http://schemas.microsoft.com/office/drawing/2014/main" id="{1690238A-BCF8-223D-2DE1-19A98FA46C16}"/>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96" name="Freeform 37">
                  <a:extLst>
                    <a:ext uri="{FF2B5EF4-FFF2-40B4-BE49-F238E27FC236}">
                      <a16:creationId xmlns:a16="http://schemas.microsoft.com/office/drawing/2014/main" id="{2E943BE0-82A0-EC56-E3A4-293F28861038}"/>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97" name="Freeform 38">
                  <a:extLst>
                    <a:ext uri="{FF2B5EF4-FFF2-40B4-BE49-F238E27FC236}">
                      <a16:creationId xmlns:a16="http://schemas.microsoft.com/office/drawing/2014/main" id="{FC933FDC-E9FC-81D2-7CAE-E97BB071FD07}"/>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98" name="Freeform 39">
                  <a:extLst>
                    <a:ext uri="{FF2B5EF4-FFF2-40B4-BE49-F238E27FC236}">
                      <a16:creationId xmlns:a16="http://schemas.microsoft.com/office/drawing/2014/main" id="{CD4D2CB5-2CE2-2103-66E2-D658D4A4BE94}"/>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99" name="Freeform 40">
                  <a:extLst>
                    <a:ext uri="{FF2B5EF4-FFF2-40B4-BE49-F238E27FC236}">
                      <a16:creationId xmlns:a16="http://schemas.microsoft.com/office/drawing/2014/main" id="{4DC35234-71B4-86A5-B5F9-E1F015BC8779}"/>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00" name="Freeform 41">
                  <a:extLst>
                    <a:ext uri="{FF2B5EF4-FFF2-40B4-BE49-F238E27FC236}">
                      <a16:creationId xmlns:a16="http://schemas.microsoft.com/office/drawing/2014/main" id="{8175490D-1303-772B-5989-C87859304A59}"/>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01" name="Freeform 42">
                  <a:extLst>
                    <a:ext uri="{FF2B5EF4-FFF2-40B4-BE49-F238E27FC236}">
                      <a16:creationId xmlns:a16="http://schemas.microsoft.com/office/drawing/2014/main" id="{252393A5-9B88-D504-0486-306136413ABB}"/>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02" name="Freeform 43">
                  <a:extLst>
                    <a:ext uri="{FF2B5EF4-FFF2-40B4-BE49-F238E27FC236}">
                      <a16:creationId xmlns:a16="http://schemas.microsoft.com/office/drawing/2014/main" id="{9D73D07D-0B4F-1231-50D8-8B7034272319}"/>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03" name="Freeform 44">
                  <a:extLst>
                    <a:ext uri="{FF2B5EF4-FFF2-40B4-BE49-F238E27FC236}">
                      <a16:creationId xmlns:a16="http://schemas.microsoft.com/office/drawing/2014/main" id="{71BBC946-D906-6263-455B-E8F0E3145969}"/>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04" name="Freeform 45">
                  <a:extLst>
                    <a:ext uri="{FF2B5EF4-FFF2-40B4-BE49-F238E27FC236}">
                      <a16:creationId xmlns:a16="http://schemas.microsoft.com/office/drawing/2014/main" id="{1BD21D92-0478-EEF1-17EC-E271B84E8E74}"/>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05" name="Freeform 46">
                  <a:extLst>
                    <a:ext uri="{FF2B5EF4-FFF2-40B4-BE49-F238E27FC236}">
                      <a16:creationId xmlns:a16="http://schemas.microsoft.com/office/drawing/2014/main" id="{29537FB7-E141-B53D-7A30-0BB2547630D4}"/>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06" name="Freeform 47">
                  <a:extLst>
                    <a:ext uri="{FF2B5EF4-FFF2-40B4-BE49-F238E27FC236}">
                      <a16:creationId xmlns:a16="http://schemas.microsoft.com/office/drawing/2014/main" id="{330F7611-0D34-F375-78C1-F22C801ABA47}"/>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07" name="Freeform 48">
                  <a:extLst>
                    <a:ext uri="{FF2B5EF4-FFF2-40B4-BE49-F238E27FC236}">
                      <a16:creationId xmlns:a16="http://schemas.microsoft.com/office/drawing/2014/main" id="{63530A9B-44A1-7B16-069D-DBC38970E0DE}"/>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08" name="Freeform 49">
                  <a:extLst>
                    <a:ext uri="{FF2B5EF4-FFF2-40B4-BE49-F238E27FC236}">
                      <a16:creationId xmlns:a16="http://schemas.microsoft.com/office/drawing/2014/main" id="{D42AF300-EA16-328F-D0BB-9102F9389426}"/>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09" name="Freeform 50">
                  <a:extLst>
                    <a:ext uri="{FF2B5EF4-FFF2-40B4-BE49-F238E27FC236}">
                      <a16:creationId xmlns:a16="http://schemas.microsoft.com/office/drawing/2014/main" id="{75626EA9-0036-3636-02B5-E6DE11F4F970}"/>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10" name="Freeform 51">
                  <a:extLst>
                    <a:ext uri="{FF2B5EF4-FFF2-40B4-BE49-F238E27FC236}">
                      <a16:creationId xmlns:a16="http://schemas.microsoft.com/office/drawing/2014/main" id="{CE85498C-18CD-335D-7472-7F1BF0199BEC}"/>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11" name="Freeform 52">
                  <a:extLst>
                    <a:ext uri="{FF2B5EF4-FFF2-40B4-BE49-F238E27FC236}">
                      <a16:creationId xmlns:a16="http://schemas.microsoft.com/office/drawing/2014/main" id="{F2332421-EBF8-E9A1-3323-97B8D5303737}"/>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12" name="Freeform 53">
                  <a:extLst>
                    <a:ext uri="{FF2B5EF4-FFF2-40B4-BE49-F238E27FC236}">
                      <a16:creationId xmlns:a16="http://schemas.microsoft.com/office/drawing/2014/main" id="{C3BBCCFD-2FC8-29D4-251C-33E677AFAC2C}"/>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13" name="Freeform 54">
                  <a:extLst>
                    <a:ext uri="{FF2B5EF4-FFF2-40B4-BE49-F238E27FC236}">
                      <a16:creationId xmlns:a16="http://schemas.microsoft.com/office/drawing/2014/main" id="{23C2CA00-8D2C-5BA3-9A9F-DB5CB5005317}"/>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14" name="Freeform 55">
                  <a:extLst>
                    <a:ext uri="{FF2B5EF4-FFF2-40B4-BE49-F238E27FC236}">
                      <a16:creationId xmlns:a16="http://schemas.microsoft.com/office/drawing/2014/main" id="{6F564E6A-30CA-7E36-BC72-93A1FBDBF4EF}"/>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15" name="Freeform 56">
                  <a:extLst>
                    <a:ext uri="{FF2B5EF4-FFF2-40B4-BE49-F238E27FC236}">
                      <a16:creationId xmlns:a16="http://schemas.microsoft.com/office/drawing/2014/main" id="{F1BF561B-F149-11E4-A45E-8B232BB7EB5D}"/>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16" name="Freeform 57">
                  <a:extLst>
                    <a:ext uri="{FF2B5EF4-FFF2-40B4-BE49-F238E27FC236}">
                      <a16:creationId xmlns:a16="http://schemas.microsoft.com/office/drawing/2014/main" id="{007A7ED5-D52B-2253-10CD-6033B9B2B714}"/>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17" name="Freeform 58">
                  <a:extLst>
                    <a:ext uri="{FF2B5EF4-FFF2-40B4-BE49-F238E27FC236}">
                      <a16:creationId xmlns:a16="http://schemas.microsoft.com/office/drawing/2014/main" id="{0D920BE2-C794-7A12-F63C-2B450163FF05}"/>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18" name="Freeform 59">
                  <a:extLst>
                    <a:ext uri="{FF2B5EF4-FFF2-40B4-BE49-F238E27FC236}">
                      <a16:creationId xmlns:a16="http://schemas.microsoft.com/office/drawing/2014/main" id="{B622D262-2DF6-0610-F65A-C95D5B7A5C74}"/>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19" name="Freeform 60">
                  <a:extLst>
                    <a:ext uri="{FF2B5EF4-FFF2-40B4-BE49-F238E27FC236}">
                      <a16:creationId xmlns:a16="http://schemas.microsoft.com/office/drawing/2014/main" id="{78A20FB1-C105-04E1-74F5-222367336081}"/>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20" name="Freeform 61">
                  <a:extLst>
                    <a:ext uri="{FF2B5EF4-FFF2-40B4-BE49-F238E27FC236}">
                      <a16:creationId xmlns:a16="http://schemas.microsoft.com/office/drawing/2014/main" id="{EB3BC113-63B7-1B10-615B-05D5E33FB750}"/>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21" name="Freeform 62">
                  <a:extLst>
                    <a:ext uri="{FF2B5EF4-FFF2-40B4-BE49-F238E27FC236}">
                      <a16:creationId xmlns:a16="http://schemas.microsoft.com/office/drawing/2014/main" id="{3A4B5AAC-A30D-935B-3AFF-32EFB1DFC51F}"/>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22" name="Freeform 63">
                  <a:extLst>
                    <a:ext uri="{FF2B5EF4-FFF2-40B4-BE49-F238E27FC236}">
                      <a16:creationId xmlns:a16="http://schemas.microsoft.com/office/drawing/2014/main" id="{7E39CB2D-DC8D-C5B2-E36A-09B1E2045F6D}"/>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23" name="Freeform 64">
                  <a:extLst>
                    <a:ext uri="{FF2B5EF4-FFF2-40B4-BE49-F238E27FC236}">
                      <a16:creationId xmlns:a16="http://schemas.microsoft.com/office/drawing/2014/main" id="{CB6B3550-3BE7-6368-B2B8-34959DBCFD70}"/>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24" name="Freeform 65">
                  <a:extLst>
                    <a:ext uri="{FF2B5EF4-FFF2-40B4-BE49-F238E27FC236}">
                      <a16:creationId xmlns:a16="http://schemas.microsoft.com/office/drawing/2014/main" id="{31F88ECF-A3C3-B73B-2FFF-F676E69498ED}"/>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25" name="Freeform 66">
                  <a:extLst>
                    <a:ext uri="{FF2B5EF4-FFF2-40B4-BE49-F238E27FC236}">
                      <a16:creationId xmlns:a16="http://schemas.microsoft.com/office/drawing/2014/main" id="{DE59CAA1-86C5-0480-6ACE-0D13ACD97FE1}"/>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26" name="Freeform 67">
                  <a:extLst>
                    <a:ext uri="{FF2B5EF4-FFF2-40B4-BE49-F238E27FC236}">
                      <a16:creationId xmlns:a16="http://schemas.microsoft.com/office/drawing/2014/main" id="{600B6B28-ADAA-1428-7960-D704917C7F0B}"/>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27" name="Freeform 68">
                  <a:extLst>
                    <a:ext uri="{FF2B5EF4-FFF2-40B4-BE49-F238E27FC236}">
                      <a16:creationId xmlns:a16="http://schemas.microsoft.com/office/drawing/2014/main" id="{EEA6D1A4-C3BB-4AAC-E4A0-01DB52E0E0ED}"/>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28" name="Freeform 69">
                  <a:extLst>
                    <a:ext uri="{FF2B5EF4-FFF2-40B4-BE49-F238E27FC236}">
                      <a16:creationId xmlns:a16="http://schemas.microsoft.com/office/drawing/2014/main" id="{6DE2DC95-3A99-15D0-07A1-883C4F274916}"/>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29" name="Freeform 70">
                  <a:extLst>
                    <a:ext uri="{FF2B5EF4-FFF2-40B4-BE49-F238E27FC236}">
                      <a16:creationId xmlns:a16="http://schemas.microsoft.com/office/drawing/2014/main" id="{4635DD02-3456-A606-95A5-58CC8381DEC2}"/>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30" name="Freeform 71">
                  <a:extLst>
                    <a:ext uri="{FF2B5EF4-FFF2-40B4-BE49-F238E27FC236}">
                      <a16:creationId xmlns:a16="http://schemas.microsoft.com/office/drawing/2014/main" id="{A741C7BE-0C2F-2DC4-163B-C62C48653ECA}"/>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31" name="Freeform 72">
                  <a:extLst>
                    <a:ext uri="{FF2B5EF4-FFF2-40B4-BE49-F238E27FC236}">
                      <a16:creationId xmlns:a16="http://schemas.microsoft.com/office/drawing/2014/main" id="{82422023-C4DC-42D3-7754-1C092B598B3C}"/>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32" name="Freeform 73">
                  <a:extLst>
                    <a:ext uri="{FF2B5EF4-FFF2-40B4-BE49-F238E27FC236}">
                      <a16:creationId xmlns:a16="http://schemas.microsoft.com/office/drawing/2014/main" id="{C892D9E6-13D4-AB14-7D7B-A68F22701813}"/>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33" name="Freeform 74">
                  <a:extLst>
                    <a:ext uri="{FF2B5EF4-FFF2-40B4-BE49-F238E27FC236}">
                      <a16:creationId xmlns:a16="http://schemas.microsoft.com/office/drawing/2014/main" id="{343295E7-FDE8-57FC-7DB9-1090A8412BC0}"/>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34" name="Freeform 75">
                  <a:extLst>
                    <a:ext uri="{FF2B5EF4-FFF2-40B4-BE49-F238E27FC236}">
                      <a16:creationId xmlns:a16="http://schemas.microsoft.com/office/drawing/2014/main" id="{FE2A415D-B585-35D8-5157-2A444FC3A9F9}"/>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35" name="Freeform 76">
                  <a:extLst>
                    <a:ext uri="{FF2B5EF4-FFF2-40B4-BE49-F238E27FC236}">
                      <a16:creationId xmlns:a16="http://schemas.microsoft.com/office/drawing/2014/main" id="{A1A7EA28-8EB0-867A-3CB1-950A7B777D52}"/>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36" name="Freeform 77">
                  <a:extLst>
                    <a:ext uri="{FF2B5EF4-FFF2-40B4-BE49-F238E27FC236}">
                      <a16:creationId xmlns:a16="http://schemas.microsoft.com/office/drawing/2014/main" id="{91DFB981-6EDD-0E38-2600-4D641380AD36}"/>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37" name="Freeform 78">
                  <a:extLst>
                    <a:ext uri="{FF2B5EF4-FFF2-40B4-BE49-F238E27FC236}">
                      <a16:creationId xmlns:a16="http://schemas.microsoft.com/office/drawing/2014/main" id="{8A7502C1-0A89-C929-3B76-CDB326FBF4CD}"/>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38" name="Freeform 79">
                  <a:extLst>
                    <a:ext uri="{FF2B5EF4-FFF2-40B4-BE49-F238E27FC236}">
                      <a16:creationId xmlns:a16="http://schemas.microsoft.com/office/drawing/2014/main" id="{391AF7B3-F099-916E-D665-FD024182A0F6}"/>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39" name="Freeform 80">
                  <a:extLst>
                    <a:ext uri="{FF2B5EF4-FFF2-40B4-BE49-F238E27FC236}">
                      <a16:creationId xmlns:a16="http://schemas.microsoft.com/office/drawing/2014/main" id="{AF5ED2AE-FC9B-4FD8-C89B-356077D2C8FF}"/>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40" name="Freeform 81">
                  <a:extLst>
                    <a:ext uri="{FF2B5EF4-FFF2-40B4-BE49-F238E27FC236}">
                      <a16:creationId xmlns:a16="http://schemas.microsoft.com/office/drawing/2014/main" id="{40113FFF-7BD5-8411-52D6-B5734D3F58E6}"/>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41" name="Freeform 82">
                  <a:extLst>
                    <a:ext uri="{FF2B5EF4-FFF2-40B4-BE49-F238E27FC236}">
                      <a16:creationId xmlns:a16="http://schemas.microsoft.com/office/drawing/2014/main" id="{06BF9CF6-90B5-BDDC-8DC5-7F38E2EC2873}"/>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42" name="Freeform 83">
                  <a:extLst>
                    <a:ext uri="{FF2B5EF4-FFF2-40B4-BE49-F238E27FC236}">
                      <a16:creationId xmlns:a16="http://schemas.microsoft.com/office/drawing/2014/main" id="{E2EC7853-CA48-8613-1D65-D926D62C8F45}"/>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43" name="Freeform 84">
                  <a:extLst>
                    <a:ext uri="{FF2B5EF4-FFF2-40B4-BE49-F238E27FC236}">
                      <a16:creationId xmlns:a16="http://schemas.microsoft.com/office/drawing/2014/main" id="{96BFAEF9-AAC3-EC7C-1334-685648238532}"/>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44" name="Freeform 85">
                  <a:extLst>
                    <a:ext uri="{FF2B5EF4-FFF2-40B4-BE49-F238E27FC236}">
                      <a16:creationId xmlns:a16="http://schemas.microsoft.com/office/drawing/2014/main" id="{2CC8D144-20AE-0AAF-98C0-163EE1EC448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45" name="Freeform 86">
                  <a:extLst>
                    <a:ext uri="{FF2B5EF4-FFF2-40B4-BE49-F238E27FC236}">
                      <a16:creationId xmlns:a16="http://schemas.microsoft.com/office/drawing/2014/main" id="{6E742C2E-A77E-B38E-C953-B0FA452D6853}"/>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46" name="Freeform 87">
                  <a:extLst>
                    <a:ext uri="{FF2B5EF4-FFF2-40B4-BE49-F238E27FC236}">
                      <a16:creationId xmlns:a16="http://schemas.microsoft.com/office/drawing/2014/main" id="{BCCDE0AA-CBF8-E80D-EC41-D3AE11060190}"/>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47" name="Freeform 88">
                  <a:extLst>
                    <a:ext uri="{FF2B5EF4-FFF2-40B4-BE49-F238E27FC236}">
                      <a16:creationId xmlns:a16="http://schemas.microsoft.com/office/drawing/2014/main" id="{1C4AB745-F36C-5260-9683-BEC80F4D62FD}"/>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48" name="Freeform 89">
                  <a:extLst>
                    <a:ext uri="{FF2B5EF4-FFF2-40B4-BE49-F238E27FC236}">
                      <a16:creationId xmlns:a16="http://schemas.microsoft.com/office/drawing/2014/main" id="{24C63DFC-5561-87C5-A328-BA6B7E863A3F}"/>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49" name="Freeform 90">
                  <a:extLst>
                    <a:ext uri="{FF2B5EF4-FFF2-40B4-BE49-F238E27FC236}">
                      <a16:creationId xmlns:a16="http://schemas.microsoft.com/office/drawing/2014/main" id="{1D27E8E5-DAF4-544E-EF05-8C26E62CF005}"/>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50" name="Freeform 91">
                  <a:extLst>
                    <a:ext uri="{FF2B5EF4-FFF2-40B4-BE49-F238E27FC236}">
                      <a16:creationId xmlns:a16="http://schemas.microsoft.com/office/drawing/2014/main" id="{2B7B4251-332A-7FAB-4FFF-046B161883FE}"/>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51" name="Freeform 92">
                  <a:extLst>
                    <a:ext uri="{FF2B5EF4-FFF2-40B4-BE49-F238E27FC236}">
                      <a16:creationId xmlns:a16="http://schemas.microsoft.com/office/drawing/2014/main" id="{6C826F11-61F8-E028-25B8-451288D29928}"/>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595"/>
                  <a:endParaRPr lang="zh-CN" altLang="en-US" sz="1800">
                    <a:solidFill>
                      <a:prstClr val="black"/>
                    </a:solidFill>
                    <a:latin typeface="方正静蕾简体" panose="02000000000000000000" pitchFamily="2" charset="-122"/>
                    <a:ea typeface="方正静蕾简体" panose="02000000000000000000" pitchFamily="2" charset="-122"/>
                  </a:endParaRPr>
                </a:p>
              </p:txBody>
            </p:sp>
          </p:grpSp>
        </p:grpSp>
        <p:sp>
          <p:nvSpPr>
            <p:cNvPr id="162" name="文本框 49">
              <a:extLst>
                <a:ext uri="{FF2B5EF4-FFF2-40B4-BE49-F238E27FC236}">
                  <a16:creationId xmlns:a16="http://schemas.microsoft.com/office/drawing/2014/main" id="{C3AB208C-C231-93A2-7023-796B7AD6DFAB}"/>
                </a:ext>
              </a:extLst>
            </p:cNvPr>
            <p:cNvSpPr txBox="1">
              <a:spLocks noChangeArrowheads="1"/>
            </p:cNvSpPr>
            <p:nvPr/>
          </p:nvSpPr>
          <p:spPr bwMode="auto">
            <a:xfrm>
              <a:off x="2412279" y="1941544"/>
              <a:ext cx="2174499" cy="2365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just">
                <a:lnSpc>
                  <a:spcPct val="107000"/>
                </a:lnSpc>
                <a:spcAft>
                  <a:spcPts val="600"/>
                </a:spcAft>
                <a:buNone/>
              </a:pPr>
              <a:r>
                <a:rPr lang="en-US" b="1" i="1" dirty="0" err="1">
                  <a:ea typeface="Calibri" panose="020F0502020204030204" pitchFamily="34" charset="0"/>
                  <a:cs typeface="Times New Roman" panose="02020603050405020304" pitchFamily="18" charset="0"/>
                </a:rPr>
                <a:t>Bước</a:t>
              </a:r>
              <a:r>
                <a:rPr lang="en-US" b="1" i="1" dirty="0">
                  <a:ea typeface="Calibri" panose="020F0502020204030204" pitchFamily="34" charset="0"/>
                  <a:cs typeface="Times New Roman" panose="02020603050405020304" pitchFamily="18" charset="0"/>
                </a:rPr>
                <a:t> 2: </a:t>
              </a:r>
              <a:r>
                <a:rPr lang="en-US" b="1" i="1" dirty="0" err="1">
                  <a:effectLst/>
                  <a:ea typeface="Calibri" panose="020F0502020204030204" pitchFamily="34" charset="0"/>
                  <a:cs typeface="Times New Roman" panose="02020603050405020304" pitchFamily="18" charset="0"/>
                </a:rPr>
                <a:t>lần</a:t>
              </a:r>
              <a:r>
                <a:rPr lang="en-US" b="1" i="1" dirty="0">
                  <a:effectLst/>
                  <a:ea typeface="Calibri" panose="020F0502020204030204" pitchFamily="34" charset="0"/>
                  <a:cs typeface="Times New Roman" panose="02020603050405020304" pitchFamily="18" charset="0"/>
                </a:rPr>
                <a:t> </a:t>
              </a:r>
              <a:r>
                <a:rPr lang="en-US" b="1" i="1" dirty="0" err="1">
                  <a:effectLst/>
                  <a:ea typeface="Calibri" panose="020F0502020204030204" pitchFamily="34" charset="0"/>
                  <a:cs typeface="Times New Roman" panose="02020603050405020304" pitchFamily="18" charset="0"/>
                </a:rPr>
                <a:t>lượt</a:t>
              </a:r>
              <a:r>
                <a:rPr lang="en-US" b="1" i="1" dirty="0">
                  <a:effectLst/>
                  <a:ea typeface="Calibri" panose="020F0502020204030204" pitchFamily="34" charset="0"/>
                  <a:cs typeface="Times New Roman" panose="02020603050405020304" pitchFamily="18" charset="0"/>
                </a:rPr>
                <a:t> </a:t>
              </a:r>
              <a:r>
                <a:rPr lang="en-US" b="1" i="1" dirty="0" err="1">
                  <a:effectLst/>
                  <a:ea typeface="Calibri" panose="020F0502020204030204" pitchFamily="34" charset="0"/>
                  <a:cs typeface="Times New Roman" panose="02020603050405020304" pitchFamily="18" charset="0"/>
                </a:rPr>
                <a:t>thuyết</a:t>
              </a:r>
              <a:r>
                <a:rPr lang="en-US" b="1" i="1" dirty="0">
                  <a:effectLst/>
                  <a:ea typeface="Calibri" panose="020F0502020204030204" pitchFamily="34" charset="0"/>
                  <a:cs typeface="Times New Roman" panose="02020603050405020304" pitchFamily="18" charset="0"/>
                </a:rPr>
                <a:t> </a:t>
              </a:r>
              <a:r>
                <a:rPr lang="en-US" b="1" i="1" dirty="0" err="1">
                  <a:effectLst/>
                  <a:ea typeface="Calibri" panose="020F0502020204030204" pitchFamily="34" charset="0"/>
                  <a:cs typeface="Times New Roman" panose="02020603050405020304" pitchFamily="18" charset="0"/>
                </a:rPr>
                <a:t>trình</a:t>
              </a:r>
              <a:r>
                <a:rPr lang="en-US" b="1" i="1" dirty="0">
                  <a:effectLst/>
                  <a:ea typeface="Calibri" panose="020F0502020204030204" pitchFamily="34" charset="0"/>
                  <a:cs typeface="Times New Roman" panose="02020603050405020304" pitchFamily="18" charset="0"/>
                </a:rPr>
                <a:t> </a:t>
              </a:r>
              <a:r>
                <a:rPr lang="en-US" b="1" i="1" dirty="0" err="1">
                  <a:effectLst/>
                  <a:ea typeface="Calibri" panose="020F0502020204030204" pitchFamily="34" charset="0"/>
                  <a:cs typeface="Times New Roman" panose="02020603050405020304" pitchFamily="18" charset="0"/>
                </a:rPr>
                <a:t>về</a:t>
              </a:r>
              <a:r>
                <a:rPr lang="en-US" b="1" i="1" dirty="0">
                  <a:effectLst/>
                  <a:ea typeface="Calibri" panose="020F0502020204030204" pitchFamily="34" charset="0"/>
                  <a:cs typeface="Times New Roman" panose="02020603050405020304" pitchFamily="18" charset="0"/>
                </a:rPr>
                <a:t> </a:t>
              </a:r>
              <a:r>
                <a:rPr lang="en-US" b="1" i="1" dirty="0" err="1">
                  <a:effectLst/>
                  <a:ea typeface="Calibri" panose="020F0502020204030204" pitchFamily="34" charset="0"/>
                  <a:cs typeface="Times New Roman" panose="02020603050405020304" pitchFamily="18" charset="0"/>
                </a:rPr>
                <a:t>các</a:t>
              </a:r>
              <a:r>
                <a:rPr lang="en-US" b="1" i="1" dirty="0">
                  <a:effectLst/>
                  <a:ea typeface="Calibri" panose="020F0502020204030204" pitchFamily="34" charset="0"/>
                  <a:cs typeface="Times New Roman" panose="02020603050405020304" pitchFamily="18" charset="0"/>
                </a:rPr>
                <a:t> </a:t>
              </a:r>
              <a:r>
                <a:rPr lang="en-US" b="1" i="1" dirty="0" err="1">
                  <a:effectLst/>
                  <a:ea typeface="Calibri" panose="020F0502020204030204" pitchFamily="34" charset="0"/>
                  <a:cs typeface="Times New Roman" panose="02020603050405020304" pitchFamily="18" charset="0"/>
                </a:rPr>
                <a:t>bước</a:t>
              </a:r>
              <a:r>
                <a:rPr lang="en-US" b="1" i="1" dirty="0">
                  <a:effectLst/>
                  <a:ea typeface="Calibri" panose="020F0502020204030204" pitchFamily="34" charset="0"/>
                  <a:cs typeface="Times New Roman" panose="02020603050405020304" pitchFamily="18" charset="0"/>
                </a:rPr>
                <a:t> </a:t>
              </a:r>
              <a:r>
                <a:rPr lang="en-US" b="1" i="1" dirty="0" err="1">
                  <a:effectLst/>
                  <a:ea typeface="Calibri" panose="020F0502020204030204" pitchFamily="34" charset="0"/>
                  <a:cs typeface="Times New Roman" panose="02020603050405020304" pitchFamily="18" charset="0"/>
                </a:rPr>
                <a:t>làm</a:t>
              </a:r>
              <a:r>
                <a:rPr lang="en-US" b="1" i="1" dirty="0">
                  <a:effectLst/>
                  <a:ea typeface="Calibri" panose="020F0502020204030204" pitchFamily="34" charset="0"/>
                  <a:cs typeface="Times New Roman" panose="02020603050405020304" pitchFamily="18" charset="0"/>
                </a:rPr>
                <a:t> </a:t>
              </a:r>
              <a:r>
                <a:rPr lang="en-US" b="1" i="1" dirty="0" err="1">
                  <a:effectLst/>
                  <a:ea typeface="Calibri" panose="020F0502020204030204" pitchFamily="34" charset="0"/>
                  <a:cs typeface="Times New Roman" panose="02020603050405020304" pitchFamily="18" charset="0"/>
                </a:rPr>
                <a:t>bài</a:t>
              </a:r>
              <a:r>
                <a:rPr lang="en-US" b="1" i="1" dirty="0">
                  <a:effectLst/>
                  <a:ea typeface="Calibri" panose="020F0502020204030204" pitchFamily="34" charset="0"/>
                  <a:cs typeface="Times New Roman" panose="02020603050405020304" pitchFamily="18" charset="0"/>
                </a:rPr>
                <a:t>.</a:t>
              </a:r>
              <a:endParaRPr lang="vi-VN" b="1" i="1" dirty="0">
                <a:effectLst/>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41766527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nodeType="withEffect">
                                  <p:stCondLst>
                                    <p:cond delay="0"/>
                                  </p:stCondLst>
                                  <p:childTnLst>
                                    <p:set>
                                      <p:cBhvr>
                                        <p:cTn id="9" dur="1" fill="hold">
                                          <p:stCondLst>
                                            <p:cond delay="0"/>
                                          </p:stCondLst>
                                        </p:cTn>
                                        <p:tgtEl>
                                          <p:spTgt spid="394"/>
                                        </p:tgtEl>
                                        <p:attrNameLst>
                                          <p:attrName>style.visibility</p:attrName>
                                        </p:attrNameLst>
                                      </p:cBhvr>
                                      <p:to>
                                        <p:strVal val="visible"/>
                                      </p:to>
                                    </p:set>
                                    <p:animEffect transition="in" filter="barn(inVertical)">
                                      <p:cBhvr>
                                        <p:cTn id="10" dur="500"/>
                                        <p:tgtEl>
                                          <p:spTgt spid="39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circle(in)">
                                      <p:cBhvr>
                                        <p:cTn id="15" dur="20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160"/>
                                        </p:tgtEl>
                                        <p:attrNameLst>
                                          <p:attrName>style.visibility</p:attrName>
                                        </p:attrNameLst>
                                      </p:cBhvr>
                                      <p:to>
                                        <p:strVal val="visible"/>
                                      </p:to>
                                    </p:set>
                                    <p:animEffect transition="in" filter="wheel(1)">
                                      <p:cBhvr>
                                        <p:cTn id="20" dur="2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C9E6F7-ED01-4857-BBCF-E7782D6AE007}"/>
              </a:ext>
            </a:extLst>
          </p:cNvPr>
          <p:cNvSpPr>
            <a:spLocks noGrp="1"/>
          </p:cNvSpPr>
          <p:nvPr>
            <p:ph type="sldNum" sz="quarter" idx="12"/>
          </p:nvPr>
        </p:nvSpPr>
        <p:spPr/>
        <p:txBody>
          <a:bodyPr/>
          <a:lstStyle/>
          <a:p>
            <a:pPr defTabSz="685663">
              <a:defRPr/>
            </a:pPr>
            <a:fld id="{601EE9E8-4134-49B0-9AA7-3089E6521627}" type="slidenum">
              <a:rPr lang="en-US">
                <a:solidFill>
                  <a:prstClr val="black">
                    <a:tint val="75000"/>
                  </a:prstClr>
                </a:solidFill>
              </a:rPr>
              <a:pPr defTabSz="685663">
                <a:defRPr/>
              </a:pPr>
              <a:t>9</a:t>
            </a:fld>
            <a:endParaRPr lang="en-US" dirty="0">
              <a:solidFill>
                <a:prstClr val="black">
                  <a:tint val="75000"/>
                </a:prstClr>
              </a:solidFill>
            </a:endParaRPr>
          </a:p>
        </p:txBody>
      </p:sp>
      <p:sp>
        <p:nvSpPr>
          <p:cNvPr id="16" name="文本框 41">
            <a:extLst>
              <a:ext uri="{FF2B5EF4-FFF2-40B4-BE49-F238E27FC236}">
                <a16:creationId xmlns:a16="http://schemas.microsoft.com/office/drawing/2014/main" id="{56100E42-1B9F-4C8D-B484-B237526F1280}"/>
              </a:ext>
            </a:extLst>
          </p:cNvPr>
          <p:cNvSpPr txBox="1"/>
          <p:nvPr/>
        </p:nvSpPr>
        <p:spPr>
          <a:xfrm>
            <a:off x="999548" y="273442"/>
            <a:ext cx="6850674" cy="623151"/>
          </a:xfrm>
          <a:prstGeom prst="rect">
            <a:avLst/>
          </a:prstGeom>
          <a:noFill/>
        </p:spPr>
        <p:txBody>
          <a:bodyPr vert="horz" wrap="square" lIns="68580" tIns="34290" rIns="68580" bIns="34290" rtlCol="0">
            <a:spAutoFit/>
          </a:bodyPr>
          <a:lstStyle/>
          <a:p>
            <a:pPr defTabSz="685663"/>
            <a:r>
              <a:rPr lang="en-US" altLang="zh-CN" sz="3600" b="1">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rPr>
              <a:t>Bước 1: Chuẩn bị trước khi viết</a:t>
            </a:r>
            <a:endParaRPr lang="en-US" altLang="zh-CN" sz="3600" b="1" dirty="0">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7" name="图片 11">
            <a:extLst>
              <a:ext uri="{FF2B5EF4-FFF2-40B4-BE49-F238E27FC236}">
                <a16:creationId xmlns:a16="http://schemas.microsoft.com/office/drawing/2014/main" id="{2B95A3F4-F6B7-4BAC-BB49-6D0D5EDA6B6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012247" y="4609006"/>
            <a:ext cx="1333193" cy="512701"/>
          </a:xfrm>
          <a:prstGeom prst="rect">
            <a:avLst/>
          </a:prstGeom>
        </p:spPr>
      </p:pic>
      <p:pic>
        <p:nvPicPr>
          <p:cNvPr id="18" name="图片 12">
            <a:extLst>
              <a:ext uri="{FF2B5EF4-FFF2-40B4-BE49-F238E27FC236}">
                <a16:creationId xmlns:a16="http://schemas.microsoft.com/office/drawing/2014/main" id="{210DAB6B-DA50-4C70-B363-59876124889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084030" y="4596916"/>
            <a:ext cx="1333193" cy="512701"/>
          </a:xfrm>
          <a:prstGeom prst="rect">
            <a:avLst/>
          </a:prstGeom>
        </p:spPr>
      </p:pic>
      <p:pic>
        <p:nvPicPr>
          <p:cNvPr id="19" name="图片 13">
            <a:extLst>
              <a:ext uri="{FF2B5EF4-FFF2-40B4-BE49-F238E27FC236}">
                <a16:creationId xmlns:a16="http://schemas.microsoft.com/office/drawing/2014/main" id="{FB0D5F7B-CD06-4D9A-8334-21BA4770F84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8664" y="4596915"/>
            <a:ext cx="1333193" cy="512701"/>
          </a:xfrm>
          <a:prstGeom prst="rect">
            <a:avLst/>
          </a:prstGeom>
        </p:spPr>
      </p:pic>
      <p:pic>
        <p:nvPicPr>
          <p:cNvPr id="21" name="图片 32">
            <a:extLst>
              <a:ext uri="{FF2B5EF4-FFF2-40B4-BE49-F238E27FC236}">
                <a16:creationId xmlns:a16="http://schemas.microsoft.com/office/drawing/2014/main" id="{C5E65F22-6F3A-4B3B-918B-0676FB0C2EF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227157" y="4388896"/>
            <a:ext cx="1930682" cy="742475"/>
          </a:xfrm>
          <a:prstGeom prst="rect">
            <a:avLst/>
          </a:prstGeom>
        </p:spPr>
      </p:pic>
      <p:pic>
        <p:nvPicPr>
          <p:cNvPr id="22" name="图片 65">
            <a:extLst>
              <a:ext uri="{FF2B5EF4-FFF2-40B4-BE49-F238E27FC236}">
                <a16:creationId xmlns:a16="http://schemas.microsoft.com/office/drawing/2014/main" id="{04BB644F-80A0-4339-8040-F422C22C2AE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408366" y="4753023"/>
            <a:ext cx="958698" cy="368683"/>
          </a:xfrm>
          <a:prstGeom prst="rect">
            <a:avLst/>
          </a:prstGeom>
        </p:spPr>
      </p:pic>
      <p:pic>
        <p:nvPicPr>
          <p:cNvPr id="23" name="图片 66">
            <a:extLst>
              <a:ext uri="{FF2B5EF4-FFF2-40B4-BE49-F238E27FC236}">
                <a16:creationId xmlns:a16="http://schemas.microsoft.com/office/drawing/2014/main" id="{177FB685-A0CF-4A80-9E5C-AD171980235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382876" y="4508267"/>
            <a:ext cx="1620276" cy="623104"/>
          </a:xfrm>
          <a:prstGeom prst="rect">
            <a:avLst/>
          </a:prstGeom>
        </p:spPr>
      </p:pic>
      <p:pic>
        <p:nvPicPr>
          <p:cNvPr id="24" name="图片 67">
            <a:extLst>
              <a:ext uri="{FF2B5EF4-FFF2-40B4-BE49-F238E27FC236}">
                <a16:creationId xmlns:a16="http://schemas.microsoft.com/office/drawing/2014/main" id="{511098DF-AA42-4B9B-82F2-2F6100A4C5E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074076" y="4716522"/>
            <a:ext cx="994923" cy="382614"/>
          </a:xfrm>
          <a:prstGeom prst="rect">
            <a:avLst/>
          </a:prstGeom>
        </p:spPr>
      </p:pic>
      <p:sp>
        <p:nvSpPr>
          <p:cNvPr id="3" name="Đám mây 2">
            <a:extLst>
              <a:ext uri="{FF2B5EF4-FFF2-40B4-BE49-F238E27FC236}">
                <a16:creationId xmlns:a16="http://schemas.microsoft.com/office/drawing/2014/main" id="{76605F85-44E2-026F-3233-177032EAFE2E}"/>
              </a:ext>
            </a:extLst>
          </p:cNvPr>
          <p:cNvSpPr/>
          <p:nvPr/>
        </p:nvSpPr>
        <p:spPr>
          <a:xfrm>
            <a:off x="1882302" y="1002548"/>
            <a:ext cx="5463137" cy="3156027"/>
          </a:xfrm>
          <a:prstGeom prst="cloud">
            <a:avLst/>
          </a:prstGeom>
        </p:spPr>
        <p:style>
          <a:lnRef idx="1">
            <a:schemeClr val="accent3"/>
          </a:lnRef>
          <a:fillRef idx="2">
            <a:schemeClr val="accent3"/>
          </a:fillRef>
          <a:effectRef idx="1">
            <a:schemeClr val="accent3"/>
          </a:effectRef>
          <a:fontRef idx="minor">
            <a:schemeClr val="dk1"/>
          </a:fontRef>
        </p:style>
        <p:txBody>
          <a:bodyPr lIns="68580" tIns="34290" rIns="68580" bIns="34290" rtlCol="0" anchor="ctr"/>
          <a:lstStyle/>
          <a:p>
            <a:pPr algn="ctr"/>
            <a:r>
              <a:rPr lang="en-US" altLang="zh-CN" sz="3300" b="1">
                <a:ln w="12700">
                  <a:noFill/>
                </a:ln>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a. Xác định đề tài:</a:t>
            </a:r>
          </a:p>
          <a:p>
            <a:pPr algn="ctr"/>
            <a:r>
              <a:rPr lang="en-US" altLang="zh-CN" sz="3300" b="1" i="1">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Xác định yêu cầu của đề bài</a:t>
            </a:r>
          </a:p>
          <a:p>
            <a:pPr algn="ctr"/>
            <a:endParaRPr lang="vi-VN"/>
          </a:p>
        </p:txBody>
      </p:sp>
    </p:spTree>
    <p:extLst>
      <p:ext uri="{BB962C8B-B14F-4D97-AF65-F5344CB8AC3E}">
        <p14:creationId xmlns:p14="http://schemas.microsoft.com/office/powerpoint/2010/main" val="10714681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ppt_w</p:attrName>
                                        </p:attrNameLst>
                                      </p:cBhvr>
                                      <p:tavLst>
                                        <p:tav tm="0" fmla="#ppt_w*sin(2.5*pi*$)">
                                          <p:val>
                                            <p:fltVal val="0"/>
                                          </p:val>
                                        </p:tav>
                                        <p:tav tm="100000">
                                          <p:val>
                                            <p:fltVal val="1"/>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animBg="1"/>
    </p:bldLst>
  </p:timing>
</p:sld>
</file>

<file path=ppt/theme/theme1.xml><?xml version="1.0" encoding="utf-8"?>
<a:theme xmlns:a="http://schemas.openxmlformats.org/drawingml/2006/main" name="1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fontScheme name="自定义 6">
      <a:majorFont>
        <a:latin typeface="Arial"/>
        <a:ea typeface="微软雅黑"/>
        <a:cs typeface=""/>
      </a:majorFont>
      <a:minorFont>
        <a:latin typeface="Arial Unicode MS"/>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284</TotalTime>
  <Words>456</Words>
  <Application>Microsoft Office PowerPoint</Application>
  <PresentationFormat>On-screen Show (16:9)</PresentationFormat>
  <Paragraphs>75</Paragraphs>
  <Slides>25</Slides>
  <Notes>4</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25</vt:i4>
      </vt:variant>
    </vt:vector>
  </HeadingPairs>
  <TitlesOfParts>
    <vt:vector size="38" baseType="lpstr">
      <vt:lpstr>等线</vt:lpstr>
      <vt:lpstr>微软雅黑</vt:lpstr>
      <vt:lpstr>黑体</vt:lpstr>
      <vt:lpstr>宋体</vt:lpstr>
      <vt:lpstr>华文新魏</vt:lpstr>
      <vt:lpstr>Arial</vt:lpstr>
      <vt:lpstr>Arial Unicode MS</vt:lpstr>
      <vt:lpstr>Calibri</vt:lpstr>
      <vt:lpstr>ITC Avant Garde Std Bk</vt:lpstr>
      <vt:lpstr>Times New Roman</vt:lpstr>
      <vt:lpstr>方正静蕾简体</vt:lpstr>
      <vt:lpstr>1_Office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dc:creator>
  <cp:lastModifiedBy>VAN</cp:lastModifiedBy>
  <cp:revision>106</cp:revision>
  <dcterms:created xsi:type="dcterms:W3CDTF">2021-11-30T15:42:07Z</dcterms:created>
  <dcterms:modified xsi:type="dcterms:W3CDTF">2023-02-11T13:19:07Z</dcterms:modified>
</cp:coreProperties>
</file>