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543" r:id="rId2"/>
    <p:sldId id="539" r:id="rId3"/>
    <p:sldId id="260" r:id="rId4"/>
    <p:sldId id="540" r:id="rId5"/>
    <p:sldId id="258" r:id="rId6"/>
    <p:sldId id="541" r:id="rId7"/>
    <p:sldId id="54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7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ê huyền" userId="01acdc64bcdba387" providerId="LiveId" clId="{A87A10DE-9F4A-46A2-AA18-F92A92E6C46D}"/>
    <pc:docChg chg="undo custSel addSld delSld modSld sldOrd modMainMaster">
      <pc:chgData name="lê huyền" userId="01acdc64bcdba387" providerId="LiveId" clId="{A87A10DE-9F4A-46A2-AA18-F92A92E6C46D}" dt="2022-06-26T15:48:35.787" v="1560" actId="47"/>
      <pc:docMkLst>
        <pc:docMk/>
      </pc:docMkLst>
      <pc:sldChg chg="add del">
        <pc:chgData name="lê huyền" userId="01acdc64bcdba387" providerId="LiveId" clId="{A87A10DE-9F4A-46A2-AA18-F92A92E6C46D}" dt="2022-06-26T15:41:46.214" v="1466" actId="47"/>
        <pc:sldMkLst>
          <pc:docMk/>
          <pc:sldMk cId="0" sldId="256"/>
        </pc:sldMkLst>
      </pc:sldChg>
      <pc:sldChg chg="del">
        <pc:chgData name="lê huyền" userId="01acdc64bcdba387" providerId="LiveId" clId="{A87A10DE-9F4A-46A2-AA18-F92A92E6C46D}" dt="2022-06-26T15:02:31.716" v="71" actId="47"/>
        <pc:sldMkLst>
          <pc:docMk/>
          <pc:sldMk cId="162898840" sldId="256"/>
        </pc:sldMkLst>
      </pc:sldChg>
      <pc:sldChg chg="modSp add mod">
        <pc:chgData name="lê huyền" userId="01acdc64bcdba387" providerId="LiveId" clId="{A87A10DE-9F4A-46A2-AA18-F92A92E6C46D}" dt="2022-06-26T15:45:44.845" v="1537" actId="2711"/>
        <pc:sldMkLst>
          <pc:docMk/>
          <pc:sldMk cId="0" sldId="258"/>
        </pc:sldMkLst>
        <pc:spChg chg="mod">
          <ac:chgData name="lê huyền" userId="01acdc64bcdba387" providerId="LiveId" clId="{A87A10DE-9F4A-46A2-AA18-F92A92E6C46D}" dt="2022-06-26T15:45:44.845" v="1537" actId="2711"/>
          <ac:spMkLst>
            <pc:docMk/>
            <pc:sldMk cId="0" sldId="258"/>
            <ac:spMk id="7" creationId="{12B2F36E-8EEA-FD8B-D130-7ABF212A7A39}"/>
          </ac:spMkLst>
        </pc:spChg>
      </pc:sldChg>
      <pc:sldChg chg="addSp delSp modSp add mod delAnim modAnim">
        <pc:chgData name="lê huyền" userId="01acdc64bcdba387" providerId="LiveId" clId="{A87A10DE-9F4A-46A2-AA18-F92A92E6C46D}" dt="2022-06-26T15:37:57.656" v="1411" actId="20577"/>
        <pc:sldMkLst>
          <pc:docMk/>
          <pc:sldMk cId="0" sldId="260"/>
        </pc:sldMkLst>
        <pc:spChg chg="del mod">
          <ac:chgData name="lê huyền" userId="01acdc64bcdba387" providerId="LiveId" clId="{A87A10DE-9F4A-46A2-AA18-F92A92E6C46D}" dt="2022-06-26T15:36:05.579" v="1373" actId="478"/>
          <ac:spMkLst>
            <pc:docMk/>
            <pc:sldMk cId="0" sldId="260"/>
            <ac:spMk id="2" creationId="{5873531D-7D58-0BA1-E8B8-CF047B47E003}"/>
          </ac:spMkLst>
        </pc:spChg>
        <pc:spChg chg="add del mod">
          <ac:chgData name="lê huyền" userId="01acdc64bcdba387" providerId="LiveId" clId="{A87A10DE-9F4A-46A2-AA18-F92A92E6C46D}" dt="2022-06-26T15:36:15.449" v="1376" actId="478"/>
          <ac:spMkLst>
            <pc:docMk/>
            <pc:sldMk cId="0" sldId="260"/>
            <ac:spMk id="4" creationId="{A7F12396-88D5-0A98-5961-FF0FC59DFE82}"/>
          </ac:spMkLst>
        </pc:spChg>
        <pc:spChg chg="add mod">
          <ac:chgData name="lê huyền" userId="01acdc64bcdba387" providerId="LiveId" clId="{A87A10DE-9F4A-46A2-AA18-F92A92E6C46D}" dt="2022-06-26T15:37:57.656" v="1411" actId="20577"/>
          <ac:spMkLst>
            <pc:docMk/>
            <pc:sldMk cId="0" sldId="260"/>
            <ac:spMk id="6" creationId="{58801555-A271-5711-DCA8-961EC714AEB2}"/>
          </ac:spMkLst>
        </pc:spChg>
        <pc:spChg chg="del">
          <ac:chgData name="lê huyền" userId="01acdc64bcdba387" providerId="LiveId" clId="{A87A10DE-9F4A-46A2-AA18-F92A92E6C46D}" dt="2022-06-26T15:34:45.906" v="1355" actId="478"/>
          <ac:spMkLst>
            <pc:docMk/>
            <pc:sldMk cId="0" sldId="260"/>
            <ac:spMk id="10" creationId="{5A093BAA-2449-898B-26BA-58CCA959DCB2}"/>
          </ac:spMkLst>
        </pc:spChg>
        <pc:spChg chg="del">
          <ac:chgData name="lê huyền" userId="01acdc64bcdba387" providerId="LiveId" clId="{A87A10DE-9F4A-46A2-AA18-F92A92E6C46D}" dt="2022-06-26T15:34:43.389" v="1354" actId="478"/>
          <ac:spMkLst>
            <pc:docMk/>
            <pc:sldMk cId="0" sldId="260"/>
            <ac:spMk id="11" creationId="{62EB89BA-040B-05A7-B95A-1CD145E2D9F8}"/>
          </ac:spMkLst>
        </pc:spChg>
        <pc:spChg chg="del mod">
          <ac:chgData name="lê huyền" userId="01acdc64bcdba387" providerId="LiveId" clId="{A87A10DE-9F4A-46A2-AA18-F92A92E6C46D}" dt="2022-06-26T15:34:39.690" v="1353" actId="478"/>
          <ac:spMkLst>
            <pc:docMk/>
            <pc:sldMk cId="0" sldId="260"/>
            <ac:spMk id="100" creationId="{72B5E6C0-078A-3664-6E8C-36BA82A4EC16}"/>
          </ac:spMkLst>
        </pc:spChg>
      </pc:sldChg>
      <pc:sldChg chg="add del">
        <pc:chgData name="lê huyền" userId="01acdc64bcdba387" providerId="LiveId" clId="{A87A10DE-9F4A-46A2-AA18-F92A92E6C46D}" dt="2022-06-26T15:48:23.053" v="1559" actId="47"/>
        <pc:sldMkLst>
          <pc:docMk/>
          <pc:sldMk cId="0" sldId="261"/>
        </pc:sldMkLst>
      </pc:sldChg>
      <pc:sldChg chg="addSp delSp modSp mod ord">
        <pc:chgData name="lê huyền" userId="01acdc64bcdba387" providerId="LiveId" clId="{A87A10DE-9F4A-46A2-AA18-F92A92E6C46D}" dt="2022-06-26T15:12:18.638" v="355" actId="20577"/>
        <pc:sldMkLst>
          <pc:docMk/>
          <pc:sldMk cId="0" sldId="262"/>
        </pc:sldMkLst>
        <pc:spChg chg="mod">
          <ac:chgData name="lê huyền" userId="01acdc64bcdba387" providerId="LiveId" clId="{A87A10DE-9F4A-46A2-AA18-F92A92E6C46D}" dt="2022-06-26T15:11:14.877" v="304" actId="1076"/>
          <ac:spMkLst>
            <pc:docMk/>
            <pc:sldMk cId="0" sldId="262"/>
            <ac:spMk id="3" creationId="{00000000-0000-0000-0000-000000000000}"/>
          </ac:spMkLst>
        </pc:spChg>
        <pc:spChg chg="mod">
          <ac:chgData name="lê huyền" userId="01acdc64bcdba387" providerId="LiveId" clId="{A87A10DE-9F4A-46A2-AA18-F92A92E6C46D}" dt="2022-06-26T15:11:29.709" v="321" actId="1076"/>
          <ac:spMkLst>
            <pc:docMk/>
            <pc:sldMk cId="0" sldId="262"/>
            <ac:spMk id="4" creationId="{00000000-0000-0000-0000-000000000000}"/>
          </ac:spMkLst>
        </pc:spChg>
        <pc:spChg chg="add mod">
          <ac:chgData name="lê huyền" userId="01acdc64bcdba387" providerId="LiveId" clId="{A87A10DE-9F4A-46A2-AA18-F92A92E6C46D}" dt="2022-06-26T15:12:18.638" v="355" actId="20577"/>
          <ac:spMkLst>
            <pc:docMk/>
            <pc:sldMk cId="0" sldId="262"/>
            <ac:spMk id="11" creationId="{2B420AAF-C896-232F-C1A8-291FEF4893E1}"/>
          </ac:spMkLst>
        </pc:spChg>
        <pc:spChg chg="mod">
          <ac:chgData name="lê huyền" userId="01acdc64bcdba387" providerId="LiveId" clId="{A87A10DE-9F4A-46A2-AA18-F92A92E6C46D}" dt="2022-06-26T15:11:46.139" v="327" actId="1076"/>
          <ac:spMkLst>
            <pc:docMk/>
            <pc:sldMk cId="0" sldId="262"/>
            <ac:spMk id="16" creationId="{00000000-0000-0000-0000-000000000000}"/>
          </ac:spMkLst>
        </pc:spChg>
        <pc:spChg chg="mod">
          <ac:chgData name="lê huyền" userId="01acdc64bcdba387" providerId="LiveId" clId="{A87A10DE-9F4A-46A2-AA18-F92A92E6C46D}" dt="2022-06-26T15:11:52.053" v="329" actId="1076"/>
          <ac:spMkLst>
            <pc:docMk/>
            <pc:sldMk cId="0" sldId="262"/>
            <ac:spMk id="17" creationId="{00000000-0000-0000-0000-000000000000}"/>
          </ac:spMkLst>
        </pc:spChg>
        <pc:spChg chg="mod">
          <ac:chgData name="lê huyền" userId="01acdc64bcdba387" providerId="LiveId" clId="{A87A10DE-9F4A-46A2-AA18-F92A92E6C46D}" dt="2022-06-26T15:11:54.687" v="330" actId="1076"/>
          <ac:spMkLst>
            <pc:docMk/>
            <pc:sldMk cId="0" sldId="262"/>
            <ac:spMk id="18" creationId="{00000000-0000-0000-0000-000000000000}"/>
          </ac:spMkLst>
        </pc:spChg>
        <pc:spChg chg="mod">
          <ac:chgData name="lê huyền" userId="01acdc64bcdba387" providerId="LiveId" clId="{A87A10DE-9F4A-46A2-AA18-F92A92E6C46D}" dt="2022-06-26T15:12:09.220" v="334" actId="1076"/>
          <ac:spMkLst>
            <pc:docMk/>
            <pc:sldMk cId="0" sldId="262"/>
            <ac:spMk id="19" creationId="{00000000-0000-0000-0000-000000000000}"/>
          </ac:spMkLst>
        </pc:spChg>
        <pc:spChg chg="del mod">
          <ac:chgData name="lê huyền" userId="01acdc64bcdba387" providerId="LiveId" clId="{A87A10DE-9F4A-46A2-AA18-F92A92E6C46D}" dt="2022-06-26T15:09:58.751" v="244" actId="478"/>
          <ac:spMkLst>
            <pc:docMk/>
            <pc:sldMk cId="0" sldId="262"/>
            <ac:spMk id="20" creationId="{00000000-0000-0000-0000-000000000000}"/>
          </ac:spMkLst>
        </pc:spChg>
        <pc:spChg chg="mod">
          <ac:chgData name="lê huyền" userId="01acdc64bcdba387" providerId="LiveId" clId="{A87A10DE-9F4A-46A2-AA18-F92A92E6C46D}" dt="2022-06-26T15:11:56.545" v="331" actId="1076"/>
          <ac:spMkLst>
            <pc:docMk/>
            <pc:sldMk cId="0" sldId="262"/>
            <ac:spMk id="21" creationId="{00000000-0000-0000-0000-000000000000}"/>
          </ac:spMkLst>
        </pc:spChg>
        <pc:picChg chg="mod">
          <ac:chgData name="lê huyền" userId="01acdc64bcdba387" providerId="LiveId" clId="{A87A10DE-9F4A-46A2-AA18-F92A92E6C46D}" dt="2022-06-26T15:09:01.695" v="234" actId="14100"/>
          <ac:picMkLst>
            <pc:docMk/>
            <pc:sldMk cId="0" sldId="262"/>
            <ac:picMk id="6" creationId="{00000000-0000-0000-0000-000000000000}"/>
          </ac:picMkLst>
        </pc:picChg>
      </pc:sldChg>
      <pc:sldChg chg="add del">
        <pc:chgData name="lê huyền" userId="01acdc64bcdba387" providerId="LiveId" clId="{A87A10DE-9F4A-46A2-AA18-F92A92E6C46D}" dt="2022-06-26T15:29:43.400" v="1270" actId="47"/>
        <pc:sldMkLst>
          <pc:docMk/>
          <pc:sldMk cId="0" sldId="266"/>
        </pc:sldMkLst>
      </pc:sldChg>
      <pc:sldChg chg="add del">
        <pc:chgData name="lê huyền" userId="01acdc64bcdba387" providerId="LiveId" clId="{A87A10DE-9F4A-46A2-AA18-F92A92E6C46D}" dt="2022-06-26T15:41:01.280" v="1453" actId="47"/>
        <pc:sldMkLst>
          <pc:docMk/>
          <pc:sldMk cId="0" sldId="267"/>
        </pc:sldMkLst>
      </pc:sldChg>
      <pc:sldChg chg="addSp delSp modSp mod delAnim modAnim">
        <pc:chgData name="lê huyền" userId="01acdc64bcdba387" providerId="LiveId" clId="{A87A10DE-9F4A-46A2-AA18-F92A92E6C46D}" dt="2022-06-26T15:19:02.798" v="711" actId="1076"/>
        <pc:sldMkLst>
          <pc:docMk/>
          <pc:sldMk cId="3286192681" sldId="284"/>
        </pc:sldMkLst>
        <pc:spChg chg="mod">
          <ac:chgData name="lê huyền" userId="01acdc64bcdba387" providerId="LiveId" clId="{A87A10DE-9F4A-46A2-AA18-F92A92E6C46D}" dt="2022-06-26T15:17:47.154" v="699" actId="207"/>
          <ac:spMkLst>
            <pc:docMk/>
            <pc:sldMk cId="3286192681" sldId="284"/>
            <ac:spMk id="2" creationId="{DC9EBC85-6083-467B-9450-44A7B9AEAA40}"/>
          </ac:spMkLst>
        </pc:spChg>
        <pc:spChg chg="add mod">
          <ac:chgData name="lê huyền" userId="01acdc64bcdba387" providerId="LiveId" clId="{A87A10DE-9F4A-46A2-AA18-F92A92E6C46D}" dt="2022-06-26T15:18:22.266" v="704" actId="1076"/>
          <ac:spMkLst>
            <pc:docMk/>
            <pc:sldMk cId="3286192681" sldId="284"/>
            <ac:spMk id="10" creationId="{BB6E4D3A-84E8-C3C3-1899-638E2A79185A}"/>
          </ac:spMkLst>
        </pc:spChg>
        <pc:spChg chg="add mod">
          <ac:chgData name="lê huyền" userId="01acdc64bcdba387" providerId="LiveId" clId="{A87A10DE-9F4A-46A2-AA18-F92A92E6C46D}" dt="2022-06-26T15:19:02.798" v="711" actId="1076"/>
          <ac:spMkLst>
            <pc:docMk/>
            <pc:sldMk cId="3286192681" sldId="284"/>
            <ac:spMk id="11" creationId="{9B2A7434-1F00-5F99-D786-56E0839F73BC}"/>
          </ac:spMkLst>
        </pc:spChg>
        <pc:spChg chg="add mod">
          <ac:chgData name="lê huyền" userId="01acdc64bcdba387" providerId="LiveId" clId="{A87A10DE-9F4A-46A2-AA18-F92A92E6C46D}" dt="2022-06-26T15:18:58.874" v="710" actId="1076"/>
          <ac:spMkLst>
            <pc:docMk/>
            <pc:sldMk cId="3286192681" sldId="284"/>
            <ac:spMk id="12" creationId="{056DD732-D801-D1EE-24EE-E822BED998BE}"/>
          </ac:spMkLst>
        </pc:spChg>
        <pc:spChg chg="mod">
          <ac:chgData name="lê huyền" userId="01acdc64bcdba387" providerId="LiveId" clId="{A87A10DE-9F4A-46A2-AA18-F92A92E6C46D}" dt="2022-06-26T15:17:18.176" v="696" actId="20577"/>
          <ac:spMkLst>
            <pc:docMk/>
            <pc:sldMk cId="3286192681" sldId="284"/>
            <ac:spMk id="20" creationId="{F0F96C13-F1CE-4378-A0F1-B16B64AED055}"/>
          </ac:spMkLst>
        </pc:spChg>
        <pc:graphicFrameChg chg="del mod">
          <ac:chgData name="lê huyền" userId="01acdc64bcdba387" providerId="LiveId" clId="{A87A10DE-9F4A-46A2-AA18-F92A92E6C46D}" dt="2022-06-26T15:17:10.962" v="692" actId="478"/>
          <ac:graphicFrameMkLst>
            <pc:docMk/>
            <pc:sldMk cId="3286192681" sldId="284"/>
            <ac:graphicFrameMk id="16" creationId="{01A0F3F3-2380-4DF7-8D00-8C3D45DAFD14}"/>
          </ac:graphicFrameMkLst>
        </pc:graphicFrameChg>
      </pc:sldChg>
      <pc:sldChg chg="modSp mod">
        <pc:chgData name="lê huyền" userId="01acdc64bcdba387" providerId="LiveId" clId="{A87A10DE-9F4A-46A2-AA18-F92A92E6C46D}" dt="2022-06-26T15:44:43.645" v="1518" actId="1076"/>
        <pc:sldMkLst>
          <pc:docMk/>
          <pc:sldMk cId="1964429343" sldId="299"/>
        </pc:sldMkLst>
        <pc:spChg chg="mod">
          <ac:chgData name="lê huyền" userId="01acdc64bcdba387" providerId="LiveId" clId="{A87A10DE-9F4A-46A2-AA18-F92A92E6C46D}" dt="2022-06-26T15:19:43.962" v="747" actId="20577"/>
          <ac:spMkLst>
            <pc:docMk/>
            <pc:sldMk cId="1964429343" sldId="299"/>
            <ac:spMk id="20" creationId="{F0F96C13-F1CE-4378-A0F1-B16B64AED055}"/>
          </ac:spMkLst>
        </pc:spChg>
        <pc:grpChg chg="mod">
          <ac:chgData name="lê huyền" userId="01acdc64bcdba387" providerId="LiveId" clId="{A87A10DE-9F4A-46A2-AA18-F92A92E6C46D}" dt="2022-06-26T15:44:43.645" v="1518" actId="1076"/>
          <ac:grpSpMkLst>
            <pc:docMk/>
            <pc:sldMk cId="1964429343" sldId="299"/>
            <ac:grpSpMk id="15" creationId="{0CA393D1-8908-4AEE-8D26-2C6AEC1000BD}"/>
          </ac:grpSpMkLst>
        </pc:grpChg>
      </pc:sldChg>
      <pc:sldChg chg="modSp mod">
        <pc:chgData name="lê huyền" userId="01acdc64bcdba387" providerId="LiveId" clId="{A87A10DE-9F4A-46A2-AA18-F92A92E6C46D}" dt="2022-06-26T15:27:56.585" v="1266" actId="14100"/>
        <pc:sldMkLst>
          <pc:docMk/>
          <pc:sldMk cId="3558037770" sldId="300"/>
        </pc:sldMkLst>
        <pc:spChg chg="mod">
          <ac:chgData name="lê huyền" userId="01acdc64bcdba387" providerId="LiveId" clId="{A87A10DE-9F4A-46A2-AA18-F92A92E6C46D}" dt="2022-06-26T15:27:52.895" v="1265" actId="14100"/>
          <ac:spMkLst>
            <pc:docMk/>
            <pc:sldMk cId="3558037770" sldId="300"/>
            <ac:spMk id="20" creationId="{F0F96C13-F1CE-4378-A0F1-B16B64AED055}"/>
          </ac:spMkLst>
        </pc:spChg>
        <pc:cxnChg chg="mod">
          <ac:chgData name="lê huyền" userId="01acdc64bcdba387" providerId="LiveId" clId="{A87A10DE-9F4A-46A2-AA18-F92A92E6C46D}" dt="2022-06-26T15:27:56.585" v="1266" actId="14100"/>
          <ac:cxnSpMkLst>
            <pc:docMk/>
            <pc:sldMk cId="3558037770" sldId="300"/>
            <ac:cxnSpMk id="21" creationId="{EC033A9B-9C36-47D7-A9FA-6E640B9C116D}"/>
          </ac:cxnSpMkLst>
        </pc:cxnChg>
      </pc:sldChg>
      <pc:sldChg chg="del">
        <pc:chgData name="lê huyền" userId="01acdc64bcdba387" providerId="LiveId" clId="{A87A10DE-9F4A-46A2-AA18-F92A92E6C46D}" dt="2022-06-26T15:06:18.887" v="231" actId="47"/>
        <pc:sldMkLst>
          <pc:docMk/>
          <pc:sldMk cId="1118717512" sldId="312"/>
        </pc:sldMkLst>
      </pc:sldChg>
      <pc:sldChg chg="del">
        <pc:chgData name="lê huyền" userId="01acdc64bcdba387" providerId="LiveId" clId="{A87A10DE-9F4A-46A2-AA18-F92A92E6C46D}" dt="2022-06-26T15:07:08.497" v="232" actId="47"/>
        <pc:sldMkLst>
          <pc:docMk/>
          <pc:sldMk cId="2169301782" sldId="313"/>
        </pc:sldMkLst>
      </pc:sldChg>
      <pc:sldChg chg="addSp modSp mod">
        <pc:chgData name="lê huyền" userId="01acdc64bcdba387" providerId="LiveId" clId="{A87A10DE-9F4A-46A2-AA18-F92A92E6C46D}" dt="2022-06-26T15:20:49.752" v="790" actId="113"/>
        <pc:sldMkLst>
          <pc:docMk/>
          <pc:sldMk cId="1383224252" sldId="323"/>
        </pc:sldMkLst>
        <pc:spChg chg="add mod">
          <ac:chgData name="lê huyền" userId="01acdc64bcdba387" providerId="LiveId" clId="{A87A10DE-9F4A-46A2-AA18-F92A92E6C46D}" dt="2022-06-26T15:20:49.752" v="790" actId="113"/>
          <ac:spMkLst>
            <pc:docMk/>
            <pc:sldMk cId="1383224252" sldId="323"/>
            <ac:spMk id="2" creationId="{E5A658D1-9AE5-D2BF-F8F4-18AC053BDB2F}"/>
          </ac:spMkLst>
        </pc:spChg>
        <pc:grpChg chg="mod">
          <ac:chgData name="lê huyền" userId="01acdc64bcdba387" providerId="LiveId" clId="{A87A10DE-9F4A-46A2-AA18-F92A92E6C46D}" dt="2022-06-26T15:19:53.399" v="748" actId="1076"/>
          <ac:grpSpMkLst>
            <pc:docMk/>
            <pc:sldMk cId="1383224252" sldId="323"/>
            <ac:grpSpMk id="4" creationId="{90487BFE-4C81-4275-9BF1-6869CCCE1847}"/>
          </ac:grpSpMkLst>
        </pc:grpChg>
      </pc:sldChg>
      <pc:sldChg chg="setBg">
        <pc:chgData name="lê huyền" userId="01acdc64bcdba387" providerId="LiveId" clId="{A87A10DE-9F4A-46A2-AA18-F92A92E6C46D}" dt="2022-06-26T15:30:15.581" v="1277" actId="47"/>
        <pc:sldMkLst>
          <pc:docMk/>
          <pc:sldMk cId="0" sldId="395"/>
        </pc:sldMkLst>
      </pc:sldChg>
      <pc:sldChg chg="delSp modSp mod">
        <pc:chgData name="lê huyền" userId="01acdc64bcdba387" providerId="LiveId" clId="{A87A10DE-9F4A-46A2-AA18-F92A92E6C46D}" dt="2022-06-26T15:01:55.919" v="68" actId="1076"/>
        <pc:sldMkLst>
          <pc:docMk/>
          <pc:sldMk cId="0" sldId="535"/>
        </pc:sldMkLst>
        <pc:spChg chg="mod">
          <ac:chgData name="lê huyền" userId="01acdc64bcdba387" providerId="LiveId" clId="{A87A10DE-9F4A-46A2-AA18-F92A92E6C46D}" dt="2022-06-26T15:01:55.919" v="68" actId="1076"/>
          <ac:spMkLst>
            <pc:docMk/>
            <pc:sldMk cId="0" sldId="535"/>
            <ac:spMk id="12" creationId="{00000000-0000-0000-0000-000000000000}"/>
          </ac:spMkLst>
        </pc:spChg>
        <pc:picChg chg="del">
          <ac:chgData name="lê huyền" userId="01acdc64bcdba387" providerId="LiveId" clId="{A87A10DE-9F4A-46A2-AA18-F92A92E6C46D}" dt="2022-06-26T14:59:56.887" v="59" actId="478"/>
          <ac:picMkLst>
            <pc:docMk/>
            <pc:sldMk cId="0" sldId="535"/>
            <ac:picMk id="8" creationId="{00000000-0000-0000-0000-000000000000}"/>
          </ac:picMkLst>
        </pc:picChg>
      </pc:sldChg>
      <pc:sldChg chg="addSp delSp new del mod">
        <pc:chgData name="lê huyền" userId="01acdc64bcdba387" providerId="LiveId" clId="{A87A10DE-9F4A-46A2-AA18-F92A92E6C46D}" dt="2022-06-26T15:02:01.538" v="70" actId="47"/>
        <pc:sldMkLst>
          <pc:docMk/>
          <pc:sldMk cId="1107554570" sldId="537"/>
        </pc:sldMkLst>
        <pc:picChg chg="add del">
          <ac:chgData name="lê huyền" userId="01acdc64bcdba387" providerId="LiveId" clId="{A87A10DE-9F4A-46A2-AA18-F92A92E6C46D}" dt="2022-06-26T15:01:14.612" v="64" actId="478"/>
          <ac:picMkLst>
            <pc:docMk/>
            <pc:sldMk cId="1107554570" sldId="537"/>
            <ac:picMk id="5" creationId="{D564CB54-875A-31BC-C36E-8C798E698F0E}"/>
          </ac:picMkLst>
        </pc:picChg>
      </pc:sldChg>
      <pc:sldChg chg="addSp delSp modSp mod delAnim">
        <pc:chgData name="lê huyền" userId="01acdc64bcdba387" providerId="LiveId" clId="{A87A10DE-9F4A-46A2-AA18-F92A92E6C46D}" dt="2022-06-26T15:26:52.949" v="1222" actId="14734"/>
        <pc:sldMkLst>
          <pc:docMk/>
          <pc:sldMk cId="2763603940" sldId="537"/>
        </pc:sldMkLst>
        <pc:spChg chg="mod">
          <ac:chgData name="lê huyền" userId="01acdc64bcdba387" providerId="LiveId" clId="{A87A10DE-9F4A-46A2-AA18-F92A92E6C46D}" dt="2022-06-26T15:23:05.860" v="893" actId="1076"/>
          <ac:spMkLst>
            <pc:docMk/>
            <pc:sldMk cId="2763603940" sldId="537"/>
            <ac:spMk id="2" creationId="{E5A658D1-9AE5-D2BF-F8F4-18AC053BDB2F}"/>
          </ac:spMkLst>
        </pc:spChg>
        <pc:grpChg chg="del">
          <ac:chgData name="lê huyền" userId="01acdc64bcdba387" providerId="LiveId" clId="{A87A10DE-9F4A-46A2-AA18-F92A92E6C46D}" dt="2022-06-26T15:21:36.239" v="836" actId="478"/>
          <ac:grpSpMkLst>
            <pc:docMk/>
            <pc:sldMk cId="2763603940" sldId="537"/>
            <ac:grpSpMk id="4" creationId="{90487BFE-4C81-4275-9BF1-6869CCCE1847}"/>
          </ac:grpSpMkLst>
        </pc:grpChg>
        <pc:graphicFrameChg chg="add mod modGraphic">
          <ac:chgData name="lê huyền" userId="01acdc64bcdba387" providerId="LiveId" clId="{A87A10DE-9F4A-46A2-AA18-F92A92E6C46D}" dt="2022-06-26T15:26:52.949" v="1222" actId="14734"/>
          <ac:graphicFrameMkLst>
            <pc:docMk/>
            <pc:sldMk cId="2763603940" sldId="537"/>
            <ac:graphicFrameMk id="3" creationId="{71BB243B-CFEE-A143-35AA-4F9C2C15A861}"/>
          </ac:graphicFrameMkLst>
        </pc:graphicFrameChg>
      </pc:sldChg>
      <pc:sldChg chg="add del setBg">
        <pc:chgData name="lê huyền" userId="01acdc64bcdba387" providerId="LiveId" clId="{A87A10DE-9F4A-46A2-AA18-F92A92E6C46D}" dt="2022-06-26T15:48:35.787" v="1560" actId="47"/>
        <pc:sldMkLst>
          <pc:docMk/>
          <pc:sldMk cId="0" sldId="538"/>
        </pc:sldMkLst>
      </pc:sldChg>
      <pc:sldChg chg="addSp delSp modSp del mod ord">
        <pc:chgData name="lê huyền" userId="01acdc64bcdba387" providerId="LiveId" clId="{A87A10DE-9F4A-46A2-AA18-F92A92E6C46D}" dt="2022-06-26T15:19:10.871" v="712" actId="47"/>
        <pc:sldMkLst>
          <pc:docMk/>
          <pc:sldMk cId="1885617663" sldId="538"/>
        </pc:sldMkLst>
        <pc:spChg chg="add del mod">
          <ac:chgData name="lê huyền" userId="01acdc64bcdba387" providerId="LiveId" clId="{A87A10DE-9F4A-46A2-AA18-F92A92E6C46D}" dt="2022-06-26T15:18:40.743" v="706" actId="21"/>
          <ac:spMkLst>
            <pc:docMk/>
            <pc:sldMk cId="1885617663" sldId="538"/>
            <ac:spMk id="6" creationId="{B48F45CB-E726-B9BC-D9F4-9BF24CAB8D72}"/>
          </ac:spMkLst>
        </pc:spChg>
        <pc:spChg chg="add mod">
          <ac:chgData name="lê huyền" userId="01acdc64bcdba387" providerId="LiveId" clId="{A87A10DE-9F4A-46A2-AA18-F92A92E6C46D}" dt="2022-06-26T15:05:20.235" v="228" actId="20577"/>
          <ac:spMkLst>
            <pc:docMk/>
            <pc:sldMk cId="1885617663" sldId="538"/>
            <ac:spMk id="7" creationId="{0A788EC1-1BB6-5A56-ED5F-F887B290D78A}"/>
          </ac:spMkLst>
        </pc:spChg>
        <pc:picChg chg="add">
          <ac:chgData name="lê huyền" userId="01acdc64bcdba387" providerId="LiveId" clId="{A87A10DE-9F4A-46A2-AA18-F92A92E6C46D}" dt="2022-06-26T15:01:46.981" v="67" actId="47"/>
          <ac:picMkLst>
            <pc:docMk/>
            <pc:sldMk cId="1885617663" sldId="538"/>
            <ac:picMk id="5" creationId="{77E30552-ECC4-FD5A-1617-EE072B1B1B5E}"/>
          </ac:picMkLst>
        </pc:picChg>
      </pc:sldChg>
      <pc:sldChg chg="new del">
        <pc:chgData name="lê huyền" userId="01acdc64bcdba387" providerId="LiveId" clId="{A87A10DE-9F4A-46A2-AA18-F92A92E6C46D}" dt="2022-06-26T15:28:22.688" v="1268" actId="47"/>
        <pc:sldMkLst>
          <pc:docMk/>
          <pc:sldMk cId="2273194551" sldId="538"/>
        </pc:sldMkLst>
      </pc:sldChg>
      <pc:sldChg chg="add del">
        <pc:chgData name="lê huyền" userId="01acdc64bcdba387" providerId="LiveId" clId="{A87A10DE-9F4A-46A2-AA18-F92A92E6C46D}" dt="2022-06-26T15:01:59.674" v="69" actId="47"/>
        <pc:sldMkLst>
          <pc:docMk/>
          <pc:sldMk cId="744906019" sldId="539"/>
        </pc:sldMkLst>
      </pc:sldChg>
      <pc:sldChg chg="modSp add mod setBg">
        <pc:chgData name="lê huyền" userId="01acdc64bcdba387" providerId="LiveId" clId="{A87A10DE-9F4A-46A2-AA18-F92A92E6C46D}" dt="2022-06-26T15:31:06.641" v="1351" actId="20577"/>
        <pc:sldMkLst>
          <pc:docMk/>
          <pc:sldMk cId="2961947967" sldId="539"/>
        </pc:sldMkLst>
        <pc:spChg chg="mod">
          <ac:chgData name="lê huyền" userId="01acdc64bcdba387" providerId="LiveId" clId="{A87A10DE-9F4A-46A2-AA18-F92A92E6C46D}" dt="2022-06-26T15:31:06.641" v="1351" actId="20577"/>
          <ac:spMkLst>
            <pc:docMk/>
            <pc:sldMk cId="2961947967" sldId="539"/>
            <ac:spMk id="6" creationId="{00000000-0000-0000-0000-000000000000}"/>
          </ac:spMkLst>
        </pc:spChg>
      </pc:sldChg>
      <pc:sldChg chg="addSp delSp modSp new mod">
        <pc:chgData name="lê huyền" userId="01acdc64bcdba387" providerId="LiveId" clId="{A87A10DE-9F4A-46A2-AA18-F92A92E6C46D}" dt="2022-06-26T15:40:32.571" v="1452" actId="14100"/>
        <pc:sldMkLst>
          <pc:docMk/>
          <pc:sldMk cId="2024523221" sldId="540"/>
        </pc:sldMkLst>
        <pc:spChg chg="del">
          <ac:chgData name="lê huyền" userId="01acdc64bcdba387" providerId="LiveId" clId="{A87A10DE-9F4A-46A2-AA18-F92A92E6C46D}" dt="2022-06-26T15:38:51.588" v="1414" actId="478"/>
          <ac:spMkLst>
            <pc:docMk/>
            <pc:sldMk cId="2024523221" sldId="540"/>
            <ac:spMk id="2" creationId="{7B39DE1D-3A5B-2CA9-5522-CEE903B4C7D5}"/>
          </ac:spMkLst>
        </pc:spChg>
        <pc:spChg chg="mod">
          <ac:chgData name="lê huyền" userId="01acdc64bcdba387" providerId="LiveId" clId="{A87A10DE-9F4A-46A2-AA18-F92A92E6C46D}" dt="2022-06-26T15:39:47.387" v="1443" actId="14100"/>
          <ac:spMkLst>
            <pc:docMk/>
            <pc:sldMk cId="2024523221" sldId="540"/>
            <ac:spMk id="3" creationId="{F4618466-890A-62BF-9E66-C3934F6F3FA0}"/>
          </ac:spMkLst>
        </pc:spChg>
        <pc:spChg chg="add mod">
          <ac:chgData name="lê huyền" userId="01acdc64bcdba387" providerId="LiveId" clId="{A87A10DE-9F4A-46A2-AA18-F92A92E6C46D}" dt="2022-06-26T15:40:32.571" v="1452" actId="14100"/>
          <ac:spMkLst>
            <pc:docMk/>
            <pc:sldMk cId="2024523221" sldId="540"/>
            <ac:spMk id="4" creationId="{725E8806-BFDA-3501-CEB0-C1782ED9CF8E}"/>
          </ac:spMkLst>
        </pc:spChg>
      </pc:sldChg>
      <pc:sldChg chg="addSp delSp modSp add mod">
        <pc:chgData name="lê huyền" userId="01acdc64bcdba387" providerId="LiveId" clId="{A87A10DE-9F4A-46A2-AA18-F92A92E6C46D}" dt="2022-06-26T15:45:03.702" v="1522" actId="1076"/>
        <pc:sldMkLst>
          <pc:docMk/>
          <pc:sldMk cId="1016260129" sldId="541"/>
        </pc:sldMkLst>
        <pc:spChg chg="add del mod">
          <ac:chgData name="lê huyền" userId="01acdc64bcdba387" providerId="LiveId" clId="{A87A10DE-9F4A-46A2-AA18-F92A92E6C46D}" dt="2022-06-26T15:43:41.668" v="1510" actId="1076"/>
          <ac:spMkLst>
            <pc:docMk/>
            <pc:sldMk cId="1016260129" sldId="541"/>
            <ac:spMk id="7" creationId="{12B2F36E-8EEA-FD8B-D130-7ABF212A7A39}"/>
          </ac:spMkLst>
        </pc:spChg>
        <pc:spChg chg="del">
          <ac:chgData name="lê huyền" userId="01acdc64bcdba387" providerId="LiveId" clId="{A87A10DE-9F4A-46A2-AA18-F92A92E6C46D}" dt="2022-06-26T15:43:16.643" v="1496" actId="478"/>
          <ac:spMkLst>
            <pc:docMk/>
            <pc:sldMk cId="1016260129" sldId="541"/>
            <ac:spMk id="8" creationId="{397E7F67-F621-7723-CB3A-1CE68CB6ACB6}"/>
          </ac:spMkLst>
        </pc:spChg>
        <pc:spChg chg="del">
          <ac:chgData name="lê huyền" userId="01acdc64bcdba387" providerId="LiveId" clId="{A87A10DE-9F4A-46A2-AA18-F92A92E6C46D}" dt="2022-06-26T15:43:17.822" v="1497" actId="478"/>
          <ac:spMkLst>
            <pc:docMk/>
            <pc:sldMk cId="1016260129" sldId="541"/>
            <ac:spMk id="9" creationId="{517541C4-F15F-2823-5AC6-04E4571036EB}"/>
          </ac:spMkLst>
        </pc:spChg>
        <pc:spChg chg="del">
          <ac:chgData name="lê huyền" userId="01acdc64bcdba387" providerId="LiveId" clId="{A87A10DE-9F4A-46A2-AA18-F92A92E6C46D}" dt="2022-06-26T15:43:22.771" v="1500" actId="478"/>
          <ac:spMkLst>
            <pc:docMk/>
            <pc:sldMk cId="1016260129" sldId="541"/>
            <ac:spMk id="10" creationId="{89CCEC6C-92EF-DA91-27D4-C3CD51515497}"/>
          </ac:spMkLst>
        </pc:spChg>
        <pc:spChg chg="del">
          <ac:chgData name="lê huyền" userId="01acdc64bcdba387" providerId="LiveId" clId="{A87A10DE-9F4A-46A2-AA18-F92A92E6C46D}" dt="2022-06-26T15:43:28.846" v="1503" actId="478"/>
          <ac:spMkLst>
            <pc:docMk/>
            <pc:sldMk cId="1016260129" sldId="541"/>
            <ac:spMk id="11" creationId="{1BDF8E96-26AF-DBDE-A894-37BD59C309DA}"/>
          </ac:spMkLst>
        </pc:spChg>
        <pc:spChg chg="del">
          <ac:chgData name="lê huyền" userId="01acdc64bcdba387" providerId="LiveId" clId="{A87A10DE-9F4A-46A2-AA18-F92A92E6C46D}" dt="2022-06-26T15:43:24.394" v="1501" actId="478"/>
          <ac:spMkLst>
            <pc:docMk/>
            <pc:sldMk cId="1016260129" sldId="541"/>
            <ac:spMk id="13" creationId="{B349F393-4D3A-975F-8206-BE54F5B1941F}"/>
          </ac:spMkLst>
        </pc:spChg>
        <pc:spChg chg="del">
          <ac:chgData name="lê huyền" userId="01acdc64bcdba387" providerId="LiveId" clId="{A87A10DE-9F4A-46A2-AA18-F92A92E6C46D}" dt="2022-06-26T15:43:27.410" v="1502" actId="478"/>
          <ac:spMkLst>
            <pc:docMk/>
            <pc:sldMk cId="1016260129" sldId="541"/>
            <ac:spMk id="14" creationId="{10C96601-1928-541F-AAC1-FC2A83094F43}"/>
          </ac:spMkLst>
        </pc:spChg>
        <pc:spChg chg="add del mod">
          <ac:chgData name="lê huyền" userId="01acdc64bcdba387" providerId="LiveId" clId="{A87A10DE-9F4A-46A2-AA18-F92A92E6C46D}" dt="2022-06-26T15:43:12.959" v="1495" actId="478"/>
          <ac:spMkLst>
            <pc:docMk/>
            <pc:sldMk cId="1016260129" sldId="541"/>
            <ac:spMk id="15" creationId="{39729277-E372-1CAC-AFBA-89832DCE30E5}"/>
          </ac:spMkLst>
        </pc:spChg>
        <pc:spChg chg="add del mod">
          <ac:chgData name="lê huyền" userId="01acdc64bcdba387" providerId="LiveId" clId="{A87A10DE-9F4A-46A2-AA18-F92A92E6C46D}" dt="2022-06-26T15:44:07.927" v="1512" actId="478"/>
          <ac:spMkLst>
            <pc:docMk/>
            <pc:sldMk cId="1016260129" sldId="541"/>
            <ac:spMk id="16" creationId="{3465FA16-CB3A-63D2-F6CD-5AD6ECD40DDB}"/>
          </ac:spMkLst>
        </pc:spChg>
        <pc:spChg chg="add del mod">
          <ac:chgData name="lê huyền" userId="01acdc64bcdba387" providerId="LiveId" clId="{A87A10DE-9F4A-46A2-AA18-F92A92E6C46D}" dt="2022-06-26T15:44:34.843" v="1516" actId="478"/>
          <ac:spMkLst>
            <pc:docMk/>
            <pc:sldMk cId="1016260129" sldId="541"/>
            <ac:spMk id="17" creationId="{EAF94F6D-3D5F-28EF-AECC-ED6808A64F44}"/>
          </ac:spMkLst>
        </pc:spChg>
        <pc:spChg chg="mod">
          <ac:chgData name="lê huyền" userId="01acdc64bcdba387" providerId="LiveId" clId="{A87A10DE-9F4A-46A2-AA18-F92A92E6C46D}" dt="2022-06-26T15:45:00.864" v="1521" actId="1076"/>
          <ac:spMkLst>
            <pc:docMk/>
            <pc:sldMk cId="1016260129" sldId="541"/>
            <ac:spMk id="19" creationId="{6345AE77-5A9B-D940-947B-7BF4CD5AF0B1}"/>
          </ac:spMkLst>
        </pc:spChg>
        <pc:spChg chg="mod">
          <ac:chgData name="lê huyền" userId="01acdc64bcdba387" providerId="LiveId" clId="{A87A10DE-9F4A-46A2-AA18-F92A92E6C46D}" dt="2022-06-26T15:44:53.363" v="1519" actId="1076"/>
          <ac:spMkLst>
            <pc:docMk/>
            <pc:sldMk cId="1016260129" sldId="541"/>
            <ac:spMk id="21" creationId="{BDF26118-1775-3B56-6300-8D382DDD2FA7}"/>
          </ac:spMkLst>
        </pc:spChg>
        <pc:spChg chg="mod">
          <ac:chgData name="lê huyền" userId="01acdc64bcdba387" providerId="LiveId" clId="{A87A10DE-9F4A-46A2-AA18-F92A92E6C46D}" dt="2022-06-26T15:44:53.363" v="1519" actId="1076"/>
          <ac:spMkLst>
            <pc:docMk/>
            <pc:sldMk cId="1016260129" sldId="541"/>
            <ac:spMk id="22" creationId="{A3FEEEF7-5141-EDD4-ECCB-80029183FB18}"/>
          </ac:spMkLst>
        </pc:spChg>
        <pc:spChg chg="mod">
          <ac:chgData name="lê huyền" userId="01acdc64bcdba387" providerId="LiveId" clId="{A87A10DE-9F4A-46A2-AA18-F92A92E6C46D}" dt="2022-06-26T15:44:53.363" v="1519" actId="1076"/>
          <ac:spMkLst>
            <pc:docMk/>
            <pc:sldMk cId="1016260129" sldId="541"/>
            <ac:spMk id="23" creationId="{8C3B5DCA-AA51-A7C7-3460-4C66A212899A}"/>
          </ac:spMkLst>
        </pc:spChg>
        <pc:spChg chg="mod">
          <ac:chgData name="lê huyền" userId="01acdc64bcdba387" providerId="LiveId" clId="{A87A10DE-9F4A-46A2-AA18-F92A92E6C46D}" dt="2022-06-26T15:44:53.363" v="1519" actId="1076"/>
          <ac:spMkLst>
            <pc:docMk/>
            <pc:sldMk cId="1016260129" sldId="541"/>
            <ac:spMk id="24" creationId="{832BF4C3-E57A-A04B-77E1-E6B1CD9016FA}"/>
          </ac:spMkLst>
        </pc:spChg>
        <pc:spChg chg="mod">
          <ac:chgData name="lê huyền" userId="01acdc64bcdba387" providerId="LiveId" clId="{A87A10DE-9F4A-46A2-AA18-F92A92E6C46D}" dt="2022-06-26T15:44:53.363" v="1519" actId="1076"/>
          <ac:spMkLst>
            <pc:docMk/>
            <pc:sldMk cId="1016260129" sldId="541"/>
            <ac:spMk id="25" creationId="{CDD8E97E-5C49-4E4A-6E5A-A81F216924D8}"/>
          </ac:spMkLst>
        </pc:spChg>
        <pc:spChg chg="mod">
          <ac:chgData name="lê huyền" userId="01acdc64bcdba387" providerId="LiveId" clId="{A87A10DE-9F4A-46A2-AA18-F92A92E6C46D}" dt="2022-06-26T15:44:53.363" v="1519" actId="1076"/>
          <ac:spMkLst>
            <pc:docMk/>
            <pc:sldMk cId="1016260129" sldId="541"/>
            <ac:spMk id="26" creationId="{F5BB6193-5689-B4DE-3729-18C6C14929D2}"/>
          </ac:spMkLst>
        </pc:spChg>
        <pc:spChg chg="mod">
          <ac:chgData name="lê huyền" userId="01acdc64bcdba387" providerId="LiveId" clId="{A87A10DE-9F4A-46A2-AA18-F92A92E6C46D}" dt="2022-06-26T15:44:53.363" v="1519" actId="1076"/>
          <ac:spMkLst>
            <pc:docMk/>
            <pc:sldMk cId="1016260129" sldId="541"/>
            <ac:spMk id="27" creationId="{0C278410-1E50-1043-A0F4-83F63557CAC7}"/>
          </ac:spMkLst>
        </pc:spChg>
        <pc:grpChg chg="add mod">
          <ac:chgData name="lê huyền" userId="01acdc64bcdba387" providerId="LiveId" clId="{A87A10DE-9F4A-46A2-AA18-F92A92E6C46D}" dt="2022-06-26T15:45:03.702" v="1522" actId="1076"/>
          <ac:grpSpMkLst>
            <pc:docMk/>
            <pc:sldMk cId="1016260129" sldId="541"/>
            <ac:grpSpMk id="18" creationId="{F7BBBEA8-56EB-5289-D9EA-9495445F743E}"/>
          </ac:grpSpMkLst>
        </pc:grpChg>
        <pc:grpChg chg="mod">
          <ac:chgData name="lê huyền" userId="01acdc64bcdba387" providerId="LiveId" clId="{A87A10DE-9F4A-46A2-AA18-F92A92E6C46D}" dt="2022-06-26T15:44:53.363" v="1519" actId="1076"/>
          <ac:grpSpMkLst>
            <pc:docMk/>
            <pc:sldMk cId="1016260129" sldId="541"/>
            <ac:grpSpMk id="20" creationId="{F0484AB5-F879-996A-1DB1-F71310647E89}"/>
          </ac:grpSpMkLst>
        </pc:grpChg>
        <pc:cxnChg chg="mod">
          <ac:chgData name="lê huyền" userId="01acdc64bcdba387" providerId="LiveId" clId="{A87A10DE-9F4A-46A2-AA18-F92A92E6C46D}" dt="2022-06-26T15:44:53.363" v="1519" actId="1076"/>
          <ac:cxnSpMkLst>
            <pc:docMk/>
            <pc:sldMk cId="1016260129" sldId="541"/>
            <ac:cxnSpMk id="28" creationId="{6A8CF23D-2DD3-4582-D794-5030582F5B5A}"/>
          </ac:cxnSpMkLst>
        </pc:cxnChg>
        <pc:cxnChg chg="mod">
          <ac:chgData name="lê huyền" userId="01acdc64bcdba387" providerId="LiveId" clId="{A87A10DE-9F4A-46A2-AA18-F92A92E6C46D}" dt="2022-06-26T15:44:53.363" v="1519" actId="1076"/>
          <ac:cxnSpMkLst>
            <pc:docMk/>
            <pc:sldMk cId="1016260129" sldId="541"/>
            <ac:cxnSpMk id="29" creationId="{39D53782-E172-C087-341F-691F5E5BEF85}"/>
          </ac:cxnSpMkLst>
        </pc:cxnChg>
        <pc:cxnChg chg="mod">
          <ac:chgData name="lê huyền" userId="01acdc64bcdba387" providerId="LiveId" clId="{A87A10DE-9F4A-46A2-AA18-F92A92E6C46D}" dt="2022-06-26T15:44:53.363" v="1519" actId="1076"/>
          <ac:cxnSpMkLst>
            <pc:docMk/>
            <pc:sldMk cId="1016260129" sldId="541"/>
            <ac:cxnSpMk id="30" creationId="{B93B9F6F-D621-06BA-DD1E-105F58C3DB63}"/>
          </ac:cxnSpMkLst>
        </pc:cxnChg>
        <pc:cxnChg chg="mod">
          <ac:chgData name="lê huyền" userId="01acdc64bcdba387" providerId="LiveId" clId="{A87A10DE-9F4A-46A2-AA18-F92A92E6C46D}" dt="2022-06-26T15:44:53.363" v="1519" actId="1076"/>
          <ac:cxnSpMkLst>
            <pc:docMk/>
            <pc:sldMk cId="1016260129" sldId="541"/>
            <ac:cxnSpMk id="31" creationId="{539AA276-F9E7-51F7-88F1-1945B9C3C621}"/>
          </ac:cxnSpMkLst>
        </pc:cxnChg>
        <pc:cxnChg chg="mod">
          <ac:chgData name="lê huyền" userId="01acdc64bcdba387" providerId="LiveId" clId="{A87A10DE-9F4A-46A2-AA18-F92A92E6C46D}" dt="2022-06-26T15:44:53.363" v="1519" actId="1076"/>
          <ac:cxnSpMkLst>
            <pc:docMk/>
            <pc:sldMk cId="1016260129" sldId="541"/>
            <ac:cxnSpMk id="32" creationId="{97409721-F909-ECE0-528B-779BB0B2EEF5}"/>
          </ac:cxnSpMkLst>
        </pc:cxnChg>
        <pc:cxnChg chg="mod">
          <ac:chgData name="lê huyền" userId="01acdc64bcdba387" providerId="LiveId" clId="{A87A10DE-9F4A-46A2-AA18-F92A92E6C46D}" dt="2022-06-26T15:44:53.363" v="1519" actId="1076"/>
          <ac:cxnSpMkLst>
            <pc:docMk/>
            <pc:sldMk cId="1016260129" sldId="541"/>
            <ac:cxnSpMk id="33" creationId="{EC825460-AED3-ED68-CAD4-6C5F053AD7AD}"/>
          </ac:cxnSpMkLst>
        </pc:cxnChg>
      </pc:sldChg>
      <pc:sldChg chg="addSp delSp modSp new mod">
        <pc:chgData name="lê huyền" userId="01acdc64bcdba387" providerId="LiveId" clId="{A87A10DE-9F4A-46A2-AA18-F92A92E6C46D}" dt="2022-06-26T15:48:16.186" v="1558" actId="207"/>
        <pc:sldMkLst>
          <pc:docMk/>
          <pc:sldMk cId="3416543823" sldId="542"/>
        </pc:sldMkLst>
        <pc:spChg chg="del">
          <ac:chgData name="lê huyền" userId="01acdc64bcdba387" providerId="LiveId" clId="{A87A10DE-9F4A-46A2-AA18-F92A92E6C46D}" dt="2022-06-26T15:46:50.122" v="1544" actId="478"/>
          <ac:spMkLst>
            <pc:docMk/>
            <pc:sldMk cId="3416543823" sldId="542"/>
            <ac:spMk id="2" creationId="{06DDCBC4-E7B1-4752-24E4-1D3D86B5D6E1}"/>
          </ac:spMkLst>
        </pc:spChg>
        <pc:spChg chg="del">
          <ac:chgData name="lê huyền" userId="01acdc64bcdba387" providerId="LiveId" clId="{A87A10DE-9F4A-46A2-AA18-F92A92E6C46D}" dt="2022-06-26T15:46:40.222" v="1539" actId="207"/>
          <ac:spMkLst>
            <pc:docMk/>
            <pc:sldMk cId="3416543823" sldId="542"/>
            <ac:spMk id="3" creationId="{85C9402C-D3A1-214D-C8CF-B9F1EB1566CA}"/>
          </ac:spMkLst>
        </pc:spChg>
        <pc:spChg chg="add mod">
          <ac:chgData name="lê huyền" userId="01acdc64bcdba387" providerId="LiveId" clId="{A87A10DE-9F4A-46A2-AA18-F92A92E6C46D}" dt="2022-06-26T15:48:07.767" v="1557" actId="1076"/>
          <ac:spMkLst>
            <pc:docMk/>
            <pc:sldMk cId="3416543823" sldId="542"/>
            <ac:spMk id="6" creationId="{1A684142-CA4D-C040-7B04-394979807C9B}"/>
          </ac:spMkLst>
        </pc:spChg>
        <pc:graphicFrameChg chg="add mod modGraphic">
          <ac:chgData name="lê huyền" userId="01acdc64bcdba387" providerId="LiveId" clId="{A87A10DE-9F4A-46A2-AA18-F92A92E6C46D}" dt="2022-06-26T15:48:16.186" v="1558" actId="207"/>
          <ac:graphicFrameMkLst>
            <pc:docMk/>
            <pc:sldMk cId="3416543823" sldId="542"/>
            <ac:graphicFrameMk id="4" creationId="{802C6F6A-77AD-6C7F-2108-E80E8065332E}"/>
          </ac:graphicFrameMkLst>
        </pc:graphicFrameChg>
      </pc:sldChg>
      <pc:sldMasterChg chg="setBg modSldLayout">
        <pc:chgData name="lê huyền" userId="01acdc64bcdba387" providerId="LiveId" clId="{A87A10DE-9F4A-46A2-AA18-F92A92E6C46D}" dt="2022-06-26T15:30:15.581" v="1277" actId="47"/>
        <pc:sldMasterMkLst>
          <pc:docMk/>
          <pc:sldMasterMk cId="1070161600" sldId="2147483648"/>
        </pc:sldMasterMkLst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2964406575" sldId="2147483649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3661508125" sldId="2147483650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1223556929" sldId="2147483651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2874022575" sldId="2147483652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137481188" sldId="2147483653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3606013113" sldId="2147483654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1963314056" sldId="2147483655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1298469835" sldId="2147483656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629918509" sldId="2147483657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1763989185" sldId="2147483658"/>
          </pc:sldLayoutMkLst>
        </pc:sldLayoutChg>
        <pc:sldLayoutChg chg="setBg">
          <pc:chgData name="lê huyền" userId="01acdc64bcdba387" providerId="LiveId" clId="{A87A10DE-9F4A-46A2-AA18-F92A92E6C46D}" dt="2022-06-26T15:30:15.581" v="1277" actId="47"/>
          <pc:sldLayoutMkLst>
            <pc:docMk/>
            <pc:sldMasterMk cId="1070161600" sldId="2147483648"/>
            <pc:sldLayoutMk cId="2884426566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A0B5B-FCC9-4661-9FE6-D236747D49E7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74B89-2A7B-46DE-87F7-226FC21F0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47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29FEE-FDA8-49E3-8074-4CA7B980C7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0952F1-86B1-78FD-A4E1-3A237ABB8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4E433-D77B-7804-F5AE-40095AEB1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AD485-B720-A6E0-2B2E-0312E0AA2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31B9A-09DD-8A3C-F182-9A1277157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406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9425A-E029-17B6-DF88-FD04E3A55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745F6-97E3-25C1-CDFC-BCA909169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0EC27-20B1-EB83-8A6A-CB0DB4060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9DAD8-C4AC-3EE2-2E38-9C89C40B0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C8210-58BD-D5E7-F220-E3EE79BD1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8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7F0B0F-DEC1-5550-B94C-4CB173CBBA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853D97-BD78-1C54-080A-75312F71F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F2BB5-84EC-D2EA-1BA6-82A535624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D1CF4-8A4B-6B7D-40C4-F07DAB747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8B85D-D746-2B94-7B14-1EEE2BDF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26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3059F-3BD1-21EE-F5DF-DD069092B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E734C-5E39-B2F5-5F17-9D6F8EE15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551A7-B519-33D6-9C03-D518436C6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93E52-CB0D-83CA-FF6A-533F2642B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6B4DB-27E9-2371-C3C3-36907DB18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0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BC27E-45CF-6DC5-F4C6-7504B7F3C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4FA3A3-9A7A-D5E1-1192-2E52E8A33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CFF11-E0CF-C201-5164-CC80B557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69273-E91C-50EE-ED62-16326C02B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53185-06FE-A86C-9C81-095BFE8F2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5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1715A-AD85-3641-8F19-3099FF94F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99BBB-CDA6-9C79-070A-8227D24ED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422C8-B057-5777-A207-09816F451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EE91D-5858-CBAD-0E20-C27A0F78F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03FF9-AC63-617E-0886-8D8B34B78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005FE-815A-619E-413A-D86743766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2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37E7C-46DD-F07C-DF06-C93FAA0F3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B3722-DB2B-7362-9253-0BF2E5B16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2A1AD-BACA-9B47-5ED6-F8F25E770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481BD1-F49C-D9F6-BAE5-CF3FB14CA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FE6024-A24B-4231-E0CE-FE565AAA9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6AB472-BDA8-6E64-D67A-521D4CB0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D90F83-258B-3C4E-5E39-ADFB2050C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7E1049-15A0-1DB6-AAB1-92D09B27B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8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C6A37-6515-6688-3F4F-DCB188F6A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3ED581-1876-D46D-0223-62634B180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0834AE-EFD3-40DC-01A8-ABCD62FFA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63649B-63E9-33C7-4626-E9BE5E954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1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CB794F-ECF8-87DF-4E75-1CC7CD79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DB6E09-A979-D212-84E6-B59E52B7F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71135-2C77-9036-9177-6336DDAF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1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E9EC6-0CC4-7DAA-AB90-2DE02A53F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4CBF2-6FCD-A7F9-F792-7FECA1125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C66A25-ED4E-916E-718F-1EDED26A4C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12D57-29DF-D0B7-485E-09966D931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6FFB20-A1E8-97FB-2AC8-47F890625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28530-4C8A-EA9A-ECC3-D74B8C0C8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6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2E94-DAFB-446A-E547-71DCB0A13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E0F7CE-F70F-037D-5660-C74B7DBD8E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F1C62D-35C6-E4F2-AE31-758B99A36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3BAD8-4D82-FC24-0A29-D41356AB9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C908-8EFC-0431-2624-0DA2D83F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470ADE-6B09-BB77-F93B-32604F6D3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1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5F3E28-E18D-1040-D686-60707AF2F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3891F4-810D-2542-52DD-9CAC547AD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C71B9-FE17-11B2-CE45-3B98A75CC2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CBC8A-218D-4649-9E05-5ACF0D47A6C1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91D51-CA6E-6B8B-DD73-EF27FADFF8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B1DD1-D8A3-7F05-7C6E-437016C96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6B3BE-9F09-4925-8D26-767E64847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61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>
            <a:extLst>
              <a:ext uri="{FF2B5EF4-FFF2-40B4-BE49-F238E27FC236}">
                <a16:creationId xmlns:a16="http://schemas.microsoft.com/office/drawing/2014/main" id="{AFAD8DE5-1360-4440-A365-3B313A9DA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588"/>
            <a:ext cx="12188825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Box 5">
            <a:extLst>
              <a:ext uri="{FF2B5EF4-FFF2-40B4-BE49-F238E27FC236}">
                <a16:creationId xmlns:a16="http://schemas.microsoft.com/office/drawing/2014/main" id="{C2762ABF-5186-4B35-8F12-F35C0EED2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" y="1588"/>
            <a:ext cx="3595687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ờng: THCS Bình Khánh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Tổ: Ngữ văn</a:t>
            </a:r>
          </a:p>
        </p:txBody>
      </p:sp>
    </p:spTree>
    <p:extLst>
      <p:ext uri="{BB962C8B-B14F-4D97-AF65-F5344CB8AC3E}">
        <p14:creationId xmlns:p14="http://schemas.microsoft.com/office/powerpoint/2010/main" val="3356614292"/>
      </p:ext>
    </p:extLst>
  </p:cSld>
  <p:clrMapOvr>
    <a:masterClrMapping/>
  </p:clrMapOvr>
  <p:transition spd="slow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97"/>
          <p:cNvSpPr txBox="1">
            <a:spLocks noChangeArrowheads="1"/>
          </p:cNvSpPr>
          <p:nvPr/>
        </p:nvSpPr>
        <p:spPr bwMode="auto">
          <a:xfrm>
            <a:off x="2710543" y="1898724"/>
            <a:ext cx="703289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400" b="1" dirty="0" err="1">
                <a:solidFill>
                  <a:srgbClr val="FF0000"/>
                </a:solidFill>
                <a:latin typeface="Algerian" panose="04020705040A02060702" pitchFamily="82" charset="0"/>
              </a:rPr>
              <a:t>TiếT</a:t>
            </a:r>
            <a:r>
              <a:rPr lang="en-US" altLang="en-US" sz="4400" b="1" dirty="0">
                <a:solidFill>
                  <a:srgbClr val="FF0000"/>
                </a:solidFill>
                <a:latin typeface="Algerian" panose="04020705040A02060702" pitchFamily="82" charset="0"/>
              </a:rPr>
              <a:t> 121, 122: VIẾT: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400" b="1" dirty="0">
                <a:solidFill>
                  <a:srgbClr val="FFFF00"/>
                </a:solidFill>
                <a:latin typeface="Algerian" panose="04020705040A02060702" pitchFamily="82" charset="0"/>
              </a:rPr>
              <a:t>VIẾT ĐOẠN VĂN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400" b="1" dirty="0">
                <a:solidFill>
                  <a:srgbClr val="FFFF00"/>
                </a:solidFill>
                <a:latin typeface="Algerian" panose="04020705040A02060702" pitchFamily="82" charset="0"/>
              </a:rPr>
              <a:t>TÓM TẮT VĂN BẢN</a:t>
            </a:r>
          </a:p>
        </p:txBody>
      </p:sp>
    </p:spTree>
    <p:extLst>
      <p:ext uri="{BB962C8B-B14F-4D97-AF65-F5344CB8AC3E}">
        <p14:creationId xmlns:p14="http://schemas.microsoft.com/office/powerpoint/2010/main" val="2961947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8801555-A271-5711-DCA8-961EC714A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80" y="0"/>
            <a:ext cx="11445240" cy="685800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22225">
            <a:solidFill>
              <a:srgbClr val="4F81BD"/>
            </a:solidFill>
            <a:miter lim="800000"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 </a:t>
            </a:r>
            <a:r>
              <a:rPr lang="en-US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 TẬP SỐ 1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20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 và tên HS:</a:t>
            </a:r>
            <a:r>
              <a:rPr lang="vi-VN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……………..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 vụ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Tóm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tắt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VB “Con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SGK/89,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bằng cách trả lời vào cột bên phải các câu hỏi ở cột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trái.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600"/>
              </a:spcBef>
              <a:spcAft>
                <a:spcPts val="0"/>
              </a:spcAft>
            </a:pPr>
            <a:r>
              <a:rPr lang="vi-VN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 điểm/ yêu cầu của kiểu bài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Tóm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tắt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“Con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(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Thu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Hương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NV6, t2)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Giới thiệu được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tóm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tắt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……………………………………………………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VB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tóm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tắt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…………………………………………………….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VB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………………………………………………………..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tin: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“Con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…………………………………………………………………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18466-890A-62BF-9E66-C3934F6F3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056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25E8806-BFDA-3501-CEB0-C1782ED9C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" y="91440"/>
            <a:ext cx="11541760" cy="676656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 w="22225">
            <a:solidFill>
              <a:srgbClr val="4F81BD"/>
            </a:solidFill>
            <a:miter lim="800000"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24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 </a:t>
            </a:r>
            <a:r>
              <a:rPr lang="en-US" sz="24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 TẬP SỐ 2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24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 và tên HS:</a:t>
            </a:r>
            <a:r>
              <a:rPr lang="vi-VN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……………..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vi-VN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Nhiệm vụ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đoạn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(150 - 200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tóm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tắt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VB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truyện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ngắn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thích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Đặc điểm/ yêu cầu của kiểu bài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6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Tóm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tắt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bản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chọn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tóm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tắt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Nêu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tóm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tắt</a:t>
            </a:r>
            <a:endParaRPr lang="en-US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……………………………………………………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dài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VB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tóm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tắt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bao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nhiêu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chữ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…………………………………………………….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VB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gốc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tóm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tắt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………………………………………………………..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tin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tóm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tắt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bối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cảnh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kiện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(VB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truyện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);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chứng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cứ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(VB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………………………………………………………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……………………………………………………………………………………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……………………………………………………………………………………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vi-VN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523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50A66F8-1F92-615A-CE8B-06F6E6C0B2D1}"/>
              </a:ext>
            </a:extLst>
          </p:cNvPr>
          <p:cNvSpPr/>
          <p:nvPr/>
        </p:nvSpPr>
        <p:spPr>
          <a:xfrm>
            <a:off x="542925" y="635000"/>
            <a:ext cx="10829925" cy="5713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noProof="1"/>
          </a:p>
        </p:txBody>
      </p:sp>
      <p:sp>
        <p:nvSpPr>
          <p:cNvPr id="7170" name="Title 1">
            <a:extLst>
              <a:ext uri="{FF2B5EF4-FFF2-40B4-BE49-F238E27FC236}">
                <a16:creationId xmlns:a16="http://schemas.microsoft.com/office/drawing/2014/main" id="{A0AD11AA-7D04-432C-155C-F9FDDC19F0B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A12F5E2E-0B5E-92AB-A515-8C4A925C70F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Rounded Rectangle 2">
            <a:extLst>
              <a:ext uri="{FF2B5EF4-FFF2-40B4-BE49-F238E27FC236}">
                <a16:creationId xmlns:a16="http://schemas.microsoft.com/office/drawing/2014/main" id="{9D3B5D83-7B77-6030-F989-55A46C4F2404}"/>
              </a:ext>
            </a:extLst>
          </p:cNvPr>
          <p:cNvSpPr/>
          <p:nvPr/>
        </p:nvSpPr>
        <p:spPr>
          <a:xfrm>
            <a:off x="3311525" y="1774825"/>
            <a:ext cx="5568950" cy="3308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12B2F36E-8EEA-FD8B-D130-7ABF212A7A39}"/>
              </a:ext>
            </a:extLst>
          </p:cNvPr>
          <p:cNvSpPr txBox="1"/>
          <p:nvPr/>
        </p:nvSpPr>
        <p:spPr>
          <a:xfrm>
            <a:off x="330200" y="355600"/>
            <a:ext cx="11576050" cy="60706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altLang="zh-CN" sz="2000" b="1" dirty="0" err="1">
                <a:solidFill>
                  <a:srgbClr val="FF0000"/>
                </a:solidFill>
                <a:sym typeface="Times New Roman" panose="02020603050405020304" pitchFamily="18" charset="0"/>
              </a:rPr>
              <a:t>Tóm</a:t>
            </a:r>
            <a:r>
              <a:rPr lang="en-US" altLang="zh-CN" sz="2000" b="1" dirty="0">
                <a:solidFill>
                  <a:srgbClr val="FF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sym typeface="Times New Roman" panose="02020603050405020304" pitchFamily="18" charset="0"/>
              </a:rPr>
              <a:t>tắt</a:t>
            </a:r>
            <a:r>
              <a:rPr lang="en-US" altLang="zh-CN" sz="2000" b="1" dirty="0">
                <a:solidFill>
                  <a:srgbClr val="FF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sym typeface="Times New Roman" panose="02020603050405020304" pitchFamily="18" charset="0"/>
              </a:rPr>
              <a:t>văn</a:t>
            </a:r>
            <a:r>
              <a:rPr lang="en-US" altLang="zh-CN" sz="2000" b="1" dirty="0">
                <a:solidFill>
                  <a:srgbClr val="FF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sym typeface="Times New Roman" panose="02020603050405020304" pitchFamily="18" charset="0"/>
              </a:rPr>
              <a:t>bản</a:t>
            </a:r>
            <a:r>
              <a:rPr lang="en-US" altLang="zh-CN" sz="2000" b="1" dirty="0">
                <a:solidFill>
                  <a:srgbClr val="FF0000"/>
                </a:solidFill>
                <a:sym typeface="Times New Roman" panose="02020603050405020304" pitchFamily="18" charset="0"/>
              </a:rPr>
              <a:t> TRUYỆN</a:t>
            </a:r>
          </a:p>
          <a:p>
            <a:pPr algn="ctr"/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 </a:t>
            </a:r>
          </a:p>
          <a:p>
            <a:pPr algn="ctr"/>
            <a:r>
              <a:rPr lang="en-US" altLang="zh-CN" sz="2000" b="1" dirty="0" err="1">
                <a:solidFill>
                  <a:srgbClr val="000000"/>
                </a:solidFill>
                <a:sym typeface="Times New Roman" panose="02020603050405020304" pitchFamily="18" charset="0"/>
              </a:rPr>
              <a:t>Nội</a:t>
            </a:r>
            <a:r>
              <a:rPr lang="en-US" altLang="zh-CN" sz="2000" b="1" dirty="0">
                <a:solidFill>
                  <a:srgbClr val="000000"/>
                </a:solidFill>
                <a:sym typeface="Times New Roman" panose="02020603050405020304" pitchFamily="18" charset="0"/>
              </a:rPr>
              <a:t> dung </a:t>
            </a:r>
            <a:r>
              <a:rPr lang="en-US" altLang="zh-CN" sz="2000" b="1" dirty="0" err="1">
                <a:solidFill>
                  <a:srgbClr val="000000"/>
                </a:solidFill>
                <a:sym typeface="Times New Roman" panose="02020603050405020304" pitchFamily="18" charset="0"/>
              </a:rPr>
              <a:t>chính</a:t>
            </a:r>
            <a:r>
              <a:rPr lang="en-US" altLang="zh-CN" sz="2000" b="1" dirty="0">
                <a:solidFill>
                  <a:srgbClr val="000000"/>
                </a:solidFill>
                <a:sym typeface="Times New Roman" panose="02020603050405020304" pitchFamily="18" charset="0"/>
              </a:rPr>
              <a:t>: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……………………………………………………………………………………………………………….</a:t>
            </a:r>
          </a:p>
          <a:p>
            <a:pPr algn="ctr"/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….…………………………………………………………………………………………………………………………………….</a:t>
            </a:r>
          </a:p>
          <a:p>
            <a:pPr algn="ctr"/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 </a:t>
            </a:r>
          </a:p>
          <a:p>
            <a:pPr algn="ctr"/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Sự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việc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1:…………………………………………………………………………………………………………..</a:t>
            </a:r>
          </a:p>
          <a:p>
            <a:pPr algn="ctr"/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 </a:t>
            </a:r>
          </a:p>
          <a:p>
            <a:pPr algn="ctr"/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Sự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việc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2:…………………………………………………………………………………………………………..</a:t>
            </a:r>
          </a:p>
          <a:p>
            <a:pPr algn="ctr"/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 </a:t>
            </a:r>
          </a:p>
          <a:p>
            <a:pPr algn="ctr"/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Sự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việc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3:…………………………………………………………………………………………………………..</a:t>
            </a:r>
          </a:p>
          <a:p>
            <a:pPr algn="ctr"/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 </a:t>
            </a:r>
          </a:p>
          <a:p>
            <a:pPr algn="ctr"/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Sự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việc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4:…………………………………………………………………………………………………………..</a:t>
            </a:r>
          </a:p>
          <a:p>
            <a:pPr algn="ctr"/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 </a:t>
            </a:r>
          </a:p>
          <a:p>
            <a:pPr algn="ctr"/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Sự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dirty="0" err="1">
                <a:solidFill>
                  <a:srgbClr val="000000"/>
                </a:solidFill>
                <a:sym typeface="Times New Roman" panose="02020603050405020304" pitchFamily="18" charset="0"/>
              </a:rPr>
              <a:t>việc</a:t>
            </a:r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 5:…………………………………………………………………………………………………………..</a:t>
            </a:r>
          </a:p>
          <a:p>
            <a:pPr algn="ctr"/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…………………………………………………………………………………………………………..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397E7F67-F621-7723-CB3A-1CE68CB6ACB6}"/>
              </a:ext>
            </a:extLst>
          </p:cNvPr>
          <p:cNvSpPr/>
          <p:nvPr/>
        </p:nvSpPr>
        <p:spPr>
          <a:xfrm>
            <a:off x="6003925" y="820738"/>
            <a:ext cx="76200" cy="2159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noProof="1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517541C4-F15F-2823-5AC6-04E4571036EB}"/>
              </a:ext>
            </a:extLst>
          </p:cNvPr>
          <p:cNvSpPr/>
          <p:nvPr/>
        </p:nvSpPr>
        <p:spPr>
          <a:xfrm>
            <a:off x="5999163" y="1679575"/>
            <a:ext cx="107950" cy="269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noProof="1"/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89CCEC6C-92EF-DA91-27D4-C3CD51515497}"/>
              </a:ext>
            </a:extLst>
          </p:cNvPr>
          <p:cNvSpPr/>
          <p:nvPr/>
        </p:nvSpPr>
        <p:spPr>
          <a:xfrm>
            <a:off x="5981700" y="2312988"/>
            <a:ext cx="76200" cy="2476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noProof="1"/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1BDF8E96-26AF-DBDE-A894-37BD59C309DA}"/>
              </a:ext>
            </a:extLst>
          </p:cNvPr>
          <p:cNvSpPr/>
          <p:nvPr/>
        </p:nvSpPr>
        <p:spPr>
          <a:xfrm>
            <a:off x="6069013" y="4238625"/>
            <a:ext cx="74612" cy="2476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noProof="1"/>
          </a:p>
        </p:txBody>
      </p:sp>
      <p:sp>
        <p:nvSpPr>
          <p:cNvPr id="13" name="Down Arrow 12">
            <a:extLst>
              <a:ext uri="{FF2B5EF4-FFF2-40B4-BE49-F238E27FC236}">
                <a16:creationId xmlns:a16="http://schemas.microsoft.com/office/drawing/2014/main" id="{B349F393-4D3A-975F-8206-BE54F5B1941F}"/>
              </a:ext>
            </a:extLst>
          </p:cNvPr>
          <p:cNvSpPr/>
          <p:nvPr/>
        </p:nvSpPr>
        <p:spPr>
          <a:xfrm>
            <a:off x="6007100" y="3008313"/>
            <a:ext cx="76200" cy="2492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noProof="1"/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10C96601-1928-541F-AAC1-FC2A83094F43}"/>
              </a:ext>
            </a:extLst>
          </p:cNvPr>
          <p:cNvSpPr/>
          <p:nvPr/>
        </p:nvSpPr>
        <p:spPr>
          <a:xfrm>
            <a:off x="6032500" y="3613150"/>
            <a:ext cx="76200" cy="2476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noProof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50A66F8-1F92-615A-CE8B-06F6E6C0B2D1}"/>
              </a:ext>
            </a:extLst>
          </p:cNvPr>
          <p:cNvSpPr/>
          <p:nvPr/>
        </p:nvSpPr>
        <p:spPr>
          <a:xfrm>
            <a:off x="542925" y="635000"/>
            <a:ext cx="10829925" cy="5713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en-US" noProof="1"/>
          </a:p>
        </p:txBody>
      </p:sp>
      <p:sp>
        <p:nvSpPr>
          <p:cNvPr id="7170" name="Title 1">
            <a:extLst>
              <a:ext uri="{FF2B5EF4-FFF2-40B4-BE49-F238E27FC236}">
                <a16:creationId xmlns:a16="http://schemas.microsoft.com/office/drawing/2014/main" id="{A0AD11AA-7D04-432C-155C-F9FDDC19F0B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A12F5E2E-0B5E-92AB-A515-8C4A925C70F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Rounded Rectangle 2">
            <a:extLst>
              <a:ext uri="{FF2B5EF4-FFF2-40B4-BE49-F238E27FC236}">
                <a16:creationId xmlns:a16="http://schemas.microsoft.com/office/drawing/2014/main" id="{9D3B5D83-7B77-6030-F989-55A46C4F2404}"/>
              </a:ext>
            </a:extLst>
          </p:cNvPr>
          <p:cNvSpPr/>
          <p:nvPr/>
        </p:nvSpPr>
        <p:spPr>
          <a:xfrm>
            <a:off x="3311525" y="1774825"/>
            <a:ext cx="5568950" cy="33083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12B2F36E-8EEA-FD8B-D130-7ABF212A7A39}"/>
              </a:ext>
            </a:extLst>
          </p:cNvPr>
          <p:cNvSpPr txBox="1"/>
          <p:nvPr/>
        </p:nvSpPr>
        <p:spPr>
          <a:xfrm>
            <a:off x="109378" y="0"/>
            <a:ext cx="11778298" cy="652272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altLang="zh-CN" sz="2000" b="1" dirty="0" err="1">
                <a:solidFill>
                  <a:srgbClr val="FF0000"/>
                </a:solidFill>
                <a:sym typeface="Times New Roman" panose="02020603050405020304" pitchFamily="18" charset="0"/>
              </a:rPr>
              <a:t>Tóm</a:t>
            </a:r>
            <a:r>
              <a:rPr lang="en-US" altLang="zh-CN" sz="2000" b="1" dirty="0">
                <a:solidFill>
                  <a:srgbClr val="FF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sym typeface="Times New Roman" panose="02020603050405020304" pitchFamily="18" charset="0"/>
              </a:rPr>
              <a:t>tắt</a:t>
            </a:r>
            <a:r>
              <a:rPr lang="en-US" altLang="zh-CN" sz="2000" b="1" dirty="0">
                <a:solidFill>
                  <a:srgbClr val="FF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sym typeface="Times New Roman" panose="02020603050405020304" pitchFamily="18" charset="0"/>
              </a:rPr>
              <a:t>văn</a:t>
            </a:r>
            <a:r>
              <a:rPr lang="en-US" altLang="zh-CN" sz="2000" b="1" dirty="0">
                <a:solidFill>
                  <a:srgbClr val="FF0000"/>
                </a:solidFill>
                <a:sym typeface="Times New Roman" panose="02020603050405020304" pitchFamily="18" charset="0"/>
              </a:rPr>
              <a:t> </a:t>
            </a:r>
            <a:r>
              <a:rPr lang="en-US" altLang="zh-CN" sz="2000" b="1" dirty="0" err="1">
                <a:solidFill>
                  <a:srgbClr val="FF0000"/>
                </a:solidFill>
                <a:sym typeface="Times New Roman" panose="02020603050405020304" pitchFamily="18" charset="0"/>
              </a:rPr>
              <a:t>bản</a:t>
            </a:r>
            <a:r>
              <a:rPr lang="en-US" altLang="zh-CN" sz="2000" b="1" dirty="0">
                <a:solidFill>
                  <a:srgbClr val="FF0000"/>
                </a:solidFill>
                <a:sym typeface="Times New Roman" panose="02020603050405020304" pitchFamily="18" charset="0"/>
              </a:rPr>
              <a:t> NGHỊ LUẬN</a:t>
            </a:r>
          </a:p>
          <a:p>
            <a:pPr algn="ctr"/>
            <a:r>
              <a:rPr lang="en-US" altLang="zh-CN" sz="2000" dirty="0">
                <a:solidFill>
                  <a:srgbClr val="000000"/>
                </a:solidFill>
                <a:sym typeface="Times New Roman" panose="02020603050405020304" pitchFamily="18" charset="0"/>
              </a:rPr>
              <a:t> 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7BBBEA8-56EB-5289-D9EA-9495445F743E}"/>
              </a:ext>
            </a:extLst>
          </p:cNvPr>
          <p:cNvGrpSpPr/>
          <p:nvPr/>
        </p:nvGrpSpPr>
        <p:grpSpPr>
          <a:xfrm>
            <a:off x="693489" y="580937"/>
            <a:ext cx="10805021" cy="5696125"/>
            <a:chOff x="0" y="0"/>
            <a:chExt cx="6493510" cy="4064000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6345AE77-5A9B-D940-947B-7BF4CD5AF0B1}"/>
                </a:ext>
              </a:extLst>
            </p:cNvPr>
            <p:cNvSpPr/>
            <p:nvPr/>
          </p:nvSpPr>
          <p:spPr>
            <a:xfrm>
              <a:off x="0" y="0"/>
              <a:ext cx="6493510" cy="4064000"/>
            </a:xfrm>
            <a:prstGeom prst="roundRect">
              <a:avLst>
                <a:gd name="adj" fmla="val 3959"/>
              </a:avLst>
            </a:prstGeom>
            <a:solidFill>
              <a:srgbClr val="70AD47">
                <a:lumMod val="20000"/>
                <a:lumOff val="8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F0484AB5-F879-996A-1DB1-F71310647E89}"/>
                </a:ext>
              </a:extLst>
            </p:cNvPr>
            <p:cNvGrpSpPr/>
            <p:nvPr/>
          </p:nvGrpSpPr>
          <p:grpSpPr>
            <a:xfrm>
              <a:off x="143933" y="203200"/>
              <a:ext cx="6121188" cy="3682576"/>
              <a:chOff x="0" y="0"/>
              <a:chExt cx="6121188" cy="3682576"/>
            </a:xfrm>
          </p:grpSpPr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BDF26118-1775-3B56-6300-8D382DDD2FA7}"/>
                  </a:ext>
                </a:extLst>
              </p:cNvPr>
              <p:cNvSpPr/>
              <p:nvPr/>
            </p:nvSpPr>
            <p:spPr>
              <a:xfrm>
                <a:off x="1921933" y="0"/>
                <a:ext cx="2186354" cy="661915"/>
              </a:xfrm>
              <a:prstGeom prst="roundRect">
                <a:avLst/>
              </a:prstGeom>
              <a:solidFill>
                <a:srgbClr val="E7A8EA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Ý KIẾN</a:t>
                </a: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….</a:t>
                </a: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A3FEEEF7-5141-EDD4-ECCB-80029183FB18}"/>
                  </a:ext>
                </a:extLst>
              </p:cNvPr>
              <p:cNvSpPr/>
              <p:nvPr/>
            </p:nvSpPr>
            <p:spPr>
              <a:xfrm>
                <a:off x="16933" y="948266"/>
                <a:ext cx="1851025" cy="855345"/>
              </a:xfrm>
              <a:prstGeom prst="roundRect">
                <a:avLst/>
              </a:prstGeom>
              <a:solidFill>
                <a:srgbClr val="ED7D31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Lí lẽ 1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 Light" panose="020F03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8C3B5DCA-AA51-A7C7-3460-4C66A212899A}"/>
                  </a:ext>
                </a:extLst>
              </p:cNvPr>
              <p:cNvSpPr/>
              <p:nvPr/>
            </p:nvSpPr>
            <p:spPr>
              <a:xfrm>
                <a:off x="2065867" y="956733"/>
                <a:ext cx="1851660" cy="848995"/>
              </a:xfrm>
              <a:prstGeom prst="roundRect">
                <a:avLst/>
              </a:prstGeom>
              <a:solidFill>
                <a:srgbClr val="ED7D31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Lí lẽ 2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832BF4C3-E57A-A04B-77E1-E6B1CD9016FA}"/>
                  </a:ext>
                </a:extLst>
              </p:cNvPr>
              <p:cNvSpPr/>
              <p:nvPr/>
            </p:nvSpPr>
            <p:spPr>
              <a:xfrm>
                <a:off x="4106333" y="948266"/>
                <a:ext cx="1851660" cy="855345"/>
              </a:xfrm>
              <a:prstGeom prst="roundRect">
                <a:avLst/>
              </a:prstGeom>
              <a:solidFill>
                <a:srgbClr val="ED7D31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Lí lẽ 3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CDD8E97E-5C49-4E4A-6E5A-A81F216924D8}"/>
                  </a:ext>
                </a:extLst>
              </p:cNvPr>
              <p:cNvSpPr/>
              <p:nvPr/>
            </p:nvSpPr>
            <p:spPr>
              <a:xfrm>
                <a:off x="0" y="2235200"/>
                <a:ext cx="1851025" cy="1438910"/>
              </a:xfrm>
              <a:prstGeom prst="roundRect">
                <a:avLst/>
              </a:prstGeom>
              <a:solidFill>
                <a:srgbClr val="5B9BD5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Bằng chứng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F5BB6193-5689-B4DE-3729-18C6C14929D2}"/>
                  </a:ext>
                </a:extLst>
              </p:cNvPr>
              <p:cNvSpPr/>
              <p:nvPr/>
            </p:nvSpPr>
            <p:spPr>
              <a:xfrm>
                <a:off x="2032000" y="2243666"/>
                <a:ext cx="1964055" cy="1438910"/>
              </a:xfrm>
              <a:prstGeom prst="roundRect">
                <a:avLst/>
              </a:prstGeom>
              <a:solidFill>
                <a:srgbClr val="5B9BD5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Bằng chứng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0C278410-1E50-1043-A0F4-83F63557CAC7}"/>
                  </a:ext>
                </a:extLst>
              </p:cNvPr>
              <p:cNvSpPr/>
              <p:nvPr/>
            </p:nvSpPr>
            <p:spPr>
              <a:xfrm>
                <a:off x="4157133" y="2226733"/>
                <a:ext cx="1964055" cy="1438910"/>
              </a:xfrm>
              <a:prstGeom prst="roundRect">
                <a:avLst/>
              </a:prstGeom>
              <a:solidFill>
                <a:srgbClr val="5B9BD5">
                  <a:lumMod val="20000"/>
                  <a:lumOff val="8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Bằng chứng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….</a:t>
                </a: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A8CF23D-2DD3-4582-D794-5030582F5B5A}"/>
                  </a:ext>
                </a:extLst>
              </p:cNvPr>
              <p:cNvCxnSpPr/>
              <p:nvPr/>
            </p:nvCxnSpPr>
            <p:spPr>
              <a:xfrm flipH="1">
                <a:off x="939800" y="660400"/>
                <a:ext cx="2040467" cy="286596"/>
              </a:xfrm>
              <a:prstGeom prst="lin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ysDot"/>
                <a:miter lim="800000"/>
              </a:ln>
              <a:effectLst/>
            </p:spPr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39D53782-E172-C087-341F-691F5E5BEF85}"/>
                  </a:ext>
                </a:extLst>
              </p:cNvPr>
              <p:cNvCxnSpPr/>
              <p:nvPr/>
            </p:nvCxnSpPr>
            <p:spPr>
              <a:xfrm>
                <a:off x="2980267" y="660400"/>
                <a:ext cx="0" cy="295063"/>
              </a:xfrm>
              <a:prstGeom prst="lin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ysDot"/>
                <a:miter lim="800000"/>
              </a:ln>
              <a:effectLst/>
            </p:spPr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B93B9F6F-D621-06BA-DD1E-105F58C3DB63}"/>
                  </a:ext>
                </a:extLst>
              </p:cNvPr>
              <p:cNvCxnSpPr/>
              <p:nvPr/>
            </p:nvCxnSpPr>
            <p:spPr>
              <a:xfrm>
                <a:off x="2980267" y="660400"/>
                <a:ext cx="2108412" cy="285115"/>
              </a:xfrm>
              <a:prstGeom prst="lin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ysDot"/>
                <a:miter lim="800000"/>
              </a:ln>
              <a:effectLst/>
            </p:spPr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539AA276-F9E7-51F7-88F1-1945B9C3C621}"/>
                  </a:ext>
                </a:extLst>
              </p:cNvPr>
              <p:cNvCxnSpPr/>
              <p:nvPr/>
            </p:nvCxnSpPr>
            <p:spPr>
              <a:xfrm>
                <a:off x="889000" y="1803400"/>
                <a:ext cx="0" cy="440055"/>
              </a:xfrm>
              <a:prstGeom prst="lin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ysDot"/>
                <a:miter lim="800000"/>
              </a:ln>
              <a:effectLst/>
            </p:spPr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97409721-F909-ECE0-528B-779BB0B2EEF5}"/>
                  </a:ext>
                </a:extLst>
              </p:cNvPr>
              <p:cNvCxnSpPr/>
              <p:nvPr/>
            </p:nvCxnSpPr>
            <p:spPr>
              <a:xfrm>
                <a:off x="3048000" y="1803400"/>
                <a:ext cx="0" cy="440266"/>
              </a:xfrm>
              <a:prstGeom prst="lin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ysDot"/>
                <a:miter lim="800000"/>
              </a:ln>
              <a:effectLst/>
            </p:spPr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C825460-AED3-ED68-CAD4-6C5F053AD7AD}"/>
                  </a:ext>
                </a:extLst>
              </p:cNvPr>
              <p:cNvCxnSpPr/>
              <p:nvPr/>
            </p:nvCxnSpPr>
            <p:spPr>
              <a:xfrm>
                <a:off x="5130800" y="1803400"/>
                <a:ext cx="0" cy="406400"/>
              </a:xfrm>
              <a:prstGeom prst="line">
                <a:avLst/>
              </a:prstGeom>
              <a:noFill/>
              <a:ln w="12700" cap="flat" cmpd="sng" algn="ctr">
                <a:solidFill>
                  <a:sysClr val="windowText" lastClr="000000"/>
                </a:solidFill>
                <a:prstDash val="sysDot"/>
                <a:miter lim="800000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1016260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02C6F6A-77AD-6C7F-2108-E80E806533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769863"/>
              </p:ext>
            </p:extLst>
          </p:nvPr>
        </p:nvGraphicFramePr>
        <p:xfrm>
          <a:off x="650240" y="1188720"/>
          <a:ext cx="10693400" cy="513746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819598">
                  <a:extLst>
                    <a:ext uri="{9D8B030D-6E8A-4147-A177-3AD203B41FA5}">
                      <a16:colId xmlns:a16="http://schemas.microsoft.com/office/drawing/2014/main" val="2125817278"/>
                    </a:ext>
                  </a:extLst>
                </a:gridCol>
                <a:gridCol w="1945889">
                  <a:extLst>
                    <a:ext uri="{9D8B030D-6E8A-4147-A177-3AD203B41FA5}">
                      <a16:colId xmlns:a16="http://schemas.microsoft.com/office/drawing/2014/main" val="2957310287"/>
                    </a:ext>
                  </a:extLst>
                </a:gridCol>
                <a:gridCol w="1927913">
                  <a:extLst>
                    <a:ext uri="{9D8B030D-6E8A-4147-A177-3AD203B41FA5}">
                      <a16:colId xmlns:a16="http://schemas.microsoft.com/office/drawing/2014/main" val="689563159"/>
                    </a:ext>
                  </a:extLst>
                </a:gridCol>
              </a:tblGrid>
              <a:tr h="1016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1929373"/>
                  </a:ext>
                </a:extLst>
              </a:tr>
              <a:tr h="9329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nhan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VB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tóm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tắt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886396"/>
                  </a:ext>
                </a:extLst>
              </a:tr>
              <a:tr h="13225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ngắn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gọn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VB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426374"/>
                  </a:ext>
                </a:extLst>
              </a:tr>
              <a:tr h="9329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595411"/>
                  </a:ext>
                </a:extLst>
              </a:tr>
              <a:tr h="9329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 bảo yêu cầu về độ dài của đoạn văn</a:t>
                      </a:r>
                      <a:endParaRPr lang="en-US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161102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A684142-CA4D-C040-7B04-394979807C9B}"/>
              </a:ext>
            </a:extLst>
          </p:cNvPr>
          <p:cNvSpPr txBox="1"/>
          <p:nvPr/>
        </p:nvSpPr>
        <p:spPr>
          <a:xfrm>
            <a:off x="1361440" y="458908"/>
            <a:ext cx="94691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BẢNG KIỂM 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 VĂN TÓM TẮT VĂN BẢN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543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307</Words>
  <Application>Microsoft Office PowerPoint</Application>
  <PresentationFormat>Widescreen</PresentationFormat>
  <Paragraphs>84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等线</vt:lpstr>
      <vt:lpstr>等线 Light</vt:lpstr>
      <vt:lpstr>.VnTime</vt:lpstr>
      <vt:lpstr>Algerian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lê huyền</dc:creator>
  <cp:lastModifiedBy>VAN</cp:lastModifiedBy>
  <cp:revision>8</cp:revision>
  <dcterms:created xsi:type="dcterms:W3CDTF">2022-06-26T14:57:59Z</dcterms:created>
  <dcterms:modified xsi:type="dcterms:W3CDTF">2023-03-17T02:55:31Z</dcterms:modified>
</cp:coreProperties>
</file>