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1"/>
  </p:notesMasterIdLst>
  <p:sldIdLst>
    <p:sldId id="400" r:id="rId3"/>
    <p:sldId id="256" r:id="rId4"/>
    <p:sldId id="381" r:id="rId5"/>
    <p:sldId id="397" r:id="rId6"/>
    <p:sldId id="407" r:id="rId7"/>
    <p:sldId id="401" r:id="rId8"/>
    <p:sldId id="383" r:id="rId9"/>
    <p:sldId id="402" r:id="rId10"/>
    <p:sldId id="404" r:id="rId11"/>
    <p:sldId id="405" r:id="rId12"/>
    <p:sldId id="408" r:id="rId13"/>
    <p:sldId id="388" r:id="rId14"/>
    <p:sldId id="406" r:id="rId15"/>
    <p:sldId id="390" r:id="rId16"/>
    <p:sldId id="393" r:id="rId17"/>
    <p:sldId id="392" r:id="rId18"/>
    <p:sldId id="394" r:id="rId19"/>
    <p:sldId id="3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66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38C94-CDAE-4EFA-A71E-BA24E0DC4BB9}" type="datetimeFigureOut">
              <a:rPr lang="en-US" smtClean="0"/>
              <a:pPr/>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DDF78-97F8-4F7E-9FC0-414BED6A3F5A}" type="slidenum">
              <a:rPr lang="en-US" smtClean="0"/>
              <a:pPr/>
              <a:t>‹#›</a:t>
            </a:fld>
            <a:endParaRPr lang="en-US"/>
          </a:p>
        </p:txBody>
      </p:sp>
    </p:spTree>
    <p:extLst>
      <p:ext uri="{BB962C8B-B14F-4D97-AF65-F5344CB8AC3E}">
        <p14:creationId xmlns:p14="http://schemas.microsoft.com/office/powerpoint/2010/main" xmlns="" val="83061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2BC0A-3326-450A-BB57-5F75E9111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496B759-2D65-44F8-9DB9-8DB3E3A49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80A947-BEAB-4D34-8FB1-204268AEBF70}"/>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6732F9B3-111E-4918-8A5B-649E36E57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10B95D-64AB-4AF1-87D2-34490DD6E756}"/>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7058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9DEB1-90EF-4CA3-98FA-465A2B196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305464E-A024-4290-9730-E2157BE0F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F8E057-F035-46D1-8510-34DAEB7E0639}"/>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7D01CA79-6336-4655-A0EE-6EC19FA37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C4579E-DD2F-4170-A779-81D0FF6A7BFA}"/>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361438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8E08E3-7F64-443A-B66A-0806DA3D9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8A14D49-9BBD-4CE6-827E-BD3C792F22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16D35-2384-47BD-B778-7174691C8D6E}"/>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1564FBD9-2C30-461D-89BE-00AAFFA6C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B2DBD2-BBC0-481C-94BD-A64CD8915CD9}"/>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82706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83FB4-50E5-46EA-81E6-F177C7EDD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1C3317B-E6CA-4A4F-AB6C-C888AF2409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CDD4B28-FC86-404A-9D2A-C78ED473C8F0}"/>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C59336F4-64DB-432A-BAD6-2C082ABE8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B22C88-D87B-43AD-95AA-2B5DF72F96F1}"/>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333369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727C2-1D1F-4FDD-9700-F788460DE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CE7097F-E9E9-4806-BB8C-08396ACCB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D8FBAD-E3B7-4185-99C0-AE283F0281DB}"/>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7B50271F-9667-489D-8600-ED1B96B0D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0634A7-71B5-4774-B5DB-0C82B508F7EA}"/>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54334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93FC3-9845-4E5D-B96B-DCDF1035F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A7817E0-8175-496D-B5F9-F3111BBF4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9A0AC2-4333-43C3-87C5-368AB356E4FA}"/>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7C0D909A-6902-4870-9619-66377DAF5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66BCB9-B1EC-4675-8AF0-BE877B42D057}"/>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4283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DE44A-2BD2-4756-A3E7-9922C0B35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3D7C8F-7A64-47FC-AAAD-D4E905F45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CC5958E-BA6E-4554-9A55-9C1A02FB5E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9B58C7-6C1D-4629-8DC9-DDF24793B91F}"/>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6" name="Footer Placeholder 5">
            <a:extLst>
              <a:ext uri="{FF2B5EF4-FFF2-40B4-BE49-F238E27FC236}">
                <a16:creationId xmlns:a16="http://schemas.microsoft.com/office/drawing/2014/main" xmlns="" id="{9D0C5B39-0408-4937-890A-29E7CFCC4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BA8884-E4F2-49E6-8869-2C565425EA0F}"/>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45605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8471E-B5A6-45D4-90FE-95E069CDA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C22DF1B-D9A1-4ABC-8042-C915DBE11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FC16B-DD8C-40CE-9AEB-C2786866E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3FDB7D9-102B-431F-A3F4-4518A87DF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6A553E-EBED-4FE4-BBC5-5808600FA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62A94F-76E6-4D03-B2B7-96C6774713AC}"/>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8" name="Footer Placeholder 7">
            <a:extLst>
              <a:ext uri="{FF2B5EF4-FFF2-40B4-BE49-F238E27FC236}">
                <a16:creationId xmlns:a16="http://schemas.microsoft.com/office/drawing/2014/main" xmlns="" id="{D6AF67F4-B3E4-4A97-84E9-A67EF5A7D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A4F595-DEB9-4A7C-9699-0DC58274C396}"/>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22475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C5248-9B6E-41BE-A851-73AFB76A2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A692B4-2A2E-4737-A1DE-14423DDA485D}"/>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4" name="Footer Placeholder 3">
            <a:extLst>
              <a:ext uri="{FF2B5EF4-FFF2-40B4-BE49-F238E27FC236}">
                <a16:creationId xmlns:a16="http://schemas.microsoft.com/office/drawing/2014/main" xmlns="" id="{BCC425EB-4514-49FC-A429-3C9BEFC0C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699EF36-F471-4807-96A1-C74BCF371A54}"/>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230867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3BFF95-9F81-46A9-8550-D92CCB749FB8}"/>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3" name="Footer Placeholder 2">
            <a:extLst>
              <a:ext uri="{FF2B5EF4-FFF2-40B4-BE49-F238E27FC236}">
                <a16:creationId xmlns:a16="http://schemas.microsoft.com/office/drawing/2014/main" xmlns="" id="{6904E63A-D121-4A8F-80BE-CB314472CE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792879-43CC-4772-B293-312B92B52D52}"/>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213563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A5EB9-F6D7-4F14-B124-09F90D4C1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10A3960-1231-4945-A87D-9312DDA93A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2AA6347-FDF5-4957-9290-0F43DD38E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6FDF9B-8614-419A-AEA7-253EA4ADC606}"/>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6" name="Footer Placeholder 5">
            <a:extLst>
              <a:ext uri="{FF2B5EF4-FFF2-40B4-BE49-F238E27FC236}">
                <a16:creationId xmlns:a16="http://schemas.microsoft.com/office/drawing/2014/main" xmlns="" id="{0A22EC8B-D6A9-45DF-93D8-5B34CC30D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7D1101-6055-4199-885E-7740FF3B17D5}"/>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9732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682CD-CD44-4529-99FE-0D5E554D7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717A83F-D714-41D8-88D3-BB70C4F6F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F1D9FE-E841-45E0-A992-BC9853964A0C}"/>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789D1E9E-B53E-41EE-AFCE-22C6E3F78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B5C932-60E6-494D-9A83-8C6F3828288C}"/>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642102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2EB62-A784-406D-9C8B-698FD1BB0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EEE541F-B44D-40B2-93A6-D480BC8989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98B1C79-FC53-4F66-B6F8-07680CBC2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88212B-4B4A-4BD6-9FB2-61FE19CE1137}"/>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6" name="Footer Placeholder 5">
            <a:extLst>
              <a:ext uri="{FF2B5EF4-FFF2-40B4-BE49-F238E27FC236}">
                <a16:creationId xmlns:a16="http://schemas.microsoft.com/office/drawing/2014/main" xmlns="" id="{B8991E88-A5B6-4A6B-959B-A0AF6F7BB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96AD09-8266-4FE0-B386-54B7D66A70A2}"/>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261566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F6C7A-BD73-42FE-AB5A-A33E5B6F17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DD063CB-BA9A-47A6-9A51-D9B52B73B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8B182D-0744-4C2E-8A90-4B7D6B880138}"/>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768EA018-A792-434B-A6BF-15F4F2A07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54FB8E-7F49-4AC2-89D9-7F1C859A70A1}"/>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81420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622193-8E08-4DBF-8AEC-476F7EE3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A099F2-AB4A-4A63-8ADA-5C9AE3B188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3E034D-1CC3-4A6A-9572-0EEB50219600}"/>
              </a:ext>
            </a:extLst>
          </p:cNvPr>
          <p:cNvSpPr>
            <a:spLocks noGrp="1"/>
          </p:cNvSpPr>
          <p:nvPr>
            <p:ph type="dt" sz="half" idx="10"/>
          </p:nvPr>
        </p:nvSpPr>
        <p:spPr/>
        <p:txBody>
          <a:body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B7DB41B0-6858-4637-87F0-9585ABB81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6E749D-113F-4D05-A997-12E55F41A60B}"/>
              </a:ext>
            </a:extLst>
          </p:cNvPr>
          <p:cNvSpPr>
            <a:spLocks noGrp="1"/>
          </p:cNvSpPr>
          <p:nvPr>
            <p:ph type="sldNum" sz="quarter" idx="12"/>
          </p:nvPr>
        </p:nvSpPr>
        <p:spPr/>
        <p:txBody>
          <a:body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375689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64CA8-D8C7-4299-B7AB-A7311A2206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EB48C8-362C-4C5E-962E-1C676FE8D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E40EC69-1EC8-455C-9486-8A803EA85D36}"/>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CB4FC8C8-8EFA-4210-A175-8E3767B65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C29B14-B735-4AA4-A56F-CF5BB8D6FDC5}"/>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280814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23EC0-D868-4C6D-B486-8AAEFBD26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8A059B-3CBA-4A20-BFA3-B77A3620B9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F04DC6-33C5-4D54-A502-8AA776581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963568D-202D-450B-BEBB-DD45B2DE9681}"/>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6" name="Footer Placeholder 5">
            <a:extLst>
              <a:ext uri="{FF2B5EF4-FFF2-40B4-BE49-F238E27FC236}">
                <a16:creationId xmlns:a16="http://schemas.microsoft.com/office/drawing/2014/main" xmlns="" id="{42543F89-6029-4B89-A1E3-2A83D126D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DFBAC6-D942-47F2-9027-167590782462}"/>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112625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A6287-D4A2-4A4C-84BC-C2B834610D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2C6644-A957-4D01-B1AC-3EEBD0712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D77FB38-2440-42EF-A231-4BA4BA1D8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28ECDFA-7803-4AA7-B36C-9C0F0EE6B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334EEE-9AFC-49E4-B958-51C099E9DC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0759DFB-B7F0-4C73-8E90-0002EB23AF18}"/>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8" name="Footer Placeholder 7">
            <a:extLst>
              <a:ext uri="{FF2B5EF4-FFF2-40B4-BE49-F238E27FC236}">
                <a16:creationId xmlns:a16="http://schemas.microsoft.com/office/drawing/2014/main" xmlns="" id="{2AF01398-1966-4072-9FCC-0194C512F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E00609-DE84-4936-BF87-75B4C290826E}"/>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1563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E403D-0DF1-4601-AF7F-2F73638915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B7A0BD-CD85-4014-9EAA-DA7BAF2F1260}"/>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4" name="Footer Placeholder 3">
            <a:extLst>
              <a:ext uri="{FF2B5EF4-FFF2-40B4-BE49-F238E27FC236}">
                <a16:creationId xmlns:a16="http://schemas.microsoft.com/office/drawing/2014/main" xmlns="" id="{38D468D6-E14F-4FEC-B896-C57FDE0D3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CCB6083-6C21-481A-B431-0609AF39AA6E}"/>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179600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591DAC-9375-4F5B-8436-4A05116ABEFE}"/>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3" name="Footer Placeholder 2">
            <a:extLst>
              <a:ext uri="{FF2B5EF4-FFF2-40B4-BE49-F238E27FC236}">
                <a16:creationId xmlns:a16="http://schemas.microsoft.com/office/drawing/2014/main" xmlns="" id="{53C6CAA2-F381-4EC3-8354-35FB2D5185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9AA9656-998A-4651-88FB-8F4A7064D316}"/>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282906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CD255-DF52-4933-9920-2ED1C861D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CA48D34-1B4D-4A2C-ABC2-B31CA5C2A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839AB1-E88D-4B1B-9D7D-C23BFB7CD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09C659-9149-48F5-9E0E-93745195AD4D}"/>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6" name="Footer Placeholder 5">
            <a:extLst>
              <a:ext uri="{FF2B5EF4-FFF2-40B4-BE49-F238E27FC236}">
                <a16:creationId xmlns:a16="http://schemas.microsoft.com/office/drawing/2014/main" xmlns="" id="{2ECEA890-CEA4-490F-BDE1-7009FF8C3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FBE20BC-D0DA-46C6-B50A-43F34479990A}"/>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105811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7354B7-F222-4282-BBC1-FE3D57FDE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6EB885-8D9E-46A3-9F95-3C3BF47D2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23B5A8-9E17-4942-AA82-11E3BF68B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85B0FB-7424-4997-B590-9B3464C2018A}"/>
              </a:ext>
            </a:extLst>
          </p:cNvPr>
          <p:cNvSpPr>
            <a:spLocks noGrp="1"/>
          </p:cNvSpPr>
          <p:nvPr>
            <p:ph type="dt" sz="half" idx="10"/>
          </p:nvPr>
        </p:nvSpPr>
        <p:spPr/>
        <p:txBody>
          <a:bodyPr/>
          <a:lstStyle/>
          <a:p>
            <a:fld id="{E2695D7C-6819-4AD8-A322-1BAA9F7F4DFB}" type="datetimeFigureOut">
              <a:rPr lang="en-US" smtClean="0"/>
              <a:pPr/>
              <a:t>9/11/2021</a:t>
            </a:fld>
            <a:endParaRPr lang="en-US"/>
          </a:p>
        </p:txBody>
      </p:sp>
      <p:sp>
        <p:nvSpPr>
          <p:cNvPr id="6" name="Footer Placeholder 5">
            <a:extLst>
              <a:ext uri="{FF2B5EF4-FFF2-40B4-BE49-F238E27FC236}">
                <a16:creationId xmlns:a16="http://schemas.microsoft.com/office/drawing/2014/main" xmlns="" id="{93E4391A-EB1F-4B76-955B-41F0177CE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C063C9-1B2D-4C60-BD1D-F215C01F570B}"/>
              </a:ext>
            </a:extLst>
          </p:cNvPr>
          <p:cNvSpPr>
            <a:spLocks noGrp="1"/>
          </p:cNvSpPr>
          <p:nvPr>
            <p:ph type="sldNum" sz="quarter" idx="12"/>
          </p:nvPr>
        </p:nvSpPr>
        <p:spPr/>
        <p:txBody>
          <a:body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297741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14BD9A-ADB3-4A2D-842B-E9BA5ABB8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30EACE7-5763-441A-896D-E69A79D26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CF70B5-627C-4A4B-85BD-38DB10498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95D7C-6819-4AD8-A322-1BAA9F7F4DFB}" type="datetimeFigureOut">
              <a:rPr lang="en-US" smtClean="0"/>
              <a:pPr/>
              <a:t>9/11/2021</a:t>
            </a:fld>
            <a:endParaRPr lang="en-US"/>
          </a:p>
        </p:txBody>
      </p:sp>
      <p:sp>
        <p:nvSpPr>
          <p:cNvPr id="5" name="Footer Placeholder 4">
            <a:extLst>
              <a:ext uri="{FF2B5EF4-FFF2-40B4-BE49-F238E27FC236}">
                <a16:creationId xmlns:a16="http://schemas.microsoft.com/office/drawing/2014/main" xmlns="" id="{8C3AEE79-D538-4A9B-A67D-FA8F7C03F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B11E1D2-9180-457F-8F66-1C0C731F66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25966-BC65-4BA6-B706-EF4566219027}" type="slidenum">
              <a:rPr lang="en-US" smtClean="0"/>
              <a:pPr/>
              <a:t>‹#›</a:t>
            </a:fld>
            <a:endParaRPr lang="en-US"/>
          </a:p>
        </p:txBody>
      </p:sp>
    </p:spTree>
    <p:extLst>
      <p:ext uri="{BB962C8B-B14F-4D97-AF65-F5344CB8AC3E}">
        <p14:creationId xmlns:p14="http://schemas.microsoft.com/office/powerpoint/2010/main" xmlns="" val="306792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B1041E-A39A-40D7-BBC8-9D2285EB1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F85A97E-D203-469F-8A4F-160F3645E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A8685-17B4-4C13-AD31-138266462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7D6DD-BF68-44D7-9125-E7E86E9D42F1}" type="datetimeFigureOut">
              <a:rPr lang="en-US" smtClean="0"/>
              <a:pPr/>
              <a:t>9/11/2021</a:t>
            </a:fld>
            <a:endParaRPr lang="en-US"/>
          </a:p>
        </p:txBody>
      </p:sp>
      <p:sp>
        <p:nvSpPr>
          <p:cNvPr id="5" name="Footer Placeholder 4">
            <a:extLst>
              <a:ext uri="{FF2B5EF4-FFF2-40B4-BE49-F238E27FC236}">
                <a16:creationId xmlns:a16="http://schemas.microsoft.com/office/drawing/2014/main" xmlns="" id="{BEB34ECB-5D57-4EF6-9B89-494B12A3D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467A350-D155-4FC3-8F1B-1376C8C22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C69D5-8E73-43BB-A3A9-24A95D55E03A}" type="slidenum">
              <a:rPr lang="en-US" smtClean="0"/>
              <a:pPr/>
              <a:t>‹#›</a:t>
            </a:fld>
            <a:endParaRPr lang="en-US"/>
          </a:p>
        </p:txBody>
      </p:sp>
    </p:spTree>
    <p:extLst>
      <p:ext uri="{BB962C8B-B14F-4D97-AF65-F5344CB8AC3E}">
        <p14:creationId xmlns:p14="http://schemas.microsoft.com/office/powerpoint/2010/main" xmlns="" val="12413348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FB9936D-A794-44C0-ACBA-68D110A4D3A5}"/>
              </a:ext>
            </a:extLst>
          </p:cNvPr>
          <p:cNvPicPr>
            <a:picLocks noChangeAspect="1"/>
          </p:cNvPicPr>
          <p:nvPr/>
        </p:nvPicPr>
        <p:blipFill>
          <a:blip r:embed="rId2">
            <a:extLst>
              <a:ext uri="{BEBA8EAE-BF5A-486C-A8C5-ECC9F3942E4B}">
                <a14:imgProps xmlns:a14="http://schemas.microsoft.com/office/drawing/2010/main" xmlns="">
                  <a14:imgLayer r:embed="rId3">
                    <a14:imgEffect>
                      <a14:saturation sat="33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2E66B94C-5BCD-4D86-8378-B142C1811C02}"/>
              </a:ext>
            </a:extLst>
          </p:cNvPr>
          <p:cNvSpPr txBox="1"/>
          <p:nvPr/>
        </p:nvSpPr>
        <p:spPr>
          <a:xfrm>
            <a:off x="691543" y="675653"/>
            <a:ext cx="10228870" cy="1569660"/>
          </a:xfrm>
          <a:prstGeom prst="rect">
            <a:avLst/>
          </a:prstGeom>
          <a:noFill/>
        </p:spPr>
        <p:txBody>
          <a:bodyPr wrap="square" rtlCol="0">
            <a:spAutoFit/>
          </a:bodyPr>
          <a:lstStyle/>
          <a:p>
            <a:pPr algn="ct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Chủ</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đề</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Tính</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thống</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nhất</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về</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chủ</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đề</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và</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bố</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cục</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của</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văn</a:t>
            </a:r>
            <a:r>
              <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 </a:t>
            </a:r>
            <a:r>
              <a:rPr lang="en-US" sz="4800" b="1" dirty="0" err="1"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rPr>
              <a:t>bản</a:t>
            </a:r>
            <a:endParaRPr lang="en-US" sz="4800" b="1" dirty="0" smtClean="0">
              <a:ln w="0"/>
              <a:solidFill>
                <a:srgbClr val="FFFF00"/>
              </a:solidFill>
              <a:effectLst>
                <a:reflection blurRad="6350" stA="53000" endA="300" endPos="35500" dir="5400000" sy="-90000" algn="bl" rotWithShape="0"/>
              </a:effectLst>
              <a:latin typeface="Times New Roman" pitchFamily="18" charset="0"/>
              <a:cs typeface="Times New Roman" pitchFamily="18" charset="0"/>
            </a:endParaRPr>
          </a:p>
        </p:txBody>
      </p:sp>
      <p:sp>
        <p:nvSpPr>
          <p:cNvPr id="7" name="TextBox 6"/>
          <p:cNvSpPr txBox="1"/>
          <p:nvPr/>
        </p:nvSpPr>
        <p:spPr>
          <a:xfrm>
            <a:off x="1685925" y="2517631"/>
            <a:ext cx="8586788" cy="1600438"/>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endPar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endParaRPr>
          </a:p>
          <a:p>
            <a:r>
              <a:rPr lang="en-US" sz="4000" i="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i="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Nguyên</a:t>
            </a:r>
            <a:r>
              <a:rPr lang="en-US" sz="4000" i="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i="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Hồng</a:t>
            </a:r>
            <a:r>
              <a:rPr lang="en-US" sz="4000" i="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i="1"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Tree>
    <p:extLst>
      <p:ext uri="{BB962C8B-B14F-4D97-AF65-F5344CB8AC3E}">
        <p14:creationId xmlns:p14="http://schemas.microsoft.com/office/powerpoint/2010/main" xmlns="" val="273372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F2AAE000-CE18-4D2A-8DD2-A872F5230772}"/>
              </a:ext>
            </a:extLst>
          </p:cNvPr>
          <p:cNvGraphicFramePr>
            <a:graphicFrameLocks noGrp="1"/>
          </p:cNvGraphicFramePr>
          <p:nvPr>
            <p:extLst>
              <p:ext uri="{D42A27DB-BD31-4B8C-83A1-F6EECF244321}">
                <p14:modId xmlns:p14="http://schemas.microsoft.com/office/powerpoint/2010/main" xmlns="" val="535902892"/>
              </p:ext>
            </p:extLst>
          </p:nvPr>
        </p:nvGraphicFramePr>
        <p:xfrm>
          <a:off x="76199" y="106680"/>
          <a:ext cx="11923153" cy="6644640"/>
        </p:xfrm>
        <a:graphic>
          <a:graphicData uri="http://schemas.openxmlformats.org/drawingml/2006/table">
            <a:tbl>
              <a:tblPr firstRow="1" bandRow="1">
                <a:tableStyleId>{5C22544A-7EE6-4342-B048-85BDC9FD1C3A}</a:tableStyleId>
              </a:tblPr>
              <a:tblGrid>
                <a:gridCol w="4256650">
                  <a:extLst>
                    <a:ext uri="{9D8B030D-6E8A-4147-A177-3AD203B41FA5}">
                      <a16:colId xmlns:a16="http://schemas.microsoft.com/office/drawing/2014/main" xmlns="" val="2979573334"/>
                    </a:ext>
                  </a:extLst>
                </a:gridCol>
                <a:gridCol w="7666503">
                  <a:extLst>
                    <a:ext uri="{9D8B030D-6E8A-4147-A177-3AD203B41FA5}">
                      <a16:colId xmlns:a16="http://schemas.microsoft.com/office/drawing/2014/main" xmlns="" val="391352431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dirty="0" err="1">
                          <a:solidFill>
                            <a:srgbClr val="0000CC"/>
                          </a:solidFill>
                          <a:latin typeface="Times New Roman" panose="02020603050405020304" pitchFamily="18" charset="0"/>
                          <a:cs typeface="Times New Roman" panose="02020603050405020304" pitchFamily="18" charset="0"/>
                        </a:rPr>
                        <a:t>Bà</a:t>
                      </a:r>
                      <a:r>
                        <a:rPr lang="en-US" sz="2000" b="1" u="none" dirty="0">
                          <a:solidFill>
                            <a:srgbClr val="0000CC"/>
                          </a:solidFill>
                          <a:latin typeface="Times New Roman" panose="02020603050405020304" pitchFamily="18" charset="0"/>
                          <a:cs typeface="Times New Roman" panose="02020603050405020304" pitchFamily="18" charset="0"/>
                        </a:rPr>
                        <a:t> </a:t>
                      </a:r>
                      <a:r>
                        <a:rPr lang="en-US" sz="2000" b="1" u="none" dirty="0" err="1">
                          <a:solidFill>
                            <a:srgbClr val="0000CC"/>
                          </a:solidFill>
                          <a:latin typeface="Times New Roman" panose="02020603050405020304" pitchFamily="18" charset="0"/>
                          <a:cs typeface="Times New Roman" panose="02020603050405020304" pitchFamily="18" charset="0"/>
                        </a:rPr>
                        <a:t>cô</a:t>
                      </a:r>
                      <a:endParaRPr lang="en-US" sz="2000" b="1" u="none"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b="1" u="none" dirty="0" err="1">
                          <a:solidFill>
                            <a:srgbClr val="0000CC"/>
                          </a:solidFill>
                          <a:latin typeface="Times New Roman" panose="02020603050405020304" pitchFamily="18" charset="0"/>
                          <a:cs typeface="Times New Roman" panose="02020603050405020304" pitchFamily="18" charset="0"/>
                        </a:rPr>
                        <a:t>Chú</a:t>
                      </a:r>
                      <a:r>
                        <a:rPr lang="en-US" altLang="en-US" sz="2000" b="1" u="none" dirty="0">
                          <a:solidFill>
                            <a:srgbClr val="0000CC"/>
                          </a:solidFill>
                          <a:latin typeface="Times New Roman" panose="02020603050405020304" pitchFamily="18" charset="0"/>
                          <a:cs typeface="Times New Roman" panose="02020603050405020304" pitchFamily="18" charset="0"/>
                        </a:rPr>
                        <a:t> </a:t>
                      </a:r>
                      <a:r>
                        <a:rPr lang="en-US" altLang="en-US" sz="2000" b="1" u="none" dirty="0" err="1">
                          <a:solidFill>
                            <a:srgbClr val="0000CC"/>
                          </a:solidFill>
                          <a:latin typeface="Times New Roman" panose="02020603050405020304" pitchFamily="18" charset="0"/>
                          <a:cs typeface="Times New Roman" panose="02020603050405020304" pitchFamily="18" charset="0"/>
                        </a:rPr>
                        <a:t>bé</a:t>
                      </a:r>
                      <a:r>
                        <a:rPr lang="en-US" altLang="en-US" sz="2000" b="1" u="none" dirty="0">
                          <a:solidFill>
                            <a:srgbClr val="0000CC"/>
                          </a:solidFill>
                          <a:latin typeface="Times New Roman" panose="02020603050405020304" pitchFamily="18" charset="0"/>
                          <a:cs typeface="Times New Roman" panose="02020603050405020304" pitchFamily="18" charset="0"/>
                        </a:rPr>
                        <a:t> </a:t>
                      </a:r>
                      <a:r>
                        <a:rPr lang="en-US" altLang="en-US" sz="2000" b="1" u="none" dirty="0" err="1">
                          <a:solidFill>
                            <a:srgbClr val="0000CC"/>
                          </a:solidFill>
                          <a:latin typeface="Times New Roman" panose="02020603050405020304" pitchFamily="18" charset="0"/>
                          <a:cs typeface="Times New Roman" panose="02020603050405020304" pitchFamily="18" charset="0"/>
                        </a:rPr>
                        <a:t>Hồng</a:t>
                      </a:r>
                      <a:endParaRPr lang="en-US" altLang="en-US" sz="2000" b="1" u="none"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801729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b="1" u="none" dirty="0">
                          <a:solidFill>
                            <a:srgbClr val="0000FF"/>
                          </a:solidFill>
                          <a:effectLst/>
                          <a:latin typeface="Times New Roman" panose="02020603050405020304" pitchFamily="18" charset="0"/>
                          <a:cs typeface="Times New Roman" panose="02020603050405020304" pitchFamily="18" charset="0"/>
                        </a:rPr>
                        <a:t>-  </a:t>
                      </a:r>
                      <a:r>
                        <a:rPr lang="vi-VN" sz="2000" b="1" u="none" dirty="0">
                          <a:solidFill>
                            <a:schemeClr val="accent4">
                              <a:lumMod val="10000"/>
                            </a:schemeClr>
                          </a:solidFill>
                          <a:effectLst/>
                          <a:latin typeface="Times New Roman" panose="02020603050405020304" pitchFamily="18" charset="0"/>
                          <a:cs typeface="Times New Roman" panose="02020603050405020304" pitchFamily="18" charset="0"/>
                        </a:rPr>
                        <a:t>Cười hỏi : </a:t>
                      </a:r>
                      <a:r>
                        <a:rPr lang="vi-VN" sz="2000" i="1" u="none" dirty="0">
                          <a:solidFill>
                            <a:schemeClr val="accent4">
                              <a:lumMod val="10000"/>
                            </a:schemeClr>
                          </a:solidFill>
                          <a:effectLst/>
                          <a:latin typeface="Times New Roman" panose="02020603050405020304" pitchFamily="18" charset="0"/>
                          <a:cs typeface="Times New Roman" panose="02020603050405020304" pitchFamily="18" charset="0"/>
                        </a:rPr>
                        <a:t>Hồng ! Mày có muốn vào Thanh Hoá chơi với mẹ mày không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u="none" dirty="0">
                        <a:latin typeface="Times New Roman" panose="02020603050405020304" pitchFamily="18" charset="0"/>
                        <a:cs typeface="Times New Roman" panose="02020603050405020304" pitchFamily="18" charset="0"/>
                      </a:endParaRPr>
                    </a:p>
                    <a:p>
                      <a:endParaRPr lang="en-US" sz="2000" u="none" dirty="0">
                        <a:latin typeface="Times New Roman" panose="02020603050405020304" pitchFamily="18" charset="0"/>
                        <a:cs typeface="Times New Roman" panose="02020603050405020304" pitchFamily="18" charset="0"/>
                      </a:endParaRPr>
                    </a:p>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2849142"/>
                  </a:ext>
                </a:extLst>
              </a:tr>
              <a:tr h="370840">
                <a:tc>
                  <a:txBody>
                    <a:bodyPr/>
                    <a:lstStyle/>
                    <a:p>
                      <a:r>
                        <a:rPr lang="vi-VN" sz="2000" b="1" u="none" dirty="0">
                          <a:solidFill>
                            <a:schemeClr val="accent4">
                              <a:lumMod val="10000"/>
                            </a:schemeClr>
                          </a:solidFill>
                          <a:effectLst/>
                          <a:latin typeface="Times New Roman" panose="02020603050405020304" pitchFamily="18" charset="0"/>
                          <a:cs typeface="Times New Roman" panose="02020603050405020304" pitchFamily="18" charset="0"/>
                        </a:rPr>
                        <a:t>Hỏi luôn, giọng vẫn ngọt : </a:t>
                      </a:r>
                      <a:r>
                        <a:rPr lang="vi-VN" sz="2000" b="1" i="1" u="none" dirty="0">
                          <a:solidFill>
                            <a:schemeClr val="accent4">
                              <a:lumMod val="10000"/>
                            </a:schemeClr>
                          </a:solidFill>
                          <a:effectLst/>
                          <a:latin typeface="Times New Roman" panose="02020603050405020304" pitchFamily="18" charset="0"/>
                          <a:cs typeface="Times New Roman" panose="02020603050405020304" pitchFamily="18" charset="0"/>
                        </a:rPr>
                        <a:t>Sao lại không vào? Mợ mày phát tài lắm, có như dạo trước đâu</a:t>
                      </a:r>
                      <a:r>
                        <a:rPr lang="vi-VN" sz="2000" b="1" u="none"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04919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b="1" u="none" dirty="0">
                          <a:solidFill>
                            <a:srgbClr val="000000"/>
                          </a:solidFill>
                          <a:latin typeface="Times New Roman" panose="02020603050405020304" pitchFamily="18" charset="0"/>
                          <a:cs typeface="Times New Roman" panose="02020603050405020304" pitchFamily="18" charset="0"/>
                        </a:rPr>
                        <a:t>Vỗ vai, cười nói : </a:t>
                      </a:r>
                      <a:r>
                        <a:rPr lang="vi-VN" sz="2000" b="1" i="1" u="none" dirty="0">
                          <a:solidFill>
                            <a:srgbClr val="000000"/>
                          </a:solidFill>
                          <a:latin typeface="Times New Roman" panose="02020603050405020304" pitchFamily="18" charset="0"/>
                          <a:cs typeface="Times New Roman" panose="02020603050405020304" pitchFamily="18" charset="0"/>
                        </a:rPr>
                        <a:t> dại quá, cứ vào đi, tao chạy cho tiền tàu. Vào mà bắt mợ mày may vá sắm sửa</a:t>
                      </a:r>
                      <a:r>
                        <a:rPr lang="en-US" sz="2000" b="1" i="1" u="none" dirty="0">
                          <a:solidFill>
                            <a:srgbClr val="000000"/>
                          </a:solidFill>
                          <a:latin typeface="Times New Roman" panose="02020603050405020304" pitchFamily="18" charset="0"/>
                          <a:cs typeface="Times New Roman" panose="02020603050405020304" pitchFamily="18" charset="0"/>
                        </a:rPr>
                        <a:t>,</a:t>
                      </a:r>
                      <a:r>
                        <a:rPr lang="vi-VN" sz="2000" b="1" i="1" u="none" dirty="0">
                          <a:solidFill>
                            <a:srgbClr val="000000"/>
                          </a:solidFill>
                          <a:latin typeface="Times New Roman" panose="02020603050405020304" pitchFamily="18" charset="0"/>
                          <a:cs typeface="Times New Roman" panose="02020603050405020304" pitchFamily="18" charset="0"/>
                        </a:rPr>
                        <a:t>thăm em bé chứ. </a:t>
                      </a:r>
                      <a:r>
                        <a:rPr lang="vi-VN" sz="2000" b="1" u="none" dirty="0">
                          <a:solidFill>
                            <a:srgbClr val="000000"/>
                          </a:solidFill>
                          <a:latin typeface="Times New Roman" panose="02020603050405020304" pitchFamily="18" charset="0"/>
                          <a:cs typeface="Times New Roman" panose="02020603050405020304" pitchFamily="18" charset="0"/>
                        </a:rPr>
                        <a:t>Hai tiếng em bé ngân dài thật ngọt, thật rõ.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0811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b="1" u="none" dirty="0">
                          <a:solidFill>
                            <a:srgbClr val="000000"/>
                          </a:solidFill>
                          <a:latin typeface="Times New Roman" panose="02020603050405020304" pitchFamily="18" charset="0"/>
                          <a:cs typeface="Times New Roman" panose="02020603050405020304" pitchFamily="18" charset="0"/>
                        </a:rPr>
                        <a:t>Tươi cười kể chuyện mẹ bé Hồng ăn vận rách rưới, mặt mày xanh bủng, người gầy rạc, ngồi ở chợ cho con bú bên rổ bóng đèn.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808869"/>
                  </a:ext>
                </a:extLst>
              </a:tr>
              <a:tr h="370840">
                <a:tc>
                  <a:txBody>
                    <a:bodyPr/>
                    <a:lstStyle/>
                    <a:p>
                      <a:r>
                        <a:rPr lang="en-US" sz="2000" b="1" u="none" dirty="0" err="1">
                          <a:solidFill>
                            <a:srgbClr val="000000"/>
                          </a:solidFill>
                          <a:latin typeface="Times New Roman" panose="02020603050405020304" pitchFamily="18" charset="0"/>
                          <a:cs typeface="Times New Roman" panose="02020603050405020304" pitchFamily="18" charset="0"/>
                        </a:rPr>
                        <a:t>Vỗ</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vai</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đổi</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giọng</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nghiêm</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nghị</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tỏ</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ngậm</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ngùi</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thương</a:t>
                      </a:r>
                      <a:r>
                        <a:rPr lang="en-US" sz="2000" b="1" u="none" dirty="0">
                          <a:solidFill>
                            <a:srgbClr val="000000"/>
                          </a:solidFill>
                          <a:latin typeface="Times New Roman" panose="02020603050405020304" pitchFamily="18" charset="0"/>
                          <a:cs typeface="Times New Roman" panose="02020603050405020304" pitchFamily="18" charset="0"/>
                        </a:rPr>
                        <a:t> </a:t>
                      </a:r>
                      <a:r>
                        <a:rPr lang="en-US" sz="2000" b="1" u="none" dirty="0" err="1">
                          <a:solidFill>
                            <a:srgbClr val="000000"/>
                          </a:solidFill>
                          <a:latin typeface="Times New Roman" panose="02020603050405020304" pitchFamily="18" charset="0"/>
                          <a:cs typeface="Times New Roman" panose="02020603050405020304" pitchFamily="18" charset="0"/>
                        </a:rPr>
                        <a:t>xót</a:t>
                      </a:r>
                      <a:endParaRPr lang="en-US" sz="2000" b="1" u="none" dirty="0">
                        <a:solidFill>
                          <a:srgbClr val="000000"/>
                        </a:solidFill>
                        <a:latin typeface="Times New Roman" panose="02020603050405020304" pitchFamily="18" charset="0"/>
                        <a:cs typeface="Times New Roman" panose="02020603050405020304" pitchFamily="18" charset="0"/>
                      </a:endParaRPr>
                    </a:p>
                    <a:p>
                      <a:endParaRPr lang="en-US" sz="2000" b="1" u="none" dirty="0">
                        <a:solidFill>
                          <a:srgbClr val="000000"/>
                        </a:solidFill>
                        <a:latin typeface="Times New Roman" panose="02020603050405020304" pitchFamily="18" charset="0"/>
                        <a:cs typeface="Times New Roman" panose="02020603050405020304" pitchFamily="18" charset="0"/>
                      </a:endParaRPr>
                    </a:p>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u="none" dirty="0">
                        <a:latin typeface="Times New Roman" panose="02020603050405020304" pitchFamily="18" charset="0"/>
                        <a:cs typeface="Times New Roman" panose="02020603050405020304" pitchFamily="18" charset="0"/>
                      </a:endParaRPr>
                    </a:p>
                    <a:p>
                      <a:endParaRPr lang="en-US" sz="2000" u="none" dirty="0">
                        <a:latin typeface="Times New Roman" panose="02020603050405020304" pitchFamily="18" charset="0"/>
                        <a:cs typeface="Times New Roman" panose="02020603050405020304" pitchFamily="18" charset="0"/>
                      </a:endParaRPr>
                    </a:p>
                    <a:p>
                      <a:endParaRPr lang="en-US" sz="2000" u="none"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3324497"/>
                  </a:ext>
                </a:extLst>
              </a:tr>
            </a:tbl>
          </a:graphicData>
        </a:graphic>
      </p:graphicFrame>
      <p:sp>
        <p:nvSpPr>
          <p:cNvPr id="6" name="TextBox 5">
            <a:extLst>
              <a:ext uri="{FF2B5EF4-FFF2-40B4-BE49-F238E27FC236}">
                <a16:creationId xmlns:a16="http://schemas.microsoft.com/office/drawing/2014/main" xmlns="" id="{DD1F3D39-82D0-4AF9-854B-603EC039EB38}"/>
              </a:ext>
            </a:extLst>
          </p:cNvPr>
          <p:cNvSpPr txBox="1"/>
          <p:nvPr/>
        </p:nvSpPr>
        <p:spPr>
          <a:xfrm>
            <a:off x="4455943" y="502239"/>
            <a:ext cx="7346851"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9966FF"/>
              </a:buClr>
              <a:buSzPct val="60000"/>
              <a:buFont typeface="Wingdings" panose="05000000000000000000" pitchFamily="2" charset="2"/>
              <a:buNone/>
              <a:tabLst/>
              <a:defRPr/>
            </a:pP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toan</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trả</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lời</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-&gt;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cúi</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đầu</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không</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strike="noStrike" kern="1200" cap="none" spc="0" normalizeH="0" baseline="0" noProof="0" dirty="0" err="1">
                <a:ln>
                  <a:noFill/>
                </a:ln>
                <a:solidFill>
                  <a:srgbClr val="DADADA">
                    <a:lumMod val="10000"/>
                  </a:srgbClr>
                </a:solidFill>
                <a:effectLst/>
                <a:uLnTx/>
                <a:uFillTx/>
                <a:latin typeface="Times New Roman"/>
                <a:ea typeface="+mn-ea"/>
                <a:cs typeface="+mn-cs"/>
              </a:rPr>
              <a:t>đáp</a:t>
            </a:r>
            <a:r>
              <a:rPr kumimoji="0" lang="en-US" sz="2000" b="1" i="0" strike="noStrike" kern="1200" cap="none" spc="0" normalizeH="0" baseline="0" noProof="0" dirty="0">
                <a:ln>
                  <a:noFill/>
                </a:ln>
                <a:solidFill>
                  <a:srgbClr val="DADADA">
                    <a:lumMod val="10000"/>
                  </a:srgbClr>
                </a:solidFill>
                <a:effectLst/>
                <a:uLnTx/>
                <a:uFillTx/>
                <a:latin typeface="Times New Roman"/>
                <a:ea typeface="+mn-ea"/>
                <a:cs typeface="+mn-cs"/>
              </a:rPr>
              <a:t> -&gt; </a:t>
            </a:r>
            <a:r>
              <a:rPr kumimoji="0" lang="vi-VN" sz="2000" b="1" i="0" strike="noStrike" kern="1200" cap="none" spc="0" normalizeH="0" baseline="0" noProof="0" dirty="0">
                <a:ln>
                  <a:noFill/>
                </a:ln>
                <a:solidFill>
                  <a:srgbClr val="DADADA">
                    <a:lumMod val="10000"/>
                  </a:srgbClr>
                </a:solidFill>
                <a:effectLst/>
                <a:uLnTx/>
                <a:uFillTx/>
                <a:latin typeface="Times New Roman"/>
                <a:ea typeface="+mn-ea"/>
                <a:cs typeface="+mn-cs"/>
              </a:rPr>
              <a:t> Cười đáp : </a:t>
            </a:r>
            <a:r>
              <a:rPr kumimoji="0" lang="vi-VN" sz="2000" b="0" i="1" strike="noStrike" kern="1200" cap="none" spc="0" normalizeH="0" baseline="0" noProof="0" dirty="0">
                <a:ln>
                  <a:noFill/>
                </a:ln>
                <a:solidFill>
                  <a:srgbClr val="DADADA">
                    <a:lumMod val="10000"/>
                  </a:srgbClr>
                </a:solidFill>
                <a:effectLst/>
                <a:uLnTx/>
                <a:uFillTx/>
                <a:latin typeface="Times New Roman"/>
                <a:ea typeface="+mn-ea"/>
                <a:cs typeface="+mn-cs"/>
              </a:rPr>
              <a:t>Không ! Cháu không muốn vào. Cuối năm thế nào mợ cháu cũng về</a:t>
            </a:r>
            <a:endParaRPr kumimoji="0" lang="en-US" sz="2000" b="0" i="1" strike="noStrike" kern="1200" cap="none" spc="0" normalizeH="0" baseline="0" noProof="0" dirty="0">
              <a:ln>
                <a:noFill/>
              </a:ln>
              <a:solidFill>
                <a:srgbClr val="DADADA">
                  <a:lumMod val="10000"/>
                </a:srgbClr>
              </a:solidFill>
              <a:effectLst/>
              <a:uLnTx/>
              <a:uFillTx/>
              <a:latin typeface="Times New Roman"/>
              <a:ea typeface="+mn-ea"/>
              <a:cs typeface="+mn-cs"/>
            </a:endParaRPr>
          </a:p>
          <a:p>
            <a:pPr marL="0" marR="0" lvl="0" indent="0" algn="l" defTabSz="914400" rtl="0" eaLnBrk="1" fontAlgn="base" latinLnBrk="0" hangingPunct="1">
              <a:lnSpc>
                <a:spcPct val="100000"/>
              </a:lnSpc>
              <a:spcBef>
                <a:spcPct val="20000"/>
              </a:spcBef>
              <a:spcAft>
                <a:spcPct val="0"/>
              </a:spcAft>
              <a:buClr>
                <a:srgbClr val="9966FF"/>
              </a:buClr>
              <a:buSzPct val="60000"/>
              <a:buFont typeface="Wingdings" panose="05000000000000000000" pitchFamily="2" charset="2"/>
              <a:buNone/>
              <a:tabLst/>
              <a:defRPr/>
            </a:pPr>
            <a:r>
              <a:rPr kumimoji="0" lang="en-US" sz="2000" b="1" i="1"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a:ln>
                  <a:noFill/>
                </a:ln>
                <a:solidFill>
                  <a:srgbClr val="0000FF"/>
                </a:solidFill>
                <a:effectLst/>
                <a:uLnTx/>
                <a:uFillTx/>
                <a:latin typeface="Times New Roman"/>
                <a:ea typeface="+mn-ea"/>
                <a:cs typeface="+mn-cs"/>
              </a:rPr>
              <a:t>=&gt;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nhạy</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cảm</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thông</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minh</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khi</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hiểu</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rõ</a:t>
            </a:r>
            <a:r>
              <a:rPr kumimoji="0" lang="en-US" sz="2000" b="1" i="0" strike="noStrike" kern="1200" cap="none" spc="0" normalizeH="0" baseline="0" noProof="0" dirty="0">
                <a:ln>
                  <a:noFill/>
                </a:ln>
                <a:solidFill>
                  <a:srgbClr val="0000FF"/>
                </a:solidFill>
                <a:effectLst/>
                <a:uLnTx/>
                <a:uFillTx/>
                <a:latin typeface="Times New Roman"/>
                <a:ea typeface="+mn-ea"/>
                <a:cs typeface="+mn-cs"/>
              </a:rPr>
              <a:t> ý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nghĩ</a:t>
            </a:r>
            <a:r>
              <a:rPr kumimoji="0" lang="en-US" sz="2000" b="1" i="0" strike="noStrike" kern="1200" cap="none" spc="0" normalizeH="0" baseline="0" noProof="0" dirty="0">
                <a:ln>
                  <a:noFill/>
                </a:ln>
                <a:solidFill>
                  <a:srgbClr val="0000FF"/>
                </a:solidFill>
                <a:effectLst/>
                <a:uLnTx/>
                <a:uFillTx/>
                <a:latin typeface="Times New Roman"/>
                <a:ea typeface="+mn-ea"/>
                <a:cs typeface="+mn-cs"/>
              </a:rPr>
              <a:t> cay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độc</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của</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bà</a:t>
            </a:r>
            <a:r>
              <a:rPr kumimoji="0" lang="en-US" sz="2000" b="1" i="0" strike="noStrike" kern="1200" cap="none" spc="0" normalizeH="0" baseline="0" noProof="0" dirty="0">
                <a:ln>
                  <a:noFill/>
                </a:ln>
                <a:solidFill>
                  <a:srgbClr val="0000FF"/>
                </a:solidFill>
                <a:effectLst/>
                <a:uLnTx/>
                <a:uFillTx/>
                <a:latin typeface="Times New Roman"/>
                <a:ea typeface="+mn-ea"/>
                <a:cs typeface="+mn-cs"/>
              </a:rPr>
              <a:t> </a:t>
            </a:r>
            <a:r>
              <a:rPr kumimoji="0" lang="en-US" sz="2000" b="1" i="0" strike="noStrike" kern="1200" cap="none" spc="0" normalizeH="0" baseline="0" noProof="0" dirty="0" err="1">
                <a:ln>
                  <a:noFill/>
                </a:ln>
                <a:solidFill>
                  <a:srgbClr val="0000FF"/>
                </a:solidFill>
                <a:effectLst/>
                <a:uLnTx/>
                <a:uFillTx/>
                <a:latin typeface="Times New Roman"/>
                <a:ea typeface="+mn-ea"/>
                <a:cs typeface="+mn-cs"/>
              </a:rPr>
              <a:t>cô</a:t>
            </a:r>
            <a:endParaRPr kumimoji="0" lang="en-US" sz="2000" b="1" i="0" strike="noStrike" kern="1200" cap="none" spc="0" normalizeH="0" baseline="0" noProof="0" dirty="0">
              <a:ln>
                <a:noFill/>
              </a:ln>
              <a:solidFill>
                <a:srgbClr val="0000FF"/>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xmlns="" id="{24FD68A5-0F1A-4FFA-B7E1-CAEC3E9222AF}"/>
              </a:ext>
            </a:extLst>
          </p:cNvPr>
          <p:cNvSpPr txBox="1"/>
          <p:nvPr/>
        </p:nvSpPr>
        <p:spPr>
          <a:xfrm>
            <a:off x="4455943" y="1590295"/>
            <a:ext cx="734685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9966FF"/>
              </a:buClr>
              <a:buSzPct val="60000"/>
              <a:buFont typeface="Wingdings" panose="05000000000000000000" pitchFamily="2" charset="2"/>
              <a:buNone/>
              <a:tabLst/>
              <a:defRPr/>
            </a:pP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Im</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lặng</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cúi</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đầu</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xuống</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đất</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lòng</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thắt</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lại</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khoé</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mắt</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 cay </a:t>
            </a:r>
            <a:r>
              <a:rPr kumimoji="0" lang="en-US" sz="2000" b="1" i="0" u="none" strike="noStrike" kern="1200" cap="none" spc="0" normalizeH="0" baseline="0" noProof="0" dirty="0" err="1">
                <a:ln>
                  <a:noFill/>
                </a:ln>
                <a:solidFill>
                  <a:srgbClr val="DADADA">
                    <a:lumMod val="10000"/>
                  </a:srgbClr>
                </a:solidFill>
                <a:effectLst/>
                <a:uLnTx/>
                <a:uFillTx/>
                <a:latin typeface="Times New Roman"/>
                <a:ea typeface="+mn-ea"/>
                <a:cs typeface="+mn-cs"/>
              </a:rPr>
              <a:t>cay</a:t>
            </a:r>
            <a:r>
              <a:rPr kumimoji="0" lang="en-US" sz="2000" b="1" i="0" u="none" strike="noStrike" kern="1200" cap="none" spc="0" normalizeH="0" baseline="0" noProof="0" dirty="0">
                <a:ln>
                  <a:noFill/>
                </a:ln>
                <a:solidFill>
                  <a:srgbClr val="DADADA">
                    <a:lumMod val="10000"/>
                  </a:srgbClr>
                </a:solidFill>
                <a:effectLst/>
                <a:uLnTx/>
                <a:uFillTx/>
                <a:latin typeface="Times New Roman"/>
                <a:ea typeface="+mn-ea"/>
                <a:cs typeface="+mn-cs"/>
              </a:rPr>
              <a:t>.</a:t>
            </a:r>
          </a:p>
          <a:p>
            <a:pPr marL="0" marR="0" lvl="0" indent="0" algn="l" defTabSz="914400" rtl="0" eaLnBrk="1" fontAlgn="base" latinLnBrk="0" hangingPunct="1">
              <a:lnSpc>
                <a:spcPct val="100000"/>
              </a:lnSpc>
              <a:spcBef>
                <a:spcPct val="20000"/>
              </a:spcBef>
              <a:spcAft>
                <a:spcPct val="0"/>
              </a:spcAft>
              <a:buClr>
                <a:srgbClr val="9966FF"/>
              </a:buClr>
              <a:buSzPct val="60000"/>
              <a:tabLst/>
              <a:defRPr/>
            </a:pPr>
            <a:r>
              <a:rPr kumimoji="0" lang="vi-VN" sz="2000" b="1" i="0" u="none" strike="noStrike" kern="1200" cap="none" spc="0" normalizeH="0" baseline="0" noProof="0" dirty="0">
                <a:ln>
                  <a:noFill/>
                </a:ln>
                <a:solidFill>
                  <a:srgbClr val="0000FF"/>
                </a:solidFill>
                <a:effectLst/>
                <a:uLnTx/>
                <a:uFillTx/>
                <a:latin typeface="Times New Roman"/>
                <a:ea typeface="+mn-ea"/>
                <a:cs typeface="+mn-cs"/>
              </a:rPr>
              <a:t>   =&gt; tủi thân và thương mẹ.</a:t>
            </a:r>
          </a:p>
        </p:txBody>
      </p:sp>
      <p:sp>
        <p:nvSpPr>
          <p:cNvPr id="10" name="TextBox 9">
            <a:extLst>
              <a:ext uri="{FF2B5EF4-FFF2-40B4-BE49-F238E27FC236}">
                <a16:creationId xmlns:a16="http://schemas.microsoft.com/office/drawing/2014/main" xmlns="" id="{6B8DA4EC-CCBE-47FD-8568-A8D90C042A10}"/>
              </a:ext>
            </a:extLst>
          </p:cNvPr>
          <p:cNvSpPr txBox="1"/>
          <p:nvPr/>
        </p:nvSpPr>
        <p:spPr>
          <a:xfrm>
            <a:off x="4455943" y="2714020"/>
            <a:ext cx="7346849"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Nước mắt ròng ròng rớt xuống hai bên mép, chan hoà đầm đìa ở cằm và ở cổ…cười dài trong tiếng khóc.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vi-V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=&gt; đau đớn, phẫn uất đến nỗi không còn kìm nén được</a:t>
            </a:r>
          </a:p>
        </p:txBody>
      </p:sp>
      <p:sp>
        <p:nvSpPr>
          <p:cNvPr id="12" name="TextBox 11">
            <a:extLst>
              <a:ext uri="{FF2B5EF4-FFF2-40B4-BE49-F238E27FC236}">
                <a16:creationId xmlns:a16="http://schemas.microsoft.com/office/drawing/2014/main" xmlns="" id="{4F4BB81B-F289-4EF3-8606-A233A3A29590}"/>
              </a:ext>
            </a:extLst>
          </p:cNvPr>
          <p:cNvSpPr txBox="1"/>
          <p:nvPr/>
        </p:nvSpPr>
        <p:spPr>
          <a:xfrm>
            <a:off x="4455943" y="4178672"/>
            <a:ext cx="7062367"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Cổ</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họng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nghẹn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ứ,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khóc</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không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ra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tiếng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=&gt;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uất</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ức</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tột</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cùng</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căm</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thù</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những</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cổ</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tục</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đã</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đày</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mẹ</a:t>
            </a: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a:t>
            </a:r>
          </a:p>
        </p:txBody>
      </p:sp>
      <p:sp>
        <p:nvSpPr>
          <p:cNvPr id="14" name="TextBox 13">
            <a:extLst>
              <a:ext uri="{FF2B5EF4-FFF2-40B4-BE49-F238E27FC236}">
                <a16:creationId xmlns:a16="http://schemas.microsoft.com/office/drawing/2014/main" xmlns="" id="{BC5B0036-3311-49E5-AEE2-5D342D4C116D}"/>
              </a:ext>
            </a:extLst>
          </p:cNvPr>
          <p:cNvSpPr txBox="1"/>
          <p:nvPr/>
        </p:nvSpPr>
        <p:spPr>
          <a:xfrm>
            <a:off x="4357662" y="5452320"/>
            <a:ext cx="7543409" cy="1015663"/>
          </a:xfrm>
          <a:prstGeom prst="rect">
            <a:avLst/>
          </a:prstGeom>
          <a:noFill/>
        </p:spPr>
        <p:txBody>
          <a:bodyPr wrap="square">
            <a:spAutoFit/>
          </a:bodyPr>
          <a:lstStyle/>
          <a:p>
            <a:r>
              <a:rPr lang="vi-VN" sz="2000" b="1" i="0" dirty="0">
                <a:solidFill>
                  <a:srgbClr val="000000"/>
                </a:solidFill>
                <a:effectLst/>
                <a:latin typeface="+mj-lt"/>
              </a:rPr>
              <a:t>Càng thương mẹ, em càng căm ghét những hù tục phong kiến vô lí, tàn nhẫn đã đầy đoạ, trói buộc mẹ em</a:t>
            </a:r>
            <a:r>
              <a:rPr lang="vi-VN" sz="2000" b="0" i="0" dirty="0">
                <a:solidFill>
                  <a:srgbClr val="000000"/>
                </a:solidFill>
                <a:effectLst/>
                <a:latin typeface="+mj-lt"/>
              </a:rPr>
              <a:t>: </a:t>
            </a:r>
            <a:r>
              <a:rPr lang="vi-VN" sz="2000" b="0" i="1" dirty="0">
                <a:solidFill>
                  <a:srgbClr val="000000"/>
                </a:solidFill>
                <a:effectLst/>
                <a:latin typeface="+mj-lt"/>
              </a:rPr>
              <a:t>“Giá như </a:t>
            </a:r>
            <a:r>
              <a:rPr lang="en-US" sz="2000" b="0" i="1" dirty="0">
                <a:solidFill>
                  <a:srgbClr val="000000"/>
                </a:solidFill>
                <a:effectLst/>
                <a:latin typeface="+mj-lt"/>
              </a:rPr>
              <a:t>……</a:t>
            </a:r>
            <a:r>
              <a:rPr lang="vi-VN" sz="2000" b="0" i="1" dirty="0">
                <a:solidFill>
                  <a:srgbClr val="000000"/>
                </a:solidFill>
                <a:effectLst/>
                <a:latin typeface="+mj-lt"/>
              </a:rPr>
              <a:t> cho kỳ nát vụn mới thôi”. </a:t>
            </a:r>
            <a:endParaRPr lang="en-US" sz="2000" i="1" dirty="0">
              <a:latin typeface="+mj-lt"/>
            </a:endParaRPr>
          </a:p>
        </p:txBody>
      </p:sp>
    </p:spTree>
    <p:extLst>
      <p:ext uri="{BB962C8B-B14F-4D97-AF65-F5344CB8AC3E}">
        <p14:creationId xmlns:p14="http://schemas.microsoft.com/office/powerpoint/2010/main" xmlns="" val="19468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ox(i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ox(in)">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0108" y="719664"/>
          <a:ext cx="11707092" cy="5428983"/>
        </p:xfrm>
        <a:graphic>
          <a:graphicData uri="http://schemas.openxmlformats.org/drawingml/2006/table">
            <a:tbl>
              <a:tblPr firstRow="1" bandRow="1">
                <a:tableStyleId>{5C22544A-7EE6-4342-B048-85BDC9FD1C3A}</a:tableStyleId>
              </a:tblPr>
              <a:tblGrid>
                <a:gridCol w="7966365"/>
                <a:gridCol w="3740727"/>
              </a:tblGrid>
              <a:tr h="1039863">
                <a:tc>
                  <a:txBody>
                    <a:bodyPr/>
                    <a:lstStyle/>
                    <a:p>
                      <a:pPr algn="ctr"/>
                      <a:r>
                        <a:rPr lang="en-US" sz="2800" dirty="0" err="1" smtClean="0">
                          <a:latin typeface="Times New Roman" pitchFamily="18" charset="0"/>
                          <a:cs typeface="Times New Roman" pitchFamily="18" charset="0"/>
                        </a:rPr>
                        <a:t>Bà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cô</a:t>
                      </a:r>
                      <a:endParaRPr lang="en-US" sz="28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Chú</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bé</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Hồng</a:t>
                      </a:r>
                      <a:endParaRPr lang="en-US" sz="2400" dirty="0">
                        <a:latin typeface="Times New Roman" pitchFamily="18" charset="0"/>
                        <a:cs typeface="Times New Roman" pitchFamily="18" charset="0"/>
                      </a:endParaRPr>
                    </a:p>
                  </a:txBody>
                  <a:tcPr/>
                </a:tc>
              </a:tr>
              <a:tr h="227253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Vẻ</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bề</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ngoài</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Luôn</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hỏi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rằng</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tươi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vỗ</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vai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fr-FR" sz="24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-&gt;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vui</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vẻ</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Giọng</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nói</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ngọt</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ngân</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dài</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thật</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ngọt</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-&gt;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ngọt</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ngào</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mật</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Xưng</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hô</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mày</a:t>
                      </a:r>
                      <a:r>
                        <a:rPr kumimoji="0" lang="fr-F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tao -&gt;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gần</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gũi</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thân</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fr-FR" sz="24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tình</a:t>
                      </a:r>
                      <a:r>
                        <a:rPr kumimoji="0" lang="fr-FR"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Bản</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chất</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fr-FR" sz="2400" b="1" i="0" u="none" strike="noStrike" kern="1200" cap="none" spc="0" normalizeH="0" baseline="0" noProof="0" dirty="0" err="1" smtClean="0">
                          <a:ln>
                            <a:noFill/>
                          </a:ln>
                          <a:solidFill>
                            <a:srgbClr val="FFFF00"/>
                          </a:solidFill>
                          <a:effectLst/>
                          <a:uLnTx/>
                          <a:uFillTx/>
                          <a:latin typeface="Times New Roman" panose="02020603050405020304" pitchFamily="18" charset="0"/>
                          <a:ea typeface="Times New Roman" panose="02020603050405020304" pitchFamily="18" charset="0"/>
                          <a:cs typeface="+mn-cs"/>
                        </a:rPr>
                        <a:t>bên</a:t>
                      </a:r>
                      <a:r>
                        <a:rPr kumimoji="0" lang="fr-FR"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rPr>
                        <a:t> trong:</a:t>
                      </a:r>
                      <a:endPar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Times New Roman" panose="02020603050405020304" pitchFamily="18" charset="0"/>
                        <a:cs typeface="+mn-cs"/>
                      </a:endParaRPr>
                    </a:p>
                    <a:p>
                      <a:pPr algn="just"/>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Giọng</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điệu</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mỉa</a:t>
                      </a:r>
                      <a:r>
                        <a:rPr lang="fr-FR" sz="2400" dirty="0" smtClean="0">
                          <a:effectLst/>
                          <a:latin typeface="Times New Roman" panose="02020603050405020304" pitchFamily="18" charset="0"/>
                          <a:ea typeface="Times New Roman" panose="02020603050405020304" pitchFamily="18" charset="0"/>
                        </a:rPr>
                        <a:t> mai </a:t>
                      </a:r>
                      <a:r>
                        <a:rPr lang="fr-FR" sz="2400" dirty="0" err="1" smtClean="0">
                          <a:effectLst/>
                          <a:latin typeface="Times New Roman" panose="02020603050405020304" pitchFamily="18" charset="0"/>
                          <a:ea typeface="Times New Roman" panose="02020603050405020304" pitchFamily="18" charset="0"/>
                        </a:rPr>
                        <a:t>cay</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độc</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châm</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chọc</a:t>
                      </a:r>
                      <a:endParaRPr lang="en-US" sz="2400" dirty="0" smtClean="0">
                        <a:effectLst/>
                        <a:latin typeface="Times New Roman" panose="02020603050405020304" pitchFamily="18" charset="0"/>
                        <a:ea typeface="Times New Roman" panose="02020603050405020304" pitchFamily="18" charset="0"/>
                      </a:endParaRPr>
                    </a:p>
                    <a:p>
                      <a:pPr algn="just"/>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Cử</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chỉ</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hành</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động</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giả</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dối</a:t>
                      </a:r>
                      <a:endParaRPr lang="en-US" sz="2400" dirty="0" smtClean="0">
                        <a:effectLst/>
                        <a:latin typeface="Times New Roman" panose="02020603050405020304" pitchFamily="18" charset="0"/>
                        <a:ea typeface="Times New Roman" panose="02020603050405020304" pitchFamily="18" charset="0"/>
                      </a:endParaRPr>
                    </a:p>
                    <a:p>
                      <a:pPr algn="just"/>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Mục</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đích</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gieo</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rắc</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những</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hoài</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nghi</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khinh</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miệt</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ruồng</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rẫy</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người</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mẹ</a:t>
                      </a:r>
                      <a:r>
                        <a:rPr lang="fr-FR" sz="2400" dirty="0" smtClean="0">
                          <a:effectLst/>
                          <a:latin typeface="Times New Roman" panose="02020603050405020304" pitchFamily="18" charset="0"/>
                          <a:ea typeface="Times New Roman" panose="02020603050405020304" pitchFamily="18" charset="0"/>
                        </a:rPr>
                        <a:t> </a:t>
                      </a:r>
                      <a:r>
                        <a:rPr lang="fr-FR" sz="2400" dirty="0" err="1" smtClean="0">
                          <a:effectLst/>
                          <a:latin typeface="Times New Roman" panose="02020603050405020304" pitchFamily="18" charset="0"/>
                          <a:ea typeface="Times New Roman" panose="02020603050405020304" pitchFamily="18" charset="0"/>
                        </a:rPr>
                        <a:t>của</a:t>
                      </a:r>
                      <a:r>
                        <a:rPr lang="fr-FR" sz="2400" dirty="0" smtClean="0">
                          <a:effectLst/>
                          <a:latin typeface="Times New Roman" panose="02020603050405020304" pitchFamily="18" charset="0"/>
                          <a:ea typeface="Times New Roman" panose="02020603050405020304" pitchFamily="18" charset="0"/>
                        </a:rPr>
                        <a:t> bé Hồng.</a:t>
                      </a:r>
                      <a:endParaRPr lang="en-US" sz="2400" dirty="0" smtClean="0">
                        <a:effectLst/>
                        <a:latin typeface="Times New Roman" panose="02020603050405020304" pitchFamily="18" charset="0"/>
                        <a:ea typeface="Times New Roman" panose="02020603050405020304" pitchFamily="18" charset="0"/>
                      </a:endParaRPr>
                    </a:p>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346363" y="373303"/>
          <a:ext cx="11513128" cy="5029200"/>
        </p:xfrm>
        <a:graphic>
          <a:graphicData uri="http://schemas.openxmlformats.org/drawingml/2006/table">
            <a:tbl>
              <a:tblPr firstRow="1" bandRow="1">
                <a:tableStyleId>{5C22544A-7EE6-4342-B048-85BDC9FD1C3A}</a:tableStyleId>
              </a:tblPr>
              <a:tblGrid>
                <a:gridCol w="6553201"/>
                <a:gridCol w="4959927"/>
              </a:tblGrid>
              <a:tr h="370840">
                <a:tc>
                  <a:txBody>
                    <a:bodyPr/>
                    <a:lstStyle/>
                    <a:p>
                      <a:pPr algn="ctr"/>
                      <a:r>
                        <a:rPr lang="en-US" sz="2800" dirty="0" err="1" smtClean="0">
                          <a:latin typeface="Times New Roman" pitchFamily="18" charset="0"/>
                          <a:cs typeface="Times New Roman" pitchFamily="18" charset="0"/>
                        </a:rPr>
                        <a:t>Bà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cô</a:t>
                      </a:r>
                      <a:endParaRPr lang="en-US" sz="28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Chú</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bé</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Hồng</a:t>
                      </a:r>
                      <a:endParaRPr lang="en-US" sz="2400" dirty="0">
                        <a:latin typeface="Times New Roman" pitchFamily="18" charset="0"/>
                        <a:cs typeface="Times New Roman" pitchFamily="18" charset="0"/>
                      </a:endParaRP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Miêu</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tả</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ngoại</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hình</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hành</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động</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lời</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en-US" sz="2400" dirty="0" err="1" smtClean="0">
                          <a:solidFill>
                            <a:srgbClr val="000000"/>
                          </a:solidFill>
                          <a:effectLst/>
                          <a:latin typeface="Times New Roman" pitchFamily="18" charset="0"/>
                          <a:ea typeface="Times New Roman" panose="02020603050405020304" pitchFamily="18" charset="0"/>
                          <a:cs typeface="Times New Roman" pitchFamily="18" charset="0"/>
                        </a:rPr>
                        <a:t>nói</a:t>
                      </a:r>
                      <a:r>
                        <a:rPr lang="en-US" sz="2400" dirty="0" smtClean="0">
                          <a:solidFill>
                            <a:srgbClr val="000000"/>
                          </a:solidFill>
                          <a:effectLst/>
                          <a:latin typeface="Times New Roman" pitchFamily="18" charset="0"/>
                          <a:ea typeface="Times New Roman" panose="02020603050405020304" pitchFamily="18" charset="0"/>
                          <a:cs typeface="Times New Roman" pitchFamily="18" charset="0"/>
                        </a:rPr>
                        <a:t>, </a:t>
                      </a:r>
                      <a:r>
                        <a:rPr lang="fr-FR" sz="2400" dirty="0" smtClean="0">
                          <a:solidFill>
                            <a:prstClr val="black"/>
                          </a:solidFill>
                          <a:latin typeface="Times New Roman" pitchFamily="18" charset="0"/>
                          <a:ea typeface="Times New Roman" panose="02020603050405020304" pitchFamily="18" charset="0"/>
                          <a:cs typeface="Times New Roman" pitchFamily="18" charset="0"/>
                        </a:rPr>
                        <a:t>x</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ây</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dựng</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nhân</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vật</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bằng</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phép</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tương</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phản</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đối</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fr-FR" sz="2400" b="0" i="0" u="none" strike="noStrike" kern="1200" cap="none" spc="0" normalizeH="0" baseline="0" noProof="0" dirty="0" err="1"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lập</a:t>
                      </a:r>
                      <a:r>
                        <a:rPr kumimoji="0" lang="fr-FR" sz="2400" b="0" i="0" u="none" strike="noStrike" kern="1200" cap="none" spc="0" normalizeH="0" baseline="0" noProof="0" dirty="0" smtClean="0">
                          <a:ln>
                            <a:noFill/>
                          </a:ln>
                          <a:solidFill>
                            <a:prstClr val="black"/>
                          </a:solidFill>
                          <a:effectLst/>
                          <a:uLnTx/>
                          <a:uFillTx/>
                          <a:latin typeface="Times New Roman" pitchFamily="18" charset="0"/>
                          <a:ea typeface="Times New Roman" panose="02020603050405020304" pitchFamily="18" charset="0"/>
                          <a:cs typeface="Times New Roman" pitchFamily="18" charset="0"/>
                        </a:rPr>
                        <a:t>)</a:t>
                      </a:r>
                      <a:endParaRPr lang="en-US" sz="2400" dirty="0" smtClean="0">
                        <a:latin typeface="Times New Roman" pitchFamily="18" charset="0"/>
                        <a:cs typeface="Times New Roman" pitchFamily="18" charset="0"/>
                      </a:endParaRPr>
                    </a:p>
                    <a:p>
                      <a:endParaRPr lang="en-US" dirty="0"/>
                    </a:p>
                  </a:txBody>
                  <a:tcPr/>
                </a:tc>
                <a:tc hMerge="1">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Bà</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cô</a:t>
                      </a:r>
                      <a:r>
                        <a:rPr lang="fr-FR" sz="2800" b="1" dirty="0" smtClean="0">
                          <a:effectLst/>
                          <a:latin typeface="Times New Roman" panose="02020603050405020304" pitchFamily="18" charset="0"/>
                          <a:ea typeface="Times New Roman" panose="02020603050405020304" pitchFamily="18" charset="0"/>
                        </a:rPr>
                        <a:t> là </a:t>
                      </a:r>
                      <a:r>
                        <a:rPr lang="fr-FR" sz="2800" b="1" dirty="0" err="1" smtClean="0">
                          <a:effectLst/>
                          <a:latin typeface="Times New Roman" panose="02020603050405020304" pitchFamily="18" charset="0"/>
                          <a:ea typeface="Times New Roman" panose="02020603050405020304" pitchFamily="18" charset="0"/>
                        </a:rPr>
                        <a:t>người</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đàn</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bà</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lạnh</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lùng</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độc</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ác</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thâm</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hiểm</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và</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tàn</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nhẫn</a:t>
                      </a:r>
                      <a:r>
                        <a:rPr lang="fr-FR" sz="2800" b="1" dirty="0" smtClean="0">
                          <a:effectLst/>
                          <a:latin typeface="Times New Roman" panose="02020603050405020304" pitchFamily="18" charset="0"/>
                          <a:ea typeface="Times New Roman" panose="02020603050405020304" pitchFamily="18" charset="0"/>
                        </a:rPr>
                        <a:t> </a:t>
                      </a:r>
                      <a:r>
                        <a:rPr lang="fr-FR" sz="2800" b="1" dirty="0" err="1" smtClean="0">
                          <a:effectLst/>
                          <a:latin typeface="Times New Roman" panose="02020603050405020304" pitchFamily="18" charset="0"/>
                          <a:ea typeface="Times New Roman" panose="02020603050405020304" pitchFamily="18" charset="0"/>
                        </a:rPr>
                        <a:t>vô</a:t>
                      </a:r>
                      <a:r>
                        <a:rPr lang="fr-FR" sz="2800" b="1" baseline="0" dirty="0" smtClean="0">
                          <a:effectLst/>
                          <a:latin typeface="Times New Roman" panose="02020603050405020304" pitchFamily="18" charset="0"/>
                          <a:ea typeface="Times New Roman" panose="02020603050405020304" pitchFamily="18" charset="0"/>
                        </a:rPr>
                        <a:t> </a:t>
                      </a:r>
                      <a:r>
                        <a:rPr lang="fr-FR" sz="2800" b="1" baseline="0" dirty="0" err="1" smtClean="0">
                          <a:effectLst/>
                          <a:latin typeface="Times New Roman" panose="02020603050405020304" pitchFamily="18" charset="0"/>
                          <a:ea typeface="Times New Roman" panose="02020603050405020304" pitchFamily="18" charset="0"/>
                        </a:rPr>
                        <a:t>cảm</a:t>
                      </a:r>
                      <a:r>
                        <a:rPr lang="fr-FR" sz="2800" b="1" baseline="0" dirty="0" smtClean="0">
                          <a:effectLst/>
                          <a:latin typeface="Times New Roman" panose="02020603050405020304" pitchFamily="18" charset="0"/>
                          <a:ea typeface="Times New Roman" panose="02020603050405020304" pitchFamily="18" charset="0"/>
                        </a:rPr>
                        <a:t> </a:t>
                      </a:r>
                      <a:r>
                        <a:rPr lang="fr-FR" sz="2800" b="1" baseline="0" dirty="0" err="1" smtClean="0">
                          <a:effectLst/>
                          <a:latin typeface="Times New Roman" panose="02020603050405020304" pitchFamily="18" charset="0"/>
                          <a:ea typeface="Times New Roman" panose="02020603050405020304" pitchFamily="18" charset="0"/>
                        </a:rPr>
                        <a:t>trước</a:t>
                      </a:r>
                      <a:r>
                        <a:rPr lang="fr-FR" sz="2800" b="1" baseline="0" dirty="0" smtClean="0">
                          <a:effectLst/>
                          <a:latin typeface="Times New Roman" panose="02020603050405020304" pitchFamily="18" charset="0"/>
                          <a:ea typeface="Times New Roman" panose="02020603050405020304" pitchFamily="18" charset="0"/>
                        </a:rPr>
                        <a:t> </a:t>
                      </a:r>
                      <a:r>
                        <a:rPr lang="fr-FR" sz="2800" b="1" baseline="0" dirty="0" err="1" smtClean="0">
                          <a:effectLst/>
                          <a:latin typeface="Times New Roman" panose="02020603050405020304" pitchFamily="18" charset="0"/>
                          <a:ea typeface="Times New Roman" panose="02020603050405020304" pitchFamily="18" charset="0"/>
                        </a:rPr>
                        <a:t>tình</a:t>
                      </a:r>
                      <a:r>
                        <a:rPr lang="fr-FR" sz="2800" b="1" baseline="0" dirty="0" smtClean="0">
                          <a:effectLst/>
                          <a:latin typeface="Times New Roman" panose="02020603050405020304" pitchFamily="18" charset="0"/>
                          <a:ea typeface="Times New Roman" panose="02020603050405020304" pitchFamily="18" charset="0"/>
                        </a:rPr>
                        <a:t> </a:t>
                      </a:r>
                      <a:r>
                        <a:rPr lang="fr-FR" sz="2800" b="1" baseline="0" dirty="0" err="1" smtClean="0">
                          <a:effectLst/>
                          <a:latin typeface="Times New Roman" panose="02020603050405020304" pitchFamily="18" charset="0"/>
                          <a:ea typeface="Times New Roman" panose="02020603050405020304" pitchFamily="18" charset="0"/>
                        </a:rPr>
                        <a:t>máu</a:t>
                      </a:r>
                      <a:r>
                        <a:rPr lang="fr-FR" sz="2800" b="1" baseline="0" dirty="0" smtClean="0">
                          <a:effectLst/>
                          <a:latin typeface="Times New Roman" panose="02020603050405020304" pitchFamily="18" charset="0"/>
                          <a:ea typeface="Times New Roman" panose="02020603050405020304" pitchFamily="18" charset="0"/>
                        </a:rPr>
                        <a:t> </a:t>
                      </a:r>
                      <a:r>
                        <a:rPr lang="fr-FR" sz="2800" b="1" baseline="0" dirty="0" err="1" smtClean="0">
                          <a:effectLst/>
                          <a:latin typeface="Times New Roman" panose="02020603050405020304" pitchFamily="18" charset="0"/>
                          <a:ea typeface="Times New Roman" panose="02020603050405020304" pitchFamily="18" charset="0"/>
                        </a:rPr>
                        <a:t>mủ</a:t>
                      </a:r>
                      <a:r>
                        <a:rPr lang="fr-FR" sz="2800" b="1" dirty="0" smtClean="0">
                          <a:effectLst/>
                          <a:latin typeface="Times New Roman" panose="02020603050405020304" pitchFamily="18" charset="0"/>
                          <a:ea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smtClean="0">
                        <a:effectLst/>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800" b="1" i="1" dirty="0" smtClean="0">
                          <a:solidFill>
                            <a:srgbClr val="FF0000"/>
                          </a:solidFill>
                          <a:effectLst/>
                          <a:latin typeface="Times New Roman" panose="02020603050405020304" pitchFamily="18" charset="0"/>
                          <a:ea typeface="Times New Roman" panose="02020603050405020304" pitchFamily="18" charset="0"/>
                        </a:rPr>
                        <a:t>=&gt; </a:t>
                      </a:r>
                      <a:r>
                        <a:rPr lang="fr-FR" sz="2800" b="1" i="1" dirty="0" err="1" smtClean="0">
                          <a:solidFill>
                            <a:srgbClr val="FF0000"/>
                          </a:solidFill>
                          <a:effectLst/>
                          <a:latin typeface="Times New Roman" panose="02020603050405020304" pitchFamily="18" charset="0"/>
                          <a:ea typeface="Times New Roman" panose="02020603050405020304" pitchFamily="18" charset="0"/>
                        </a:rPr>
                        <a:t>Bà</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cô</a:t>
                      </a:r>
                      <a:r>
                        <a:rPr lang="fr-FR" sz="2800" b="1" i="1" dirty="0" smtClean="0">
                          <a:solidFill>
                            <a:srgbClr val="FF0000"/>
                          </a:solidFill>
                          <a:effectLst/>
                          <a:latin typeface="Times New Roman" panose="02020603050405020304" pitchFamily="18" charset="0"/>
                          <a:ea typeface="Times New Roman" panose="02020603050405020304" pitchFamily="18" charset="0"/>
                        </a:rPr>
                        <a:t> là </a:t>
                      </a:r>
                      <a:r>
                        <a:rPr lang="fr-FR" sz="2800" b="1" i="1" dirty="0" err="1" smtClean="0">
                          <a:solidFill>
                            <a:srgbClr val="FF0000"/>
                          </a:solidFill>
                          <a:effectLst/>
                          <a:latin typeface="Times New Roman" panose="02020603050405020304" pitchFamily="18" charset="0"/>
                          <a:ea typeface="Times New Roman" panose="02020603050405020304" pitchFamily="18" charset="0"/>
                        </a:rPr>
                        <a:t>người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đại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diện</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cho</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những</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hủ</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tục</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phong</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kiến</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hà</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khắc</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đối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với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người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phụ</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nữ</a:t>
                      </a:r>
                      <a:r>
                        <a:rPr lang="fr-FR" sz="2800" b="1" i="1" dirty="0" smtClean="0">
                          <a:solidFill>
                            <a:srgbClr val="FF0000"/>
                          </a:solidFill>
                          <a:effectLst/>
                          <a:latin typeface="Times New Roman" panose="02020603050405020304" pitchFamily="18" charset="0"/>
                          <a:ea typeface="Times New Roman" panose="02020603050405020304" pitchFamily="18" charset="0"/>
                        </a:rPr>
                        <a:t>  trong x</a:t>
                      </a:r>
                      <a:r>
                        <a:rPr lang="vi-VN" sz="2800" b="1" i="1" dirty="0" smtClean="0">
                          <a:solidFill>
                            <a:srgbClr val="FF0000"/>
                          </a:solidFill>
                          <a:effectLst/>
                          <a:latin typeface="Times New Roman" panose="02020603050405020304" pitchFamily="18" charset="0"/>
                          <a:ea typeface="Times New Roman" panose="02020603050405020304" pitchFamily="18" charset="0"/>
                        </a:rPr>
                        <a:t>ã</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hội</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thực</a:t>
                      </a:r>
                      <a:r>
                        <a:rPr lang="fr-FR" sz="2800" b="1" i="1" dirty="0" smtClean="0">
                          <a:solidFill>
                            <a:srgbClr val="FF0000"/>
                          </a:solidFill>
                          <a:effectLst/>
                          <a:latin typeface="Times New Roman" panose="02020603050405020304" pitchFamily="18" charset="0"/>
                          <a:ea typeface="Times New Roman" panose="02020603050405020304" pitchFamily="18" charset="0"/>
                        </a:rPr>
                        <a:t> d</a:t>
                      </a:r>
                      <a:r>
                        <a:rPr lang="vi-VN" sz="2800" b="1" i="1" dirty="0" smtClean="0">
                          <a:solidFill>
                            <a:srgbClr val="FF0000"/>
                          </a:solidFill>
                          <a:effectLst/>
                          <a:latin typeface="Times New Roman" panose="02020603050405020304" pitchFamily="18" charset="0"/>
                          <a:ea typeface="Times New Roman" panose="02020603050405020304" pitchFamily="18" charset="0"/>
                        </a:rPr>
                        <a:t>â</a:t>
                      </a:r>
                      <a:r>
                        <a:rPr lang="fr-FR" sz="2800" b="1" i="1" dirty="0" smtClean="0">
                          <a:solidFill>
                            <a:srgbClr val="FF0000"/>
                          </a:solidFill>
                          <a:effectLst/>
                          <a:latin typeface="Times New Roman" panose="02020603050405020304" pitchFamily="18" charset="0"/>
                          <a:ea typeface="Times New Roman" panose="02020603050405020304" pitchFamily="18" charset="0"/>
                        </a:rPr>
                        <a:t>n </a:t>
                      </a:r>
                      <a:r>
                        <a:rPr lang="fr-FR" sz="2800" b="1" i="1" dirty="0" err="1" smtClean="0">
                          <a:solidFill>
                            <a:srgbClr val="FF0000"/>
                          </a:solidFill>
                          <a:effectLst/>
                          <a:latin typeface="Times New Roman" panose="02020603050405020304" pitchFamily="18" charset="0"/>
                          <a:ea typeface="Times New Roman" panose="02020603050405020304" pitchFamily="18" charset="0"/>
                        </a:rPr>
                        <a:t>nửa</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phong</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kiến</a:t>
                      </a:r>
                      <a:r>
                        <a:rPr lang="fr-FR" sz="2800" b="1" i="1" dirty="0" smtClean="0">
                          <a:solidFill>
                            <a:srgbClr val="FF0000"/>
                          </a:solidFill>
                          <a:effectLst/>
                          <a:latin typeface="Times New Roman" panose="02020603050405020304" pitchFamily="18" charset="0"/>
                          <a:ea typeface="Times New Roman" panose="02020603050405020304" pitchFamily="18" charset="0"/>
                        </a:rPr>
                        <a:t> l</a:t>
                      </a:r>
                      <a:r>
                        <a:rPr lang="vi-VN" sz="2800" b="1" i="1" dirty="0" smtClean="0">
                          <a:solidFill>
                            <a:srgbClr val="FF0000"/>
                          </a:solidFill>
                          <a:effectLst/>
                          <a:latin typeface="Times New Roman" panose="02020603050405020304" pitchFamily="18" charset="0"/>
                          <a:ea typeface="Times New Roman" panose="02020603050405020304" pitchFamily="18" charset="0"/>
                        </a:rPr>
                        <a:t>ú</a:t>
                      </a:r>
                      <a:r>
                        <a:rPr lang="fr-FR" sz="2800" b="1" i="1" dirty="0" smtClean="0">
                          <a:solidFill>
                            <a:srgbClr val="FF0000"/>
                          </a:solidFill>
                          <a:effectLst/>
                          <a:latin typeface="Times New Roman" panose="02020603050405020304" pitchFamily="18" charset="0"/>
                          <a:ea typeface="Times New Roman" panose="02020603050405020304" pitchFamily="18" charset="0"/>
                        </a:rPr>
                        <a:t>c </a:t>
                      </a:r>
                      <a:r>
                        <a:rPr lang="fr-FR" sz="2800" b="1" i="1" dirty="0" err="1" smtClean="0">
                          <a:solidFill>
                            <a:srgbClr val="FF0000"/>
                          </a:solidFill>
                          <a:effectLst/>
                          <a:latin typeface="Times New Roman" panose="02020603050405020304" pitchFamily="18" charset="0"/>
                          <a:ea typeface="Times New Roman" panose="02020603050405020304" pitchFamily="18" charset="0"/>
                        </a:rPr>
                        <a:t>bấy</a:t>
                      </a:r>
                      <a:r>
                        <a:rPr lang="fr-FR" sz="2800" b="1" i="1" dirty="0" smtClean="0">
                          <a:solidFill>
                            <a:srgbClr val="FF0000"/>
                          </a:solidFill>
                          <a:effectLst/>
                          <a:latin typeface="Times New Roman" panose="02020603050405020304" pitchFamily="18" charset="0"/>
                          <a:ea typeface="Times New Roman" panose="02020603050405020304" pitchFamily="18" charset="0"/>
                        </a:rPr>
                        <a:t> </a:t>
                      </a:r>
                      <a:r>
                        <a:rPr lang="fr-FR" sz="2800" b="1" i="1" dirty="0" err="1" smtClean="0">
                          <a:solidFill>
                            <a:srgbClr val="FF0000"/>
                          </a:solidFill>
                          <a:effectLst/>
                          <a:latin typeface="Times New Roman" panose="02020603050405020304" pitchFamily="18" charset="0"/>
                          <a:ea typeface="Times New Roman" panose="02020603050405020304" pitchFamily="18" charset="0"/>
                        </a:rPr>
                        <a:t>giờ</a:t>
                      </a:r>
                      <a:r>
                        <a:rPr lang="vi-VN" sz="2800" b="1" i="1" dirty="0" smtClean="0">
                          <a:solidFill>
                            <a:srgbClr val="FF0000"/>
                          </a:solidFill>
                          <a:effectLst/>
                          <a:latin typeface="Times New Roman" panose="02020603050405020304" pitchFamily="18" charset="0"/>
                          <a:ea typeface="Times New Roman" panose="02020603050405020304" pitchFamily="18" charset="0"/>
                        </a:rPr>
                        <a:t>.</a:t>
                      </a:r>
                      <a:endParaRPr lang="en-US" sz="2800" b="1" i="1" dirty="0" smtClean="0">
                        <a:solidFill>
                          <a:srgbClr val="FF0000"/>
                        </a:solidFill>
                        <a:effectLst/>
                        <a:latin typeface="Times New Roman" panose="02020603050405020304" pitchFamily="18" charset="0"/>
                        <a:ea typeface="Times New Roman" panose="02020603050405020304" pitchFamily="18" charset="0"/>
                      </a:endParaRPr>
                    </a:p>
                    <a:p>
                      <a:endParaRPr lang="en-US" dirty="0"/>
                    </a:p>
                  </a:txBody>
                  <a:tcPr/>
                </a:tc>
                <a:tc>
                  <a:txBody>
                    <a:bodyPr/>
                    <a:lstStyle/>
                    <a:p>
                      <a:pPr>
                        <a:buFont typeface="Wingdings" pitchFamily="2" charset="2"/>
                        <a:buChar char="Ø"/>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Chú</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bé</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Hồng</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đau</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xót</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tủi</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hờn</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uất</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ức</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căm</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phẫn</a:t>
                      </a:r>
                      <a:endParaRPr lang="en-US" sz="24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59923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1" y="942109"/>
            <a:ext cx="6331527"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chú</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9" name="TextBox 8"/>
          <p:cNvSpPr txBox="1"/>
          <p:nvPr/>
        </p:nvSpPr>
        <p:spPr>
          <a:xfrm>
            <a:off x="1311851" y="217777"/>
            <a:ext cx="8586788" cy="984885"/>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r>
              <a:rPr lang="en-US"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
        <p:nvSpPr>
          <p:cNvPr id="10" name="TextBox 9"/>
          <p:cNvSpPr txBox="1"/>
          <p:nvPr/>
        </p:nvSpPr>
        <p:spPr>
          <a:xfrm>
            <a:off x="411307" y="1727922"/>
            <a:ext cx="8586788" cy="984885"/>
          </a:xfrm>
          <a:prstGeom prst="rect">
            <a:avLst/>
          </a:prstGeom>
          <a:noFill/>
        </p:spPr>
        <p:txBody>
          <a:bodyPr wrap="square" rtlCol="0">
            <a:spAutoFit/>
          </a:bodyPr>
          <a:lstStyle/>
          <a:p>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II.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Đọc</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Hiểu</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văn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p>
          <a:p>
            <a:endParaRPr lang="en-US" dirty="0"/>
          </a:p>
        </p:txBody>
      </p:sp>
      <p:sp>
        <p:nvSpPr>
          <p:cNvPr id="13" name="TextBox 12"/>
          <p:cNvSpPr txBox="1"/>
          <p:nvPr/>
        </p:nvSpPr>
        <p:spPr>
          <a:xfrm>
            <a:off x="1205346" y="3283527"/>
            <a:ext cx="8539517"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
        <p:nvSpPr>
          <p:cNvPr id="14" name="TextBox 13"/>
          <p:cNvSpPr txBox="1"/>
          <p:nvPr/>
        </p:nvSpPr>
        <p:spPr>
          <a:xfrm>
            <a:off x="1205347" y="2507674"/>
            <a:ext cx="566052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
        <p:nvSpPr>
          <p:cNvPr id="7" name="TextBox 6"/>
          <p:cNvSpPr txBox="1"/>
          <p:nvPr/>
        </p:nvSpPr>
        <p:spPr>
          <a:xfrm>
            <a:off x="1205346" y="4156364"/>
            <a:ext cx="7629012"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3.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gặp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4484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8522359-BB6B-4A48-996A-96534C905363}"/>
              </a:ext>
            </a:extLst>
          </p:cNvPr>
          <p:cNvGraphicFramePr>
            <a:graphicFrameLocks noGrp="1"/>
          </p:cNvGraphicFramePr>
          <p:nvPr>
            <p:extLst>
              <p:ext uri="{D42A27DB-BD31-4B8C-83A1-F6EECF244321}">
                <p14:modId xmlns:p14="http://schemas.microsoft.com/office/powerpoint/2010/main" xmlns="" val="793962640"/>
              </p:ext>
            </p:extLst>
          </p:nvPr>
        </p:nvGraphicFramePr>
        <p:xfrm>
          <a:off x="289948" y="241364"/>
          <a:ext cx="11794199" cy="5577840"/>
        </p:xfrm>
        <a:graphic>
          <a:graphicData uri="http://schemas.openxmlformats.org/drawingml/2006/table">
            <a:tbl>
              <a:tblPr firstRow="1" bandRow="1">
                <a:tableStyleId>{5C22544A-7EE6-4342-B048-85BDC9FD1C3A}</a:tableStyleId>
              </a:tblPr>
              <a:tblGrid>
                <a:gridCol w="5031681">
                  <a:extLst>
                    <a:ext uri="{9D8B030D-6E8A-4147-A177-3AD203B41FA5}">
                      <a16:colId xmlns:a16="http://schemas.microsoft.com/office/drawing/2014/main" xmlns="" val="947962065"/>
                    </a:ext>
                  </a:extLst>
                </a:gridCol>
                <a:gridCol w="6762518">
                  <a:extLst>
                    <a:ext uri="{9D8B030D-6E8A-4147-A177-3AD203B41FA5}">
                      <a16:colId xmlns:a16="http://schemas.microsoft.com/office/drawing/2014/main" xmlns="" val="1553214135"/>
                    </a:ext>
                  </a:extLst>
                </a:gridCol>
              </a:tblGrid>
              <a:tr h="370840">
                <a:tc>
                  <a:txBody>
                    <a:bodyPr/>
                    <a:lstStyle/>
                    <a:p>
                      <a:pPr algn="ctr"/>
                      <a:r>
                        <a:rPr lang="en-US" sz="2400" b="1" i="0" kern="1200" dirty="0">
                          <a:solidFill>
                            <a:srgbClr val="0000CC"/>
                          </a:solidFill>
                          <a:effectLst/>
                          <a:latin typeface="Times New Roman" panose="02020603050405020304" pitchFamily="18" charset="0"/>
                          <a:ea typeface="+mn-ea"/>
                          <a:cs typeface="Times New Roman" panose="02020603050405020304" pitchFamily="18" charset="0"/>
                        </a:rPr>
                        <a:t>Khi </a:t>
                      </a:r>
                      <a:r>
                        <a:rPr lang="en-US" sz="2400" b="1" i="0" kern="1200" dirty="0" err="1">
                          <a:solidFill>
                            <a:srgbClr val="0000CC"/>
                          </a:solidFill>
                          <a:effectLst/>
                          <a:latin typeface="Times New Roman" panose="02020603050405020304" pitchFamily="18" charset="0"/>
                          <a:ea typeface="+mn-ea"/>
                          <a:cs typeface="Times New Roman" panose="02020603050405020304" pitchFamily="18" charset="0"/>
                        </a:rPr>
                        <a:t>gặp</a:t>
                      </a:r>
                      <a:r>
                        <a:rPr lang="en-US" sz="2400" b="1" i="0" kern="1200" dirty="0">
                          <a:solidFill>
                            <a:srgbClr val="0000CC"/>
                          </a:solidFill>
                          <a:effectLst/>
                          <a:latin typeface="Times New Roman" panose="02020603050405020304" pitchFamily="18" charset="0"/>
                          <a:ea typeface="+mn-ea"/>
                          <a:cs typeface="Times New Roman" panose="02020603050405020304" pitchFamily="18" charset="0"/>
                        </a:rPr>
                        <a:t> </a:t>
                      </a:r>
                      <a:r>
                        <a:rPr lang="en-US" sz="2400" b="1" i="0" kern="1200" dirty="0" err="1">
                          <a:solidFill>
                            <a:srgbClr val="0000CC"/>
                          </a:solidFill>
                          <a:effectLst/>
                          <a:latin typeface="Times New Roman" panose="02020603050405020304" pitchFamily="18" charset="0"/>
                          <a:ea typeface="+mn-ea"/>
                          <a:cs typeface="Times New Roman" panose="02020603050405020304" pitchFamily="18" charset="0"/>
                        </a:rPr>
                        <a:t>mẹ</a:t>
                      </a:r>
                      <a:endParaRPr lang="en-US" sz="2400" i="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vi-VN" sz="2400" b="1" i="0" kern="1200" dirty="0">
                          <a:solidFill>
                            <a:srgbClr val="0000CC"/>
                          </a:solidFill>
                          <a:effectLst/>
                          <a:latin typeface="Times New Roman" panose="02020603050405020304" pitchFamily="18" charset="0"/>
                          <a:ea typeface="+mn-ea"/>
                          <a:cs typeface="Times New Roman" panose="02020603050405020304" pitchFamily="18" charset="0"/>
                        </a:rPr>
                        <a:t>Khi được trong lòng mẹ</a:t>
                      </a:r>
                      <a:endParaRPr lang="en-US" sz="2400" i="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722778579"/>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8564003"/>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0748851"/>
                  </a:ext>
                </a:extLst>
              </a:tr>
            </a:tbl>
          </a:graphicData>
        </a:graphic>
      </p:graphicFrame>
      <p:sp>
        <p:nvSpPr>
          <p:cNvPr id="6" name="TextBox 5">
            <a:extLst>
              <a:ext uri="{FF2B5EF4-FFF2-40B4-BE49-F238E27FC236}">
                <a16:creationId xmlns:a16="http://schemas.microsoft.com/office/drawing/2014/main" xmlns="" id="{D4D550B2-D1E2-40E3-8104-BF6625FDCD1A}"/>
              </a:ext>
            </a:extLst>
          </p:cNvPr>
          <p:cNvSpPr txBox="1"/>
          <p:nvPr/>
        </p:nvSpPr>
        <p:spPr>
          <a:xfrm>
            <a:off x="392330" y="783515"/>
            <a:ext cx="6098344" cy="2246769"/>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 Đuổi theo, gọi bối rối: Mợ ơi</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-&gt; sung sướng, vui </a:t>
            </a:r>
            <a:r>
              <a:rPr lang="vi-VN" sz="2800" dirty="0" smtClean="0">
                <a:effectLst/>
                <a:latin typeface="Times New Roman" panose="02020603050405020304" pitchFamily="18" charset="0"/>
                <a:ea typeface="Times New Roman" panose="02020603050405020304" pitchFamily="18" charset="0"/>
              </a:rPr>
              <a:t>mừng</a:t>
            </a:r>
            <a:r>
              <a:rPr lang="en-US" sz="2800" dirty="0" smtClean="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Thở, hồng hộc, đẫm mồ hôi.</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Ríu cả chân.         </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Oà khóc.</a:t>
            </a:r>
            <a:endParaRPr lang="en-US"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D9FBE0CC-E76F-4811-B5F1-1551D0DD8A93}"/>
              </a:ext>
            </a:extLst>
          </p:cNvPr>
          <p:cNvSpPr txBox="1"/>
          <p:nvPr/>
        </p:nvSpPr>
        <p:spPr>
          <a:xfrm>
            <a:off x="392330" y="3962051"/>
            <a:ext cx="4737296" cy="1384995"/>
          </a:xfrm>
          <a:prstGeom prst="rect">
            <a:avLst/>
          </a:prstGeom>
          <a:noFill/>
        </p:spPr>
        <p:txBody>
          <a:bodyPr wrap="square">
            <a:spAutoFit/>
          </a:bodyPr>
          <a:lstStyle/>
          <a:p>
            <a:pPr algn="just"/>
            <a:r>
              <a:rPr lang="en-US" sz="2800" b="1" i="1" dirty="0">
                <a:solidFill>
                  <a:srgbClr val="0000CC"/>
                </a:solidFill>
                <a:effectLst/>
                <a:latin typeface="Times New Roman" panose="02020603050405020304" pitchFamily="18" charset="0"/>
                <a:ea typeface="Times New Roman" panose="02020603050405020304" pitchFamily="18" charset="0"/>
              </a:rPr>
              <a:t>=&gt; </a:t>
            </a:r>
            <a:r>
              <a:rPr lang="vi-VN" sz="2800" b="1" i="1" dirty="0">
                <a:solidFill>
                  <a:srgbClr val="0000CC"/>
                </a:solidFill>
                <a:effectLst/>
                <a:latin typeface="Times New Roman" panose="02020603050405020304" pitchFamily="18" charset="0"/>
                <a:ea typeface="Times New Roman" panose="02020603050405020304" pitchFamily="18" charset="0"/>
              </a:rPr>
              <a:t>Sung sướng, vui mừng xúc động mãnh liệt, mong chờ, khát khao gặp mẹ.</a:t>
            </a:r>
            <a:endParaRPr lang="en-US" sz="2800" b="1" i="1" dirty="0">
              <a:solidFill>
                <a:srgbClr val="0000CC"/>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81CEEEA8-E734-4F16-9E38-18A563C87A9C}"/>
              </a:ext>
            </a:extLst>
          </p:cNvPr>
          <p:cNvSpPr txBox="1"/>
          <p:nvPr/>
        </p:nvSpPr>
        <p:spPr>
          <a:xfrm>
            <a:off x="5422700" y="793307"/>
            <a:ext cx="6661447" cy="2677656"/>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 Ngồi: đùi áp đùi mẹ, đầu ngả cánh tay mẹ.</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Nhìn mẹ k</a:t>
            </a:r>
            <a:r>
              <a:rPr lang="en-US" sz="2800" dirty="0" err="1">
                <a:effectLst/>
                <a:latin typeface="Times New Roman" panose="02020603050405020304" pitchFamily="18" charset="0"/>
                <a:ea typeface="Times New Roman" panose="02020603050405020304" pitchFamily="18" charset="0"/>
              </a:rPr>
              <a:t>hông</a:t>
            </a:r>
            <a:r>
              <a:rPr lang="vi-VN" sz="2800" dirty="0">
                <a:effectLst/>
                <a:latin typeface="Times New Roman" panose="02020603050405020304" pitchFamily="18" charset="0"/>
                <a:ea typeface="Times New Roman" panose="02020603050405020304" pitchFamily="18" charset="0"/>
              </a:rPr>
              <a:t> còm cõi, xơ xác mà rất đẹp.</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Cảm giác ấm áp mơn man.</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Cảm nhận hơi thở, quần áo mẹ thơm tho.</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Không nhớ mẹ hỏi gì, tai ù đi, ko nghĩ ngợi...</a:t>
            </a:r>
            <a:endParaRPr lang="en-US"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0B5788F2-286C-42F8-AE3F-FF2BBBBF734F}"/>
              </a:ext>
            </a:extLst>
          </p:cNvPr>
          <p:cNvSpPr txBox="1"/>
          <p:nvPr/>
        </p:nvSpPr>
        <p:spPr>
          <a:xfrm>
            <a:off x="5530751" y="4022906"/>
            <a:ext cx="6105378" cy="954107"/>
          </a:xfrm>
          <a:prstGeom prst="rect">
            <a:avLst/>
          </a:prstGeom>
          <a:noFill/>
        </p:spPr>
        <p:txBody>
          <a:bodyPr wrap="square">
            <a:spAutoFit/>
          </a:bodyPr>
          <a:lstStyle/>
          <a:p>
            <a:pPr algn="just"/>
            <a:r>
              <a:rPr lang="en-US" sz="2800" b="1" i="1" dirty="0">
                <a:solidFill>
                  <a:srgbClr val="0000CC"/>
                </a:solidFill>
                <a:effectLst/>
                <a:latin typeface="Times New Roman" panose="02020603050405020304" pitchFamily="18" charset="0"/>
                <a:ea typeface="Times New Roman" panose="02020603050405020304" pitchFamily="18" charset="0"/>
              </a:rPr>
              <a:t>=&gt; </a:t>
            </a:r>
            <a:r>
              <a:rPr lang="vi-VN" sz="2800" b="1" i="1" dirty="0">
                <a:solidFill>
                  <a:srgbClr val="0000CC"/>
                </a:solidFill>
                <a:effectLst/>
                <a:latin typeface="Times New Roman" panose="02020603050405020304" pitchFamily="18" charset="0"/>
                <a:ea typeface="Times New Roman" panose="02020603050405020304" pitchFamily="18" charset="0"/>
              </a:rPr>
              <a:t>Cảm giác sung sướng, rạo rực đến cực điểm.</a:t>
            </a:r>
            <a:endParaRPr lang="en-US" sz="2800" b="1" i="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542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a:extLst>
              <a:ext uri="{FF2B5EF4-FFF2-40B4-BE49-F238E27FC236}">
                <a16:creationId xmlns:a16="http://schemas.microsoft.com/office/drawing/2014/main" xmlns="" id="{C372E1B5-75F5-4598-9C87-D3B68EAF5292}"/>
              </a:ext>
            </a:extLst>
          </p:cNvPr>
          <p:cNvSpPr/>
          <p:nvPr/>
        </p:nvSpPr>
        <p:spPr>
          <a:xfrm rot="19335404">
            <a:off x="884817" y="891982"/>
            <a:ext cx="5866754" cy="5677749"/>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127186 w 4779369"/>
              <a:gd name="connsiteY49" fmla="*/ 1193698 h 4714030"/>
              <a:gd name="connsiteX50" fmla="*/ 3336570 w 4779369"/>
              <a:gd name="connsiteY50" fmla="*/ 1239409 h 4714030"/>
              <a:gd name="connsiteX51" fmla="*/ 3545953 w 4779369"/>
              <a:gd name="connsiteY51" fmla="*/ 1193698 h 4714030"/>
              <a:gd name="connsiteX52" fmla="*/ 3604045 w 4779369"/>
              <a:gd name="connsiteY52" fmla="*/ 1161650 h 4714030"/>
              <a:gd name="connsiteX53" fmla="*/ 3667106 w 4779369"/>
              <a:gd name="connsiteY53" fmla="*/ 1060681 h 4714030"/>
              <a:gd name="connsiteX54" fmla="*/ 4538432 w 4779369"/>
              <a:gd name="connsiteY5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26960 w 4779369"/>
              <a:gd name="connsiteY9" fmla="*/ 1827523 h 4714030"/>
              <a:gd name="connsiteX10" fmla="*/ 3048503 w 4779369"/>
              <a:gd name="connsiteY10" fmla="*/ 2123573 h 4714030"/>
              <a:gd name="connsiteX11" fmla="*/ 2992344 w 4779369"/>
              <a:gd name="connsiteY11" fmla="*/ 2253828 h 4714030"/>
              <a:gd name="connsiteX12" fmla="*/ 2997806 w 4779369"/>
              <a:gd name="connsiteY12" fmla="*/ 2275931 h 4714030"/>
              <a:gd name="connsiteX13" fmla="*/ 3162873 w 4779369"/>
              <a:gd name="connsiteY13" fmla="*/ 2503824 h 4714030"/>
              <a:gd name="connsiteX14" fmla="*/ 3356427 w 4779369"/>
              <a:gd name="connsiteY14" fmla="*/ 2595846 h 4714030"/>
              <a:gd name="connsiteX15" fmla="*/ 3414277 w 4779369"/>
              <a:gd name="connsiteY15" fmla="*/ 2604863 h 4714030"/>
              <a:gd name="connsiteX16" fmla="*/ 3454240 w 4779369"/>
              <a:gd name="connsiteY16" fmla="*/ 2587267 h 4714030"/>
              <a:gd name="connsiteX17" fmla="*/ 4029121 w 4779369"/>
              <a:gd name="connsiteY17" fmla="*/ 2685987 h 4714030"/>
              <a:gd name="connsiteX18" fmla="*/ 4140072 w 4779369"/>
              <a:gd name="connsiteY18" fmla="*/ 3557314 h 4714030"/>
              <a:gd name="connsiteX19" fmla="*/ 3268745 w 4779369"/>
              <a:gd name="connsiteY19" fmla="*/ 3668264 h 4714030"/>
              <a:gd name="connsiteX20" fmla="*/ 3029106 w 4779369"/>
              <a:gd name="connsiteY20" fmla="*/ 3136468 h 4714030"/>
              <a:gd name="connsiteX21" fmla="*/ 3040867 w 4779369"/>
              <a:gd name="connsiteY21" fmla="*/ 3064259 h 4714030"/>
              <a:gd name="connsiteX22" fmla="*/ 3024015 w 4779369"/>
              <a:gd name="connsiteY22" fmla="*/ 3025265 h 4714030"/>
              <a:gd name="connsiteX23" fmla="*/ 2886424 w 4779369"/>
              <a:gd name="connsiteY23" fmla="*/ 2860950 h 4714030"/>
              <a:gd name="connsiteX24" fmla="*/ 2624436 w 4779369"/>
              <a:gd name="connsiteY24" fmla="*/ 2758262 h 4714030"/>
              <a:gd name="connsiteX25" fmla="*/ 2608775 w 4779369"/>
              <a:gd name="connsiteY25" fmla="*/ 2758435 h 4714030"/>
              <a:gd name="connsiteX26" fmla="*/ 2598603 w 4779369"/>
              <a:gd name="connsiteY26" fmla="*/ 2768115 h 4714030"/>
              <a:gd name="connsiteX27" fmla="*/ 2138389 w 4779369"/>
              <a:gd name="connsiteY27" fmla="*/ 3042691 h 4714030"/>
              <a:gd name="connsiteX28" fmla="*/ 2080005 w 4779369"/>
              <a:gd name="connsiteY28" fmla="*/ 3062295 h 4714030"/>
              <a:gd name="connsiteX29" fmla="*/ 2075740 w 4779369"/>
              <a:gd name="connsiteY29" fmla="*/ 3101544 h 4714030"/>
              <a:gd name="connsiteX30" fmla="*/ 2091557 w 4779369"/>
              <a:gd name="connsiteY30" fmla="*/ 3245802 h 4714030"/>
              <a:gd name="connsiteX31" fmla="*/ 2235869 w 4779369"/>
              <a:gd name="connsiteY31" fmla="*/ 3487372 h 4714030"/>
              <a:gd name="connsiteX32" fmla="*/ 2246040 w 4779369"/>
              <a:gd name="connsiteY32" fmla="*/ 3495068 h 4714030"/>
              <a:gd name="connsiteX33" fmla="*/ 2353186 w 4779369"/>
              <a:gd name="connsiteY33" fmla="*/ 3535124 h 4714030"/>
              <a:gd name="connsiteX34" fmla="*/ 2459892 w 4779369"/>
              <a:gd name="connsiteY34" fmla="*/ 3601767 h 4714030"/>
              <a:gd name="connsiteX35" fmla="*/ 2570842 w 4779369"/>
              <a:gd name="connsiteY35" fmla="*/ 4473093 h 4714030"/>
              <a:gd name="connsiteX36" fmla="*/ 1699516 w 4779369"/>
              <a:gd name="connsiteY36" fmla="*/ 4584044 h 4714030"/>
              <a:gd name="connsiteX37" fmla="*/ 1588565 w 4779369"/>
              <a:gd name="connsiteY37" fmla="*/ 3712718 h 4714030"/>
              <a:gd name="connsiteX38" fmla="*/ 1634920 w 4779369"/>
              <a:gd name="connsiteY38" fmla="*/ 3663870 h 4714030"/>
              <a:gd name="connsiteX39" fmla="*/ 1645376 w 4779369"/>
              <a:gd name="connsiteY39" fmla="*/ 3640232 h 4714030"/>
              <a:gd name="connsiteX40" fmla="*/ 1654346 w 4779369"/>
              <a:gd name="connsiteY40" fmla="*/ 3358982 h 4714030"/>
              <a:gd name="connsiteX41" fmla="*/ 1557620 w 4779369"/>
              <a:gd name="connsiteY41" fmla="*/ 3167736 h 4714030"/>
              <a:gd name="connsiteX42" fmla="*/ 1536748 w 4779369"/>
              <a:gd name="connsiteY42" fmla="*/ 3145662 h 4714030"/>
              <a:gd name="connsiteX43" fmla="*/ 1489568 w 4779369"/>
              <a:gd name="connsiteY43" fmla="*/ 3145159 h 4714030"/>
              <a:gd name="connsiteX44" fmla="*/ 610434 w 4779369"/>
              <a:gd name="connsiteY44" fmla="*/ 2818009 h 4714030"/>
              <a:gd name="connsiteX45" fmla="*/ 329331 w 4779369"/>
              <a:gd name="connsiteY45" fmla="*/ 610434 h 4714030"/>
              <a:gd name="connsiteX46" fmla="*/ 2536907 w 4779369"/>
              <a:gd name="connsiteY46" fmla="*/ 329331 h 4714030"/>
              <a:gd name="connsiteX47" fmla="*/ 3068123 w 4779369"/>
              <a:gd name="connsiteY47" fmla="*/ 1080399 h 4714030"/>
              <a:gd name="connsiteX48" fmla="*/ 3127186 w 4779369"/>
              <a:gd name="connsiteY48" fmla="*/ 1193698 h 4714030"/>
              <a:gd name="connsiteX49" fmla="*/ 3336570 w 4779369"/>
              <a:gd name="connsiteY49" fmla="*/ 1239409 h 4714030"/>
              <a:gd name="connsiteX50" fmla="*/ 3545953 w 4779369"/>
              <a:gd name="connsiteY50" fmla="*/ 1193698 h 4714030"/>
              <a:gd name="connsiteX51" fmla="*/ 3604045 w 4779369"/>
              <a:gd name="connsiteY51" fmla="*/ 1161650 h 4714030"/>
              <a:gd name="connsiteX52" fmla="*/ 3667106 w 4779369"/>
              <a:gd name="connsiteY52" fmla="*/ 1060681 h 4714030"/>
              <a:gd name="connsiteX53" fmla="*/ 4538432 w 4779369"/>
              <a:gd name="connsiteY5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06598 w 4779369"/>
              <a:gd name="connsiteY5" fmla="*/ 1770199 h 4714030"/>
              <a:gd name="connsiteX6" fmla="*/ 3336570 w 4779369"/>
              <a:gd name="connsiteY6" fmla="*/ 1691032 h 4714030"/>
              <a:gd name="connsiteX7" fmla="*/ 3192952 w 4779369"/>
              <a:gd name="connsiteY7" fmla="*/ 1711872 h 4714030"/>
              <a:gd name="connsiteX8" fmla="*/ 3126960 w 4779369"/>
              <a:gd name="connsiteY8" fmla="*/ 1827523 h 4714030"/>
              <a:gd name="connsiteX9" fmla="*/ 3048503 w 4779369"/>
              <a:gd name="connsiteY9" fmla="*/ 2123573 h 4714030"/>
              <a:gd name="connsiteX10" fmla="*/ 2992344 w 4779369"/>
              <a:gd name="connsiteY10" fmla="*/ 2253828 h 4714030"/>
              <a:gd name="connsiteX11" fmla="*/ 2997806 w 4779369"/>
              <a:gd name="connsiteY11" fmla="*/ 2275931 h 4714030"/>
              <a:gd name="connsiteX12" fmla="*/ 3162873 w 4779369"/>
              <a:gd name="connsiteY12" fmla="*/ 2503824 h 4714030"/>
              <a:gd name="connsiteX13" fmla="*/ 3356427 w 4779369"/>
              <a:gd name="connsiteY13" fmla="*/ 2595846 h 4714030"/>
              <a:gd name="connsiteX14" fmla="*/ 3414277 w 4779369"/>
              <a:gd name="connsiteY14" fmla="*/ 2604863 h 4714030"/>
              <a:gd name="connsiteX15" fmla="*/ 3454240 w 4779369"/>
              <a:gd name="connsiteY15" fmla="*/ 2587267 h 4714030"/>
              <a:gd name="connsiteX16" fmla="*/ 4029121 w 4779369"/>
              <a:gd name="connsiteY16" fmla="*/ 2685987 h 4714030"/>
              <a:gd name="connsiteX17" fmla="*/ 4140072 w 4779369"/>
              <a:gd name="connsiteY17" fmla="*/ 3557314 h 4714030"/>
              <a:gd name="connsiteX18" fmla="*/ 3268745 w 4779369"/>
              <a:gd name="connsiteY18" fmla="*/ 3668264 h 4714030"/>
              <a:gd name="connsiteX19" fmla="*/ 3029106 w 4779369"/>
              <a:gd name="connsiteY19" fmla="*/ 3136468 h 4714030"/>
              <a:gd name="connsiteX20" fmla="*/ 3040867 w 4779369"/>
              <a:gd name="connsiteY20" fmla="*/ 3064259 h 4714030"/>
              <a:gd name="connsiteX21" fmla="*/ 3024015 w 4779369"/>
              <a:gd name="connsiteY21" fmla="*/ 3025265 h 4714030"/>
              <a:gd name="connsiteX22" fmla="*/ 2886424 w 4779369"/>
              <a:gd name="connsiteY22" fmla="*/ 2860950 h 4714030"/>
              <a:gd name="connsiteX23" fmla="*/ 2624436 w 4779369"/>
              <a:gd name="connsiteY23" fmla="*/ 2758262 h 4714030"/>
              <a:gd name="connsiteX24" fmla="*/ 2608775 w 4779369"/>
              <a:gd name="connsiteY24" fmla="*/ 2758435 h 4714030"/>
              <a:gd name="connsiteX25" fmla="*/ 2598603 w 4779369"/>
              <a:gd name="connsiteY25" fmla="*/ 2768115 h 4714030"/>
              <a:gd name="connsiteX26" fmla="*/ 2138389 w 4779369"/>
              <a:gd name="connsiteY26" fmla="*/ 3042691 h 4714030"/>
              <a:gd name="connsiteX27" fmla="*/ 2080005 w 4779369"/>
              <a:gd name="connsiteY27" fmla="*/ 3062295 h 4714030"/>
              <a:gd name="connsiteX28" fmla="*/ 2075740 w 4779369"/>
              <a:gd name="connsiteY28" fmla="*/ 3101544 h 4714030"/>
              <a:gd name="connsiteX29" fmla="*/ 2091557 w 4779369"/>
              <a:gd name="connsiteY29" fmla="*/ 3245802 h 4714030"/>
              <a:gd name="connsiteX30" fmla="*/ 2235869 w 4779369"/>
              <a:gd name="connsiteY30" fmla="*/ 3487372 h 4714030"/>
              <a:gd name="connsiteX31" fmla="*/ 2246040 w 4779369"/>
              <a:gd name="connsiteY31" fmla="*/ 3495068 h 4714030"/>
              <a:gd name="connsiteX32" fmla="*/ 2353186 w 4779369"/>
              <a:gd name="connsiteY32" fmla="*/ 3535124 h 4714030"/>
              <a:gd name="connsiteX33" fmla="*/ 2459892 w 4779369"/>
              <a:gd name="connsiteY33" fmla="*/ 3601767 h 4714030"/>
              <a:gd name="connsiteX34" fmla="*/ 2570842 w 4779369"/>
              <a:gd name="connsiteY34" fmla="*/ 4473093 h 4714030"/>
              <a:gd name="connsiteX35" fmla="*/ 1699516 w 4779369"/>
              <a:gd name="connsiteY35" fmla="*/ 4584044 h 4714030"/>
              <a:gd name="connsiteX36" fmla="*/ 1588565 w 4779369"/>
              <a:gd name="connsiteY36" fmla="*/ 3712718 h 4714030"/>
              <a:gd name="connsiteX37" fmla="*/ 1634920 w 4779369"/>
              <a:gd name="connsiteY37" fmla="*/ 3663870 h 4714030"/>
              <a:gd name="connsiteX38" fmla="*/ 1645376 w 4779369"/>
              <a:gd name="connsiteY38" fmla="*/ 3640232 h 4714030"/>
              <a:gd name="connsiteX39" fmla="*/ 1654346 w 4779369"/>
              <a:gd name="connsiteY39" fmla="*/ 3358982 h 4714030"/>
              <a:gd name="connsiteX40" fmla="*/ 1557620 w 4779369"/>
              <a:gd name="connsiteY40" fmla="*/ 3167736 h 4714030"/>
              <a:gd name="connsiteX41" fmla="*/ 1536748 w 4779369"/>
              <a:gd name="connsiteY41" fmla="*/ 3145662 h 4714030"/>
              <a:gd name="connsiteX42" fmla="*/ 1489568 w 4779369"/>
              <a:gd name="connsiteY42" fmla="*/ 3145159 h 4714030"/>
              <a:gd name="connsiteX43" fmla="*/ 610434 w 4779369"/>
              <a:gd name="connsiteY43" fmla="*/ 2818009 h 4714030"/>
              <a:gd name="connsiteX44" fmla="*/ 329331 w 4779369"/>
              <a:gd name="connsiteY44" fmla="*/ 610434 h 4714030"/>
              <a:gd name="connsiteX45" fmla="*/ 2536907 w 4779369"/>
              <a:gd name="connsiteY45" fmla="*/ 329331 h 4714030"/>
              <a:gd name="connsiteX46" fmla="*/ 3068123 w 4779369"/>
              <a:gd name="connsiteY46" fmla="*/ 1080399 h 4714030"/>
              <a:gd name="connsiteX47" fmla="*/ 3127186 w 4779369"/>
              <a:gd name="connsiteY47" fmla="*/ 1193698 h 4714030"/>
              <a:gd name="connsiteX48" fmla="*/ 3336570 w 4779369"/>
              <a:gd name="connsiteY48" fmla="*/ 1239409 h 4714030"/>
              <a:gd name="connsiteX49" fmla="*/ 3545953 w 4779369"/>
              <a:gd name="connsiteY49" fmla="*/ 1193698 h 4714030"/>
              <a:gd name="connsiteX50" fmla="*/ 3604045 w 4779369"/>
              <a:gd name="connsiteY50" fmla="*/ 1161650 h 4714030"/>
              <a:gd name="connsiteX51" fmla="*/ 3667106 w 4779369"/>
              <a:gd name="connsiteY51" fmla="*/ 1060681 h 4714030"/>
              <a:gd name="connsiteX52" fmla="*/ 4538432 w 4779369"/>
              <a:gd name="connsiteY5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04045 w 4779369"/>
              <a:gd name="connsiteY49" fmla="*/ 1161650 h 4714030"/>
              <a:gd name="connsiteX50" fmla="*/ 3667106 w 4779369"/>
              <a:gd name="connsiteY50" fmla="*/ 1060681 h 4714030"/>
              <a:gd name="connsiteX51" fmla="*/ 4538432 w 4779369"/>
              <a:gd name="connsiteY5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40867 w 4779369"/>
              <a:gd name="connsiteY19" fmla="*/ 3064259 h 4714030"/>
              <a:gd name="connsiteX20" fmla="*/ 3024015 w 4779369"/>
              <a:gd name="connsiteY20" fmla="*/ 3025265 h 4714030"/>
              <a:gd name="connsiteX21" fmla="*/ 2886424 w 4779369"/>
              <a:gd name="connsiteY21" fmla="*/ 2860950 h 4714030"/>
              <a:gd name="connsiteX22" fmla="*/ 2624436 w 4779369"/>
              <a:gd name="connsiteY22" fmla="*/ 2758262 h 4714030"/>
              <a:gd name="connsiteX23" fmla="*/ 2608775 w 4779369"/>
              <a:gd name="connsiteY23" fmla="*/ 2758435 h 4714030"/>
              <a:gd name="connsiteX24" fmla="*/ 2598603 w 4779369"/>
              <a:gd name="connsiteY24" fmla="*/ 2768115 h 4714030"/>
              <a:gd name="connsiteX25" fmla="*/ 2138389 w 4779369"/>
              <a:gd name="connsiteY25" fmla="*/ 3042691 h 4714030"/>
              <a:gd name="connsiteX26" fmla="*/ 2080005 w 4779369"/>
              <a:gd name="connsiteY26" fmla="*/ 3062295 h 4714030"/>
              <a:gd name="connsiteX27" fmla="*/ 2075740 w 4779369"/>
              <a:gd name="connsiteY27" fmla="*/ 3101544 h 4714030"/>
              <a:gd name="connsiteX28" fmla="*/ 2091557 w 4779369"/>
              <a:gd name="connsiteY28" fmla="*/ 3245802 h 4714030"/>
              <a:gd name="connsiteX29" fmla="*/ 2235869 w 4779369"/>
              <a:gd name="connsiteY29" fmla="*/ 3487372 h 4714030"/>
              <a:gd name="connsiteX30" fmla="*/ 2246040 w 4779369"/>
              <a:gd name="connsiteY30" fmla="*/ 3495068 h 4714030"/>
              <a:gd name="connsiteX31" fmla="*/ 2353186 w 4779369"/>
              <a:gd name="connsiteY31" fmla="*/ 3535124 h 4714030"/>
              <a:gd name="connsiteX32" fmla="*/ 2459892 w 4779369"/>
              <a:gd name="connsiteY32" fmla="*/ 3601767 h 4714030"/>
              <a:gd name="connsiteX33" fmla="*/ 2570842 w 4779369"/>
              <a:gd name="connsiteY33" fmla="*/ 4473093 h 4714030"/>
              <a:gd name="connsiteX34" fmla="*/ 1699516 w 4779369"/>
              <a:gd name="connsiteY34" fmla="*/ 4584044 h 4714030"/>
              <a:gd name="connsiteX35" fmla="*/ 1588565 w 4779369"/>
              <a:gd name="connsiteY35" fmla="*/ 3712718 h 4714030"/>
              <a:gd name="connsiteX36" fmla="*/ 1634920 w 4779369"/>
              <a:gd name="connsiteY36" fmla="*/ 3663870 h 4714030"/>
              <a:gd name="connsiteX37" fmla="*/ 1645376 w 4779369"/>
              <a:gd name="connsiteY37" fmla="*/ 3640232 h 4714030"/>
              <a:gd name="connsiteX38" fmla="*/ 1654346 w 4779369"/>
              <a:gd name="connsiteY38" fmla="*/ 3358982 h 4714030"/>
              <a:gd name="connsiteX39" fmla="*/ 1557620 w 4779369"/>
              <a:gd name="connsiteY39" fmla="*/ 3167736 h 4714030"/>
              <a:gd name="connsiteX40" fmla="*/ 1536748 w 4779369"/>
              <a:gd name="connsiteY40" fmla="*/ 3145662 h 4714030"/>
              <a:gd name="connsiteX41" fmla="*/ 1489568 w 4779369"/>
              <a:gd name="connsiteY41" fmla="*/ 3145159 h 4714030"/>
              <a:gd name="connsiteX42" fmla="*/ 610434 w 4779369"/>
              <a:gd name="connsiteY42" fmla="*/ 2818009 h 4714030"/>
              <a:gd name="connsiteX43" fmla="*/ 329331 w 4779369"/>
              <a:gd name="connsiteY43" fmla="*/ 610434 h 4714030"/>
              <a:gd name="connsiteX44" fmla="*/ 2536907 w 4779369"/>
              <a:gd name="connsiteY44" fmla="*/ 329331 h 4714030"/>
              <a:gd name="connsiteX45" fmla="*/ 3068123 w 4779369"/>
              <a:gd name="connsiteY45" fmla="*/ 1080399 h 4714030"/>
              <a:gd name="connsiteX46" fmla="*/ 3127186 w 4779369"/>
              <a:gd name="connsiteY46" fmla="*/ 1193698 h 4714030"/>
              <a:gd name="connsiteX47" fmla="*/ 3336570 w 4779369"/>
              <a:gd name="connsiteY47" fmla="*/ 1239409 h 4714030"/>
              <a:gd name="connsiteX48" fmla="*/ 3545953 w 4779369"/>
              <a:gd name="connsiteY48" fmla="*/ 1193698 h 4714030"/>
              <a:gd name="connsiteX49" fmla="*/ 3667106 w 4779369"/>
              <a:gd name="connsiteY49" fmla="*/ 1060681 h 4714030"/>
              <a:gd name="connsiteX50" fmla="*/ 4538432 w 4779369"/>
              <a:gd name="connsiteY5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14277 w 4779369"/>
              <a:gd name="connsiteY13" fmla="*/ 2604863 h 4714030"/>
              <a:gd name="connsiteX14" fmla="*/ 3454240 w 4779369"/>
              <a:gd name="connsiteY14" fmla="*/ 2587267 h 4714030"/>
              <a:gd name="connsiteX15" fmla="*/ 4029121 w 4779369"/>
              <a:gd name="connsiteY15" fmla="*/ 2685987 h 4714030"/>
              <a:gd name="connsiteX16" fmla="*/ 4140072 w 4779369"/>
              <a:gd name="connsiteY16" fmla="*/ 3557314 h 4714030"/>
              <a:gd name="connsiteX17" fmla="*/ 3268745 w 4779369"/>
              <a:gd name="connsiteY17" fmla="*/ 3668264 h 4714030"/>
              <a:gd name="connsiteX18" fmla="*/ 3029106 w 4779369"/>
              <a:gd name="connsiteY18" fmla="*/ 3136468 h 4714030"/>
              <a:gd name="connsiteX19" fmla="*/ 3024015 w 4779369"/>
              <a:gd name="connsiteY19" fmla="*/ 3025265 h 4714030"/>
              <a:gd name="connsiteX20" fmla="*/ 2886424 w 4779369"/>
              <a:gd name="connsiteY20" fmla="*/ 2860950 h 4714030"/>
              <a:gd name="connsiteX21" fmla="*/ 2624436 w 4779369"/>
              <a:gd name="connsiteY21" fmla="*/ 2758262 h 4714030"/>
              <a:gd name="connsiteX22" fmla="*/ 2608775 w 4779369"/>
              <a:gd name="connsiteY22" fmla="*/ 2758435 h 4714030"/>
              <a:gd name="connsiteX23" fmla="*/ 2598603 w 4779369"/>
              <a:gd name="connsiteY23" fmla="*/ 2768115 h 4714030"/>
              <a:gd name="connsiteX24" fmla="*/ 2138389 w 4779369"/>
              <a:gd name="connsiteY24" fmla="*/ 3042691 h 4714030"/>
              <a:gd name="connsiteX25" fmla="*/ 2080005 w 4779369"/>
              <a:gd name="connsiteY25" fmla="*/ 3062295 h 4714030"/>
              <a:gd name="connsiteX26" fmla="*/ 2075740 w 4779369"/>
              <a:gd name="connsiteY26" fmla="*/ 3101544 h 4714030"/>
              <a:gd name="connsiteX27" fmla="*/ 2091557 w 4779369"/>
              <a:gd name="connsiteY27" fmla="*/ 3245802 h 4714030"/>
              <a:gd name="connsiteX28" fmla="*/ 2235869 w 4779369"/>
              <a:gd name="connsiteY28" fmla="*/ 3487372 h 4714030"/>
              <a:gd name="connsiteX29" fmla="*/ 2246040 w 4779369"/>
              <a:gd name="connsiteY29" fmla="*/ 3495068 h 4714030"/>
              <a:gd name="connsiteX30" fmla="*/ 2353186 w 4779369"/>
              <a:gd name="connsiteY30" fmla="*/ 3535124 h 4714030"/>
              <a:gd name="connsiteX31" fmla="*/ 2459892 w 4779369"/>
              <a:gd name="connsiteY31" fmla="*/ 3601767 h 4714030"/>
              <a:gd name="connsiteX32" fmla="*/ 2570842 w 4779369"/>
              <a:gd name="connsiteY32" fmla="*/ 4473093 h 4714030"/>
              <a:gd name="connsiteX33" fmla="*/ 1699516 w 4779369"/>
              <a:gd name="connsiteY33" fmla="*/ 4584044 h 4714030"/>
              <a:gd name="connsiteX34" fmla="*/ 1588565 w 4779369"/>
              <a:gd name="connsiteY34" fmla="*/ 3712718 h 4714030"/>
              <a:gd name="connsiteX35" fmla="*/ 1634920 w 4779369"/>
              <a:gd name="connsiteY35" fmla="*/ 3663870 h 4714030"/>
              <a:gd name="connsiteX36" fmla="*/ 1645376 w 4779369"/>
              <a:gd name="connsiteY36" fmla="*/ 3640232 h 4714030"/>
              <a:gd name="connsiteX37" fmla="*/ 1654346 w 4779369"/>
              <a:gd name="connsiteY37" fmla="*/ 3358982 h 4714030"/>
              <a:gd name="connsiteX38" fmla="*/ 1557620 w 4779369"/>
              <a:gd name="connsiteY38" fmla="*/ 3167736 h 4714030"/>
              <a:gd name="connsiteX39" fmla="*/ 1536748 w 4779369"/>
              <a:gd name="connsiteY39" fmla="*/ 3145662 h 4714030"/>
              <a:gd name="connsiteX40" fmla="*/ 1489568 w 4779369"/>
              <a:gd name="connsiteY40" fmla="*/ 3145159 h 4714030"/>
              <a:gd name="connsiteX41" fmla="*/ 610434 w 4779369"/>
              <a:gd name="connsiteY41" fmla="*/ 2818009 h 4714030"/>
              <a:gd name="connsiteX42" fmla="*/ 329331 w 4779369"/>
              <a:gd name="connsiteY42" fmla="*/ 610434 h 4714030"/>
              <a:gd name="connsiteX43" fmla="*/ 2536907 w 4779369"/>
              <a:gd name="connsiteY43" fmla="*/ 329331 h 4714030"/>
              <a:gd name="connsiteX44" fmla="*/ 3068123 w 4779369"/>
              <a:gd name="connsiteY44" fmla="*/ 1080399 h 4714030"/>
              <a:gd name="connsiteX45" fmla="*/ 3127186 w 4779369"/>
              <a:gd name="connsiteY45" fmla="*/ 1193698 h 4714030"/>
              <a:gd name="connsiteX46" fmla="*/ 3336570 w 4779369"/>
              <a:gd name="connsiteY46" fmla="*/ 1239409 h 4714030"/>
              <a:gd name="connsiteX47" fmla="*/ 3545953 w 4779369"/>
              <a:gd name="connsiteY47" fmla="*/ 1193698 h 4714030"/>
              <a:gd name="connsiteX48" fmla="*/ 3667106 w 4779369"/>
              <a:gd name="connsiteY48" fmla="*/ 1060681 h 4714030"/>
              <a:gd name="connsiteX49" fmla="*/ 4538432 w 4779369"/>
              <a:gd name="connsiteY49"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2344 w 4779369"/>
              <a:gd name="connsiteY9" fmla="*/ 2253828 h 4714030"/>
              <a:gd name="connsiteX10" fmla="*/ 2997806 w 4779369"/>
              <a:gd name="connsiteY10" fmla="*/ 2275931 h 4714030"/>
              <a:gd name="connsiteX11" fmla="*/ 3162873 w 4779369"/>
              <a:gd name="connsiteY11" fmla="*/ 2503824 h 4714030"/>
              <a:gd name="connsiteX12" fmla="*/ 3356427 w 4779369"/>
              <a:gd name="connsiteY12" fmla="*/ 2595846 h 4714030"/>
              <a:gd name="connsiteX13" fmla="*/ 3454240 w 4779369"/>
              <a:gd name="connsiteY13" fmla="*/ 2587267 h 4714030"/>
              <a:gd name="connsiteX14" fmla="*/ 4029121 w 4779369"/>
              <a:gd name="connsiteY14" fmla="*/ 2685987 h 4714030"/>
              <a:gd name="connsiteX15" fmla="*/ 4140072 w 4779369"/>
              <a:gd name="connsiteY15" fmla="*/ 3557314 h 4714030"/>
              <a:gd name="connsiteX16" fmla="*/ 3268745 w 4779369"/>
              <a:gd name="connsiteY16" fmla="*/ 3668264 h 4714030"/>
              <a:gd name="connsiteX17" fmla="*/ 3029106 w 4779369"/>
              <a:gd name="connsiteY17" fmla="*/ 3136468 h 4714030"/>
              <a:gd name="connsiteX18" fmla="*/ 3024015 w 4779369"/>
              <a:gd name="connsiteY18" fmla="*/ 3025265 h 4714030"/>
              <a:gd name="connsiteX19" fmla="*/ 2886424 w 4779369"/>
              <a:gd name="connsiteY19" fmla="*/ 2860950 h 4714030"/>
              <a:gd name="connsiteX20" fmla="*/ 2624436 w 4779369"/>
              <a:gd name="connsiteY20" fmla="*/ 2758262 h 4714030"/>
              <a:gd name="connsiteX21" fmla="*/ 2608775 w 4779369"/>
              <a:gd name="connsiteY21" fmla="*/ 2758435 h 4714030"/>
              <a:gd name="connsiteX22" fmla="*/ 2598603 w 4779369"/>
              <a:gd name="connsiteY22" fmla="*/ 2768115 h 4714030"/>
              <a:gd name="connsiteX23" fmla="*/ 2138389 w 4779369"/>
              <a:gd name="connsiteY23" fmla="*/ 3042691 h 4714030"/>
              <a:gd name="connsiteX24" fmla="*/ 2080005 w 4779369"/>
              <a:gd name="connsiteY24" fmla="*/ 3062295 h 4714030"/>
              <a:gd name="connsiteX25" fmla="*/ 2075740 w 4779369"/>
              <a:gd name="connsiteY25" fmla="*/ 3101544 h 4714030"/>
              <a:gd name="connsiteX26" fmla="*/ 2091557 w 4779369"/>
              <a:gd name="connsiteY26" fmla="*/ 3245802 h 4714030"/>
              <a:gd name="connsiteX27" fmla="*/ 2235869 w 4779369"/>
              <a:gd name="connsiteY27" fmla="*/ 3487372 h 4714030"/>
              <a:gd name="connsiteX28" fmla="*/ 2246040 w 4779369"/>
              <a:gd name="connsiteY28" fmla="*/ 3495068 h 4714030"/>
              <a:gd name="connsiteX29" fmla="*/ 2353186 w 4779369"/>
              <a:gd name="connsiteY29" fmla="*/ 3535124 h 4714030"/>
              <a:gd name="connsiteX30" fmla="*/ 2459892 w 4779369"/>
              <a:gd name="connsiteY30" fmla="*/ 3601767 h 4714030"/>
              <a:gd name="connsiteX31" fmla="*/ 2570842 w 4779369"/>
              <a:gd name="connsiteY31" fmla="*/ 4473093 h 4714030"/>
              <a:gd name="connsiteX32" fmla="*/ 1699516 w 4779369"/>
              <a:gd name="connsiteY32" fmla="*/ 4584044 h 4714030"/>
              <a:gd name="connsiteX33" fmla="*/ 1588565 w 4779369"/>
              <a:gd name="connsiteY33" fmla="*/ 3712718 h 4714030"/>
              <a:gd name="connsiteX34" fmla="*/ 1634920 w 4779369"/>
              <a:gd name="connsiteY34" fmla="*/ 3663870 h 4714030"/>
              <a:gd name="connsiteX35" fmla="*/ 1645376 w 4779369"/>
              <a:gd name="connsiteY35" fmla="*/ 3640232 h 4714030"/>
              <a:gd name="connsiteX36" fmla="*/ 1654346 w 4779369"/>
              <a:gd name="connsiteY36" fmla="*/ 3358982 h 4714030"/>
              <a:gd name="connsiteX37" fmla="*/ 1557620 w 4779369"/>
              <a:gd name="connsiteY37" fmla="*/ 3167736 h 4714030"/>
              <a:gd name="connsiteX38" fmla="*/ 1536748 w 4779369"/>
              <a:gd name="connsiteY38" fmla="*/ 3145662 h 4714030"/>
              <a:gd name="connsiteX39" fmla="*/ 1489568 w 4779369"/>
              <a:gd name="connsiteY39" fmla="*/ 3145159 h 4714030"/>
              <a:gd name="connsiteX40" fmla="*/ 610434 w 4779369"/>
              <a:gd name="connsiteY40" fmla="*/ 2818009 h 4714030"/>
              <a:gd name="connsiteX41" fmla="*/ 329331 w 4779369"/>
              <a:gd name="connsiteY41" fmla="*/ 610434 h 4714030"/>
              <a:gd name="connsiteX42" fmla="*/ 2536907 w 4779369"/>
              <a:gd name="connsiteY42" fmla="*/ 329331 h 4714030"/>
              <a:gd name="connsiteX43" fmla="*/ 3068123 w 4779369"/>
              <a:gd name="connsiteY43" fmla="*/ 1080399 h 4714030"/>
              <a:gd name="connsiteX44" fmla="*/ 3127186 w 4779369"/>
              <a:gd name="connsiteY44" fmla="*/ 1193698 h 4714030"/>
              <a:gd name="connsiteX45" fmla="*/ 3336570 w 4779369"/>
              <a:gd name="connsiteY45" fmla="*/ 1239409 h 4714030"/>
              <a:gd name="connsiteX46" fmla="*/ 3545953 w 4779369"/>
              <a:gd name="connsiteY46" fmla="*/ 1193698 h 4714030"/>
              <a:gd name="connsiteX47" fmla="*/ 3667106 w 4779369"/>
              <a:gd name="connsiteY47" fmla="*/ 1060681 h 4714030"/>
              <a:gd name="connsiteX48" fmla="*/ 4538432 w 4779369"/>
              <a:gd name="connsiteY48"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608775 w 4779369"/>
              <a:gd name="connsiteY20" fmla="*/ 2758435 h 4714030"/>
              <a:gd name="connsiteX21" fmla="*/ 2598603 w 4779369"/>
              <a:gd name="connsiteY21" fmla="*/ 2768115 h 4714030"/>
              <a:gd name="connsiteX22" fmla="*/ 2138389 w 4779369"/>
              <a:gd name="connsiteY22" fmla="*/ 3042691 h 4714030"/>
              <a:gd name="connsiteX23" fmla="*/ 2080005 w 4779369"/>
              <a:gd name="connsiteY23" fmla="*/ 3062295 h 4714030"/>
              <a:gd name="connsiteX24" fmla="*/ 2075740 w 4779369"/>
              <a:gd name="connsiteY24" fmla="*/ 3101544 h 4714030"/>
              <a:gd name="connsiteX25" fmla="*/ 2091557 w 4779369"/>
              <a:gd name="connsiteY25" fmla="*/ 3245802 h 4714030"/>
              <a:gd name="connsiteX26" fmla="*/ 2235869 w 4779369"/>
              <a:gd name="connsiteY26" fmla="*/ 3487372 h 4714030"/>
              <a:gd name="connsiteX27" fmla="*/ 2246040 w 4779369"/>
              <a:gd name="connsiteY27" fmla="*/ 3495068 h 4714030"/>
              <a:gd name="connsiteX28" fmla="*/ 2353186 w 4779369"/>
              <a:gd name="connsiteY28" fmla="*/ 3535124 h 4714030"/>
              <a:gd name="connsiteX29" fmla="*/ 2459892 w 4779369"/>
              <a:gd name="connsiteY29" fmla="*/ 3601767 h 4714030"/>
              <a:gd name="connsiteX30" fmla="*/ 2570842 w 4779369"/>
              <a:gd name="connsiteY30" fmla="*/ 4473093 h 4714030"/>
              <a:gd name="connsiteX31" fmla="*/ 1699516 w 4779369"/>
              <a:gd name="connsiteY31" fmla="*/ 4584044 h 4714030"/>
              <a:gd name="connsiteX32" fmla="*/ 1588565 w 4779369"/>
              <a:gd name="connsiteY32" fmla="*/ 3712718 h 4714030"/>
              <a:gd name="connsiteX33" fmla="*/ 1634920 w 4779369"/>
              <a:gd name="connsiteY33" fmla="*/ 3663870 h 4714030"/>
              <a:gd name="connsiteX34" fmla="*/ 1645376 w 4779369"/>
              <a:gd name="connsiteY34" fmla="*/ 3640232 h 4714030"/>
              <a:gd name="connsiteX35" fmla="*/ 1654346 w 4779369"/>
              <a:gd name="connsiteY35" fmla="*/ 3358982 h 4714030"/>
              <a:gd name="connsiteX36" fmla="*/ 1557620 w 4779369"/>
              <a:gd name="connsiteY36" fmla="*/ 3167736 h 4714030"/>
              <a:gd name="connsiteX37" fmla="*/ 1536748 w 4779369"/>
              <a:gd name="connsiteY37" fmla="*/ 3145662 h 4714030"/>
              <a:gd name="connsiteX38" fmla="*/ 1489568 w 4779369"/>
              <a:gd name="connsiteY38" fmla="*/ 3145159 h 4714030"/>
              <a:gd name="connsiteX39" fmla="*/ 610434 w 4779369"/>
              <a:gd name="connsiteY39" fmla="*/ 2818009 h 4714030"/>
              <a:gd name="connsiteX40" fmla="*/ 329331 w 4779369"/>
              <a:gd name="connsiteY40" fmla="*/ 610434 h 4714030"/>
              <a:gd name="connsiteX41" fmla="*/ 2536907 w 4779369"/>
              <a:gd name="connsiteY41" fmla="*/ 329331 h 4714030"/>
              <a:gd name="connsiteX42" fmla="*/ 3068123 w 4779369"/>
              <a:gd name="connsiteY42" fmla="*/ 1080399 h 4714030"/>
              <a:gd name="connsiteX43" fmla="*/ 3127186 w 4779369"/>
              <a:gd name="connsiteY43" fmla="*/ 1193698 h 4714030"/>
              <a:gd name="connsiteX44" fmla="*/ 3336570 w 4779369"/>
              <a:gd name="connsiteY44" fmla="*/ 1239409 h 4714030"/>
              <a:gd name="connsiteX45" fmla="*/ 3545953 w 4779369"/>
              <a:gd name="connsiteY45" fmla="*/ 1193698 h 4714030"/>
              <a:gd name="connsiteX46" fmla="*/ 3667106 w 4779369"/>
              <a:gd name="connsiteY46" fmla="*/ 1060681 h 4714030"/>
              <a:gd name="connsiteX47" fmla="*/ 4538432 w 4779369"/>
              <a:gd name="connsiteY47"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624436 w 4779369"/>
              <a:gd name="connsiteY19" fmla="*/ 2758262 h 4714030"/>
              <a:gd name="connsiteX20" fmla="*/ 2598603 w 4779369"/>
              <a:gd name="connsiteY20" fmla="*/ 2768115 h 4714030"/>
              <a:gd name="connsiteX21" fmla="*/ 2138389 w 4779369"/>
              <a:gd name="connsiteY21" fmla="*/ 3042691 h 4714030"/>
              <a:gd name="connsiteX22" fmla="*/ 2080005 w 4779369"/>
              <a:gd name="connsiteY22" fmla="*/ 3062295 h 4714030"/>
              <a:gd name="connsiteX23" fmla="*/ 2075740 w 4779369"/>
              <a:gd name="connsiteY23" fmla="*/ 3101544 h 4714030"/>
              <a:gd name="connsiteX24" fmla="*/ 2091557 w 4779369"/>
              <a:gd name="connsiteY24" fmla="*/ 3245802 h 4714030"/>
              <a:gd name="connsiteX25" fmla="*/ 2235869 w 4779369"/>
              <a:gd name="connsiteY25" fmla="*/ 3487372 h 4714030"/>
              <a:gd name="connsiteX26" fmla="*/ 2246040 w 4779369"/>
              <a:gd name="connsiteY26" fmla="*/ 3495068 h 4714030"/>
              <a:gd name="connsiteX27" fmla="*/ 2353186 w 4779369"/>
              <a:gd name="connsiteY27" fmla="*/ 3535124 h 4714030"/>
              <a:gd name="connsiteX28" fmla="*/ 2459892 w 4779369"/>
              <a:gd name="connsiteY28" fmla="*/ 3601767 h 4714030"/>
              <a:gd name="connsiteX29" fmla="*/ 2570842 w 4779369"/>
              <a:gd name="connsiteY29" fmla="*/ 4473093 h 4714030"/>
              <a:gd name="connsiteX30" fmla="*/ 1699516 w 4779369"/>
              <a:gd name="connsiteY30" fmla="*/ 4584044 h 4714030"/>
              <a:gd name="connsiteX31" fmla="*/ 1588565 w 4779369"/>
              <a:gd name="connsiteY31" fmla="*/ 3712718 h 4714030"/>
              <a:gd name="connsiteX32" fmla="*/ 1634920 w 4779369"/>
              <a:gd name="connsiteY32" fmla="*/ 3663870 h 4714030"/>
              <a:gd name="connsiteX33" fmla="*/ 1645376 w 4779369"/>
              <a:gd name="connsiteY33" fmla="*/ 3640232 h 4714030"/>
              <a:gd name="connsiteX34" fmla="*/ 1654346 w 4779369"/>
              <a:gd name="connsiteY34" fmla="*/ 3358982 h 4714030"/>
              <a:gd name="connsiteX35" fmla="*/ 1557620 w 4779369"/>
              <a:gd name="connsiteY35" fmla="*/ 3167736 h 4714030"/>
              <a:gd name="connsiteX36" fmla="*/ 1536748 w 4779369"/>
              <a:gd name="connsiteY36" fmla="*/ 3145662 h 4714030"/>
              <a:gd name="connsiteX37" fmla="*/ 1489568 w 4779369"/>
              <a:gd name="connsiteY37" fmla="*/ 3145159 h 4714030"/>
              <a:gd name="connsiteX38" fmla="*/ 610434 w 4779369"/>
              <a:gd name="connsiteY38" fmla="*/ 2818009 h 4714030"/>
              <a:gd name="connsiteX39" fmla="*/ 329331 w 4779369"/>
              <a:gd name="connsiteY39" fmla="*/ 610434 h 4714030"/>
              <a:gd name="connsiteX40" fmla="*/ 2536907 w 4779369"/>
              <a:gd name="connsiteY40" fmla="*/ 329331 h 4714030"/>
              <a:gd name="connsiteX41" fmla="*/ 3068123 w 4779369"/>
              <a:gd name="connsiteY41" fmla="*/ 1080399 h 4714030"/>
              <a:gd name="connsiteX42" fmla="*/ 3127186 w 4779369"/>
              <a:gd name="connsiteY42" fmla="*/ 1193698 h 4714030"/>
              <a:gd name="connsiteX43" fmla="*/ 3336570 w 4779369"/>
              <a:gd name="connsiteY43" fmla="*/ 1239409 h 4714030"/>
              <a:gd name="connsiteX44" fmla="*/ 3545953 w 4779369"/>
              <a:gd name="connsiteY44" fmla="*/ 1193698 h 4714030"/>
              <a:gd name="connsiteX45" fmla="*/ 3667106 w 4779369"/>
              <a:gd name="connsiteY45" fmla="*/ 1060681 h 4714030"/>
              <a:gd name="connsiteX46" fmla="*/ 4538432 w 4779369"/>
              <a:gd name="connsiteY46"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80005 w 4779369"/>
              <a:gd name="connsiteY21" fmla="*/ 3062295 h 4714030"/>
              <a:gd name="connsiteX22" fmla="*/ 2075740 w 4779369"/>
              <a:gd name="connsiteY22" fmla="*/ 3101544 h 4714030"/>
              <a:gd name="connsiteX23" fmla="*/ 2091557 w 4779369"/>
              <a:gd name="connsiteY23" fmla="*/ 3245802 h 4714030"/>
              <a:gd name="connsiteX24" fmla="*/ 2235869 w 4779369"/>
              <a:gd name="connsiteY24" fmla="*/ 3487372 h 4714030"/>
              <a:gd name="connsiteX25" fmla="*/ 2246040 w 4779369"/>
              <a:gd name="connsiteY25" fmla="*/ 3495068 h 4714030"/>
              <a:gd name="connsiteX26" fmla="*/ 2353186 w 4779369"/>
              <a:gd name="connsiteY26" fmla="*/ 3535124 h 4714030"/>
              <a:gd name="connsiteX27" fmla="*/ 2459892 w 4779369"/>
              <a:gd name="connsiteY27" fmla="*/ 3601767 h 4714030"/>
              <a:gd name="connsiteX28" fmla="*/ 2570842 w 4779369"/>
              <a:gd name="connsiteY28" fmla="*/ 4473093 h 4714030"/>
              <a:gd name="connsiteX29" fmla="*/ 1699516 w 4779369"/>
              <a:gd name="connsiteY29" fmla="*/ 4584044 h 4714030"/>
              <a:gd name="connsiteX30" fmla="*/ 1588565 w 4779369"/>
              <a:gd name="connsiteY30" fmla="*/ 3712718 h 4714030"/>
              <a:gd name="connsiteX31" fmla="*/ 1634920 w 4779369"/>
              <a:gd name="connsiteY31" fmla="*/ 3663870 h 4714030"/>
              <a:gd name="connsiteX32" fmla="*/ 1645376 w 4779369"/>
              <a:gd name="connsiteY32" fmla="*/ 3640232 h 4714030"/>
              <a:gd name="connsiteX33" fmla="*/ 1654346 w 4779369"/>
              <a:gd name="connsiteY33" fmla="*/ 3358982 h 4714030"/>
              <a:gd name="connsiteX34" fmla="*/ 1557620 w 4779369"/>
              <a:gd name="connsiteY34" fmla="*/ 3167736 h 4714030"/>
              <a:gd name="connsiteX35" fmla="*/ 1536748 w 4779369"/>
              <a:gd name="connsiteY35" fmla="*/ 3145662 h 4714030"/>
              <a:gd name="connsiteX36" fmla="*/ 1489568 w 4779369"/>
              <a:gd name="connsiteY36" fmla="*/ 3145159 h 4714030"/>
              <a:gd name="connsiteX37" fmla="*/ 610434 w 4779369"/>
              <a:gd name="connsiteY37" fmla="*/ 2818009 h 4714030"/>
              <a:gd name="connsiteX38" fmla="*/ 329331 w 4779369"/>
              <a:gd name="connsiteY38" fmla="*/ 610434 h 4714030"/>
              <a:gd name="connsiteX39" fmla="*/ 2536907 w 4779369"/>
              <a:gd name="connsiteY39" fmla="*/ 329331 h 4714030"/>
              <a:gd name="connsiteX40" fmla="*/ 3068123 w 4779369"/>
              <a:gd name="connsiteY40" fmla="*/ 1080399 h 4714030"/>
              <a:gd name="connsiteX41" fmla="*/ 3127186 w 4779369"/>
              <a:gd name="connsiteY41" fmla="*/ 1193698 h 4714030"/>
              <a:gd name="connsiteX42" fmla="*/ 3336570 w 4779369"/>
              <a:gd name="connsiteY42" fmla="*/ 1239409 h 4714030"/>
              <a:gd name="connsiteX43" fmla="*/ 3545953 w 4779369"/>
              <a:gd name="connsiteY43" fmla="*/ 1193698 h 4714030"/>
              <a:gd name="connsiteX44" fmla="*/ 3667106 w 4779369"/>
              <a:gd name="connsiteY44" fmla="*/ 1060681 h 4714030"/>
              <a:gd name="connsiteX45" fmla="*/ 4538432 w 4779369"/>
              <a:gd name="connsiteY45"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536748 w 4779369"/>
              <a:gd name="connsiteY34" fmla="*/ 3145662 h 4714030"/>
              <a:gd name="connsiteX35" fmla="*/ 1489568 w 4779369"/>
              <a:gd name="connsiteY35" fmla="*/ 3145159 h 4714030"/>
              <a:gd name="connsiteX36" fmla="*/ 610434 w 4779369"/>
              <a:gd name="connsiteY36" fmla="*/ 2818009 h 4714030"/>
              <a:gd name="connsiteX37" fmla="*/ 329331 w 4779369"/>
              <a:gd name="connsiteY37" fmla="*/ 610434 h 4714030"/>
              <a:gd name="connsiteX38" fmla="*/ 2536907 w 4779369"/>
              <a:gd name="connsiteY38" fmla="*/ 329331 h 4714030"/>
              <a:gd name="connsiteX39" fmla="*/ 3068123 w 4779369"/>
              <a:gd name="connsiteY39" fmla="*/ 1080399 h 4714030"/>
              <a:gd name="connsiteX40" fmla="*/ 3127186 w 4779369"/>
              <a:gd name="connsiteY40" fmla="*/ 1193698 h 4714030"/>
              <a:gd name="connsiteX41" fmla="*/ 3336570 w 4779369"/>
              <a:gd name="connsiteY41" fmla="*/ 1239409 h 4714030"/>
              <a:gd name="connsiteX42" fmla="*/ 3545953 w 4779369"/>
              <a:gd name="connsiteY42" fmla="*/ 1193698 h 4714030"/>
              <a:gd name="connsiteX43" fmla="*/ 3667106 w 4779369"/>
              <a:gd name="connsiteY43" fmla="*/ 1060681 h 4714030"/>
              <a:gd name="connsiteX44" fmla="*/ 4538432 w 4779369"/>
              <a:gd name="connsiteY44"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34920 w 4779369"/>
              <a:gd name="connsiteY30" fmla="*/ 3663870 h 4714030"/>
              <a:gd name="connsiteX31" fmla="*/ 1645376 w 4779369"/>
              <a:gd name="connsiteY31" fmla="*/ 3640232 h 4714030"/>
              <a:gd name="connsiteX32" fmla="*/ 1654346 w 4779369"/>
              <a:gd name="connsiteY32" fmla="*/ 3358982 h 4714030"/>
              <a:gd name="connsiteX33" fmla="*/ 1557620 w 4779369"/>
              <a:gd name="connsiteY33" fmla="*/ 3167736 h 4714030"/>
              <a:gd name="connsiteX34" fmla="*/ 1489568 w 4779369"/>
              <a:gd name="connsiteY34" fmla="*/ 3145159 h 4714030"/>
              <a:gd name="connsiteX35" fmla="*/ 610434 w 4779369"/>
              <a:gd name="connsiteY35" fmla="*/ 2818009 h 4714030"/>
              <a:gd name="connsiteX36" fmla="*/ 329331 w 4779369"/>
              <a:gd name="connsiteY36" fmla="*/ 610434 h 4714030"/>
              <a:gd name="connsiteX37" fmla="*/ 2536907 w 4779369"/>
              <a:gd name="connsiteY37" fmla="*/ 329331 h 4714030"/>
              <a:gd name="connsiteX38" fmla="*/ 3068123 w 4779369"/>
              <a:gd name="connsiteY38" fmla="*/ 1080399 h 4714030"/>
              <a:gd name="connsiteX39" fmla="*/ 3127186 w 4779369"/>
              <a:gd name="connsiteY39" fmla="*/ 1193698 h 4714030"/>
              <a:gd name="connsiteX40" fmla="*/ 3336570 w 4779369"/>
              <a:gd name="connsiteY40" fmla="*/ 1239409 h 4714030"/>
              <a:gd name="connsiteX41" fmla="*/ 3545953 w 4779369"/>
              <a:gd name="connsiteY41" fmla="*/ 1193698 h 4714030"/>
              <a:gd name="connsiteX42" fmla="*/ 3667106 w 4779369"/>
              <a:gd name="connsiteY42" fmla="*/ 1060681 h 4714030"/>
              <a:gd name="connsiteX43" fmla="*/ 4538432 w 4779369"/>
              <a:gd name="connsiteY43"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246040 w 4779369"/>
              <a:gd name="connsiteY24" fmla="*/ 3495068 h 4714030"/>
              <a:gd name="connsiteX25" fmla="*/ 2353186 w 4779369"/>
              <a:gd name="connsiteY25" fmla="*/ 3535124 h 4714030"/>
              <a:gd name="connsiteX26" fmla="*/ 2459892 w 4779369"/>
              <a:gd name="connsiteY26" fmla="*/ 3601767 h 4714030"/>
              <a:gd name="connsiteX27" fmla="*/ 2570842 w 4779369"/>
              <a:gd name="connsiteY27" fmla="*/ 4473093 h 4714030"/>
              <a:gd name="connsiteX28" fmla="*/ 1699516 w 4779369"/>
              <a:gd name="connsiteY28" fmla="*/ 4584044 h 4714030"/>
              <a:gd name="connsiteX29" fmla="*/ 1588565 w 4779369"/>
              <a:gd name="connsiteY29" fmla="*/ 3712718 h 4714030"/>
              <a:gd name="connsiteX30" fmla="*/ 1645376 w 4779369"/>
              <a:gd name="connsiteY30" fmla="*/ 3640232 h 4714030"/>
              <a:gd name="connsiteX31" fmla="*/ 1654346 w 4779369"/>
              <a:gd name="connsiteY31" fmla="*/ 3358982 h 4714030"/>
              <a:gd name="connsiteX32" fmla="*/ 1557620 w 4779369"/>
              <a:gd name="connsiteY32" fmla="*/ 3167736 h 4714030"/>
              <a:gd name="connsiteX33" fmla="*/ 1489568 w 4779369"/>
              <a:gd name="connsiteY33" fmla="*/ 3145159 h 4714030"/>
              <a:gd name="connsiteX34" fmla="*/ 610434 w 4779369"/>
              <a:gd name="connsiteY34" fmla="*/ 2818009 h 4714030"/>
              <a:gd name="connsiteX35" fmla="*/ 329331 w 4779369"/>
              <a:gd name="connsiteY35" fmla="*/ 610434 h 4714030"/>
              <a:gd name="connsiteX36" fmla="*/ 2536907 w 4779369"/>
              <a:gd name="connsiteY36" fmla="*/ 329331 h 4714030"/>
              <a:gd name="connsiteX37" fmla="*/ 3068123 w 4779369"/>
              <a:gd name="connsiteY37" fmla="*/ 1080399 h 4714030"/>
              <a:gd name="connsiteX38" fmla="*/ 3127186 w 4779369"/>
              <a:gd name="connsiteY38" fmla="*/ 1193698 h 4714030"/>
              <a:gd name="connsiteX39" fmla="*/ 3336570 w 4779369"/>
              <a:gd name="connsiteY39" fmla="*/ 1239409 h 4714030"/>
              <a:gd name="connsiteX40" fmla="*/ 3545953 w 4779369"/>
              <a:gd name="connsiteY40" fmla="*/ 1193698 h 4714030"/>
              <a:gd name="connsiteX41" fmla="*/ 3667106 w 4779369"/>
              <a:gd name="connsiteY41" fmla="*/ 1060681 h 4714030"/>
              <a:gd name="connsiteX42" fmla="*/ 4538432 w 4779369"/>
              <a:gd name="connsiteY42"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75740 w 4779369"/>
              <a:gd name="connsiteY21" fmla="*/ 3101544 h 4714030"/>
              <a:gd name="connsiteX22" fmla="*/ 2091557 w 4779369"/>
              <a:gd name="connsiteY22" fmla="*/ 3245802 h 4714030"/>
              <a:gd name="connsiteX23" fmla="*/ 2235869 w 4779369"/>
              <a:gd name="connsiteY23" fmla="*/ 3487372 h 4714030"/>
              <a:gd name="connsiteX24" fmla="*/ 2353186 w 4779369"/>
              <a:gd name="connsiteY24" fmla="*/ 3535124 h 4714030"/>
              <a:gd name="connsiteX25" fmla="*/ 2459892 w 4779369"/>
              <a:gd name="connsiteY25" fmla="*/ 3601767 h 4714030"/>
              <a:gd name="connsiteX26" fmla="*/ 2570842 w 4779369"/>
              <a:gd name="connsiteY26" fmla="*/ 4473093 h 4714030"/>
              <a:gd name="connsiteX27" fmla="*/ 1699516 w 4779369"/>
              <a:gd name="connsiteY27" fmla="*/ 4584044 h 4714030"/>
              <a:gd name="connsiteX28" fmla="*/ 1588565 w 4779369"/>
              <a:gd name="connsiteY28" fmla="*/ 3712718 h 4714030"/>
              <a:gd name="connsiteX29" fmla="*/ 1645376 w 4779369"/>
              <a:gd name="connsiteY29" fmla="*/ 3640232 h 4714030"/>
              <a:gd name="connsiteX30" fmla="*/ 1654346 w 4779369"/>
              <a:gd name="connsiteY30" fmla="*/ 3358982 h 4714030"/>
              <a:gd name="connsiteX31" fmla="*/ 1557620 w 4779369"/>
              <a:gd name="connsiteY31" fmla="*/ 3167736 h 4714030"/>
              <a:gd name="connsiteX32" fmla="*/ 1489568 w 4779369"/>
              <a:gd name="connsiteY32" fmla="*/ 3145159 h 4714030"/>
              <a:gd name="connsiteX33" fmla="*/ 610434 w 4779369"/>
              <a:gd name="connsiteY33" fmla="*/ 2818009 h 4714030"/>
              <a:gd name="connsiteX34" fmla="*/ 329331 w 4779369"/>
              <a:gd name="connsiteY34" fmla="*/ 610434 h 4714030"/>
              <a:gd name="connsiteX35" fmla="*/ 2536907 w 4779369"/>
              <a:gd name="connsiteY35" fmla="*/ 329331 h 4714030"/>
              <a:gd name="connsiteX36" fmla="*/ 3068123 w 4779369"/>
              <a:gd name="connsiteY36" fmla="*/ 1080399 h 4714030"/>
              <a:gd name="connsiteX37" fmla="*/ 3127186 w 4779369"/>
              <a:gd name="connsiteY37" fmla="*/ 1193698 h 4714030"/>
              <a:gd name="connsiteX38" fmla="*/ 3336570 w 4779369"/>
              <a:gd name="connsiteY38" fmla="*/ 1239409 h 4714030"/>
              <a:gd name="connsiteX39" fmla="*/ 3545953 w 4779369"/>
              <a:gd name="connsiteY39" fmla="*/ 1193698 h 4714030"/>
              <a:gd name="connsiteX40" fmla="*/ 3667106 w 4779369"/>
              <a:gd name="connsiteY40" fmla="*/ 1060681 h 4714030"/>
              <a:gd name="connsiteX41" fmla="*/ 4538432 w 4779369"/>
              <a:gd name="connsiteY41"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06598 w 4779369"/>
              <a:gd name="connsiteY4" fmla="*/ 1770199 h 4714030"/>
              <a:gd name="connsiteX5" fmla="*/ 3336570 w 4779369"/>
              <a:gd name="connsiteY5" fmla="*/ 1691032 h 4714030"/>
              <a:gd name="connsiteX6" fmla="*/ 3192952 w 4779369"/>
              <a:gd name="connsiteY6" fmla="*/ 1711872 h 4714030"/>
              <a:gd name="connsiteX7" fmla="*/ 3126960 w 4779369"/>
              <a:gd name="connsiteY7" fmla="*/ 1827523 h 4714030"/>
              <a:gd name="connsiteX8" fmla="*/ 3048503 w 4779369"/>
              <a:gd name="connsiteY8" fmla="*/ 2123573 h 4714030"/>
              <a:gd name="connsiteX9" fmla="*/ 2997806 w 4779369"/>
              <a:gd name="connsiteY9" fmla="*/ 2275931 h 4714030"/>
              <a:gd name="connsiteX10" fmla="*/ 3162873 w 4779369"/>
              <a:gd name="connsiteY10" fmla="*/ 2503824 h 4714030"/>
              <a:gd name="connsiteX11" fmla="*/ 3356427 w 4779369"/>
              <a:gd name="connsiteY11" fmla="*/ 2595846 h 4714030"/>
              <a:gd name="connsiteX12" fmla="*/ 3454240 w 4779369"/>
              <a:gd name="connsiteY12" fmla="*/ 2587267 h 4714030"/>
              <a:gd name="connsiteX13" fmla="*/ 4029121 w 4779369"/>
              <a:gd name="connsiteY13" fmla="*/ 2685987 h 4714030"/>
              <a:gd name="connsiteX14" fmla="*/ 4140072 w 4779369"/>
              <a:gd name="connsiteY14" fmla="*/ 3557314 h 4714030"/>
              <a:gd name="connsiteX15" fmla="*/ 3268745 w 4779369"/>
              <a:gd name="connsiteY15" fmla="*/ 3668264 h 4714030"/>
              <a:gd name="connsiteX16" fmla="*/ 3029106 w 4779369"/>
              <a:gd name="connsiteY16" fmla="*/ 3136468 h 4714030"/>
              <a:gd name="connsiteX17" fmla="*/ 3024015 w 4779369"/>
              <a:gd name="connsiteY17" fmla="*/ 3025265 h 4714030"/>
              <a:gd name="connsiteX18" fmla="*/ 2886424 w 4779369"/>
              <a:gd name="connsiteY18" fmla="*/ 2860950 h 4714030"/>
              <a:gd name="connsiteX19" fmla="*/ 2598603 w 4779369"/>
              <a:gd name="connsiteY19" fmla="*/ 2768115 h 4714030"/>
              <a:gd name="connsiteX20" fmla="*/ 2138389 w 4779369"/>
              <a:gd name="connsiteY20" fmla="*/ 3042691 h 4714030"/>
              <a:gd name="connsiteX21" fmla="*/ 2091557 w 4779369"/>
              <a:gd name="connsiteY21" fmla="*/ 3245802 h 4714030"/>
              <a:gd name="connsiteX22" fmla="*/ 2235869 w 4779369"/>
              <a:gd name="connsiteY22" fmla="*/ 3487372 h 4714030"/>
              <a:gd name="connsiteX23" fmla="*/ 2353186 w 4779369"/>
              <a:gd name="connsiteY23" fmla="*/ 3535124 h 4714030"/>
              <a:gd name="connsiteX24" fmla="*/ 2459892 w 4779369"/>
              <a:gd name="connsiteY24" fmla="*/ 3601767 h 4714030"/>
              <a:gd name="connsiteX25" fmla="*/ 2570842 w 4779369"/>
              <a:gd name="connsiteY25" fmla="*/ 4473093 h 4714030"/>
              <a:gd name="connsiteX26" fmla="*/ 1699516 w 4779369"/>
              <a:gd name="connsiteY26" fmla="*/ 4584044 h 4714030"/>
              <a:gd name="connsiteX27" fmla="*/ 1588565 w 4779369"/>
              <a:gd name="connsiteY27" fmla="*/ 3712718 h 4714030"/>
              <a:gd name="connsiteX28" fmla="*/ 1645376 w 4779369"/>
              <a:gd name="connsiteY28" fmla="*/ 3640232 h 4714030"/>
              <a:gd name="connsiteX29" fmla="*/ 1654346 w 4779369"/>
              <a:gd name="connsiteY29" fmla="*/ 3358982 h 4714030"/>
              <a:gd name="connsiteX30" fmla="*/ 1557620 w 4779369"/>
              <a:gd name="connsiteY30" fmla="*/ 3167736 h 4714030"/>
              <a:gd name="connsiteX31" fmla="*/ 1489568 w 4779369"/>
              <a:gd name="connsiteY31" fmla="*/ 3145159 h 4714030"/>
              <a:gd name="connsiteX32" fmla="*/ 610434 w 4779369"/>
              <a:gd name="connsiteY32" fmla="*/ 2818009 h 4714030"/>
              <a:gd name="connsiteX33" fmla="*/ 329331 w 4779369"/>
              <a:gd name="connsiteY33" fmla="*/ 610434 h 4714030"/>
              <a:gd name="connsiteX34" fmla="*/ 2536907 w 4779369"/>
              <a:gd name="connsiteY34" fmla="*/ 329331 h 4714030"/>
              <a:gd name="connsiteX35" fmla="*/ 3068123 w 4779369"/>
              <a:gd name="connsiteY35" fmla="*/ 1080399 h 4714030"/>
              <a:gd name="connsiteX36" fmla="*/ 3127186 w 4779369"/>
              <a:gd name="connsiteY36" fmla="*/ 1193698 h 4714030"/>
              <a:gd name="connsiteX37" fmla="*/ 3336570 w 4779369"/>
              <a:gd name="connsiteY37" fmla="*/ 1239409 h 4714030"/>
              <a:gd name="connsiteX38" fmla="*/ 3545953 w 4779369"/>
              <a:gd name="connsiteY38" fmla="*/ 1193698 h 4714030"/>
              <a:gd name="connsiteX39" fmla="*/ 3667106 w 4779369"/>
              <a:gd name="connsiteY39" fmla="*/ 1060681 h 4714030"/>
              <a:gd name="connsiteX40" fmla="*/ 4538432 w 4779369"/>
              <a:gd name="connsiteY40" fmla="*/ 949730 h 471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6" name="椭圆 5">
            <a:extLst>
              <a:ext uri="{FF2B5EF4-FFF2-40B4-BE49-F238E27FC236}">
                <a16:creationId xmlns:a16="http://schemas.microsoft.com/office/drawing/2014/main" xmlns="" id="{B5C6022F-C495-4DBE-B7DD-7A4CAA7B5D41}"/>
              </a:ext>
            </a:extLst>
          </p:cNvPr>
          <p:cNvSpPr/>
          <p:nvPr/>
        </p:nvSpPr>
        <p:spPr>
          <a:xfrm>
            <a:off x="834139" y="1985333"/>
            <a:ext cx="3224459" cy="3197289"/>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grpSp>
        <p:nvGrpSpPr>
          <p:cNvPr id="23" name="组合 22">
            <a:extLst>
              <a:ext uri="{FF2B5EF4-FFF2-40B4-BE49-F238E27FC236}">
                <a16:creationId xmlns:a16="http://schemas.microsoft.com/office/drawing/2014/main" xmlns="" id="{B95407E7-A05D-41E5-8713-020820A63B45}"/>
              </a:ext>
            </a:extLst>
          </p:cNvPr>
          <p:cNvGrpSpPr/>
          <p:nvPr/>
        </p:nvGrpSpPr>
        <p:grpSpPr>
          <a:xfrm>
            <a:off x="4401390" y="1054433"/>
            <a:ext cx="990173" cy="1012297"/>
            <a:chOff x="4116949" y="1605269"/>
            <a:chExt cx="965576" cy="965576"/>
          </a:xfrm>
        </p:grpSpPr>
        <p:sp>
          <p:nvSpPr>
            <p:cNvPr id="24" name="椭圆 24">
              <a:extLst>
                <a:ext uri="{FF2B5EF4-FFF2-40B4-BE49-F238E27FC236}">
                  <a16:creationId xmlns:a16="http://schemas.microsoft.com/office/drawing/2014/main" xmlns="" id="{28084718-9023-4290-AB69-9600DF0545F4}"/>
                </a:ext>
              </a:extLst>
            </p:cNvPr>
            <p:cNvSpPr/>
            <p:nvPr/>
          </p:nvSpPr>
          <p:spPr>
            <a:xfrm>
              <a:off x="4116949" y="1605269"/>
              <a:ext cx="965576" cy="965576"/>
            </a:xfrm>
            <a:prstGeom prst="ellipse">
              <a:avLst/>
            </a:prstGeom>
            <a:solidFill>
              <a:srgbClr val="EA5E66"/>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25" name="KSO_Shape">
              <a:extLst>
                <a:ext uri="{FF2B5EF4-FFF2-40B4-BE49-F238E27FC236}">
                  <a16:creationId xmlns:a16="http://schemas.microsoft.com/office/drawing/2014/main" xmlns="" id="{D6E76510-8ED4-4467-BCD6-101A502AFE77}"/>
                </a:ext>
              </a:extLst>
            </p:cNvPr>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dirty="0">
                <a:latin typeface="Source Han Sans CN Medium" panose="020B0500000000000000" pitchFamily="34" charset="-128"/>
                <a:ea typeface="Source Han Sans CN Medium" panose="020B0500000000000000" pitchFamily="34" charset="-128"/>
              </a:endParaRPr>
            </a:p>
          </p:txBody>
        </p:sp>
      </p:grpSp>
      <p:grpSp>
        <p:nvGrpSpPr>
          <p:cNvPr id="26" name="组合 26">
            <a:extLst>
              <a:ext uri="{FF2B5EF4-FFF2-40B4-BE49-F238E27FC236}">
                <a16:creationId xmlns:a16="http://schemas.microsoft.com/office/drawing/2014/main" xmlns="" id="{B71F7655-B09F-4C18-86D9-4FC249ADEF6D}"/>
              </a:ext>
            </a:extLst>
          </p:cNvPr>
          <p:cNvGrpSpPr/>
          <p:nvPr/>
        </p:nvGrpSpPr>
        <p:grpSpPr>
          <a:xfrm>
            <a:off x="5147278" y="3025055"/>
            <a:ext cx="990173" cy="1012297"/>
            <a:chOff x="4777349" y="3344972"/>
            <a:chExt cx="965576" cy="965576"/>
          </a:xfrm>
        </p:grpSpPr>
        <p:sp>
          <p:nvSpPr>
            <p:cNvPr id="27" name="椭圆 27">
              <a:extLst>
                <a:ext uri="{FF2B5EF4-FFF2-40B4-BE49-F238E27FC236}">
                  <a16:creationId xmlns:a16="http://schemas.microsoft.com/office/drawing/2014/main" xmlns="" id="{A4EEC289-4754-4D76-A103-44FB23E21881}"/>
                </a:ext>
              </a:extLst>
            </p:cNvPr>
            <p:cNvSpPr/>
            <p:nvPr/>
          </p:nvSpPr>
          <p:spPr>
            <a:xfrm>
              <a:off x="4777349" y="3344972"/>
              <a:ext cx="965576" cy="965576"/>
            </a:xfrm>
            <a:prstGeom prst="ellipse">
              <a:avLst/>
            </a:prstGeom>
            <a:solidFill>
              <a:srgbClr val="EA6103"/>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28" name="KSO_Shape">
              <a:extLst>
                <a:ext uri="{FF2B5EF4-FFF2-40B4-BE49-F238E27FC236}">
                  <a16:creationId xmlns:a16="http://schemas.microsoft.com/office/drawing/2014/main" xmlns="" id="{10E362B9-6DEF-4BF6-AF43-856F08677835}"/>
                </a:ext>
              </a:extLst>
            </p:cNvPr>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dirty="0">
                <a:solidFill>
                  <a:srgbClr val="FFFFFF"/>
                </a:solidFill>
                <a:latin typeface="Source Han Sans CN Medium" panose="020B0500000000000000" pitchFamily="34" charset="-128"/>
                <a:ea typeface="Source Han Sans CN Medium" panose="020B0500000000000000" pitchFamily="34" charset="-128"/>
              </a:endParaRPr>
            </a:p>
          </p:txBody>
        </p:sp>
      </p:grpSp>
      <p:grpSp>
        <p:nvGrpSpPr>
          <p:cNvPr id="29" name="组合 29">
            <a:extLst>
              <a:ext uri="{FF2B5EF4-FFF2-40B4-BE49-F238E27FC236}">
                <a16:creationId xmlns:a16="http://schemas.microsoft.com/office/drawing/2014/main" xmlns="" id="{2C6FC881-4BE5-4162-85D0-3AF708B64692}"/>
              </a:ext>
            </a:extLst>
          </p:cNvPr>
          <p:cNvGrpSpPr/>
          <p:nvPr/>
        </p:nvGrpSpPr>
        <p:grpSpPr>
          <a:xfrm>
            <a:off x="4343238" y="5137776"/>
            <a:ext cx="990173" cy="1012297"/>
            <a:chOff x="4097899" y="4979900"/>
            <a:chExt cx="965576" cy="965576"/>
          </a:xfrm>
        </p:grpSpPr>
        <p:sp>
          <p:nvSpPr>
            <p:cNvPr id="30" name="椭圆 30">
              <a:extLst>
                <a:ext uri="{FF2B5EF4-FFF2-40B4-BE49-F238E27FC236}">
                  <a16:creationId xmlns:a16="http://schemas.microsoft.com/office/drawing/2014/main" xmlns="" id="{3E065DFE-F5BD-4DC0-94F5-C7DEA2FB36F0}"/>
                </a:ext>
              </a:extLst>
            </p:cNvPr>
            <p:cNvSpPr/>
            <p:nvPr/>
          </p:nvSpPr>
          <p:spPr>
            <a:xfrm>
              <a:off x="4097899" y="4979900"/>
              <a:ext cx="965576" cy="965576"/>
            </a:xfrm>
            <a:prstGeom prst="ellipse">
              <a:avLst/>
            </a:prstGeom>
            <a:solidFill>
              <a:srgbClr val="0099A9"/>
            </a:solidFill>
            <a:ln w="28575" cap="flat">
              <a:no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31" name="KSO_Shape">
              <a:extLst>
                <a:ext uri="{FF2B5EF4-FFF2-40B4-BE49-F238E27FC236}">
                  <a16:creationId xmlns:a16="http://schemas.microsoft.com/office/drawing/2014/main" xmlns="" id="{F7C841A6-21F7-4297-AD62-77C277641895}"/>
                </a:ext>
              </a:extLst>
            </p:cNvPr>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dirty="0">
                <a:solidFill>
                  <a:srgbClr val="FFFFFF"/>
                </a:solidFill>
                <a:latin typeface="Source Han Sans CN Medium" panose="020B0500000000000000" pitchFamily="34" charset="-128"/>
                <a:ea typeface="Source Han Sans CN Medium" panose="020B0500000000000000" pitchFamily="34" charset="-128"/>
              </a:endParaRPr>
            </a:p>
          </p:txBody>
        </p:sp>
      </p:grpSp>
      <p:sp>
        <p:nvSpPr>
          <p:cNvPr id="32" name="TextBox 31">
            <a:extLst>
              <a:ext uri="{FF2B5EF4-FFF2-40B4-BE49-F238E27FC236}">
                <a16:creationId xmlns:a16="http://schemas.microsoft.com/office/drawing/2014/main" xmlns="" id="{79C8C4F1-2688-4000-9B1F-DEAEC913E348}"/>
              </a:ext>
            </a:extLst>
          </p:cNvPr>
          <p:cNvSpPr txBox="1"/>
          <p:nvPr/>
        </p:nvSpPr>
        <p:spPr>
          <a:xfrm>
            <a:off x="1346052" y="342282"/>
            <a:ext cx="5080074" cy="415498"/>
          </a:xfrm>
          <a:prstGeom prst="rect">
            <a:avLst/>
          </a:prstGeom>
          <a:noFill/>
        </p:spPr>
        <p:txBody>
          <a:bodyPr wrap="square" lIns="0" tIns="0" rIns="0" bIns="0" rtlCol="0">
            <a:spAutoFit/>
          </a:bodyPr>
          <a:lstStyle/>
          <a:p>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Bé</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Hồng</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là</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cậu</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bé</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như</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thế</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700" b="1" i="1" dirty="0" err="1">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nào</a:t>
            </a:r>
            <a:r>
              <a:rPr lang="en-US" altLang="zh-CN"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rPr>
              <a:t>?</a:t>
            </a:r>
            <a:endParaRPr lang="zh-CN" altLang="en-US" sz="2700" b="1" i="1" dirty="0">
              <a:solidFill>
                <a:srgbClr val="FF0000"/>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pic>
        <p:nvPicPr>
          <p:cNvPr id="33" name="Picture 3" descr="C:\Users\Administrator\Desktop\微立体创业计划\005.png">
            <a:extLst>
              <a:ext uri="{FF2B5EF4-FFF2-40B4-BE49-F238E27FC236}">
                <a16:creationId xmlns:a16="http://schemas.microsoft.com/office/drawing/2014/main" xmlns="" id="{E36092F2-DDE8-4382-8A75-671891A5BE3B}"/>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xmlns="" val="0"/>
              </a:ext>
            </a:extLst>
          </a:blip>
          <a:srcRect/>
          <a:stretch>
            <a:fillRect/>
          </a:stretch>
        </p:blipFill>
        <p:spPr bwMode="auto">
          <a:xfrm>
            <a:off x="371883" y="3334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34" name="Picture 4" descr="C:\Users\Administrator\Desktop\微立体创业计划\004.png">
            <a:extLst>
              <a:ext uri="{FF2B5EF4-FFF2-40B4-BE49-F238E27FC236}">
                <a16:creationId xmlns:a16="http://schemas.microsoft.com/office/drawing/2014/main" xmlns="" id="{9D9C49DE-6B17-4165-A150-8A9633DC8C9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4282" y="34282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35" name="Picture 34">
            <a:extLst>
              <a:ext uri="{FF2B5EF4-FFF2-40B4-BE49-F238E27FC236}">
                <a16:creationId xmlns:a16="http://schemas.microsoft.com/office/drawing/2014/main" xmlns="" id="{A48FA7DD-F6DF-4761-8688-D4199ACD695A}"/>
              </a:ext>
            </a:extLst>
          </p:cNvPr>
          <p:cNvPicPr>
            <a:picLocks noChangeAspect="1"/>
          </p:cNvPicPr>
          <p:nvPr/>
        </p:nvPicPr>
        <p:blipFill rotWithShape="1">
          <a:blip r:embed="rId5" cstate="print"/>
          <a:srcRect t="11486" r="3659" b="4673"/>
          <a:stretch/>
        </p:blipFill>
        <p:spPr>
          <a:xfrm>
            <a:off x="981483" y="2082384"/>
            <a:ext cx="2976867" cy="2992133"/>
          </a:xfrm>
          <a:prstGeom prst="ellipse">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7" name="TextBox 36">
            <a:extLst>
              <a:ext uri="{FF2B5EF4-FFF2-40B4-BE49-F238E27FC236}">
                <a16:creationId xmlns:a16="http://schemas.microsoft.com/office/drawing/2014/main" xmlns="" id="{62E57544-45A4-4BA0-8FB6-13126364B563}"/>
              </a:ext>
            </a:extLst>
          </p:cNvPr>
          <p:cNvSpPr txBox="1"/>
          <p:nvPr/>
        </p:nvSpPr>
        <p:spPr>
          <a:xfrm>
            <a:off x="6054388" y="679059"/>
            <a:ext cx="5289504" cy="1384995"/>
          </a:xfrm>
          <a:prstGeom prst="rect">
            <a:avLst/>
          </a:prstGeom>
          <a:noFill/>
        </p:spPr>
        <p:txBody>
          <a:bodyPr wrap="square">
            <a:spAutoFit/>
          </a:bodyPr>
          <a:lstStyle/>
          <a:p>
            <a:pPr algn="just"/>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Là</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cậu</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bé</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nhạy</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cảm</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thông</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minh</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lập</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trường</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vững</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vàng</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trước</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những</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lời</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lẽ</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của</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bà</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r>
              <a:rPr kumimoji="0" lang="en-US" sz="2800" b="1" i="1" u="none" strike="noStrike" kern="1200" cap="none" spc="0" normalizeH="0" baseline="0" noProof="0" dirty="0" err="1">
                <a:ln>
                  <a:noFill/>
                </a:ln>
                <a:solidFill>
                  <a:srgbClr val="0000FF"/>
                </a:solidFill>
                <a:effectLst/>
                <a:uLnTx/>
                <a:uFillTx/>
                <a:latin typeface="Times New Roman"/>
                <a:ea typeface="+mn-ea"/>
                <a:cs typeface="+mn-cs"/>
              </a:rPr>
              <a:t>cô</a:t>
            </a:r>
            <a:r>
              <a:rPr kumimoji="0" lang="en-US" sz="2800" b="1" i="1" u="none" strike="noStrike" kern="1200" cap="none" spc="0" normalizeH="0" baseline="0" noProof="0" dirty="0">
                <a:ln>
                  <a:noFill/>
                </a:ln>
                <a:solidFill>
                  <a:srgbClr val="0000FF"/>
                </a:solidFill>
                <a:effectLst/>
                <a:uLnTx/>
                <a:uFillTx/>
                <a:latin typeface="Times New Roman"/>
                <a:ea typeface="+mn-ea"/>
                <a:cs typeface="+mn-cs"/>
              </a:rPr>
              <a:t> </a:t>
            </a:r>
            <a:endParaRPr lang="en-US" sz="2800" i="1" dirty="0"/>
          </a:p>
        </p:txBody>
      </p:sp>
      <p:sp>
        <p:nvSpPr>
          <p:cNvPr id="39" name="TextBox 38">
            <a:extLst>
              <a:ext uri="{FF2B5EF4-FFF2-40B4-BE49-F238E27FC236}">
                <a16:creationId xmlns:a16="http://schemas.microsoft.com/office/drawing/2014/main" xmlns="" id="{D3CFF831-0224-4D3E-B0D6-49EF4B6DA863}"/>
              </a:ext>
            </a:extLst>
          </p:cNvPr>
          <p:cNvSpPr txBox="1"/>
          <p:nvPr/>
        </p:nvSpPr>
        <p:spPr>
          <a:xfrm>
            <a:off x="6159013" y="5287805"/>
            <a:ext cx="4320824" cy="954107"/>
          </a:xfrm>
          <a:prstGeom prst="rect">
            <a:avLst/>
          </a:prstGeom>
          <a:noFill/>
        </p:spPr>
        <p:txBody>
          <a:bodyPr wrap="square">
            <a:spAutoFit/>
          </a:bodyPr>
          <a:lstStyle/>
          <a:p>
            <a:pPr algn="just"/>
            <a:r>
              <a:rPr lang="vi-VN" sz="2800" b="1" i="1" dirty="0">
                <a:solidFill>
                  <a:srgbClr val="0000CC"/>
                </a:solidFill>
                <a:effectLst/>
                <a:latin typeface="Times New Roman" panose="02020603050405020304" pitchFamily="18" charset="0"/>
                <a:ea typeface="Times New Roman" panose="02020603050405020304" pitchFamily="18" charset="0"/>
              </a:rPr>
              <a:t>Có tình yêu thương, quý trọng, tin yêu mẹ mãnh liệt. </a:t>
            </a:r>
            <a:endParaRPr lang="en-US" sz="2800" b="1" i="1" dirty="0">
              <a:solidFill>
                <a:srgbClr val="0000CC"/>
              </a:solidFill>
            </a:endParaRPr>
          </a:p>
        </p:txBody>
      </p:sp>
      <p:sp>
        <p:nvSpPr>
          <p:cNvPr id="40" name="TextBox 39">
            <a:extLst>
              <a:ext uri="{FF2B5EF4-FFF2-40B4-BE49-F238E27FC236}">
                <a16:creationId xmlns:a16="http://schemas.microsoft.com/office/drawing/2014/main" xmlns="" id="{FAA3DFDC-82D8-4578-B26C-4EB730490142}"/>
              </a:ext>
            </a:extLst>
          </p:cNvPr>
          <p:cNvSpPr txBox="1"/>
          <p:nvPr/>
        </p:nvSpPr>
        <p:spPr>
          <a:xfrm>
            <a:off x="6609941" y="3235177"/>
            <a:ext cx="4320824" cy="523220"/>
          </a:xfrm>
          <a:prstGeom prst="rect">
            <a:avLst/>
          </a:prstGeom>
          <a:noFill/>
        </p:spPr>
        <p:txBody>
          <a:bodyPr wrap="square">
            <a:spAutoFit/>
          </a:bodyPr>
          <a:lstStyle/>
          <a:p>
            <a:pPr algn="just"/>
            <a:r>
              <a:rPr lang="vi-VN" sz="2800" b="1" i="1" dirty="0">
                <a:solidFill>
                  <a:srgbClr val="0000CC"/>
                </a:solidFill>
                <a:effectLst/>
                <a:latin typeface="Times New Roman" panose="02020603050405020304" pitchFamily="18" charset="0"/>
                <a:ea typeface="Times New Roman" panose="02020603050405020304" pitchFamily="18" charset="0"/>
              </a:rPr>
              <a:t>Có </a:t>
            </a:r>
            <a:r>
              <a:rPr lang="en-US" sz="2800" b="1" i="1" dirty="0" err="1">
                <a:solidFill>
                  <a:srgbClr val="0000CC"/>
                </a:solidFill>
                <a:effectLst/>
                <a:latin typeface="Times New Roman" panose="02020603050405020304" pitchFamily="18" charset="0"/>
                <a:ea typeface="Times New Roman" panose="02020603050405020304" pitchFamily="18" charset="0"/>
              </a:rPr>
              <a:t>nội</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rPr>
              <a:t>tâm</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rPr>
              <a:t>sâu</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rPr>
              <a:t>sắc</a:t>
            </a:r>
            <a:r>
              <a:rPr lang="vi-VN" sz="2800" b="1" i="1" dirty="0">
                <a:solidFill>
                  <a:srgbClr val="0000CC"/>
                </a:solidFill>
                <a:effectLst/>
                <a:latin typeface="Times New Roman" panose="02020603050405020304" pitchFamily="18" charset="0"/>
                <a:ea typeface="Times New Roman" panose="02020603050405020304" pitchFamily="18" charset="0"/>
              </a:rPr>
              <a:t>. </a:t>
            </a:r>
            <a:endParaRPr lang="en-US" sz="2800" b="1" i="1" dirty="0">
              <a:solidFill>
                <a:srgbClr val="0000CC"/>
              </a:solidFill>
            </a:endParaRPr>
          </a:p>
        </p:txBody>
      </p:sp>
    </p:spTree>
    <p:extLst>
      <p:ext uri="{BB962C8B-B14F-4D97-AF65-F5344CB8AC3E}">
        <p14:creationId xmlns:p14="http://schemas.microsoft.com/office/powerpoint/2010/main" xmlns="" val="5402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2" grpId="0"/>
      <p:bldP spid="37"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5FF34FD-905B-4675-8C7A-F705B5CD9EF5}"/>
              </a:ext>
            </a:extLst>
          </p:cNvPr>
          <p:cNvSpPr txBox="1">
            <a:spLocks noChangeArrowheads="1"/>
          </p:cNvSpPr>
          <p:nvPr/>
        </p:nvSpPr>
        <p:spPr bwMode="auto">
          <a:xfrm>
            <a:off x="3736911" y="1031278"/>
            <a:ext cx="7925002" cy="40551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5" tIns="45702" rIns="91405" bIns="45702" numCol="1" anchor="t"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r>
              <a:rPr lang="en-US" sz="2400" dirty="0">
                <a:solidFill>
                  <a:srgbClr val="0000CC"/>
                </a:solidFill>
                <a:latin typeface="Times New Roman" panose="02020603050405020304" pitchFamily="18" charset="0"/>
                <a:cs typeface="Times New Roman" panose="02020603050405020304" pitchFamily="18" charset="0"/>
              </a:rPr>
              <a:t>1. </a:t>
            </a:r>
            <a:r>
              <a:rPr lang="en-US" sz="2400" dirty="0" err="1">
                <a:solidFill>
                  <a:srgbClr val="0000CC"/>
                </a:solidFill>
                <a:latin typeface="Times New Roman" panose="02020603050405020304" pitchFamily="18" charset="0"/>
                <a:cs typeface="Times New Roman" panose="02020603050405020304" pitchFamily="18" charset="0"/>
              </a:rPr>
              <a:t>Nghệ</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thuật</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truyện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cảm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xúc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nhiên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thực</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Kết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hợp</a:t>
            </a:r>
            <a:r>
              <a:rPr lang="en-US" sz="2400" dirty="0">
                <a:solidFill>
                  <a:srgbClr val="0000CC"/>
                </a:solidFill>
                <a:latin typeface="Times New Roman" panose="02020603050405020304" pitchFamily="18" charset="0"/>
                <a:cs typeface="Times New Roman" panose="02020603050405020304" pitchFamily="18" charset="0"/>
              </a:rPr>
              <a:t> TS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MT, BC </a:t>
            </a:r>
            <a:r>
              <a:rPr lang="en-US" sz="2400" dirty="0" err="1">
                <a:solidFill>
                  <a:srgbClr val="0000CC"/>
                </a:solidFill>
                <a:latin typeface="Times New Roman" panose="02020603050405020304" pitchFamily="18" charset="0"/>
                <a:cs typeface="Times New Roman" panose="02020603050405020304" pitchFamily="18" charset="0"/>
              </a:rPr>
              <a:t>tạo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nên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những</a:t>
            </a:r>
            <a:r>
              <a:rPr lang="en-US" sz="2400" dirty="0">
                <a:solidFill>
                  <a:srgbClr val="0000CC"/>
                </a:solidFill>
                <a:latin typeface="Times New Roman" panose="02020603050405020304" pitchFamily="18" charset="0"/>
                <a:cs typeface="Times New Roman" panose="02020603050405020304" pitchFamily="18" charset="0"/>
              </a:rPr>
              <a:t> rung </a:t>
            </a:r>
            <a:r>
              <a:rPr lang="en-US" sz="2400" dirty="0" err="1">
                <a:solidFill>
                  <a:srgbClr val="0000CC"/>
                </a:solidFill>
                <a:latin typeface="Times New Roman" panose="02020603050405020304" pitchFamily="18" charset="0"/>
                <a:cs typeface="Times New Roman" panose="02020603050405020304" pitchFamily="18" charset="0"/>
              </a:rPr>
              <a:t>động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lòng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đọc</a:t>
            </a:r>
            <a:endParaRPr lang="en-US" sz="2400" dirty="0">
              <a:solidFill>
                <a:srgbClr val="0000CC"/>
              </a:solidFill>
              <a:latin typeface="Times New Roman" panose="02020603050405020304" pitchFamily="18" charset="0"/>
              <a:cs typeface="Times New Roman" panose="02020603050405020304" pitchFamily="18" charset="0"/>
            </a:endParaRPr>
          </a:p>
          <a:p>
            <a:pPr algn="just"/>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Khắc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hoạ</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nhân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a:t>
            </a:r>
          </a:p>
          <a:p>
            <a:pPr algn="just"/>
            <a:r>
              <a:rPr lang="en-US" sz="2400" dirty="0">
                <a:solidFill>
                  <a:srgbClr val="0000CC"/>
                </a:solidFill>
                <a:latin typeface="Times New Roman" panose="02020603050405020304" pitchFamily="18" charset="0"/>
                <a:cs typeface="Times New Roman" panose="02020603050405020304" pitchFamily="18" charset="0"/>
              </a:rPr>
              <a:t>2. </a:t>
            </a:r>
            <a:r>
              <a:rPr lang="en-US" sz="2400" dirty="0" err="1">
                <a:solidFill>
                  <a:srgbClr val="0000CC"/>
                </a:solidFill>
                <a:latin typeface="Times New Roman" panose="02020603050405020304" pitchFamily="18" charset="0"/>
                <a:cs typeface="Times New Roman" panose="02020603050405020304" pitchFamily="18" charset="0"/>
              </a:rPr>
              <a:t>Nội</a:t>
            </a:r>
            <a:r>
              <a:rPr lang="en-US" sz="2400" dirty="0">
                <a:solidFill>
                  <a:srgbClr val="0000CC"/>
                </a:solidFill>
                <a:latin typeface="Times New Roman" panose="02020603050405020304" pitchFamily="18" charset="0"/>
                <a:cs typeface="Times New Roman" panose="02020603050405020304" pitchFamily="18" charset="0"/>
              </a:rPr>
              <a:t> dung: </a:t>
            </a:r>
          </a:p>
          <a:p>
            <a:pPr algn="just"/>
            <a:r>
              <a:rPr lang="en-US" sz="2400" dirty="0" err="1">
                <a:solidFill>
                  <a:srgbClr val="0000CC"/>
                </a:solidFill>
                <a:latin typeface="Times New Roman" panose="02020603050405020304" pitchFamily="18" charset="0"/>
                <a:cs typeface="Times New Roman" panose="02020603050405020304" pitchFamily="18" charset="0"/>
              </a:rPr>
              <a:t>Nỗi</a:t>
            </a:r>
            <a:r>
              <a:rPr lang="en-US" sz="2400" dirty="0">
                <a:solidFill>
                  <a:srgbClr val="0000CC"/>
                </a:solidFill>
                <a:latin typeface="Times New Roman" panose="02020603050405020304" pitchFamily="18" charset="0"/>
                <a:cs typeface="Times New Roman" panose="02020603050405020304" pitchFamily="18" charset="0"/>
              </a:rPr>
              <a:t> cay </a:t>
            </a:r>
            <a:r>
              <a:rPr lang="en-US" sz="2400" dirty="0" err="1">
                <a:solidFill>
                  <a:srgbClr val="0000CC"/>
                </a:solidFill>
                <a:latin typeface="Times New Roman" panose="02020603050405020304" pitchFamily="18" charset="0"/>
                <a:cs typeface="Times New Roman" panose="02020603050405020304" pitchFamily="18" charset="0"/>
              </a:rPr>
              <a:t>đắng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tủi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cực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yêu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thương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cháy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bỏng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bé</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Hồng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với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mẹ</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bất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hạnh</a:t>
            </a:r>
            <a:r>
              <a:rPr lang="en-US" sz="2400" dirty="0">
                <a:solidFill>
                  <a:srgbClr val="0000CC"/>
                </a:solidFill>
                <a:latin typeface="Times New Roman" panose="02020603050405020304" pitchFamily="18" charset="0"/>
                <a:cs typeface="Times New Roman" panose="02020603050405020304" pitchFamily="18" charset="0"/>
              </a:rPr>
              <a:t>.</a:t>
            </a:r>
          </a:p>
          <a:p>
            <a:pPr algn="just"/>
            <a:r>
              <a:rPr lang="en-US" sz="2400" dirty="0">
                <a:solidFill>
                  <a:srgbClr val="0000CC"/>
                </a:solidFill>
                <a:latin typeface="Times New Roman" panose="02020603050405020304" pitchFamily="18" charset="0"/>
                <a:cs typeface="Times New Roman" panose="02020603050405020304" pitchFamily="18" charset="0"/>
              </a:rPr>
              <a:t>3. Ý </a:t>
            </a:r>
            <a:r>
              <a:rPr lang="en-US" sz="2400" dirty="0" err="1">
                <a:solidFill>
                  <a:srgbClr val="0000CC"/>
                </a:solidFill>
                <a:latin typeface="Times New Roman" panose="02020603050405020304" pitchFamily="18" charset="0"/>
                <a:cs typeface="Times New Roman" panose="02020603050405020304" pitchFamily="18" charset="0"/>
              </a:rPr>
              <a:t>nghĩa</a:t>
            </a:r>
            <a:r>
              <a:rPr lang="en-US" sz="2400" dirty="0">
                <a:solidFill>
                  <a:srgbClr val="0000CC"/>
                </a:solidFill>
                <a:latin typeface="Times New Roman" panose="02020603050405020304" pitchFamily="18" charset="0"/>
                <a:cs typeface="Times New Roman" panose="02020603050405020304" pitchFamily="18" charset="0"/>
              </a:rPr>
              <a:t>: </a:t>
            </a:r>
          </a:p>
          <a:p>
            <a:pPr algn="just"/>
            <a:r>
              <a:rPr lang="en-US" sz="2400" dirty="0" err="1">
                <a:solidFill>
                  <a:srgbClr val="0000CC"/>
                </a:solidFill>
                <a:latin typeface="Times New Roman" panose="02020603050405020304" pitchFamily="18" charset="0"/>
                <a:cs typeface="Times New Roman" panose="02020603050405020304" pitchFamily="18" charset="0"/>
              </a:rPr>
              <a:t>Tình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mẫu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mạch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tình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cảm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không</a:t>
            </a:r>
            <a:r>
              <a:rPr lang="en-US" sz="2400" dirty="0">
                <a:solidFill>
                  <a:srgbClr val="0000CC"/>
                </a:solidFill>
                <a:latin typeface="Times New Roman" panose="02020603050405020304" pitchFamily="18" charset="0"/>
                <a:cs typeface="Times New Roman" panose="02020603050405020304" pitchFamily="18" charset="0"/>
              </a:rPr>
              <a:t> bao </a:t>
            </a:r>
            <a:r>
              <a:rPr lang="en-US" sz="2400" dirty="0" err="1">
                <a:solidFill>
                  <a:srgbClr val="0000CC"/>
                </a:solidFill>
                <a:latin typeface="Times New Roman" panose="02020603050405020304" pitchFamily="18" charset="0"/>
                <a:cs typeface="Times New Roman" panose="02020603050405020304" pitchFamily="18" charset="0"/>
              </a:rPr>
              <a:t>giờ</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vơi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trong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tâm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hồn</a:t>
            </a:r>
            <a:r>
              <a:rPr lang="en-US" sz="2400" dirty="0">
                <a:solidFill>
                  <a:srgbClr val="0000CC"/>
                </a:solidFill>
                <a:latin typeface="Times New Roman" panose="02020603050405020304" pitchFamily="18" charset="0"/>
                <a:cs typeface="Times New Roman" panose="02020603050405020304" pitchFamily="18" charset="0"/>
              </a:rPr>
              <a:t> con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a:t>
            </a:r>
          </a:p>
        </p:txBody>
      </p:sp>
      <p:pic>
        <p:nvPicPr>
          <p:cNvPr id="6" name="Picture 2" descr="C:\Users\Administrator\Desktop\微立体创业计划\001.png">
            <a:extLst>
              <a:ext uri="{FF2B5EF4-FFF2-40B4-BE49-F238E27FC236}">
                <a16:creationId xmlns:a16="http://schemas.microsoft.com/office/drawing/2014/main" xmlns="" id="{7003AD14-5BF0-498D-B9C9-A6989C45C21B}"/>
              </a:ext>
            </a:extLst>
          </p:cNvPr>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3000"/>
                    </a14:imgEffect>
                  </a14:imgLayer>
                </a14:imgProps>
              </a:ext>
              <a:ext uri="{28A0092B-C50C-407E-A947-70E740481C1C}">
                <a14:useLocalDpi xmlns:a14="http://schemas.microsoft.com/office/drawing/2010/main" xmlns="" val="0"/>
              </a:ext>
            </a:extLst>
          </a:blip>
          <a:srcRect/>
          <a:stretch>
            <a:fillRect/>
          </a:stretch>
        </p:blipFill>
        <p:spPr bwMode="auto">
          <a:xfrm>
            <a:off x="161710" y="694535"/>
            <a:ext cx="2952903" cy="295356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7" name="Picture 3" descr="C:\Users\Administrator\Desktop\微立体创业计划\002.png">
            <a:extLst>
              <a:ext uri="{FF2B5EF4-FFF2-40B4-BE49-F238E27FC236}">
                <a16:creationId xmlns:a16="http://schemas.microsoft.com/office/drawing/2014/main" xmlns="" id="{C15DFD11-6D00-4D87-9DB6-D4A334E5644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236" y="1024817"/>
            <a:ext cx="4073236" cy="334886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10" name="组合 105">
            <a:extLst>
              <a:ext uri="{FF2B5EF4-FFF2-40B4-BE49-F238E27FC236}">
                <a16:creationId xmlns:a16="http://schemas.microsoft.com/office/drawing/2014/main" xmlns="" id="{8D381D20-D749-464D-88ED-BAB8093364BF}"/>
              </a:ext>
            </a:extLst>
          </p:cNvPr>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1" name="同心圆 106">
              <a:extLst>
                <a:ext uri="{FF2B5EF4-FFF2-40B4-BE49-F238E27FC236}">
                  <a16:creationId xmlns:a16="http://schemas.microsoft.com/office/drawing/2014/main" xmlns="" id="{34801E7E-CC27-4CD9-8C05-A47F2930DEEF}"/>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12" name="椭圆 107">
              <a:extLst>
                <a:ext uri="{FF2B5EF4-FFF2-40B4-BE49-F238E27FC236}">
                  <a16:creationId xmlns:a16="http://schemas.microsoft.com/office/drawing/2014/main" xmlns="" id="{EE30E5F9-EF35-49E2-A31E-C86D51169469}"/>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13" name="组合 108">
            <a:extLst>
              <a:ext uri="{FF2B5EF4-FFF2-40B4-BE49-F238E27FC236}">
                <a16:creationId xmlns:a16="http://schemas.microsoft.com/office/drawing/2014/main" xmlns="" id="{05D28158-73C6-4B55-B3D3-C7CB70737971}"/>
              </a:ext>
            </a:extLst>
          </p:cNvPr>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4" name="同心圆 109">
              <a:extLst>
                <a:ext uri="{FF2B5EF4-FFF2-40B4-BE49-F238E27FC236}">
                  <a16:creationId xmlns:a16="http://schemas.microsoft.com/office/drawing/2014/main" xmlns="" id="{9681EAE4-199E-49B3-9322-127E530A072E}"/>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15" name="椭圆 110">
              <a:extLst>
                <a:ext uri="{FF2B5EF4-FFF2-40B4-BE49-F238E27FC236}">
                  <a16:creationId xmlns:a16="http://schemas.microsoft.com/office/drawing/2014/main" xmlns="" id="{2B369FD1-1133-4B72-9357-1ABAF7324994}"/>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16" name="组合 111">
            <a:extLst>
              <a:ext uri="{FF2B5EF4-FFF2-40B4-BE49-F238E27FC236}">
                <a16:creationId xmlns:a16="http://schemas.microsoft.com/office/drawing/2014/main" xmlns="" id="{50686EF1-1097-47AD-B3F5-19730C02BF6E}"/>
              </a:ext>
            </a:extLst>
          </p:cNvPr>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7" name="同心圆 112">
              <a:extLst>
                <a:ext uri="{FF2B5EF4-FFF2-40B4-BE49-F238E27FC236}">
                  <a16:creationId xmlns:a16="http://schemas.microsoft.com/office/drawing/2014/main" xmlns="" id="{22591EFB-4D5B-4C27-A04A-1F2E8C3262B3}"/>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18" name="椭圆 113">
              <a:extLst>
                <a:ext uri="{FF2B5EF4-FFF2-40B4-BE49-F238E27FC236}">
                  <a16:creationId xmlns:a16="http://schemas.microsoft.com/office/drawing/2014/main" xmlns="" id="{23BB4838-D9DA-4A9E-8F67-B97F937EFC6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19" name="组合 114">
            <a:extLst>
              <a:ext uri="{FF2B5EF4-FFF2-40B4-BE49-F238E27FC236}">
                <a16:creationId xmlns:a16="http://schemas.microsoft.com/office/drawing/2014/main" xmlns="" id="{028D8116-23DA-4478-95A7-58A1D5B5F725}"/>
              </a:ext>
            </a:extLst>
          </p:cNvPr>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20" name="同心圆 115">
              <a:extLst>
                <a:ext uri="{FF2B5EF4-FFF2-40B4-BE49-F238E27FC236}">
                  <a16:creationId xmlns:a16="http://schemas.microsoft.com/office/drawing/2014/main" xmlns="" id="{00F2B6F6-10E2-4EF8-B836-DD83F0B94018}"/>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21" name="椭圆 116">
              <a:extLst>
                <a:ext uri="{FF2B5EF4-FFF2-40B4-BE49-F238E27FC236}">
                  <a16:creationId xmlns:a16="http://schemas.microsoft.com/office/drawing/2014/main" xmlns="" id="{F1DA88C9-3AE3-4164-A413-912AF50F88A3}"/>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22" name="组合 117">
            <a:extLst>
              <a:ext uri="{FF2B5EF4-FFF2-40B4-BE49-F238E27FC236}">
                <a16:creationId xmlns:a16="http://schemas.microsoft.com/office/drawing/2014/main" xmlns="" id="{449CE61D-A055-43B8-A938-28CC7BC166E4}"/>
              </a:ext>
            </a:extLst>
          </p:cNvPr>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23" name="同心圆 118">
              <a:extLst>
                <a:ext uri="{FF2B5EF4-FFF2-40B4-BE49-F238E27FC236}">
                  <a16:creationId xmlns:a16="http://schemas.microsoft.com/office/drawing/2014/main" xmlns="" id="{707F1E4F-44E0-47B0-B83B-3EAA6006D62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24" name="椭圆 119">
              <a:extLst>
                <a:ext uri="{FF2B5EF4-FFF2-40B4-BE49-F238E27FC236}">
                  <a16:creationId xmlns:a16="http://schemas.microsoft.com/office/drawing/2014/main" xmlns="" id="{25F2BF39-42F1-48F2-8712-DC633C24602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25" name="组合 120">
            <a:extLst>
              <a:ext uri="{FF2B5EF4-FFF2-40B4-BE49-F238E27FC236}">
                <a16:creationId xmlns:a16="http://schemas.microsoft.com/office/drawing/2014/main" xmlns="" id="{9EF8BA4D-6A45-4DCE-9F84-CA490A098579}"/>
              </a:ext>
            </a:extLst>
          </p:cNvPr>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6" name="同心圆 121">
              <a:extLst>
                <a:ext uri="{FF2B5EF4-FFF2-40B4-BE49-F238E27FC236}">
                  <a16:creationId xmlns:a16="http://schemas.microsoft.com/office/drawing/2014/main" xmlns="" id="{5749C2AC-CC58-43AA-8AB1-36E9A2C2D3B7}"/>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27" name="椭圆 122">
              <a:extLst>
                <a:ext uri="{FF2B5EF4-FFF2-40B4-BE49-F238E27FC236}">
                  <a16:creationId xmlns:a16="http://schemas.microsoft.com/office/drawing/2014/main" xmlns="" id="{CA5D9CA1-CD34-4A0E-9A72-22366793DCD2}"/>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28" name="组合 123">
            <a:extLst>
              <a:ext uri="{FF2B5EF4-FFF2-40B4-BE49-F238E27FC236}">
                <a16:creationId xmlns:a16="http://schemas.microsoft.com/office/drawing/2014/main" xmlns="" id="{E0DEBE4E-10BC-4783-A5D6-D9E4BE0DECD9}"/>
              </a:ext>
            </a:extLst>
          </p:cNvPr>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9" name="同心圆 124">
              <a:extLst>
                <a:ext uri="{FF2B5EF4-FFF2-40B4-BE49-F238E27FC236}">
                  <a16:creationId xmlns:a16="http://schemas.microsoft.com/office/drawing/2014/main" xmlns="" id="{5F3ED4BF-7132-42FE-9B17-6FC7B4C78162}"/>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30" name="椭圆 125">
              <a:extLst>
                <a:ext uri="{FF2B5EF4-FFF2-40B4-BE49-F238E27FC236}">
                  <a16:creationId xmlns:a16="http://schemas.microsoft.com/office/drawing/2014/main" xmlns="" id="{DE5B8293-7117-44BA-A1DD-41F15BAD6479}"/>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31" name="组合 126">
            <a:extLst>
              <a:ext uri="{FF2B5EF4-FFF2-40B4-BE49-F238E27FC236}">
                <a16:creationId xmlns:a16="http://schemas.microsoft.com/office/drawing/2014/main" xmlns="" id="{C88FC2E7-FE31-4CAB-BF82-4E995BB4B696}"/>
              </a:ext>
            </a:extLst>
          </p:cNvPr>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32" name="同心圆 127">
              <a:extLst>
                <a:ext uri="{FF2B5EF4-FFF2-40B4-BE49-F238E27FC236}">
                  <a16:creationId xmlns:a16="http://schemas.microsoft.com/office/drawing/2014/main" xmlns="" id="{CD22896C-C80F-442A-BA63-7C265DC2DF4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33" name="椭圆 128">
              <a:extLst>
                <a:ext uri="{FF2B5EF4-FFF2-40B4-BE49-F238E27FC236}">
                  <a16:creationId xmlns:a16="http://schemas.microsoft.com/office/drawing/2014/main" xmlns="" id="{A5705151-CA48-445E-AD80-F6DDEA276BF5}"/>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34" name="组合 129">
            <a:extLst>
              <a:ext uri="{FF2B5EF4-FFF2-40B4-BE49-F238E27FC236}">
                <a16:creationId xmlns:a16="http://schemas.microsoft.com/office/drawing/2014/main" xmlns="" id="{89D4984C-2F72-4FD7-A020-859FBF38F0D9}"/>
              </a:ext>
            </a:extLst>
          </p:cNvPr>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35" name="同心圆 130">
              <a:extLst>
                <a:ext uri="{FF2B5EF4-FFF2-40B4-BE49-F238E27FC236}">
                  <a16:creationId xmlns:a16="http://schemas.microsoft.com/office/drawing/2014/main" xmlns="" id="{FF1BD34D-C513-4352-9148-6A96B455736B}"/>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36" name="椭圆 131">
              <a:extLst>
                <a:ext uri="{FF2B5EF4-FFF2-40B4-BE49-F238E27FC236}">
                  <a16:creationId xmlns:a16="http://schemas.microsoft.com/office/drawing/2014/main" xmlns="" id="{D2EB1D4F-0490-4303-9DBD-B72D45E2C255}"/>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37" name="组合 132">
            <a:extLst>
              <a:ext uri="{FF2B5EF4-FFF2-40B4-BE49-F238E27FC236}">
                <a16:creationId xmlns:a16="http://schemas.microsoft.com/office/drawing/2014/main" xmlns="" id="{D4133D56-D829-45EA-B4D3-F86E14355A75}"/>
              </a:ext>
            </a:extLst>
          </p:cNvPr>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38" name="同心圆 133">
              <a:extLst>
                <a:ext uri="{FF2B5EF4-FFF2-40B4-BE49-F238E27FC236}">
                  <a16:creationId xmlns:a16="http://schemas.microsoft.com/office/drawing/2014/main" xmlns="" id="{FADFCCCA-E443-4325-A4DB-46DEA57C2655}"/>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39" name="椭圆 134">
              <a:extLst>
                <a:ext uri="{FF2B5EF4-FFF2-40B4-BE49-F238E27FC236}">
                  <a16:creationId xmlns:a16="http://schemas.microsoft.com/office/drawing/2014/main" xmlns="" id="{59BAD371-4524-40D3-AD2D-A1FB87C82C6D}"/>
                </a:ext>
              </a:extLst>
            </p:cNvPr>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dirty="0">
                <a:solidFill>
                  <a:sysClr val="window" lastClr="FFFFFF"/>
                </a:solidFill>
                <a:latin typeface="Source Han Sans CN Medium" panose="020B0500000000000000" pitchFamily="34" charset="-128"/>
                <a:ea typeface="Source Han Sans CN Medium" panose="020B0500000000000000" pitchFamily="34" charset="-128"/>
              </a:endParaRPr>
            </a:p>
          </p:txBody>
        </p:sp>
      </p:grpSp>
      <p:grpSp>
        <p:nvGrpSpPr>
          <p:cNvPr id="40" name="组合 135">
            <a:extLst>
              <a:ext uri="{FF2B5EF4-FFF2-40B4-BE49-F238E27FC236}">
                <a16:creationId xmlns:a16="http://schemas.microsoft.com/office/drawing/2014/main" xmlns="" id="{B6ED2D44-B202-446D-BB27-4A35F8982292}"/>
              </a:ext>
            </a:extLst>
          </p:cNvPr>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41" name="同心圆 136">
              <a:extLst>
                <a:ext uri="{FF2B5EF4-FFF2-40B4-BE49-F238E27FC236}">
                  <a16:creationId xmlns:a16="http://schemas.microsoft.com/office/drawing/2014/main" xmlns="" id="{CE009B44-45B1-4114-AC87-B162D7194A23}"/>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42" name="椭圆 137">
              <a:extLst>
                <a:ext uri="{FF2B5EF4-FFF2-40B4-BE49-F238E27FC236}">
                  <a16:creationId xmlns:a16="http://schemas.microsoft.com/office/drawing/2014/main" xmlns="" id="{6BC5A438-B68C-4DB2-9875-195F5A81D0D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43" name="组合 138">
            <a:extLst>
              <a:ext uri="{FF2B5EF4-FFF2-40B4-BE49-F238E27FC236}">
                <a16:creationId xmlns:a16="http://schemas.microsoft.com/office/drawing/2014/main" xmlns="" id="{4ADC50EE-55DB-4A3A-AF6C-A405C06A2CC0}"/>
              </a:ext>
            </a:extLst>
          </p:cNvPr>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44" name="同心圆 139">
              <a:extLst>
                <a:ext uri="{FF2B5EF4-FFF2-40B4-BE49-F238E27FC236}">
                  <a16:creationId xmlns:a16="http://schemas.microsoft.com/office/drawing/2014/main" xmlns="" id="{90987789-623E-4318-B56E-EF04C8AE59BD}"/>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45" name="椭圆 140">
              <a:extLst>
                <a:ext uri="{FF2B5EF4-FFF2-40B4-BE49-F238E27FC236}">
                  <a16:creationId xmlns:a16="http://schemas.microsoft.com/office/drawing/2014/main" xmlns="" id="{9877AD79-A1F2-4F8D-B053-E263FDDAF484}"/>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grpSp>
        <p:nvGrpSpPr>
          <p:cNvPr id="46" name="组合 141">
            <a:extLst>
              <a:ext uri="{FF2B5EF4-FFF2-40B4-BE49-F238E27FC236}">
                <a16:creationId xmlns:a16="http://schemas.microsoft.com/office/drawing/2014/main" xmlns="" id="{0D79216D-D650-45FB-9543-9F9545ED0F9A}"/>
              </a:ext>
            </a:extLst>
          </p:cNvPr>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47" name="同心圆 142">
              <a:extLst>
                <a:ext uri="{FF2B5EF4-FFF2-40B4-BE49-F238E27FC236}">
                  <a16:creationId xmlns:a16="http://schemas.microsoft.com/office/drawing/2014/main" xmlns="" id="{E1F6EAD8-888D-47FB-9114-FFD08293AB8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48" name="椭圆 143">
              <a:extLst>
                <a:ext uri="{FF2B5EF4-FFF2-40B4-BE49-F238E27FC236}">
                  <a16:creationId xmlns:a16="http://schemas.microsoft.com/office/drawing/2014/main" xmlns="" id="{F084106F-C91D-4B5A-AA7D-D16A4D64B9FB}"/>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1600" kern="0" dirty="0">
                <a:solidFill>
                  <a:sysClr val="windowText" lastClr="000000"/>
                </a:solidFill>
                <a:latin typeface="Source Han Sans CN Medium" panose="020B0500000000000000" pitchFamily="34" charset="-128"/>
                <a:ea typeface="Source Han Sans CN Medium" panose="020B0500000000000000" pitchFamily="34" charset="-128"/>
              </a:endParaRPr>
            </a:p>
          </p:txBody>
        </p:sp>
      </p:grpSp>
      <p:sp>
        <p:nvSpPr>
          <p:cNvPr id="49" name="TextBox 48">
            <a:extLst>
              <a:ext uri="{FF2B5EF4-FFF2-40B4-BE49-F238E27FC236}">
                <a16:creationId xmlns:a16="http://schemas.microsoft.com/office/drawing/2014/main" xmlns="" id="{5D98C0A1-7A79-4505-8DCB-C70E06E57B98}"/>
              </a:ext>
            </a:extLst>
          </p:cNvPr>
          <p:cNvSpPr txBox="1"/>
          <p:nvPr/>
        </p:nvSpPr>
        <p:spPr>
          <a:xfrm>
            <a:off x="326854" y="2296025"/>
            <a:ext cx="3787946"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III. TỔNG </a:t>
            </a:r>
            <a:r>
              <a:rPr lang="en-US" sz="3200" b="1" dirty="0">
                <a:solidFill>
                  <a:srgbClr val="0000CC"/>
                </a:solidFill>
                <a:latin typeface="Times New Roman" panose="02020603050405020304" pitchFamily="18" charset="0"/>
                <a:cs typeface="Times New Roman" panose="02020603050405020304" pitchFamily="18" charset="0"/>
              </a:rPr>
              <a:t>KẾT</a:t>
            </a:r>
          </a:p>
        </p:txBody>
      </p:sp>
    </p:spTree>
    <p:extLst>
      <p:ext uri="{BB962C8B-B14F-4D97-AF65-F5344CB8AC3E}">
        <p14:creationId xmlns:p14="http://schemas.microsoft.com/office/powerpoint/2010/main" xmlns="" val="10320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500"/>
                            </p:stCondLst>
                            <p:childTnLst>
                              <p:par>
                                <p:cTn id="22" presetID="23" presetClass="entr" presetSubtype="52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 calcmode="lin" valueType="num">
                                      <p:cBhvr>
                                        <p:cTn id="44" dur="500" fill="hold"/>
                                        <p:tgtEl>
                                          <p:spTgt spid="19"/>
                                        </p:tgtEl>
                                        <p:attrNameLst>
                                          <p:attrName>ppt_x</p:attrName>
                                        </p:attrNameLst>
                                      </p:cBhvr>
                                      <p:tavLst>
                                        <p:tav tm="0">
                                          <p:val>
                                            <p:fltVal val="0.5"/>
                                          </p:val>
                                        </p:tav>
                                        <p:tav tm="100000">
                                          <p:val>
                                            <p:strVal val="#ppt_x"/>
                                          </p:val>
                                        </p:tav>
                                      </p:tavLst>
                                    </p:anim>
                                    <p:anim calcmode="lin" valueType="num">
                                      <p:cBhvr>
                                        <p:cTn id="45" dur="500" fill="hold"/>
                                        <p:tgtEl>
                                          <p:spTgt spid="19"/>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1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 calcmode="lin" valueType="num">
                                      <p:cBhvr>
                                        <p:cTn id="50" dur="500" fill="hold"/>
                                        <p:tgtEl>
                                          <p:spTgt spid="22"/>
                                        </p:tgtEl>
                                        <p:attrNameLst>
                                          <p:attrName>ppt_x</p:attrName>
                                        </p:attrNameLst>
                                      </p:cBhvr>
                                      <p:tavLst>
                                        <p:tav tm="0">
                                          <p:val>
                                            <p:fltVal val="0.5"/>
                                          </p:val>
                                        </p:tav>
                                        <p:tav tm="100000">
                                          <p:val>
                                            <p:strVal val="#ppt_x"/>
                                          </p:val>
                                        </p:tav>
                                      </p:tavLst>
                                    </p:anim>
                                    <p:anim calcmode="lin" valueType="num">
                                      <p:cBhvr>
                                        <p:cTn id="51" dur="500" fill="hold"/>
                                        <p:tgtEl>
                                          <p:spTgt spid="22"/>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6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 calcmode="lin" valueType="num">
                                      <p:cBhvr>
                                        <p:cTn id="56" dur="500" fill="hold"/>
                                        <p:tgtEl>
                                          <p:spTgt spid="25"/>
                                        </p:tgtEl>
                                        <p:attrNameLst>
                                          <p:attrName>ppt_x</p:attrName>
                                        </p:attrNameLst>
                                      </p:cBhvr>
                                      <p:tavLst>
                                        <p:tav tm="0">
                                          <p:val>
                                            <p:fltVal val="0.5"/>
                                          </p:val>
                                        </p:tav>
                                        <p:tav tm="100000">
                                          <p:val>
                                            <p:strVal val="#ppt_x"/>
                                          </p:val>
                                        </p:tav>
                                      </p:tavLst>
                                    </p:anim>
                                    <p:anim calcmode="lin" valueType="num">
                                      <p:cBhvr>
                                        <p:cTn id="57" dur="500" fill="hold"/>
                                        <p:tgtEl>
                                          <p:spTgt spid="25"/>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3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 calcmode="lin" valueType="num">
                                      <p:cBhvr>
                                        <p:cTn id="62" dur="500" fill="hold"/>
                                        <p:tgtEl>
                                          <p:spTgt spid="28"/>
                                        </p:tgtEl>
                                        <p:attrNameLst>
                                          <p:attrName>ppt_x</p:attrName>
                                        </p:attrNameLst>
                                      </p:cBhvr>
                                      <p:tavLst>
                                        <p:tav tm="0">
                                          <p:val>
                                            <p:fltVal val="0.5"/>
                                          </p:val>
                                        </p:tav>
                                        <p:tav tm="100000">
                                          <p:val>
                                            <p:strVal val="#ppt_x"/>
                                          </p:val>
                                        </p:tav>
                                      </p:tavLst>
                                    </p:anim>
                                    <p:anim calcmode="lin" valueType="num">
                                      <p:cBhvr>
                                        <p:cTn id="63" dur="500" fill="hold"/>
                                        <p:tgtEl>
                                          <p:spTgt spid="28"/>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30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 calcmode="lin" valueType="num">
                                      <p:cBhvr>
                                        <p:cTn id="68" dur="500" fill="hold"/>
                                        <p:tgtEl>
                                          <p:spTgt spid="31"/>
                                        </p:tgtEl>
                                        <p:attrNameLst>
                                          <p:attrName>ppt_x</p:attrName>
                                        </p:attrNameLst>
                                      </p:cBhvr>
                                      <p:tavLst>
                                        <p:tav tm="0">
                                          <p:val>
                                            <p:fltVal val="0.5"/>
                                          </p:val>
                                        </p:tav>
                                        <p:tav tm="100000">
                                          <p:val>
                                            <p:strVal val="#ppt_x"/>
                                          </p:val>
                                        </p:tav>
                                      </p:tavLst>
                                    </p:anim>
                                    <p:anim calcmode="lin" valueType="num">
                                      <p:cBhvr>
                                        <p:cTn id="69" dur="500" fill="hold"/>
                                        <p:tgtEl>
                                          <p:spTgt spid="31"/>
                                        </p:tgtEl>
                                        <p:attrNameLst>
                                          <p:attrName>ppt_y</p:attrName>
                                        </p:attrNameLst>
                                      </p:cBhvr>
                                      <p:tavLst>
                                        <p:tav tm="0">
                                          <p:val>
                                            <p:fltVal val="0.5"/>
                                          </p:val>
                                        </p:tav>
                                        <p:tav tm="100000">
                                          <p:val>
                                            <p:strVal val="#ppt_y"/>
                                          </p:val>
                                        </p:tav>
                                      </p:tavLst>
                                    </p:anim>
                                  </p:childTnLst>
                                </p:cTn>
                              </p:par>
                              <p:par>
                                <p:cTn id="70" presetID="23" presetClass="entr" presetSubtype="528" fill="hold" nodeType="withEffect">
                                  <p:stCondLst>
                                    <p:cond delay="60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 calcmode="lin" valueType="num">
                                      <p:cBhvr>
                                        <p:cTn id="74" dur="500" fill="hold"/>
                                        <p:tgtEl>
                                          <p:spTgt spid="34"/>
                                        </p:tgtEl>
                                        <p:attrNameLst>
                                          <p:attrName>ppt_x</p:attrName>
                                        </p:attrNameLst>
                                      </p:cBhvr>
                                      <p:tavLst>
                                        <p:tav tm="0">
                                          <p:val>
                                            <p:fltVal val="0.5"/>
                                          </p:val>
                                        </p:tav>
                                        <p:tav tm="100000">
                                          <p:val>
                                            <p:strVal val="#ppt_x"/>
                                          </p:val>
                                        </p:tav>
                                      </p:tavLst>
                                    </p:anim>
                                    <p:anim calcmode="lin" valueType="num">
                                      <p:cBhvr>
                                        <p:cTn id="75" dur="500" fill="hold"/>
                                        <p:tgtEl>
                                          <p:spTgt spid="34"/>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6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 calcmode="lin" valueType="num">
                                      <p:cBhvr>
                                        <p:cTn id="80" dur="500" fill="hold"/>
                                        <p:tgtEl>
                                          <p:spTgt spid="37"/>
                                        </p:tgtEl>
                                        <p:attrNameLst>
                                          <p:attrName>ppt_x</p:attrName>
                                        </p:attrNameLst>
                                      </p:cBhvr>
                                      <p:tavLst>
                                        <p:tav tm="0">
                                          <p:val>
                                            <p:fltVal val="0.5"/>
                                          </p:val>
                                        </p:tav>
                                        <p:tav tm="100000">
                                          <p:val>
                                            <p:strVal val="#ppt_x"/>
                                          </p:val>
                                        </p:tav>
                                      </p:tavLst>
                                    </p:anim>
                                    <p:anim calcmode="lin" valueType="num">
                                      <p:cBhvr>
                                        <p:cTn id="81" dur="500" fill="hold"/>
                                        <p:tgtEl>
                                          <p:spTgt spid="37"/>
                                        </p:tgtEl>
                                        <p:attrNameLst>
                                          <p:attrName>ppt_y</p:attrName>
                                        </p:attrNameLst>
                                      </p:cBhvr>
                                      <p:tavLst>
                                        <p:tav tm="0">
                                          <p:val>
                                            <p:fltVal val="0.5"/>
                                          </p:val>
                                        </p:tav>
                                        <p:tav tm="100000">
                                          <p:val>
                                            <p:strVal val="#ppt_y"/>
                                          </p:val>
                                        </p:tav>
                                      </p:tavLst>
                                    </p:anim>
                                  </p:childTnLst>
                                </p:cTn>
                              </p:par>
                              <p:par>
                                <p:cTn id="82" presetID="23" presetClass="entr" presetSubtype="528" fill="hold" nodeType="withEffect">
                                  <p:stCondLst>
                                    <p:cond delay="3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 calcmode="lin" valueType="num">
                                      <p:cBhvr>
                                        <p:cTn id="86" dur="500" fill="hold"/>
                                        <p:tgtEl>
                                          <p:spTgt spid="40"/>
                                        </p:tgtEl>
                                        <p:attrNameLst>
                                          <p:attrName>ppt_x</p:attrName>
                                        </p:attrNameLst>
                                      </p:cBhvr>
                                      <p:tavLst>
                                        <p:tav tm="0">
                                          <p:val>
                                            <p:fltVal val="0.5"/>
                                          </p:val>
                                        </p:tav>
                                        <p:tav tm="100000">
                                          <p:val>
                                            <p:strVal val="#ppt_x"/>
                                          </p:val>
                                        </p:tav>
                                      </p:tavLst>
                                    </p:anim>
                                    <p:anim calcmode="lin" valueType="num">
                                      <p:cBhvr>
                                        <p:cTn id="87" dur="500" fill="hold"/>
                                        <p:tgtEl>
                                          <p:spTgt spid="40"/>
                                        </p:tgtEl>
                                        <p:attrNameLst>
                                          <p:attrName>ppt_y</p:attrName>
                                        </p:attrNameLst>
                                      </p:cBhvr>
                                      <p:tavLst>
                                        <p:tav tm="0">
                                          <p:val>
                                            <p:fltVal val="0.5"/>
                                          </p:val>
                                        </p:tav>
                                        <p:tav tm="100000">
                                          <p:val>
                                            <p:strVal val="#ppt_y"/>
                                          </p:val>
                                        </p:tav>
                                      </p:tavLst>
                                    </p:anim>
                                  </p:childTnLst>
                                </p:cTn>
                              </p:par>
                              <p:par>
                                <p:cTn id="88" presetID="23" presetClass="entr" presetSubtype="528" fill="hold" nodeType="withEffect">
                                  <p:stCondLst>
                                    <p:cond delay="600"/>
                                  </p:st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 calcmode="lin" valueType="num">
                                      <p:cBhvr>
                                        <p:cTn id="92" dur="500" fill="hold"/>
                                        <p:tgtEl>
                                          <p:spTgt spid="43"/>
                                        </p:tgtEl>
                                        <p:attrNameLst>
                                          <p:attrName>ppt_x</p:attrName>
                                        </p:attrNameLst>
                                      </p:cBhvr>
                                      <p:tavLst>
                                        <p:tav tm="0">
                                          <p:val>
                                            <p:fltVal val="0.5"/>
                                          </p:val>
                                        </p:tav>
                                        <p:tav tm="100000">
                                          <p:val>
                                            <p:strVal val="#ppt_x"/>
                                          </p:val>
                                        </p:tav>
                                      </p:tavLst>
                                    </p:anim>
                                    <p:anim calcmode="lin" valueType="num">
                                      <p:cBhvr>
                                        <p:cTn id="93" dur="500" fill="hold"/>
                                        <p:tgtEl>
                                          <p:spTgt spid="43"/>
                                        </p:tgtEl>
                                        <p:attrNameLst>
                                          <p:attrName>ppt_y</p:attrName>
                                        </p:attrNameLst>
                                      </p:cBhvr>
                                      <p:tavLst>
                                        <p:tav tm="0">
                                          <p:val>
                                            <p:fltVal val="0.5"/>
                                          </p:val>
                                        </p:tav>
                                        <p:tav tm="100000">
                                          <p:val>
                                            <p:strVal val="#ppt_y"/>
                                          </p:val>
                                        </p:tav>
                                      </p:tavLst>
                                    </p:anim>
                                  </p:childTnLst>
                                </p:cTn>
                              </p:par>
                              <p:par>
                                <p:cTn id="94" presetID="23" presetClass="entr" presetSubtype="528" fill="hold" nodeType="withEffect">
                                  <p:stCondLst>
                                    <p:cond delay="60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 calcmode="lin" valueType="num">
                                      <p:cBhvr>
                                        <p:cTn id="98" dur="500" fill="hold"/>
                                        <p:tgtEl>
                                          <p:spTgt spid="46"/>
                                        </p:tgtEl>
                                        <p:attrNameLst>
                                          <p:attrName>ppt_x</p:attrName>
                                        </p:attrNameLst>
                                      </p:cBhvr>
                                      <p:tavLst>
                                        <p:tav tm="0">
                                          <p:val>
                                            <p:fltVal val="0.5"/>
                                          </p:val>
                                        </p:tav>
                                        <p:tav tm="100000">
                                          <p:val>
                                            <p:strVal val="#ppt_x"/>
                                          </p:val>
                                        </p:tav>
                                      </p:tavLst>
                                    </p:anim>
                                    <p:anim calcmode="lin" valueType="num">
                                      <p:cBhvr>
                                        <p:cTn id="99" dur="500" fill="hold"/>
                                        <p:tgtEl>
                                          <p:spTgt spid="46"/>
                                        </p:tgtEl>
                                        <p:attrNameLst>
                                          <p:attrName>ppt_y</p:attrName>
                                        </p:attrNameLst>
                                      </p:cBhvr>
                                      <p:tavLst>
                                        <p:tav tm="0">
                                          <p:val>
                                            <p:fltVal val="0.5"/>
                                          </p:val>
                                        </p:tav>
                                        <p:tav tm="100000">
                                          <p:val>
                                            <p:strVal val="#ppt_y"/>
                                          </p:val>
                                        </p:tav>
                                      </p:tavLst>
                                    </p:anim>
                                  </p:childTnLst>
                                </p:cTn>
                              </p:par>
                              <p:par>
                                <p:cTn id="100" presetID="26" presetClass="emph" presetSubtype="0" repeatCount="3000" fill="hold" nodeType="withEffect">
                                  <p:stCondLst>
                                    <p:cond delay="600"/>
                                  </p:stCondLst>
                                  <p:childTnLst>
                                    <p:animEffect transition="out" filter="fade">
                                      <p:cBhvr>
                                        <p:cTn id="101" dur="500" tmFilter="0, 0; .2, .5; .8, .5; 1, 0"/>
                                        <p:tgtEl>
                                          <p:spTgt spid="10"/>
                                        </p:tgtEl>
                                      </p:cBhvr>
                                    </p:animEffect>
                                    <p:animScale>
                                      <p:cBhvr>
                                        <p:cTn id="102" dur="250" autoRev="1" fill="hold"/>
                                        <p:tgtEl>
                                          <p:spTgt spid="10"/>
                                        </p:tgtEl>
                                      </p:cBhvr>
                                      <p:by x="105000" y="105000"/>
                                    </p:animScale>
                                  </p:childTnLst>
                                </p:cTn>
                              </p:par>
                              <p:par>
                                <p:cTn id="103" presetID="26" presetClass="emph" presetSubtype="0" repeatCount="3000" fill="hold" nodeType="withEffect">
                                  <p:stCondLst>
                                    <p:cond delay="710"/>
                                  </p:stCondLst>
                                  <p:childTnLst>
                                    <p:animEffect transition="out" filter="fade">
                                      <p:cBhvr>
                                        <p:cTn id="104" dur="500" tmFilter="0, 0; .2, .5; .8, .5; 1, 0"/>
                                        <p:tgtEl>
                                          <p:spTgt spid="31"/>
                                        </p:tgtEl>
                                      </p:cBhvr>
                                    </p:animEffect>
                                    <p:animScale>
                                      <p:cBhvr>
                                        <p:cTn id="105" dur="250" autoRev="1" fill="hold"/>
                                        <p:tgtEl>
                                          <p:spTgt spid="31"/>
                                        </p:tgtEl>
                                      </p:cBhvr>
                                      <p:by x="105000" y="105000"/>
                                    </p:animScale>
                                  </p:childTnLst>
                                </p:cTn>
                              </p:par>
                              <p:par>
                                <p:cTn id="106" presetID="26" presetClass="emph" presetSubtype="0" repeatCount="3000" fill="hold" nodeType="withEffect">
                                  <p:stCondLst>
                                    <p:cond delay="410"/>
                                  </p:stCondLst>
                                  <p:childTnLst>
                                    <p:animEffect transition="out" filter="fade">
                                      <p:cBhvr>
                                        <p:cTn id="107" dur="500" tmFilter="0, 0; .2, .5; .8, .5; 1, 0"/>
                                        <p:tgtEl>
                                          <p:spTgt spid="37"/>
                                        </p:tgtEl>
                                      </p:cBhvr>
                                    </p:animEffect>
                                    <p:animScale>
                                      <p:cBhvr>
                                        <p:cTn id="108" dur="250" autoRev="1" fill="hold"/>
                                        <p:tgtEl>
                                          <p:spTgt spid="37"/>
                                        </p:tgtEl>
                                      </p:cBhvr>
                                      <p:by x="105000" y="105000"/>
                                    </p:animScale>
                                  </p:childTnLst>
                                </p:cTn>
                              </p:par>
                              <p:par>
                                <p:cTn id="109" presetID="26" presetClass="emph" presetSubtype="0" repeatCount="3000" fill="hold" nodeType="withEffect">
                                  <p:stCondLst>
                                    <p:cond delay="81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A76BCC-710F-49BB-9305-CE38BD76FE38}"/>
              </a:ext>
            </a:extLst>
          </p:cNvPr>
          <p:cNvSpPr txBox="1"/>
          <p:nvPr/>
        </p:nvSpPr>
        <p:spPr>
          <a:xfrm>
            <a:off x="954156" y="1023851"/>
            <a:ext cx="11065565" cy="954107"/>
          </a:xfrm>
          <a:prstGeom prst="rect">
            <a:avLst/>
          </a:prstGeom>
          <a:noFill/>
          <a:ln>
            <a:solidFill>
              <a:srgbClr val="FF0000"/>
            </a:solidFill>
          </a:ln>
        </p:spPr>
        <p:txBody>
          <a:bodyPr wrap="square">
            <a:spAutoFit/>
          </a:bodyPr>
          <a:lstStyle/>
          <a:p>
            <a:r>
              <a:rPr lang="pt-BR" sz="2800" b="1" i="1" dirty="0">
                <a:solidFill>
                  <a:srgbClr val="0000CC"/>
                </a:solidFill>
                <a:effectLst/>
                <a:latin typeface="Times New Roman" panose="02020603050405020304" pitchFamily="18" charset="0"/>
                <a:ea typeface="Times New Roman" panose="02020603050405020304" pitchFamily="18" charset="0"/>
              </a:rPr>
              <a:t>? Viết đoạn văn theo cách quy nạp trình bày cảm nhận của em về niềm sung sướng cực điểm của bé Hồng khi được gặp mẹ?( 8 -10 câu )</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xmlns="" id="{C5D900B0-B63E-4991-8EAE-BB8DAFBA291D}"/>
              </a:ext>
            </a:extLst>
          </p:cNvPr>
          <p:cNvPicPr>
            <a:picLocks noChangeAspect="1"/>
          </p:cNvPicPr>
          <p:nvPr/>
        </p:nvPicPr>
        <p:blipFill>
          <a:blip r:embed="rId2"/>
          <a:stretch>
            <a:fillRect/>
          </a:stretch>
        </p:blipFill>
        <p:spPr>
          <a:xfrm>
            <a:off x="3258066" y="0"/>
            <a:ext cx="5675868" cy="1610911"/>
          </a:xfrm>
          <a:prstGeom prst="rect">
            <a:avLst/>
          </a:prstGeom>
        </p:spPr>
      </p:pic>
      <p:sp>
        <p:nvSpPr>
          <p:cNvPr id="8" name="TextBox 7">
            <a:extLst>
              <a:ext uri="{FF2B5EF4-FFF2-40B4-BE49-F238E27FC236}">
                <a16:creationId xmlns:a16="http://schemas.microsoft.com/office/drawing/2014/main" xmlns="" id="{07942028-134F-4E67-812D-1848B0009FAB}"/>
              </a:ext>
            </a:extLst>
          </p:cNvPr>
          <p:cNvSpPr txBox="1"/>
          <p:nvPr/>
        </p:nvSpPr>
        <p:spPr>
          <a:xfrm>
            <a:off x="563217" y="2184546"/>
            <a:ext cx="11065565" cy="4524315"/>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indent="457200" algn="just"/>
            <a:r>
              <a:rPr lang="pt-BR" sz="2400" dirty="0">
                <a:effectLst/>
                <a:latin typeface="Times New Roman" panose="02020603050405020304" pitchFamily="18" charset="0"/>
                <a:ea typeface="Times New Roman" panose="02020603050405020304" pitchFamily="18" charset="0"/>
              </a:rPr>
              <a:t>Với một tâm hồn nhạy cảm, khát khao tình mẹ, bé Hồng hạnh phúc ngất ngây tận hưởng cái cảm giác </a:t>
            </a:r>
            <a:r>
              <a:rPr lang="pt-BR" sz="2400" u="sng" dirty="0">
                <a:effectLst/>
                <a:latin typeface="Times New Roman" panose="02020603050405020304" pitchFamily="18" charset="0"/>
                <a:ea typeface="Times New Roman" panose="02020603050405020304" pitchFamily="18" charset="0"/>
              </a:rPr>
              <a:t>mơn man</a:t>
            </a:r>
            <a:r>
              <a:rPr lang="pt-BR" sz="2400" dirty="0">
                <a:effectLst/>
                <a:latin typeface="Times New Roman" panose="02020603050405020304" pitchFamily="18" charset="0"/>
                <a:ea typeface="Times New Roman" panose="02020603050405020304" pitchFamily="18" charset="0"/>
              </a:rPr>
              <a:t> đắm say êm dịu vô cùng của tình máu mủ ruột thịt. Hồng đã nhận ra gương mặt mẹ vẫn tươi sáng, </a:t>
            </a:r>
            <a:r>
              <a:rPr lang="pt-BR" sz="2400" u="sng" dirty="0">
                <a:effectLst/>
                <a:latin typeface="Times New Roman" panose="02020603050405020304" pitchFamily="18" charset="0"/>
                <a:ea typeface="Times New Roman" panose="02020603050405020304" pitchFamily="18" charset="0"/>
              </a:rPr>
              <a:t>rực rỡ</a:t>
            </a:r>
            <a:r>
              <a:rPr lang="pt-BR" sz="2400" dirty="0">
                <a:effectLst/>
                <a:latin typeface="Times New Roman" panose="02020603050405020304" pitchFamily="18" charset="0"/>
                <a:ea typeface="Times New Roman" panose="02020603050405020304" pitchFamily="18" charset="0"/>
              </a:rPr>
              <a:t> như thuở nào. Mẹ đang truyền cho con niềm vui, niềm hạnh phúc, cảm giác </a:t>
            </a:r>
            <a:r>
              <a:rPr lang="pt-BR" sz="2400" u="sng" dirty="0">
                <a:effectLst/>
                <a:latin typeface="Times New Roman" panose="02020603050405020304" pitchFamily="18" charset="0"/>
                <a:ea typeface="Times New Roman" panose="02020603050405020304" pitchFamily="18" charset="0"/>
              </a:rPr>
              <a:t>ấm áp</a:t>
            </a:r>
            <a:r>
              <a:rPr lang="pt-BR" sz="2400" dirty="0">
                <a:effectLst/>
                <a:latin typeface="Times New Roman" panose="02020603050405020304" pitchFamily="18" charset="0"/>
                <a:ea typeface="Times New Roman" panose="02020603050405020304" pitchFamily="18" charset="0"/>
              </a:rPr>
              <a:t> lạ thường từ hơi thở </a:t>
            </a:r>
            <a:r>
              <a:rPr lang="pt-BR" sz="2400" u="sng" dirty="0">
                <a:effectLst/>
                <a:latin typeface="Times New Roman" panose="02020603050405020304" pitchFamily="18" charset="0"/>
                <a:ea typeface="Times New Roman" panose="02020603050405020304" pitchFamily="18" charset="0"/>
              </a:rPr>
              <a:t>thơm tho. </a:t>
            </a:r>
            <a:r>
              <a:rPr lang="pt-BR" sz="2400" dirty="0">
                <a:effectLst/>
                <a:latin typeface="Times New Roman" panose="02020603050405020304" pitchFamily="18" charset="0"/>
                <a:ea typeface="Times New Roman" panose="02020603050405020304" pitchFamily="18" charset="0"/>
              </a:rPr>
              <a:t>Đây là một bức tranh tràn ngập ánh sáng, đường nét với những sắc màu tươi tắn thoang thoảng hương thơm. Đó cũng là một thế giới dịu dàng kỉ niệm, </a:t>
            </a:r>
            <a:r>
              <a:rPr lang="pt-BR" sz="2400" u="sng" dirty="0">
                <a:effectLst/>
                <a:latin typeface="Times New Roman" panose="02020603050405020304" pitchFamily="18" charset="0"/>
                <a:ea typeface="Times New Roman" panose="02020603050405020304" pitchFamily="18" charset="0"/>
              </a:rPr>
              <a:t>ăm ắ</a:t>
            </a:r>
            <a:r>
              <a:rPr lang="pt-BR" sz="2400" dirty="0">
                <a:effectLst/>
                <a:latin typeface="Times New Roman" panose="02020603050405020304" pitchFamily="18" charset="0"/>
                <a:ea typeface="Times New Roman" panose="02020603050405020304" pitchFamily="18" charset="0"/>
              </a:rPr>
              <a:t>p tình người. Và cứ thế bé Hồng bồng bềnh trong cảm giác sung sướng </a:t>
            </a:r>
            <a:r>
              <a:rPr lang="pt-BR" sz="2400" u="sng" dirty="0">
                <a:effectLst/>
                <a:latin typeface="Times New Roman" panose="02020603050405020304" pitchFamily="18" charset="0"/>
                <a:ea typeface="Times New Roman" panose="02020603050405020304" pitchFamily="18" charset="0"/>
              </a:rPr>
              <a:t>rạo rực</a:t>
            </a:r>
            <a:r>
              <a:rPr lang="pt-BR" sz="2400" dirty="0">
                <a:effectLst/>
                <a:latin typeface="Times New Roman" panose="02020603050405020304" pitchFamily="18" charset="0"/>
                <a:ea typeface="Times New Roman" panose="02020603050405020304" pitchFamily="18" charset="0"/>
              </a:rPr>
              <a:t> của tình mẹ. Cái cảm giác mình đang bé lại để được lăn vào lòng mẹ được vuốt ve chiều chuộng cứ lâng lâng tiếp nối ngỡ bé Hồng như đang sống trong mơ. Và khi đó Hồng không còn nhớ mình đã hỏi, mẹ đã trả lời như thế nào nữa. Ngay cả câu hỏi ác nghiệt của người cô cũng không mảy may nghĩ ngợi gì nữa. Thế mới biết bé Hồng thương mẹ đến nhường nào và giây phút gặp mẹ thật hạnh phúc vô cùng.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2013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B34DBC6-BAC6-4489-9831-6FF2CB3A207A}"/>
              </a:ext>
            </a:extLst>
          </p:cNvPr>
          <p:cNvSpPr txBox="1"/>
          <p:nvPr/>
        </p:nvSpPr>
        <p:spPr>
          <a:xfrm>
            <a:off x="549965" y="1659285"/>
            <a:ext cx="11092069" cy="3539430"/>
          </a:xfrm>
          <a:prstGeom prst="rect">
            <a:avLst/>
          </a:prstGeom>
          <a:noFill/>
        </p:spPr>
        <p:txBody>
          <a:bodyPr wrap="square">
            <a:spAutoFit/>
          </a:bodyPr>
          <a:lstStyle/>
          <a:p>
            <a:pPr algn="just">
              <a:tabLst>
                <a:tab pos="1162050" algn="l"/>
              </a:tabLst>
            </a:pP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Bài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cũ</a:t>
            </a:r>
            <a:r>
              <a:rPr lang="en-US" sz="2800" b="1" dirty="0">
                <a:solidFill>
                  <a:srgbClr val="0000CC"/>
                </a:solidFill>
                <a:effectLst/>
                <a:latin typeface="Times New Roman" panose="02020603050405020304" pitchFamily="18" charset="0"/>
                <a:ea typeface="Times New Roman" panose="02020603050405020304" pitchFamily="18" charset="0"/>
              </a:rPr>
              <a:t>:</a:t>
            </a:r>
          </a:p>
          <a:p>
            <a:pPr algn="just"/>
            <a:r>
              <a:rPr lang="vi-VN" sz="2800" dirty="0">
                <a:effectLst/>
                <a:latin typeface="Times New Roman" panose="02020603050405020304" pitchFamily="18" charset="0"/>
                <a:ea typeface="Times New Roman" panose="02020603050405020304" pitchFamily="18" charset="0"/>
              </a:rPr>
              <a:t>- Học bài, hoàn thành BT luyện tập</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Tìm đọc tập truyện “ Những ngày thơ ấu”</a:t>
            </a:r>
            <a:endParaRPr lang="en-US" sz="2800" dirty="0">
              <a:effectLst/>
              <a:latin typeface="Times New Roman" panose="02020603050405020304" pitchFamily="18" charset="0"/>
              <a:ea typeface="Times New Roman" panose="02020603050405020304" pitchFamily="18" charset="0"/>
            </a:endParaRPr>
          </a:p>
          <a:p>
            <a:pPr algn="just"/>
            <a:r>
              <a:rPr lang="en-US" sz="2800" b="1" dirty="0">
                <a:solidFill>
                  <a:srgbClr val="0000CC"/>
                </a:solidFill>
                <a:effectLst/>
                <a:latin typeface="Times New Roman" panose="02020603050405020304" pitchFamily="18" charset="0"/>
                <a:ea typeface="Times New Roman" panose="02020603050405020304" pitchFamily="18" charset="0"/>
              </a:rPr>
              <a:t>*</a:t>
            </a:r>
            <a:r>
              <a:rPr lang="vi-VN" sz="2800" b="1" dirty="0">
                <a:solidFill>
                  <a:srgbClr val="0000CC"/>
                </a:solidFill>
                <a:effectLst/>
                <a:latin typeface="Times New Roman" panose="02020603050405020304" pitchFamily="18" charset="0"/>
                <a:ea typeface="Times New Roman" panose="02020603050405020304" pitchFamily="18" charset="0"/>
              </a:rPr>
              <a:t> Bài mới:  </a:t>
            </a:r>
            <a:endParaRPr lang="en-US" sz="2800" b="1" dirty="0">
              <a:solidFill>
                <a:srgbClr val="0000CC"/>
              </a:solidFill>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rPr>
              <a:t>Trường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vựng</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Đọc bài mới, phân tích ngữ liệu, trả lời câu hỏi SGK (Lấy ví dụ minh họa)            </a:t>
            </a:r>
            <a:endParaRPr lang="en-US" sz="2800" dirty="0">
              <a:effectLst/>
              <a:latin typeface="Times New Roman" panose="02020603050405020304" pitchFamily="18" charset="0"/>
              <a:ea typeface="Times New Roman" panose="02020603050405020304" pitchFamily="18" charset="0"/>
            </a:endParaRPr>
          </a:p>
          <a:p>
            <a:pPr algn="just"/>
            <a:r>
              <a:rPr lang="da-DK" sz="2800" dirty="0">
                <a:effectLst/>
                <a:latin typeface="Times New Roman" panose="02020603050405020304" pitchFamily="18" charset="0"/>
                <a:ea typeface="Times New Roman" panose="02020603050405020304" pitchFamily="18" charset="0"/>
              </a:rPr>
              <a:t>+ Xem trước các bài tập phần luyện tập (Lưu ý bài tập 5/23: tìm hiểu nghĩa của từ lưới, lạnh, tấn công và phân tích các trường từ vựng của 3 từ đó.)</a:t>
            </a:r>
            <a:endParaRPr lang="en-US" sz="2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9F4030A9-0547-4E93-A3B9-B41B87A3E74E}"/>
              </a:ext>
            </a:extLst>
          </p:cNvPr>
          <p:cNvPicPr>
            <a:picLocks noChangeAspect="1"/>
          </p:cNvPicPr>
          <p:nvPr/>
        </p:nvPicPr>
        <p:blipFill>
          <a:blip r:embed="rId2"/>
          <a:stretch>
            <a:fillRect/>
          </a:stretch>
        </p:blipFill>
        <p:spPr>
          <a:xfrm>
            <a:off x="2677683" y="0"/>
            <a:ext cx="5697691" cy="1986156"/>
          </a:xfrm>
          <a:prstGeom prst="rect">
            <a:avLst/>
          </a:prstGeom>
        </p:spPr>
      </p:pic>
    </p:spTree>
    <p:extLst>
      <p:ext uri="{BB962C8B-B14F-4D97-AF65-F5344CB8AC3E}">
        <p14:creationId xmlns:p14="http://schemas.microsoft.com/office/powerpoint/2010/main" xmlns="" val="20515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hà văn Nguyên Hồng với tình yêu bóng đá - Đồng Hành Việt Online -&amp;gt;">
            <a:extLst>
              <a:ext uri="{FF2B5EF4-FFF2-40B4-BE49-F238E27FC236}">
                <a16:creationId xmlns:a16="http://schemas.microsoft.com/office/drawing/2014/main" xmlns="" id="{845B35B3-38DE-488F-8CD1-AD8396E0B0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834886"/>
            <a:ext cx="5751443" cy="5155095"/>
          </a:xfrm>
          <a:prstGeom prst="hexagon">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val="FFFFFF"/>
                </a:solidFill>
              </a14:hiddenFill>
            </a:ext>
          </a:extLst>
        </p:spPr>
      </p:pic>
      <p:sp>
        <p:nvSpPr>
          <p:cNvPr id="6" name="Rectangle: Rounded Corners 5">
            <a:extLst>
              <a:ext uri="{FF2B5EF4-FFF2-40B4-BE49-F238E27FC236}">
                <a16:creationId xmlns:a16="http://schemas.microsoft.com/office/drawing/2014/main" xmlns="" id="{81468AD9-F243-4209-9B92-193C096333C8}"/>
              </a:ext>
            </a:extLst>
          </p:cNvPr>
          <p:cNvSpPr/>
          <p:nvPr/>
        </p:nvSpPr>
        <p:spPr>
          <a:xfrm>
            <a:off x="1106557" y="2595015"/>
            <a:ext cx="5393635" cy="1550506"/>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Arrow: Down 6">
            <a:extLst>
              <a:ext uri="{FF2B5EF4-FFF2-40B4-BE49-F238E27FC236}">
                <a16:creationId xmlns:a16="http://schemas.microsoft.com/office/drawing/2014/main" xmlns="" id="{42F54FF6-D6C0-47FE-8195-8BFAEA04DB01}"/>
              </a:ext>
            </a:extLst>
          </p:cNvPr>
          <p:cNvSpPr/>
          <p:nvPr/>
        </p:nvSpPr>
        <p:spPr>
          <a:xfrm>
            <a:off x="4399723" y="3286539"/>
            <a:ext cx="1338469" cy="712304"/>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en-US" sz="2800" b="1" i="1">
              <a:solidFill>
                <a:srgbClr val="0000CC"/>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05DE7CE4-C530-4811-BFCC-10280889880C}"/>
              </a:ext>
            </a:extLst>
          </p:cNvPr>
          <p:cNvSpPr/>
          <p:nvPr/>
        </p:nvSpPr>
        <p:spPr>
          <a:xfrm>
            <a:off x="968011" y="4428333"/>
            <a:ext cx="5393635" cy="1991139"/>
          </a:xfrm>
          <a:prstGeom prst="round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b="1" i="1" dirty="0" err="1">
                <a:solidFill>
                  <a:srgbClr val="0000CC"/>
                </a:solidFill>
                <a:latin typeface="Times New Roman" panose="02020603050405020304" pitchFamily="18" charset="0"/>
                <a:cs typeface="Times New Roman" panose="02020603050405020304" pitchFamily="18" charset="0"/>
              </a:rPr>
              <a:t>Văn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xuôi</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Nguyên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Hồng</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giàu</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chất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trữ</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tình</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nhiều</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khi</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dạt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dào</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những</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cảm</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xúc</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thiết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tha</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rất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mực</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chân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thành</a:t>
            </a:r>
            <a:r>
              <a:rPr lang="en-US" sz="2800" b="1" i="1" dirty="0">
                <a:solidFill>
                  <a:srgbClr val="0000CC"/>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415636" y="1039091"/>
            <a:ext cx="5001491"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chú</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12" name="TextBox 11"/>
          <p:cNvSpPr txBox="1"/>
          <p:nvPr/>
        </p:nvSpPr>
        <p:spPr>
          <a:xfrm>
            <a:off x="637308" y="1925782"/>
            <a:ext cx="4857099" cy="646331"/>
          </a:xfrm>
          <a:prstGeom prst="rect">
            <a:avLst/>
          </a:prstGeom>
          <a:noFill/>
        </p:spPr>
        <p:txBody>
          <a:bodyPr wrap="none" rtlCol="0">
            <a:spAutoFit/>
          </a:bodyPr>
          <a:lstStyle/>
          <a:p>
            <a:r>
              <a:rPr lang="en-US" sz="3600" dirty="0" smtClean="0">
                <a:solidFill>
                  <a:srgbClr val="FF0000"/>
                </a:solidFill>
                <a:latin typeface="Times New Roman" pitchFamily="18" charset="0"/>
                <a:cs typeface="Times New Roman" pitchFamily="18" charset="0"/>
              </a:rPr>
              <a:t>1. </a:t>
            </a:r>
            <a:r>
              <a:rPr lang="en-US" sz="3600" dirty="0" err="1" smtClean="0">
                <a:solidFill>
                  <a:srgbClr val="FF0000"/>
                </a:solidFill>
                <a:latin typeface="Times New Roman" pitchFamily="18" charset="0"/>
                <a:cs typeface="Times New Roman" pitchFamily="18" charset="0"/>
              </a:rPr>
              <a:t>Tác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giả</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Nguyên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Hồng</a:t>
            </a:r>
            <a:endParaRPr lang="en-US" sz="3600" dirty="0">
              <a:solidFill>
                <a:srgbClr val="FF0000"/>
              </a:solidFill>
              <a:latin typeface="Times New Roman" pitchFamily="18" charset="0"/>
              <a:cs typeface="Times New Roman" pitchFamily="18" charset="0"/>
            </a:endParaRPr>
          </a:p>
        </p:txBody>
      </p:sp>
      <p:sp>
        <p:nvSpPr>
          <p:cNvPr id="13" name="TextBox 12"/>
          <p:cNvSpPr txBox="1"/>
          <p:nvPr/>
        </p:nvSpPr>
        <p:spPr>
          <a:xfrm>
            <a:off x="1561235" y="193964"/>
            <a:ext cx="8586788" cy="984885"/>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r>
              <a:rPr lang="en-US"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Tree>
    <p:extLst>
      <p:ext uri="{BB962C8B-B14F-4D97-AF65-F5344CB8AC3E}">
        <p14:creationId xmlns:p14="http://schemas.microsoft.com/office/powerpoint/2010/main" xmlns="" val="4484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CE887B-E665-4866-AAD3-C5FCEC920DFA}"/>
              </a:ext>
            </a:extLst>
          </p:cNvPr>
          <p:cNvSpPr txBox="1"/>
          <p:nvPr/>
        </p:nvSpPr>
        <p:spPr>
          <a:xfrm>
            <a:off x="1044966" y="1981090"/>
            <a:ext cx="5785338" cy="991618"/>
          </a:xfrm>
          <a:prstGeom prst="rect">
            <a:avLst/>
          </a:prstGeom>
          <a:noFill/>
        </p:spPr>
        <p:txBody>
          <a:bodyPr wrap="square">
            <a:spAutoFit/>
          </a:bodyPr>
          <a:lstStyle/>
          <a:p>
            <a:pPr algn="just">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chương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thứ</a:t>
            </a:r>
            <a:r>
              <a:rPr lang="en-US" sz="2800" dirty="0" smtClean="0">
                <a:latin typeface="Times New Roman" panose="02020603050405020304" pitchFamily="18" charset="0"/>
                <a:ea typeface="Times New Roman" panose="02020603050405020304" pitchFamily="18" charset="0"/>
              </a:rPr>
              <a:t> IV trong </a:t>
            </a:r>
            <a:r>
              <a:rPr lang="en-US" sz="2800" dirty="0" err="1" smtClean="0">
                <a:latin typeface="Times New Roman" panose="02020603050405020304" pitchFamily="18" charset="0"/>
                <a:ea typeface="Times New Roman" panose="02020603050405020304" pitchFamily="18" charset="0"/>
              </a:rPr>
              <a:t>tác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phẩm</a:t>
            </a:r>
            <a:r>
              <a:rPr lang="en-US" sz="2800" dirty="0" smtClean="0">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pic>
        <p:nvPicPr>
          <p:cNvPr id="6" name="Picture 5">
            <a:extLst>
              <a:ext uri="{FF2B5EF4-FFF2-40B4-BE49-F238E27FC236}">
                <a16:creationId xmlns:a16="http://schemas.microsoft.com/office/drawing/2014/main" xmlns="" id="{6B75F990-69EC-4D27-908B-074E32E0F121}"/>
              </a:ext>
            </a:extLst>
          </p:cNvPr>
          <p:cNvPicPr>
            <a:picLocks noChangeAspect="1"/>
          </p:cNvPicPr>
          <p:nvPr/>
        </p:nvPicPr>
        <p:blipFill rotWithShape="1">
          <a:blip r:embed="rId2"/>
          <a:srcRect l="16940" r="16804"/>
          <a:stretch/>
        </p:blipFill>
        <p:spPr>
          <a:xfrm>
            <a:off x="7090116" y="794422"/>
            <a:ext cx="4542693" cy="50714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528638" y="600075"/>
            <a:ext cx="2724144" cy="707886"/>
          </a:xfrm>
          <a:prstGeom prst="rect">
            <a:avLst/>
          </a:prstGeom>
          <a:noFill/>
        </p:spPr>
        <p:txBody>
          <a:bodyPr wrap="none" rtlCol="0">
            <a:spAutoFit/>
          </a:bodyPr>
          <a:lstStyle/>
          <a:p>
            <a:r>
              <a:rPr lang="en-US" sz="4000" dirty="0" smtClean="0">
                <a:solidFill>
                  <a:srgbClr val="FF0000"/>
                </a:solidFill>
                <a:latin typeface="Times New Roman" pitchFamily="18" charset="0"/>
                <a:cs typeface="Times New Roman" pitchFamily="18" charset="0"/>
              </a:rPr>
              <a:t>2. </a:t>
            </a:r>
            <a:r>
              <a:rPr lang="en-US" sz="4000" dirty="0" err="1" smtClean="0">
                <a:solidFill>
                  <a:srgbClr val="FF0000"/>
                </a:solidFill>
                <a:latin typeface="Times New Roman" pitchFamily="18" charset="0"/>
                <a:cs typeface="Times New Roman" pitchFamily="18" charset="0"/>
              </a:rPr>
              <a:t>Tác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phẩm</a:t>
            </a:r>
            <a:endParaRPr lang="en-US" sz="4000" dirty="0">
              <a:solidFill>
                <a:srgbClr val="FF0000"/>
              </a:solidFill>
              <a:latin typeface="Times New Roman" pitchFamily="18" charset="0"/>
              <a:cs typeface="Times New Roman" pitchFamily="18" charset="0"/>
            </a:endParaRPr>
          </a:p>
        </p:txBody>
      </p:sp>
      <p:sp>
        <p:nvSpPr>
          <p:cNvPr id="9" name="TextBox 8"/>
          <p:cNvSpPr txBox="1"/>
          <p:nvPr/>
        </p:nvSpPr>
        <p:spPr>
          <a:xfrm>
            <a:off x="842963" y="1385888"/>
            <a:ext cx="1745991"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xứ</a:t>
            </a:r>
            <a:r>
              <a:rPr lang="en-US" dirty="0" smtClean="0"/>
              <a:t>:</a:t>
            </a:r>
            <a:endParaRPr lang="en-US" dirty="0"/>
          </a:p>
        </p:txBody>
      </p:sp>
      <p:sp>
        <p:nvSpPr>
          <p:cNvPr id="10" name="TextBox 9"/>
          <p:cNvSpPr txBox="1"/>
          <p:nvPr/>
        </p:nvSpPr>
        <p:spPr>
          <a:xfrm>
            <a:off x="2781301" y="3238503"/>
            <a:ext cx="1091966"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Hồi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a:t>
            </a:r>
            <a:endParaRPr lang="en-US" dirty="0"/>
          </a:p>
        </p:txBody>
      </p:sp>
      <p:sp>
        <p:nvSpPr>
          <p:cNvPr id="11" name="TextBox 10"/>
          <p:cNvSpPr txBox="1"/>
          <p:nvPr/>
        </p:nvSpPr>
        <p:spPr>
          <a:xfrm>
            <a:off x="904876" y="3219452"/>
            <a:ext cx="1784399"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dirty="0" smtClean="0"/>
              <a:t>:</a:t>
            </a:r>
            <a:endParaRPr lang="en-US" dirty="0"/>
          </a:p>
        </p:txBody>
      </p:sp>
      <p:sp>
        <p:nvSpPr>
          <p:cNvPr id="12" name="TextBox 11"/>
          <p:cNvSpPr txBox="1"/>
          <p:nvPr/>
        </p:nvSpPr>
        <p:spPr>
          <a:xfrm>
            <a:off x="866775" y="3881439"/>
            <a:ext cx="150393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 PTBĐ</a:t>
            </a:r>
            <a:r>
              <a:rPr lang="en-US" dirty="0" smtClean="0"/>
              <a:t>:</a:t>
            </a:r>
            <a:endParaRPr lang="en-US" dirty="0"/>
          </a:p>
        </p:txBody>
      </p:sp>
      <p:sp>
        <p:nvSpPr>
          <p:cNvPr id="13" name="TextBox 12"/>
          <p:cNvSpPr txBox="1"/>
          <p:nvPr/>
        </p:nvSpPr>
        <p:spPr>
          <a:xfrm>
            <a:off x="876300" y="4648202"/>
            <a:ext cx="1611339"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cục</a:t>
            </a:r>
            <a:r>
              <a:rPr lang="en-US" dirty="0" smtClean="0"/>
              <a:t>:</a:t>
            </a:r>
            <a:endParaRPr lang="en-US" dirty="0"/>
          </a:p>
        </p:txBody>
      </p:sp>
      <p:sp>
        <p:nvSpPr>
          <p:cNvPr id="14" name="TextBox 13"/>
          <p:cNvSpPr txBox="1"/>
          <p:nvPr/>
        </p:nvSpPr>
        <p:spPr>
          <a:xfrm>
            <a:off x="2424112" y="3910014"/>
            <a:ext cx="5719836"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endParaRPr lang="en-US" dirty="0"/>
          </a:p>
        </p:txBody>
      </p:sp>
      <p:sp>
        <p:nvSpPr>
          <p:cNvPr id="15" name="TextBox 14"/>
          <p:cNvSpPr txBox="1"/>
          <p:nvPr/>
        </p:nvSpPr>
        <p:spPr>
          <a:xfrm>
            <a:off x="2576514" y="4648203"/>
            <a:ext cx="115127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phần</a:t>
            </a:r>
            <a:endParaRPr lang="en-US" dirty="0"/>
          </a:p>
        </p:txBody>
      </p:sp>
    </p:spTree>
    <p:extLst>
      <p:ext uri="{BB962C8B-B14F-4D97-AF65-F5344CB8AC3E}">
        <p14:creationId xmlns:p14="http://schemas.microsoft.com/office/powerpoint/2010/main" xmlns="" val="28760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2">
            <a:extLst>
              <a:ext uri="{FF2B5EF4-FFF2-40B4-BE49-F238E27FC236}">
                <a16:creationId xmlns:a16="http://schemas.microsoft.com/office/drawing/2014/main" xmlns="" id="{038EF185-1DD8-4A67-94C3-5CD7AD9B3D77}"/>
              </a:ext>
            </a:extLst>
          </p:cNvPr>
          <p:cNvGrpSpPr/>
          <p:nvPr/>
        </p:nvGrpSpPr>
        <p:grpSpPr>
          <a:xfrm>
            <a:off x="5348647" y="865486"/>
            <a:ext cx="5749443" cy="1734839"/>
            <a:chOff x="4304043" y="1286668"/>
            <a:chExt cx="3837944" cy="2757793"/>
          </a:xfrm>
          <a:effectLst>
            <a:outerShdw blurRad="381000" dist="254000" dir="8100000" algn="tr" rotWithShape="0">
              <a:prstClr val="black">
                <a:alpha val="40000"/>
              </a:prstClr>
            </a:outerShdw>
          </a:effectLst>
        </p:grpSpPr>
        <p:sp>
          <p:nvSpPr>
            <p:cNvPr id="5" name="圆角矩形 33">
              <a:extLst>
                <a:ext uri="{FF2B5EF4-FFF2-40B4-BE49-F238E27FC236}">
                  <a16:creationId xmlns:a16="http://schemas.microsoft.com/office/drawing/2014/main" xmlns="" id="{EDB75D56-B77E-474F-A834-5CD99A2BC8C4}"/>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base">
                <a:spcBef>
                  <a:spcPct val="0"/>
                </a:spcBef>
                <a:spcAft>
                  <a:spcPct val="0"/>
                </a:spcAft>
              </a:pPr>
              <a:endParaRPr lang="zh-CN" altLang="en-US" sz="2400" dirty="0">
                <a:solidFill>
                  <a:prstClr val="black"/>
                </a:solidFill>
                <a:latin typeface="Source Han Sans CN Medium" panose="020B0500000000000000" pitchFamily="34" charset="-128"/>
                <a:ea typeface="Source Han Sans CN Medium" panose="020B0500000000000000" pitchFamily="34" charset="-128"/>
              </a:endParaRPr>
            </a:p>
          </p:txBody>
        </p:sp>
        <p:sp>
          <p:nvSpPr>
            <p:cNvPr id="6" name="圆角矩形 34">
              <a:extLst>
                <a:ext uri="{FF2B5EF4-FFF2-40B4-BE49-F238E27FC236}">
                  <a16:creationId xmlns:a16="http://schemas.microsoft.com/office/drawing/2014/main" xmlns="" id="{D28BF23A-F139-4804-A2A0-0679B38844D6}"/>
                </a:ext>
              </a:extLst>
            </p:cNvPr>
            <p:cNvSpPr/>
            <p:nvPr/>
          </p:nvSpPr>
          <p:spPr>
            <a:xfrm>
              <a:off x="4351931" y="1367703"/>
              <a:ext cx="3742172" cy="2640098"/>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base">
                <a:spcBef>
                  <a:spcPct val="0"/>
                </a:spcBef>
                <a:spcAft>
                  <a:spcPct val="0"/>
                </a:spcAft>
              </a:pPr>
              <a:endParaRPr lang="zh-CN" altLang="en-US" sz="2400" dirty="0">
                <a:solidFill>
                  <a:prstClr val="black"/>
                </a:solidFill>
                <a:latin typeface="Source Han Sans CN Medium" panose="020B0500000000000000" pitchFamily="34" charset="-128"/>
                <a:ea typeface="Source Han Sans CN Medium" panose="020B0500000000000000" pitchFamily="34" charset="-128"/>
              </a:endParaRPr>
            </a:p>
          </p:txBody>
        </p:sp>
      </p:grpSp>
      <p:grpSp>
        <p:nvGrpSpPr>
          <p:cNvPr id="7" name="组合 35">
            <a:extLst>
              <a:ext uri="{FF2B5EF4-FFF2-40B4-BE49-F238E27FC236}">
                <a16:creationId xmlns:a16="http://schemas.microsoft.com/office/drawing/2014/main" xmlns="" id="{2CA4CF0F-2EAE-4DE7-A523-E0E51D945BDD}"/>
              </a:ext>
            </a:extLst>
          </p:cNvPr>
          <p:cNvGrpSpPr/>
          <p:nvPr/>
        </p:nvGrpSpPr>
        <p:grpSpPr>
          <a:xfrm>
            <a:off x="2633741" y="2998805"/>
            <a:ext cx="1016078" cy="1888733"/>
            <a:chOff x="2182987" y="1810545"/>
            <a:chExt cx="1039743" cy="1565620"/>
          </a:xfrm>
        </p:grpSpPr>
        <p:cxnSp>
          <p:nvCxnSpPr>
            <p:cNvPr id="8" name="直接连接符 37">
              <a:extLst>
                <a:ext uri="{FF2B5EF4-FFF2-40B4-BE49-F238E27FC236}">
                  <a16:creationId xmlns:a16="http://schemas.microsoft.com/office/drawing/2014/main" xmlns="" id="{079B7AED-6483-47F7-9C51-345ABD1A1BA6}"/>
                </a:ext>
              </a:extLst>
            </p:cNvPr>
            <p:cNvCxnSpPr>
              <a:cxnSpLocks/>
            </p:cNvCxnSpPr>
            <p:nvPr/>
          </p:nvCxnSpPr>
          <p:spPr>
            <a:xfrm>
              <a:off x="2182987" y="2768629"/>
              <a:ext cx="1039743" cy="607536"/>
            </a:xfrm>
            <a:prstGeom prst="line">
              <a:avLst/>
            </a:prstGeom>
            <a:ln w="28575">
              <a:solidFill>
                <a:srgbClr val="F69F1E"/>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38">
              <a:extLst>
                <a:ext uri="{FF2B5EF4-FFF2-40B4-BE49-F238E27FC236}">
                  <a16:creationId xmlns:a16="http://schemas.microsoft.com/office/drawing/2014/main" xmlns="" id="{B1B24224-5C8B-4215-A619-9FDED81E26AA}"/>
                </a:ext>
              </a:extLst>
            </p:cNvPr>
            <p:cNvCxnSpPr/>
            <p:nvPr/>
          </p:nvCxnSpPr>
          <p:spPr>
            <a:xfrm flipV="1">
              <a:off x="2210594" y="1810545"/>
              <a:ext cx="943881" cy="581419"/>
            </a:xfrm>
            <a:prstGeom prst="line">
              <a:avLst/>
            </a:prstGeom>
            <a:ln w="28575">
              <a:solidFill>
                <a:srgbClr val="EA5E66"/>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组合 39">
            <a:extLst>
              <a:ext uri="{FF2B5EF4-FFF2-40B4-BE49-F238E27FC236}">
                <a16:creationId xmlns:a16="http://schemas.microsoft.com/office/drawing/2014/main" xmlns="" id="{93FBB5C5-524C-4A16-BD47-2A9DF1A7CDB8}"/>
              </a:ext>
            </a:extLst>
          </p:cNvPr>
          <p:cNvGrpSpPr/>
          <p:nvPr/>
        </p:nvGrpSpPr>
        <p:grpSpPr>
          <a:xfrm>
            <a:off x="571558" y="2070117"/>
            <a:ext cx="2275823" cy="2211378"/>
            <a:chOff x="304800" y="673100"/>
            <a:chExt cx="4000500" cy="4000500"/>
          </a:xfrm>
          <a:effectLst>
            <a:outerShdw blurRad="444500" dist="254000" dir="8100000" algn="tr" rotWithShape="0">
              <a:prstClr val="black">
                <a:alpha val="50000"/>
              </a:prstClr>
            </a:outerShdw>
          </a:effectLst>
        </p:grpSpPr>
        <p:sp>
          <p:nvSpPr>
            <p:cNvPr id="11" name="同心圆 18">
              <a:extLst>
                <a:ext uri="{FF2B5EF4-FFF2-40B4-BE49-F238E27FC236}">
                  <a16:creationId xmlns:a16="http://schemas.microsoft.com/office/drawing/2014/main" xmlns="" id="{F348A5D8-248B-4E1F-8F04-600B0C67AFB3}"/>
                </a:ext>
              </a:extLst>
            </p:cNvPr>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651">
                <a:defRPr/>
              </a:pPr>
              <a:endParaRPr lang="zh-CN" altLang="en-US" sz="2400" kern="0" dirty="0">
                <a:solidFill>
                  <a:prstClr val="black"/>
                </a:solidFill>
                <a:latin typeface="Source Han Sans CN Medium" panose="020B0500000000000000" pitchFamily="34" charset="-128"/>
                <a:ea typeface="Source Han Sans CN Medium" panose="020B0500000000000000" pitchFamily="34" charset="-128"/>
              </a:endParaRPr>
            </a:p>
          </p:txBody>
        </p:sp>
        <p:sp>
          <p:nvSpPr>
            <p:cNvPr id="12" name="椭圆 19">
              <a:extLst>
                <a:ext uri="{FF2B5EF4-FFF2-40B4-BE49-F238E27FC236}">
                  <a16:creationId xmlns:a16="http://schemas.microsoft.com/office/drawing/2014/main" xmlns="" id="{5E332BD2-F9EE-4D64-AA39-269173DE4C62}"/>
                </a:ext>
              </a:extLst>
            </p:cNvPr>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651">
                <a:defRPr/>
              </a:pPr>
              <a:endParaRPr lang="zh-CN" altLang="en-US" sz="2400" kern="0" dirty="0">
                <a:solidFill>
                  <a:prstClr val="black"/>
                </a:solidFill>
                <a:latin typeface="Source Han Sans CN Medium" panose="020B0500000000000000" pitchFamily="34" charset="-128"/>
                <a:ea typeface="Source Han Sans CN Medium" panose="020B0500000000000000" pitchFamily="34" charset="-128"/>
              </a:endParaRPr>
            </a:p>
          </p:txBody>
        </p:sp>
      </p:grpSp>
      <p:grpSp>
        <p:nvGrpSpPr>
          <p:cNvPr id="13" name="组合 42">
            <a:extLst>
              <a:ext uri="{FF2B5EF4-FFF2-40B4-BE49-F238E27FC236}">
                <a16:creationId xmlns:a16="http://schemas.microsoft.com/office/drawing/2014/main" xmlns="" id="{E70437FA-6B3F-4191-98A9-1C87B8643D6B}"/>
              </a:ext>
            </a:extLst>
          </p:cNvPr>
          <p:cNvGrpSpPr/>
          <p:nvPr/>
        </p:nvGrpSpPr>
        <p:grpSpPr>
          <a:xfrm>
            <a:off x="3748379" y="1417350"/>
            <a:ext cx="1487252" cy="1136320"/>
            <a:chOff x="304800" y="673100"/>
            <a:chExt cx="4000500" cy="4000500"/>
          </a:xfrm>
          <a:effectLst>
            <a:outerShdw blurRad="444500" dist="254000" dir="8100000" algn="tr" rotWithShape="0">
              <a:prstClr val="black">
                <a:alpha val="50000"/>
              </a:prstClr>
            </a:outerShdw>
          </a:effectLst>
        </p:grpSpPr>
        <p:sp>
          <p:nvSpPr>
            <p:cNvPr id="14" name="同心圆 21">
              <a:extLst>
                <a:ext uri="{FF2B5EF4-FFF2-40B4-BE49-F238E27FC236}">
                  <a16:creationId xmlns:a16="http://schemas.microsoft.com/office/drawing/2014/main" xmlns="" id="{8999BEC4-8F43-4E25-9A89-2F515114A2C0}"/>
                </a:ext>
              </a:extLst>
            </p:cNvPr>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651">
                <a:defRPr/>
              </a:pPr>
              <a:endParaRPr lang="zh-CN" altLang="en-US" sz="2400" kern="0" dirty="0">
                <a:solidFill>
                  <a:srgbClr val="EA5E66"/>
                </a:solidFill>
                <a:latin typeface="Source Han Sans CN Medium" panose="020B0500000000000000" pitchFamily="34" charset="-128"/>
                <a:ea typeface="Source Han Sans CN Medium" panose="020B0500000000000000" pitchFamily="34" charset="-128"/>
              </a:endParaRPr>
            </a:p>
          </p:txBody>
        </p:sp>
        <p:sp>
          <p:nvSpPr>
            <p:cNvPr id="15" name="椭圆 22">
              <a:extLst>
                <a:ext uri="{FF2B5EF4-FFF2-40B4-BE49-F238E27FC236}">
                  <a16:creationId xmlns:a16="http://schemas.microsoft.com/office/drawing/2014/main" xmlns="" id="{DF8F3D3B-7D74-48D8-AA7E-73C8EA8F1F46}"/>
                </a:ext>
              </a:extLst>
            </p:cNvPr>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651">
                <a:defRPr/>
              </a:pPr>
              <a:endParaRPr lang="zh-CN" altLang="en-US" sz="2400" kern="0" dirty="0">
                <a:solidFill>
                  <a:srgbClr val="EA5E66"/>
                </a:solidFill>
                <a:latin typeface="Source Han Sans CN Medium" panose="020B0500000000000000" pitchFamily="34" charset="-128"/>
                <a:ea typeface="Source Han Sans CN Medium" panose="020B0500000000000000" pitchFamily="34" charset="-128"/>
              </a:endParaRPr>
            </a:p>
          </p:txBody>
        </p:sp>
      </p:grpSp>
      <p:grpSp>
        <p:nvGrpSpPr>
          <p:cNvPr id="16" name="组合 45">
            <a:extLst>
              <a:ext uri="{FF2B5EF4-FFF2-40B4-BE49-F238E27FC236}">
                <a16:creationId xmlns:a16="http://schemas.microsoft.com/office/drawing/2014/main" xmlns="" id="{55DC119E-3700-47C6-9E00-DAF1BF36EA69}"/>
              </a:ext>
            </a:extLst>
          </p:cNvPr>
          <p:cNvGrpSpPr/>
          <p:nvPr/>
        </p:nvGrpSpPr>
        <p:grpSpPr>
          <a:xfrm>
            <a:off x="3722351" y="4502223"/>
            <a:ext cx="1487252" cy="1136320"/>
            <a:chOff x="304800" y="673100"/>
            <a:chExt cx="4000500" cy="4000500"/>
          </a:xfrm>
          <a:effectLst>
            <a:outerShdw blurRad="444500" dist="254000" dir="8100000" algn="tr" rotWithShape="0">
              <a:prstClr val="black">
                <a:alpha val="50000"/>
              </a:prstClr>
            </a:outerShdw>
          </a:effectLst>
        </p:grpSpPr>
        <p:sp>
          <p:nvSpPr>
            <p:cNvPr id="17" name="同心圆 24">
              <a:extLst>
                <a:ext uri="{FF2B5EF4-FFF2-40B4-BE49-F238E27FC236}">
                  <a16:creationId xmlns:a16="http://schemas.microsoft.com/office/drawing/2014/main" xmlns="" id="{C4D42524-F25E-4C70-B87C-1FF017470203}"/>
                </a:ext>
              </a:extLst>
            </p:cNvPr>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651">
                <a:defRPr/>
              </a:pPr>
              <a:endParaRPr lang="zh-CN" altLang="en-US" sz="2400" kern="0" dirty="0">
                <a:solidFill>
                  <a:prstClr val="black"/>
                </a:solidFill>
                <a:latin typeface="Source Han Sans CN Medium" panose="020B0500000000000000" pitchFamily="34" charset="-128"/>
                <a:ea typeface="Source Han Sans CN Medium" panose="020B0500000000000000" pitchFamily="34" charset="-128"/>
              </a:endParaRPr>
            </a:p>
          </p:txBody>
        </p:sp>
        <p:sp>
          <p:nvSpPr>
            <p:cNvPr id="18" name="椭圆 25">
              <a:extLst>
                <a:ext uri="{FF2B5EF4-FFF2-40B4-BE49-F238E27FC236}">
                  <a16:creationId xmlns:a16="http://schemas.microsoft.com/office/drawing/2014/main" xmlns="" id="{6891F3F9-EA84-4381-A279-98F90EA246AD}"/>
                </a:ext>
              </a:extLst>
            </p:cNvPr>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651">
                <a:defRPr/>
              </a:pPr>
              <a:endParaRPr lang="zh-CN" altLang="en-US" sz="2400" kern="0" dirty="0">
                <a:solidFill>
                  <a:prstClr val="black"/>
                </a:solidFill>
                <a:latin typeface="Source Han Sans CN Medium" panose="020B0500000000000000" pitchFamily="34" charset="-128"/>
                <a:ea typeface="Source Han Sans CN Medium" panose="020B0500000000000000" pitchFamily="34" charset="-128"/>
              </a:endParaRPr>
            </a:p>
          </p:txBody>
        </p:sp>
      </p:grpSp>
      <p:sp>
        <p:nvSpPr>
          <p:cNvPr id="19" name="文本框 37">
            <a:extLst>
              <a:ext uri="{FF2B5EF4-FFF2-40B4-BE49-F238E27FC236}">
                <a16:creationId xmlns:a16="http://schemas.microsoft.com/office/drawing/2014/main" xmlns="" id="{37561471-8417-4410-AF83-F34966B4A8D5}"/>
              </a:ext>
            </a:extLst>
          </p:cNvPr>
          <p:cNvSpPr>
            <a:spLocks noChangeArrowheads="1"/>
          </p:cNvSpPr>
          <p:nvPr/>
        </p:nvSpPr>
        <p:spPr bwMode="auto">
          <a:xfrm>
            <a:off x="3850939" y="1576577"/>
            <a:ext cx="1338823" cy="861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62" tIns="60931" rIns="121862" bIns="6093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rPr>
              <a:t>PHẦN</a:t>
            </a:r>
          </a:p>
          <a:p>
            <a:pPr algn="ctr" defTabSz="914217" fontAlgn="base">
              <a:spcBef>
                <a:spcPct val="0"/>
              </a:spcBef>
              <a:spcAft>
                <a:spcPct val="0"/>
              </a:spcAft>
              <a:buNone/>
            </a:pPr>
            <a:r>
              <a:rPr lang="en-US" altLang="zh-CN"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rPr>
              <a:t> 1</a:t>
            </a:r>
            <a:endParaRPr lang="zh-CN" altLang="en-US"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endParaRPr>
          </a:p>
        </p:txBody>
      </p:sp>
      <p:grpSp>
        <p:nvGrpSpPr>
          <p:cNvPr id="20" name="组合 61">
            <a:extLst>
              <a:ext uri="{FF2B5EF4-FFF2-40B4-BE49-F238E27FC236}">
                <a16:creationId xmlns:a16="http://schemas.microsoft.com/office/drawing/2014/main" xmlns="" id="{427D72BA-7EE6-4F1F-B302-EE1B49021AF5}"/>
              </a:ext>
            </a:extLst>
          </p:cNvPr>
          <p:cNvGrpSpPr/>
          <p:nvPr/>
        </p:nvGrpSpPr>
        <p:grpSpPr>
          <a:xfrm>
            <a:off x="5567887" y="4154619"/>
            <a:ext cx="5615927" cy="1955077"/>
            <a:chOff x="4304043" y="1286668"/>
            <a:chExt cx="3837944" cy="2757793"/>
          </a:xfrm>
          <a:effectLst>
            <a:outerShdw blurRad="381000" dist="254000" dir="8100000" algn="tr" rotWithShape="0">
              <a:prstClr val="black">
                <a:alpha val="40000"/>
              </a:prstClr>
            </a:outerShdw>
          </a:effectLst>
        </p:grpSpPr>
        <p:sp>
          <p:nvSpPr>
            <p:cNvPr id="21" name="圆角矩形 62">
              <a:extLst>
                <a:ext uri="{FF2B5EF4-FFF2-40B4-BE49-F238E27FC236}">
                  <a16:creationId xmlns:a16="http://schemas.microsoft.com/office/drawing/2014/main" xmlns="" id="{7BCF5E2D-DE23-4AC1-A202-E1FE629BEBEB}"/>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base">
                <a:spcBef>
                  <a:spcPct val="0"/>
                </a:spcBef>
                <a:spcAft>
                  <a:spcPct val="0"/>
                </a:spcAft>
              </a:pPr>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sp>
          <p:nvSpPr>
            <p:cNvPr id="22" name="圆角矩形 63">
              <a:extLst>
                <a:ext uri="{FF2B5EF4-FFF2-40B4-BE49-F238E27FC236}">
                  <a16:creationId xmlns:a16="http://schemas.microsoft.com/office/drawing/2014/main" xmlns="" id="{0078C827-092F-4A50-B92C-3F80ECD98B9C}"/>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fontAlgn="base">
                <a:spcBef>
                  <a:spcPct val="0"/>
                </a:spcBef>
                <a:spcAft>
                  <a:spcPct val="0"/>
                </a:spcAft>
              </a:pPr>
              <a:endParaRPr lang="zh-CN" altLang="en-US" dirty="0">
                <a:solidFill>
                  <a:prstClr val="black"/>
                </a:solidFill>
                <a:latin typeface="Source Han Sans CN Medium" panose="020B0500000000000000" pitchFamily="34" charset="-128"/>
                <a:ea typeface="Source Han Sans CN Medium" panose="020B0500000000000000" pitchFamily="34" charset="-128"/>
              </a:endParaRPr>
            </a:p>
          </p:txBody>
        </p:sp>
      </p:grpSp>
      <p:pic>
        <p:nvPicPr>
          <p:cNvPr id="23" name="Picture 3" descr="C:\Users\Administrator\Desktop\微立体创业计划\005.png">
            <a:extLst>
              <a:ext uri="{FF2B5EF4-FFF2-40B4-BE49-F238E27FC236}">
                <a16:creationId xmlns:a16="http://schemas.microsoft.com/office/drawing/2014/main" xmlns="" id="{63B0FD24-B3B6-4BC0-A740-CA70A38FC35B}"/>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xmlns="" val="0"/>
              </a:ext>
            </a:extLst>
          </a:blip>
          <a:srcRect/>
          <a:stretch>
            <a:fillRect/>
          </a:stretch>
        </p:blipFill>
        <p:spPr bwMode="auto">
          <a:xfrm>
            <a:off x="374002" y="333373"/>
            <a:ext cx="609460" cy="60946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pic>
        <p:nvPicPr>
          <p:cNvPr id="26" name="Picture 25">
            <a:extLst>
              <a:ext uri="{FF2B5EF4-FFF2-40B4-BE49-F238E27FC236}">
                <a16:creationId xmlns:a16="http://schemas.microsoft.com/office/drawing/2014/main" xmlns="" id="{ED9DEE31-06CA-43A2-8C50-139314BA65A3}"/>
              </a:ext>
            </a:extLst>
          </p:cNvPr>
          <p:cNvPicPr>
            <a:picLocks noChangeAspect="1"/>
          </p:cNvPicPr>
          <p:nvPr/>
        </p:nvPicPr>
        <p:blipFill>
          <a:blip r:embed="rId4"/>
          <a:stretch>
            <a:fillRect/>
          </a:stretch>
        </p:blipFill>
        <p:spPr>
          <a:xfrm>
            <a:off x="744779" y="2810461"/>
            <a:ext cx="1792379" cy="805937"/>
          </a:xfrm>
          <a:prstGeom prst="rect">
            <a:avLst/>
          </a:prstGeom>
        </p:spPr>
      </p:pic>
      <p:sp>
        <p:nvSpPr>
          <p:cNvPr id="27" name="文本框 37">
            <a:extLst>
              <a:ext uri="{FF2B5EF4-FFF2-40B4-BE49-F238E27FC236}">
                <a16:creationId xmlns:a16="http://schemas.microsoft.com/office/drawing/2014/main" xmlns="" id="{45E9703B-1F7E-43A3-BBFC-1FD22F54F8A9}"/>
              </a:ext>
            </a:extLst>
          </p:cNvPr>
          <p:cNvSpPr>
            <a:spLocks noChangeArrowheads="1"/>
          </p:cNvSpPr>
          <p:nvPr/>
        </p:nvSpPr>
        <p:spPr bwMode="auto">
          <a:xfrm>
            <a:off x="3740099" y="4674534"/>
            <a:ext cx="1338823" cy="861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62" tIns="60931" rIns="121862" bIns="6093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17" fontAlgn="base">
              <a:spcBef>
                <a:spcPct val="0"/>
              </a:spcBef>
              <a:spcAft>
                <a:spcPct val="0"/>
              </a:spcAft>
              <a:buNone/>
            </a:pPr>
            <a:r>
              <a:rPr lang="en-US" altLang="zh-CN"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rPr>
              <a:t>PHẦN</a:t>
            </a:r>
          </a:p>
          <a:p>
            <a:pPr algn="ctr" defTabSz="914217" fontAlgn="base">
              <a:spcBef>
                <a:spcPct val="0"/>
              </a:spcBef>
              <a:spcAft>
                <a:spcPct val="0"/>
              </a:spcAft>
              <a:buNone/>
            </a:pPr>
            <a:r>
              <a:rPr lang="en-US" altLang="zh-CN"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rPr>
              <a:t> 2</a:t>
            </a:r>
            <a:endParaRPr lang="zh-CN" altLang="en-US" sz="2400" b="1" dirty="0">
              <a:solidFill>
                <a:srgbClr val="FF0000"/>
              </a:solidFill>
              <a:latin typeface="Times New Roman" pitchFamily="18" charset="0"/>
              <a:ea typeface="Source Han Sans CN Medium" panose="020B0500000000000000" pitchFamily="34" charset="-128"/>
              <a:cs typeface="Times New Roman" pitchFamily="18" charset="0"/>
              <a:sym typeface="微软雅黑" pitchFamily="34" charset="-122"/>
            </a:endParaRPr>
          </a:p>
        </p:txBody>
      </p:sp>
      <p:pic>
        <p:nvPicPr>
          <p:cNvPr id="28" name="Picture 3" descr="C:\Users\Administrator\Desktop\微立体创业计划\005.png">
            <a:extLst>
              <a:ext uri="{FF2B5EF4-FFF2-40B4-BE49-F238E27FC236}">
                <a16:creationId xmlns:a16="http://schemas.microsoft.com/office/drawing/2014/main" xmlns="" id="{7BB3CD64-846A-4021-90F5-77B3A863C24D}"/>
              </a:ext>
            </a:extLst>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xmlns="">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xmlns="" val="0"/>
              </a:ext>
            </a:extLst>
          </a:blip>
          <a:srcRect/>
          <a:stretch>
            <a:fillRect/>
          </a:stretch>
        </p:blipFill>
        <p:spPr bwMode="auto">
          <a:xfrm>
            <a:off x="4704981" y="377841"/>
            <a:ext cx="780615" cy="642206"/>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xmlns="">
                <a:solidFill>
                  <a:srgbClr val="FFFFFF"/>
                </a:solidFill>
              </a14:hiddenFill>
            </a:ext>
          </a:extLst>
        </p:spPr>
      </p:pic>
      <p:sp>
        <p:nvSpPr>
          <p:cNvPr id="31" name="TextBox 30">
            <a:extLst>
              <a:ext uri="{FF2B5EF4-FFF2-40B4-BE49-F238E27FC236}">
                <a16:creationId xmlns:a16="http://schemas.microsoft.com/office/drawing/2014/main" xmlns="" id="{FC8A0316-F166-45BF-980A-43CDF1D2DB8C}"/>
              </a:ext>
            </a:extLst>
          </p:cNvPr>
          <p:cNvSpPr txBox="1"/>
          <p:nvPr/>
        </p:nvSpPr>
        <p:spPr>
          <a:xfrm>
            <a:off x="5380280" y="907014"/>
            <a:ext cx="5632085" cy="1569660"/>
          </a:xfrm>
          <a:prstGeom prst="rect">
            <a:avLst/>
          </a:prstGeom>
          <a:noFill/>
        </p:spPr>
        <p:txBody>
          <a:bodyPr wrap="square">
            <a:spAutoFit/>
          </a:bodyPr>
          <a:lstStyle/>
          <a:p>
            <a:pPr algn="just"/>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Cuộc</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đối</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thoại</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giữa</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người</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cô</a:t>
            </a:r>
            <a:r>
              <a:rPr lang="en-US" sz="2400" b="1" dirty="0">
                <a:solidFill>
                  <a:srgbClr val="0000CC"/>
                </a:solidFill>
                <a:effectLst/>
                <a:latin typeface="Times New Roman" panose="02020603050405020304" pitchFamily="18" charset="0"/>
                <a:cs typeface="Times New Roman" panose="02020603050405020304" pitchFamily="18" charset="0"/>
              </a:rPr>
              <a:t> cay </a:t>
            </a:r>
            <a:r>
              <a:rPr lang="en-US" sz="2400" b="1" dirty="0" err="1">
                <a:solidFill>
                  <a:srgbClr val="0000CC"/>
                </a:solidFill>
                <a:effectLst/>
                <a:latin typeface="Times New Roman" panose="02020603050405020304" pitchFamily="18" charset="0"/>
                <a:cs typeface="Times New Roman" panose="02020603050405020304" pitchFamily="18" charset="0"/>
              </a:rPr>
              <a:t>độc</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và</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chú</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bé</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Hồng</a:t>
            </a:r>
            <a:r>
              <a:rPr lang="en-US" sz="2400" b="1" dirty="0">
                <a:solidFill>
                  <a:srgbClr val="0000CC"/>
                </a:solidFill>
                <a:effectLst/>
                <a:latin typeface="Times New Roman" panose="02020603050405020304" pitchFamily="18" charset="0"/>
                <a:cs typeface="Times New Roman" panose="02020603050405020304" pitchFamily="18" charset="0"/>
              </a:rPr>
              <a:t>; ý </a:t>
            </a:r>
            <a:r>
              <a:rPr lang="en-US" sz="2400" b="1" dirty="0" err="1">
                <a:solidFill>
                  <a:srgbClr val="0000CC"/>
                </a:solidFill>
                <a:effectLst/>
                <a:latin typeface="Times New Roman" panose="02020603050405020304" pitchFamily="18" charset="0"/>
                <a:cs typeface="Times New Roman" panose="02020603050405020304" pitchFamily="18" charset="0"/>
              </a:rPr>
              <a:t>nghĩ</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cảm</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xúc</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của</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chú</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về</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người</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mẹ</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bất</a:t>
            </a:r>
            <a:r>
              <a:rPr lang="en-US" sz="2400" b="1" dirty="0">
                <a:solidFill>
                  <a:srgbClr val="0000CC"/>
                </a:solidFill>
                <a:effectLst/>
                <a:latin typeface="Times New Roman" panose="02020603050405020304" pitchFamily="18" charset="0"/>
                <a:cs typeface="Times New Roman" panose="02020603050405020304" pitchFamily="18" charset="0"/>
              </a:rPr>
              <a:t> </a:t>
            </a:r>
            <a:r>
              <a:rPr lang="en-US" sz="2400" b="1" dirty="0" err="1">
                <a:solidFill>
                  <a:srgbClr val="0000CC"/>
                </a:solidFill>
                <a:effectLst/>
                <a:latin typeface="Times New Roman" panose="02020603050405020304" pitchFamily="18" charset="0"/>
                <a:cs typeface="Times New Roman" panose="02020603050405020304" pitchFamily="18" charset="0"/>
              </a:rPr>
              <a:t>hạnh</a:t>
            </a:r>
            <a:endParaRPr lang="en-US" sz="2400" b="1" dirty="0">
              <a:solidFill>
                <a:srgbClr val="0000CC"/>
              </a:solidFill>
              <a:effectLst/>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3FE80F2E-D3E3-48BE-9A99-EB1C3C7723BC}"/>
              </a:ext>
            </a:extLst>
          </p:cNvPr>
          <p:cNvSpPr txBox="1"/>
          <p:nvPr/>
        </p:nvSpPr>
        <p:spPr>
          <a:xfrm>
            <a:off x="5703220" y="4521078"/>
            <a:ext cx="5408861" cy="1384995"/>
          </a:xfrm>
          <a:prstGeom prst="rect">
            <a:avLst/>
          </a:prstGeom>
          <a:noFill/>
        </p:spPr>
        <p:txBody>
          <a:bodyPr wrap="square">
            <a:spAutoFit/>
          </a:bodyPr>
          <a:lstStyle/>
          <a:p>
            <a:pPr algn="just"/>
            <a:r>
              <a:rPr lang="en-US" sz="2800" b="1" i="1" dirty="0" err="1">
                <a:solidFill>
                  <a:srgbClr val="0000CC"/>
                </a:solidFill>
                <a:effectLst/>
                <a:latin typeface="Times New Roman" panose="02020603050405020304" pitchFamily="18" charset="0"/>
                <a:ea typeface="Times New Roman" panose="02020603050405020304" pitchFamily="18" charset="0"/>
              </a:rPr>
              <a:t>Đoạn</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rPr>
              <a:t>còn</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i="1" dirty="0" err="1">
                <a:solidFill>
                  <a:srgbClr val="0000CC"/>
                </a:solidFill>
                <a:effectLst/>
                <a:latin typeface="Times New Roman" panose="02020603050405020304" pitchFamily="18" charset="0"/>
                <a:ea typeface="Times New Roman" panose="02020603050405020304" pitchFamily="18" charset="0"/>
              </a:rPr>
              <a:t>lại</a:t>
            </a:r>
            <a:r>
              <a:rPr lang="en-US" sz="2800" b="1" i="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Cuộc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gặp</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lại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bất</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ngờ</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với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mẹ</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và</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cảm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giác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vui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sướng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cực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điểm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của</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chú</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bé</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Hồng</a:t>
            </a:r>
            <a:r>
              <a:rPr lang="en-US" sz="2800" b="1" dirty="0">
                <a:solidFill>
                  <a:srgbClr val="0000CC"/>
                </a:solidFill>
                <a:effectLst/>
                <a:latin typeface="Times New Roman" panose="02020603050405020304" pitchFamily="18" charset="0"/>
                <a:ea typeface="Times New Roman" panose="02020603050405020304" pitchFamily="18" charset="0"/>
              </a:rPr>
              <a:t>.</a:t>
            </a:r>
            <a:endParaRPr lang="en-US" sz="2800" b="1" dirty="0">
              <a:solidFill>
                <a:srgbClr val="0000CC"/>
              </a:solidFill>
            </a:endParaRPr>
          </a:p>
        </p:txBody>
      </p:sp>
    </p:spTree>
    <p:extLst>
      <p:ext uri="{BB962C8B-B14F-4D97-AF65-F5344CB8AC3E}">
        <p14:creationId xmlns:p14="http://schemas.microsoft.com/office/powerpoint/2010/main" xmlns="" val="41504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08FDF4-34B0-4C68-9388-6EED26EEC71E}"/>
              </a:ext>
            </a:extLst>
          </p:cNvPr>
          <p:cNvSpPr/>
          <p:nvPr/>
        </p:nvSpPr>
        <p:spPr>
          <a:xfrm>
            <a:off x="482991" y="583808"/>
            <a:ext cx="11226017" cy="6063176"/>
          </a:xfrm>
          <a:prstGeom prst="roundRect">
            <a:avLst/>
          </a:prstGeom>
          <a:solidFill>
            <a:schemeClr val="accent2">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òa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8632057B-CCFF-42B2-B149-0B8E379FCE89}"/>
              </a:ext>
            </a:extLst>
          </p:cNvPr>
          <p:cNvSpPr/>
          <p:nvPr/>
        </p:nvSpPr>
        <p:spPr>
          <a:xfrm>
            <a:off x="4246097" y="161777"/>
            <a:ext cx="3699803" cy="844062"/>
          </a:xfrm>
          <a:prstGeom prst="roundRect">
            <a:avLst>
              <a:gd name="adj" fmla="val 5000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TÓM TẮT</a:t>
            </a:r>
          </a:p>
        </p:txBody>
      </p:sp>
    </p:spTree>
    <p:extLst>
      <p:ext uri="{BB962C8B-B14F-4D97-AF65-F5344CB8AC3E}">
        <p14:creationId xmlns:p14="http://schemas.microsoft.com/office/powerpoint/2010/main" xmlns="" val="26955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1" y="942109"/>
            <a:ext cx="6331527"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chú</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9" name="TextBox 8"/>
          <p:cNvSpPr txBox="1"/>
          <p:nvPr/>
        </p:nvSpPr>
        <p:spPr>
          <a:xfrm>
            <a:off x="1311851" y="217777"/>
            <a:ext cx="8586788" cy="984885"/>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r>
              <a:rPr lang="en-US"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
        <p:nvSpPr>
          <p:cNvPr id="10" name="TextBox 9"/>
          <p:cNvSpPr txBox="1"/>
          <p:nvPr/>
        </p:nvSpPr>
        <p:spPr>
          <a:xfrm>
            <a:off x="411307" y="1727922"/>
            <a:ext cx="8586788" cy="984885"/>
          </a:xfrm>
          <a:prstGeom prst="rect">
            <a:avLst/>
          </a:prstGeom>
          <a:noFill/>
        </p:spPr>
        <p:txBody>
          <a:bodyPr wrap="square" rtlCol="0">
            <a:spAutoFit/>
          </a:bodyPr>
          <a:lstStyle/>
          <a:p>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II.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Đọc</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Hiểu</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văn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p>
          <a:p>
            <a:endParaRPr lang="en-US" dirty="0"/>
          </a:p>
        </p:txBody>
      </p:sp>
      <p:sp>
        <p:nvSpPr>
          <p:cNvPr id="14" name="TextBox 13"/>
          <p:cNvSpPr txBox="1"/>
          <p:nvPr/>
        </p:nvSpPr>
        <p:spPr>
          <a:xfrm>
            <a:off x="1025238" y="2563092"/>
            <a:ext cx="566052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4484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17E1BDD-BC66-4B4B-A001-0FBA76B1D157}"/>
              </a:ext>
            </a:extLst>
          </p:cNvPr>
          <p:cNvSpPr txBox="1"/>
          <p:nvPr/>
        </p:nvSpPr>
        <p:spPr>
          <a:xfrm>
            <a:off x="3123027" y="967701"/>
            <a:ext cx="8623495" cy="1577996"/>
          </a:xfrm>
          <a:prstGeom prst="rect">
            <a:avLst/>
          </a:prstGeom>
          <a:noFill/>
        </p:spPr>
        <p:txBody>
          <a:bodyPr wrap="square">
            <a:spAutoFit/>
          </a:bodyPr>
          <a:lstStyle/>
          <a:p>
            <a:pPr>
              <a:lnSpc>
                <a:spcPct val="107000"/>
              </a:lnSpc>
              <a:spcAft>
                <a:spcPts val="80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9B4E1211-87B3-4E96-AE84-0DC1F13B936B}"/>
              </a:ext>
            </a:extLst>
          </p:cNvPr>
          <p:cNvPicPr>
            <a:picLocks noChangeAspect="1"/>
          </p:cNvPicPr>
          <p:nvPr/>
        </p:nvPicPr>
        <p:blipFill>
          <a:blip r:embed="rId2"/>
          <a:stretch>
            <a:fillRect/>
          </a:stretch>
        </p:blipFill>
        <p:spPr>
          <a:xfrm>
            <a:off x="168812" y="285314"/>
            <a:ext cx="2787603" cy="2213662"/>
          </a:xfrm>
          <a:prstGeom prst="rect">
            <a:avLst/>
          </a:prstGeom>
        </p:spPr>
      </p:pic>
      <p:sp>
        <p:nvSpPr>
          <p:cNvPr id="7" name="TextBox 6">
            <a:extLst>
              <a:ext uri="{FF2B5EF4-FFF2-40B4-BE49-F238E27FC236}">
                <a16:creationId xmlns:a16="http://schemas.microsoft.com/office/drawing/2014/main" xmlns="" id="{35935128-268E-45F6-BF61-83152459C7B7}"/>
              </a:ext>
            </a:extLst>
          </p:cNvPr>
          <p:cNvSpPr txBox="1"/>
          <p:nvPr/>
        </p:nvSpPr>
        <p:spPr>
          <a:xfrm>
            <a:off x="5036233" y="285314"/>
            <a:ext cx="4703511"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Cảnh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Hồng</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35C7D2E-C53F-47CD-B7D1-94A133EB6A80}"/>
              </a:ext>
            </a:extLst>
          </p:cNvPr>
          <p:cNvSpPr txBox="1"/>
          <p:nvPr/>
        </p:nvSpPr>
        <p:spPr>
          <a:xfrm>
            <a:off x="854612" y="3451084"/>
            <a:ext cx="5067887" cy="1815882"/>
          </a:xfrm>
          <a:prstGeom prst="rect">
            <a:avLst/>
          </a:prstGeom>
          <a:solidFill>
            <a:schemeClr val="accent4">
              <a:lumMod val="40000"/>
              <a:lumOff val="60000"/>
            </a:schemeClr>
          </a:solidFill>
        </p:spPr>
        <p:txBody>
          <a:bodyPr wrap="square">
            <a:spAutoFit/>
          </a:bodyPr>
          <a:lstStyle/>
          <a:p>
            <a:pPr algn="just">
              <a:buFont typeface="Wingdings" panose="05000000000000000000" pitchFamily="2" charset="2"/>
              <a:buNone/>
              <a:defRPr/>
            </a:pPr>
            <a:r>
              <a:rPr lang="pt-BR" sz="2800" b="1" dirty="0">
                <a:latin typeface="Times New Roman" panose="02020603050405020304" pitchFamily="18" charset="0"/>
                <a:cs typeface="Times New Roman" panose="02020603050405020304" pitchFamily="18" charset="0"/>
              </a:rPr>
              <a:t>- </a:t>
            </a:r>
            <a:r>
              <a:rPr lang="pt-BR" sz="2800" b="1" i="1" dirty="0">
                <a:latin typeface="Times New Roman" panose="02020603050405020304" pitchFamily="18" charset="0"/>
                <a:cs typeface="Times New Roman" panose="02020603050405020304" pitchFamily="18" charset="0"/>
              </a:rPr>
              <a:t>Mồ cô cha.</a:t>
            </a:r>
            <a:endParaRPr lang="en-US"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pt-BR" sz="2800" b="1" i="1" dirty="0">
                <a:latin typeface="Times New Roman" panose="02020603050405020304" pitchFamily="18" charset="0"/>
                <a:cs typeface="Times New Roman" panose="02020603050405020304" pitchFamily="18" charset="0"/>
              </a:rPr>
              <a:t>- Mẹ tha hương cầu thực vì nghèo túng.</a:t>
            </a:r>
            <a:endParaRPr lang="en-US" sz="28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pt-BR" sz="2800" b="1" i="1" dirty="0">
                <a:latin typeface="Times New Roman" panose="02020603050405020304" pitchFamily="18" charset="0"/>
                <a:cs typeface="Times New Roman" panose="02020603050405020304" pitchFamily="18" charset="0"/>
              </a:rPr>
              <a:t>- 2 anh em phải ở với cô ruột.</a:t>
            </a:r>
            <a:endParaRPr lang="en-US" sz="2800" b="1" dirty="0">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xmlns="" id="{595EC837-165C-4298-B687-E5B9F087429D}"/>
              </a:ext>
            </a:extLst>
          </p:cNvPr>
          <p:cNvSpPr/>
          <p:nvPr/>
        </p:nvSpPr>
        <p:spPr>
          <a:xfrm>
            <a:off x="6323427" y="3882378"/>
            <a:ext cx="492370" cy="815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594BB739-84BB-468A-A260-04BCA53B14C9}"/>
              </a:ext>
            </a:extLst>
          </p:cNvPr>
          <p:cNvSpPr txBox="1"/>
          <p:nvPr/>
        </p:nvSpPr>
        <p:spPr>
          <a:xfrm>
            <a:off x="7216725" y="3666527"/>
            <a:ext cx="4234378" cy="1384995"/>
          </a:xfrm>
          <a:prstGeom prst="rect">
            <a:avLst/>
          </a:prstGeom>
          <a:solidFill>
            <a:schemeClr val="accent4">
              <a:lumMod val="40000"/>
              <a:lumOff val="60000"/>
            </a:schemeClr>
          </a:solidFill>
        </p:spPr>
        <p:txBody>
          <a:bodyPr wrap="square">
            <a:spAutoFit/>
          </a:bodyPr>
          <a:lstStyle/>
          <a:p>
            <a:pPr algn="just">
              <a:tabLst>
                <a:tab pos="850900" algn="l"/>
              </a:tabLst>
            </a:pPr>
            <a:r>
              <a:rPr lang="fr-FR" sz="2800" dirty="0" err="1">
                <a:effectLst/>
                <a:latin typeface="Times New Roman" panose="02020603050405020304" pitchFamily="18" charset="0"/>
                <a:ea typeface="Times New Roman" panose="02020603050405020304" pitchFamily="18" charset="0"/>
              </a:rPr>
              <a:t>Cô</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độc</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đau</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khổ</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luôn</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khát</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khao</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tình</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yêu</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thương</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tình</a:t>
            </a:r>
            <a:r>
              <a:rPr lang="fr-FR" sz="2800" dirty="0">
                <a:effectLst/>
                <a:latin typeface="Times New Roman" panose="02020603050405020304" pitchFamily="18" charset="0"/>
                <a:ea typeface="Times New Roman" panose="02020603050405020304" pitchFamily="18" charset="0"/>
              </a:rPr>
              <a:t> </a:t>
            </a:r>
            <a:r>
              <a:rPr lang="fr-FR" sz="2800" dirty="0" err="1">
                <a:effectLst/>
                <a:latin typeface="Times New Roman" panose="02020603050405020304" pitchFamily="18" charset="0"/>
                <a:ea typeface="Times New Roman" panose="02020603050405020304" pitchFamily="18" charset="0"/>
              </a:rPr>
              <a:t>mẹ</a:t>
            </a:r>
            <a:r>
              <a:rPr lang="fr-FR" sz="2800" dirty="0">
                <a:effectLst/>
                <a:latin typeface="Times New Roman" panose="02020603050405020304" pitchFamily="18" charset="0"/>
                <a:ea typeface="Times New Roman" panose="02020603050405020304" pitchFamily="18" charset="0"/>
              </a:rPr>
              <a:t> =&gt; </a:t>
            </a:r>
            <a:r>
              <a:rPr lang="fr-FR" sz="2800" b="1" dirty="0" err="1">
                <a:effectLst/>
                <a:latin typeface="Times New Roman" panose="02020603050405020304" pitchFamily="18" charset="0"/>
                <a:ea typeface="Times New Roman" panose="02020603050405020304" pitchFamily="18" charset="0"/>
              </a:rPr>
              <a:t>Rất</a:t>
            </a:r>
            <a:r>
              <a:rPr lang="fr-FR" sz="2800" b="1" dirty="0">
                <a:effectLst/>
                <a:latin typeface="Times New Roman" panose="02020603050405020304" pitchFamily="18" charset="0"/>
                <a:ea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rPr>
              <a:t>đáng</a:t>
            </a:r>
            <a:r>
              <a:rPr lang="fr-FR" sz="2800" b="1" dirty="0">
                <a:effectLst/>
                <a:latin typeface="Times New Roman" panose="02020603050405020304" pitchFamily="18" charset="0"/>
                <a:ea typeface="Times New Roman" panose="02020603050405020304" pitchFamily="18" charset="0"/>
              </a:rPr>
              <a:t> </a:t>
            </a:r>
            <a:r>
              <a:rPr lang="fr-FR" sz="2800" b="1" dirty="0" err="1">
                <a:effectLst/>
                <a:latin typeface="Times New Roman" panose="02020603050405020304" pitchFamily="18" charset="0"/>
                <a:ea typeface="Times New Roman" panose="02020603050405020304" pitchFamily="18" charset="0"/>
              </a:rPr>
              <a:t>thương</a:t>
            </a:r>
            <a:r>
              <a:rPr lang="fr-FR"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5160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1" y="942109"/>
            <a:ext cx="6331527"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chú</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9" name="TextBox 8"/>
          <p:cNvSpPr txBox="1"/>
          <p:nvPr/>
        </p:nvSpPr>
        <p:spPr>
          <a:xfrm>
            <a:off x="1311851" y="217777"/>
            <a:ext cx="8586788" cy="984885"/>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r>
              <a:rPr lang="en-US"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
        <p:nvSpPr>
          <p:cNvPr id="10" name="TextBox 9"/>
          <p:cNvSpPr txBox="1"/>
          <p:nvPr/>
        </p:nvSpPr>
        <p:spPr>
          <a:xfrm>
            <a:off x="411307" y="1727922"/>
            <a:ext cx="8586788" cy="984885"/>
          </a:xfrm>
          <a:prstGeom prst="rect">
            <a:avLst/>
          </a:prstGeom>
          <a:noFill/>
        </p:spPr>
        <p:txBody>
          <a:bodyPr wrap="square" rtlCol="0">
            <a:spAutoFit/>
          </a:bodyPr>
          <a:lstStyle/>
          <a:p>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II.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Đọc</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Hiểu</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văn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p>
          <a:p>
            <a:endParaRPr lang="en-US" dirty="0"/>
          </a:p>
        </p:txBody>
      </p:sp>
      <p:sp>
        <p:nvSpPr>
          <p:cNvPr id="14" name="TextBox 13"/>
          <p:cNvSpPr txBox="1"/>
          <p:nvPr/>
        </p:nvSpPr>
        <p:spPr>
          <a:xfrm>
            <a:off x="1039093" y="2632365"/>
            <a:ext cx="566052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735C7D2E-C53F-47CD-B7D1-94A133EB6A80}"/>
              </a:ext>
            </a:extLst>
          </p:cNvPr>
          <p:cNvSpPr txBox="1"/>
          <p:nvPr/>
        </p:nvSpPr>
        <p:spPr>
          <a:xfrm>
            <a:off x="1575047" y="3421136"/>
            <a:ext cx="8843570" cy="1384995"/>
          </a:xfrm>
          <a:prstGeom prst="rect">
            <a:avLst/>
          </a:prstGeom>
          <a:solidFill>
            <a:schemeClr val="accent4">
              <a:lumMod val="40000"/>
              <a:lumOff val="60000"/>
            </a:schemeClr>
          </a:solidFill>
        </p:spPr>
        <p:txBody>
          <a:bodyPr wrap="square">
            <a:spAutoFit/>
          </a:bodyPr>
          <a:lstStyle/>
          <a:p>
            <a:pPr algn="just">
              <a:buFont typeface="Wingdings" panose="05000000000000000000" pitchFamily="2" charset="2"/>
              <a:buNone/>
              <a:defRPr/>
            </a:pPr>
            <a:r>
              <a:rPr lang="pt-BR" sz="2800" b="1" dirty="0">
                <a:latin typeface="Times New Roman" panose="02020603050405020304" pitchFamily="18" charset="0"/>
                <a:cs typeface="Times New Roman" panose="02020603050405020304" pitchFamily="18" charset="0"/>
              </a:rPr>
              <a:t>- </a:t>
            </a:r>
            <a:r>
              <a:rPr lang="pt-BR" sz="2800" b="1" i="1" dirty="0">
                <a:latin typeface="Times New Roman" panose="02020603050405020304" pitchFamily="18" charset="0"/>
                <a:cs typeface="Times New Roman" panose="02020603050405020304" pitchFamily="18" charset="0"/>
              </a:rPr>
              <a:t>Mồ cô cha.</a:t>
            </a:r>
            <a:endParaRPr lang="en-US"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pt-BR" sz="2800" b="1" i="1" dirty="0">
                <a:latin typeface="Times New Roman" panose="02020603050405020304" pitchFamily="18" charset="0"/>
                <a:cs typeface="Times New Roman" panose="02020603050405020304" pitchFamily="18" charset="0"/>
              </a:rPr>
              <a:t>- Mẹ tha hương cầu thực vì nghèo túng.</a:t>
            </a:r>
            <a:endParaRPr lang="en-US" sz="28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defRPr/>
            </a:pPr>
            <a:r>
              <a:rPr lang="pt-BR" sz="2800" b="1" i="1" dirty="0">
                <a:latin typeface="Times New Roman" panose="02020603050405020304" pitchFamily="18" charset="0"/>
                <a:cs typeface="Times New Roman" panose="02020603050405020304" pitchFamily="18" charset="0"/>
              </a:rPr>
              <a:t>- 2 anh em phải ở với cô ruột.</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594BB739-84BB-468A-A260-04BCA53B14C9}"/>
              </a:ext>
            </a:extLst>
          </p:cNvPr>
          <p:cNvSpPr txBox="1"/>
          <p:nvPr/>
        </p:nvSpPr>
        <p:spPr>
          <a:xfrm>
            <a:off x="1524000" y="5273654"/>
            <a:ext cx="8700655" cy="954107"/>
          </a:xfrm>
          <a:prstGeom prst="rect">
            <a:avLst/>
          </a:prstGeom>
          <a:solidFill>
            <a:schemeClr val="accent4">
              <a:lumMod val="40000"/>
              <a:lumOff val="60000"/>
            </a:schemeClr>
          </a:solidFill>
        </p:spPr>
        <p:txBody>
          <a:bodyPr wrap="square">
            <a:spAutoFit/>
          </a:bodyPr>
          <a:lstStyle/>
          <a:p>
            <a:pPr algn="just">
              <a:buFont typeface="Wingdings" pitchFamily="2" charset="2"/>
              <a:buChar char="Ø"/>
              <a:tabLst>
                <a:tab pos="850900" algn="l"/>
              </a:tabLst>
            </a:pPr>
            <a:r>
              <a:rPr lang="fr-FR" sz="2800" dirty="0" smtClean="0">
                <a:solidFill>
                  <a:srgbClr val="FF0000"/>
                </a:solidFill>
                <a:effectLst/>
                <a:latin typeface="Times New Roman" panose="02020603050405020304" pitchFamily="18" charset="0"/>
                <a:ea typeface="Times New Roman" panose="02020603050405020304" pitchFamily="18" charset="0"/>
              </a:rPr>
              <a:t> </a:t>
            </a:r>
            <a:r>
              <a:rPr lang="fr-FR" sz="2800" dirty="0" err="1" smtClean="0">
                <a:solidFill>
                  <a:srgbClr val="FF0000"/>
                </a:solidFill>
                <a:effectLst/>
                <a:latin typeface="Times New Roman" panose="02020603050405020304" pitchFamily="18" charset="0"/>
                <a:ea typeface="Times New Roman" panose="02020603050405020304" pitchFamily="18" charset="0"/>
              </a:rPr>
              <a:t>Cô</a:t>
            </a:r>
            <a:r>
              <a:rPr lang="fr-FR" sz="2800" dirty="0" smtClean="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độc</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đau</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khổ</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luôn</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khát</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khao</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tình</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yêu</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thương</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tình</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err="1">
                <a:solidFill>
                  <a:srgbClr val="FF0000"/>
                </a:solidFill>
                <a:effectLst/>
                <a:latin typeface="Times New Roman" panose="02020603050405020304" pitchFamily="18" charset="0"/>
                <a:ea typeface="Times New Roman" panose="02020603050405020304" pitchFamily="18" charset="0"/>
              </a:rPr>
              <a:t>mẹ</a:t>
            </a:r>
            <a:r>
              <a:rPr lang="fr-FR" sz="2800" dirty="0">
                <a:solidFill>
                  <a:srgbClr val="FF0000"/>
                </a:solidFill>
                <a:effectLst/>
                <a:latin typeface="Times New Roman" panose="02020603050405020304" pitchFamily="18" charset="0"/>
                <a:ea typeface="Times New Roman" panose="02020603050405020304" pitchFamily="18" charset="0"/>
              </a:rPr>
              <a:t> =&gt; </a:t>
            </a:r>
            <a:r>
              <a:rPr lang="fr-FR" sz="2800" b="1" dirty="0" err="1">
                <a:solidFill>
                  <a:srgbClr val="FF0000"/>
                </a:solidFill>
                <a:effectLst/>
                <a:latin typeface="Times New Roman" panose="02020603050405020304" pitchFamily="18" charset="0"/>
                <a:ea typeface="Times New Roman" panose="02020603050405020304" pitchFamily="18" charset="0"/>
              </a:rPr>
              <a:t>Rất</a:t>
            </a:r>
            <a:r>
              <a:rPr lang="fr-FR" sz="2800" b="1" dirty="0">
                <a:solidFill>
                  <a:srgbClr val="FF0000"/>
                </a:solidFill>
                <a:effectLst/>
                <a:latin typeface="Times New Roman" panose="02020603050405020304" pitchFamily="18" charset="0"/>
                <a:ea typeface="Times New Roman" panose="02020603050405020304" pitchFamily="18" charset="0"/>
              </a:rPr>
              <a:t> </a:t>
            </a:r>
            <a:r>
              <a:rPr lang="fr-FR" sz="2800" b="1" dirty="0" err="1">
                <a:solidFill>
                  <a:srgbClr val="FF0000"/>
                </a:solidFill>
                <a:effectLst/>
                <a:latin typeface="Times New Roman" panose="02020603050405020304" pitchFamily="18" charset="0"/>
                <a:ea typeface="Times New Roman" panose="02020603050405020304" pitchFamily="18" charset="0"/>
              </a:rPr>
              <a:t>đáng</a:t>
            </a:r>
            <a:r>
              <a:rPr lang="fr-FR" sz="2800" b="1" dirty="0">
                <a:solidFill>
                  <a:srgbClr val="FF0000"/>
                </a:solidFill>
                <a:effectLst/>
                <a:latin typeface="Times New Roman" panose="02020603050405020304" pitchFamily="18" charset="0"/>
                <a:ea typeface="Times New Roman" panose="02020603050405020304" pitchFamily="18" charset="0"/>
              </a:rPr>
              <a:t> </a:t>
            </a:r>
            <a:r>
              <a:rPr lang="fr-FR" sz="2800" b="1" dirty="0" err="1">
                <a:solidFill>
                  <a:srgbClr val="FF0000"/>
                </a:solidFill>
                <a:effectLst/>
                <a:latin typeface="Times New Roman" panose="02020603050405020304" pitchFamily="18" charset="0"/>
                <a:ea typeface="Times New Roman" panose="02020603050405020304" pitchFamily="18" charset="0"/>
              </a:rPr>
              <a:t>thương</a:t>
            </a:r>
            <a:r>
              <a:rPr lang="fr-FR" sz="2800"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4840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1" y="942109"/>
            <a:ext cx="6331527"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chú</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9" name="TextBox 8"/>
          <p:cNvSpPr txBox="1"/>
          <p:nvPr/>
        </p:nvSpPr>
        <p:spPr>
          <a:xfrm>
            <a:off x="1311851" y="217777"/>
            <a:ext cx="8586788" cy="984885"/>
          </a:xfrm>
          <a:prstGeom prst="rect">
            <a:avLst/>
          </a:prstGeom>
          <a:noFill/>
        </p:spPr>
        <p:txBody>
          <a:bodyPr wrap="square" rtlCol="0">
            <a:spAutoFit/>
          </a:bodyPr>
          <a:lstStyle/>
          <a:p>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3,4: Văn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Trong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lòng</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mẹ</a:t>
            </a:r>
            <a:r>
              <a:rPr lang="en-US" dirty="0" smtClean="0">
                <a:ln w="0"/>
                <a:solidFill>
                  <a:srgbClr val="FF0000"/>
                </a:solidFill>
                <a:effectLst>
                  <a:reflection blurRad="6350" stA="53000" endA="300" endPos="35500" dir="5400000" sy="-90000" algn="bl" rotWithShape="0"/>
                </a:effectLst>
                <a:latin typeface="#9Slide04 AdrianeSwash" panose="02000504060000090004" pitchFamily="2" charset="0"/>
              </a:rPr>
              <a:t> </a:t>
            </a:r>
          </a:p>
          <a:p>
            <a:endParaRPr lang="en-US" dirty="0"/>
          </a:p>
        </p:txBody>
      </p:sp>
      <p:sp>
        <p:nvSpPr>
          <p:cNvPr id="10" name="TextBox 9"/>
          <p:cNvSpPr txBox="1"/>
          <p:nvPr/>
        </p:nvSpPr>
        <p:spPr>
          <a:xfrm>
            <a:off x="411307" y="1727922"/>
            <a:ext cx="8586788" cy="984885"/>
          </a:xfrm>
          <a:prstGeom prst="rect">
            <a:avLst/>
          </a:prstGeom>
          <a:noFill/>
        </p:spPr>
        <p:txBody>
          <a:bodyPr wrap="square" rtlCol="0">
            <a:spAutoFit/>
          </a:bodyPr>
          <a:lstStyle/>
          <a:p>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II.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Đọc</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Hiểu</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văn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en-US" sz="4000" b="1" dirty="0" err="1"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bản</a:t>
            </a:r>
            <a:r>
              <a:rPr lang="en-US" sz="4000" b="1" dirty="0" smtClean="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p>
          <a:p>
            <a:endParaRPr lang="en-US" dirty="0"/>
          </a:p>
        </p:txBody>
      </p:sp>
      <p:sp>
        <p:nvSpPr>
          <p:cNvPr id="13" name="TextBox 12"/>
          <p:cNvSpPr txBox="1"/>
          <p:nvPr/>
        </p:nvSpPr>
        <p:spPr>
          <a:xfrm>
            <a:off x="1205346" y="3283527"/>
            <a:ext cx="8539517"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
        <p:nvSpPr>
          <p:cNvPr id="14" name="TextBox 13"/>
          <p:cNvSpPr txBox="1"/>
          <p:nvPr/>
        </p:nvSpPr>
        <p:spPr>
          <a:xfrm>
            <a:off x="1205347" y="2507674"/>
            <a:ext cx="566052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Cảnh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4484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1871</Words>
  <Application>Microsoft Office PowerPoint</Application>
  <PresentationFormat>Custom</PresentationFormat>
  <Paragraphs>140</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 Quan</cp:lastModifiedBy>
  <cp:revision>29</cp:revision>
  <dcterms:created xsi:type="dcterms:W3CDTF">2021-08-06T02:42:34Z</dcterms:created>
  <dcterms:modified xsi:type="dcterms:W3CDTF">2021-09-11T03:15:51Z</dcterms:modified>
</cp:coreProperties>
</file>