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57" r:id="rId3"/>
    <p:sldId id="320" r:id="rId4"/>
    <p:sldId id="321" r:id="rId5"/>
    <p:sldId id="326" r:id="rId6"/>
    <p:sldId id="322" r:id="rId7"/>
    <p:sldId id="327" r:id="rId8"/>
    <p:sldId id="328" r:id="rId9"/>
    <p:sldId id="329" r:id="rId10"/>
    <p:sldId id="330" r:id="rId11"/>
    <p:sldId id="331" r:id="rId12"/>
    <p:sldId id="332" r:id="rId13"/>
    <p:sldId id="333" r:id="rId14"/>
    <p:sldId id="334" r:id="rId15"/>
    <p:sldId id="335" r:id="rId16"/>
    <p:sldId id="336" r:id="rId17"/>
    <p:sldId id="337" r:id="rId18"/>
    <p:sldId id="314" r:id="rId19"/>
    <p:sldId id="338" r:id="rId20"/>
    <p:sldId id="339" r:id="rId21"/>
    <p:sldId id="341" r:id="rId22"/>
    <p:sldId id="303" r:id="rId23"/>
    <p:sldId id="34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8" d="100"/>
          <a:sy n="68"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AF72688C-0DF4-4EE3-AF7B-E81ACE38743B}">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681F6C71-23F6-44C0-A6FE-ED10A7256C55}" type="parTrans" cxnId="{E1AF6EA0-7EF7-4308-8057-BC2929AC5DCA}">
      <dgm:prSet/>
      <dgm:spPr/>
      <dgm:t>
        <a:bodyPr/>
        <a:lstStyle/>
        <a:p>
          <a:endParaRPr lang="en-US"/>
        </a:p>
      </dgm:t>
    </dgm:pt>
    <dgm:pt modelId="{7EF93E98-F984-4F00-8A30-A45CF2BD3CD4}" type="sibTrans" cxnId="{E1AF6EA0-7EF7-4308-8057-BC2929AC5D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60479">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85840">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83380">
        <dgm:presLayoutVars>
          <dgm:chPref val="3"/>
        </dgm:presLayoutVars>
      </dgm:prSet>
      <dgm:spPr/>
    </dgm:pt>
    <dgm:pt modelId="{A2B847A4-C6CC-4129-B93B-907FBD499170}" type="pres">
      <dgm:prSet presAssocID="{B718B39D-9535-466D-BA1C-DD567CE03E87}" presName="level3hierChild" presStyleCnt="0"/>
      <dgm:spPr/>
    </dgm:pt>
    <dgm:pt modelId="{5B97D760-C0D5-4EBE-9878-C9528648246D}" type="pres">
      <dgm:prSet presAssocID="{681F6C71-23F6-44C0-A6FE-ED10A7256C55}" presName="conn2-1" presStyleLbl="parChTrans1D3" presStyleIdx="3" presStyleCnt="4"/>
      <dgm:spPr/>
    </dgm:pt>
    <dgm:pt modelId="{078D785B-0E4E-4004-B94A-4A98BA221D1F}" type="pres">
      <dgm:prSet presAssocID="{681F6C71-23F6-44C0-A6FE-ED10A7256C55}" presName="connTx" presStyleLbl="parChTrans1D3" presStyleIdx="3" presStyleCnt="4"/>
      <dgm:spPr/>
    </dgm:pt>
    <dgm:pt modelId="{688428E1-22E2-486A-8B5E-73BE02B60B4C}" type="pres">
      <dgm:prSet presAssocID="{AF72688C-0DF4-4EE3-AF7B-E81ACE38743B}" presName="root2" presStyleCnt="0"/>
      <dgm:spPr/>
    </dgm:pt>
    <dgm:pt modelId="{DCE1C782-0353-4A5B-B2AB-E61F20A89438}" type="pres">
      <dgm:prSet presAssocID="{AF72688C-0DF4-4EE3-AF7B-E81ACE38743B}" presName="LevelTwoTextNode" presStyleLbl="node3" presStyleIdx="3" presStyleCnt="4" custScaleY="82500">
        <dgm:presLayoutVars>
          <dgm:chPref val="3"/>
        </dgm:presLayoutVars>
      </dgm:prSet>
      <dgm:spPr/>
    </dgm:pt>
    <dgm:pt modelId="{C002F04D-CDAC-4E2C-A5AD-9C9BFB27AB0C}" type="pres">
      <dgm:prSet presAssocID="{AF72688C-0DF4-4EE3-AF7B-E81ACE38743B}"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3989511D-8686-47C9-9BA8-F08B9A41B5D2}" type="presOf" srcId="{C5C0E0B2-2835-44F0-8EE0-D21BF7353577}" destId="{9740D700-6F7D-4250-A264-8D062B965BE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27F73737-0D9C-4905-8EA9-37011EF70453}" type="presOf" srcId="{D926FC03-1594-4011-A9FF-20D764A1C295}" destId="{D9246615-CD69-4860-A2C2-650A32E32E31}"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EFD00E4C-846D-4038-9B30-CC00C316F8AF}" type="presOf" srcId="{1C84355D-D627-470F-8F41-B26585C5926B}" destId="{76AD24A5-FF43-4D81-AC78-2C1561632B20}"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32BFA872-0262-47A6-9E74-31B885F9D567}" type="presOf" srcId="{D869D7E5-5E9E-47E6-9AC5-23919DAFECB4}" destId="{B76371B5-B499-4621-882A-64FFBDC66958}" srcOrd="0" destOrd="0" presId="urn:microsoft.com/office/officeart/2005/8/layout/hierarchy2"/>
    <dgm:cxn modelId="{DC209873-258A-4BD4-8FE6-DD1FD3ACEFBA}" type="presOf" srcId="{AF72688C-0DF4-4EE3-AF7B-E81ACE38743B}" destId="{DCE1C782-0353-4A5B-B2AB-E61F20A89438}"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49A0C9B-495F-434B-9A9B-10E542892DAC}"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F9C1869F-8B66-40EB-8680-1AA54D391CD1}" type="presOf" srcId="{7A1259F4-08A5-4C65-932C-2B42884099F9}" destId="{23651A1B-E3A6-4957-AA69-5B70A6C6F847}" srcOrd="1" destOrd="0" presId="urn:microsoft.com/office/officeart/2005/8/layout/hierarchy2"/>
    <dgm:cxn modelId="{E1AF6EA0-7EF7-4308-8057-BC2929AC5DCA}" srcId="{6CFB1BB9-57DB-4A40-8729-A32D7A792CF5}" destId="{AF72688C-0DF4-4EE3-AF7B-E81ACE38743B}" srcOrd="1" destOrd="0" parTransId="{681F6C71-23F6-44C0-A6FE-ED10A7256C55}" sibTransId="{7EF93E98-F984-4F00-8A30-A45CF2BD3CD4}"/>
    <dgm:cxn modelId="{34CC4CBA-923D-442F-ADF6-C70C782FA301}" type="presOf" srcId="{681F6C71-23F6-44C0-A6FE-ED10A7256C55}" destId="{5B97D760-C0D5-4EBE-9878-C9528648246D}"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14399ADE-3478-4905-9FB1-9B60E607D196}" type="presOf" srcId="{7A1259F4-08A5-4C65-932C-2B42884099F9}" destId="{29685996-72F6-4041-9BF3-6498508706E5}"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08656F1-1E3C-4C01-8A1C-4FAF14544DE4}" type="presOf" srcId="{300A6C46-3B0E-40DC-9A64-D26FAE6A49C6}" destId="{2F15415C-2A74-4A1D-9806-ABA73D6BB6F7}" srcOrd="0" destOrd="0" presId="urn:microsoft.com/office/officeart/2005/8/layout/hierarchy2"/>
    <dgm:cxn modelId="{A7CF35F2-3972-40EF-9C76-5E40D21D5CA5}" type="presOf" srcId="{CCF5FD4E-3B15-4708-A986-5FBD997FCA2D}" destId="{2E496A5F-0C73-429E-A10E-0D3274D30DC4}" srcOrd="1" destOrd="0" presId="urn:microsoft.com/office/officeart/2005/8/layout/hierarchy2"/>
    <dgm:cxn modelId="{17318EF2-0D6C-4C0E-A046-B2B1D4AC551A}" type="presOf" srcId="{681F6C71-23F6-44C0-A6FE-ED10A7256C55}" destId="{078D785B-0E4E-4004-B94A-4A98BA221D1F}" srcOrd="1"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6A49E9D-FD06-4E11-A58A-A921026665F5}" type="presParOf" srcId="{E92CB68C-072B-425A-A048-260A8F53A5E2}" destId="{5B97D760-C0D5-4EBE-9878-C9528648246D}" srcOrd="2" destOrd="0" presId="urn:microsoft.com/office/officeart/2005/8/layout/hierarchy2"/>
    <dgm:cxn modelId="{7A024ED8-F155-4281-B4C4-1C92A84D2B13}" type="presParOf" srcId="{5B97D760-C0D5-4EBE-9878-C9528648246D}" destId="{078D785B-0E4E-4004-B94A-4A98BA221D1F}" srcOrd="0" destOrd="0" presId="urn:microsoft.com/office/officeart/2005/8/layout/hierarchy2"/>
    <dgm:cxn modelId="{A0307E6F-64C2-4AB9-8357-5704D1AF76E5}" type="presParOf" srcId="{E92CB68C-072B-425A-A048-260A8F53A5E2}" destId="{688428E1-22E2-486A-8B5E-73BE02B60B4C}" srcOrd="3" destOrd="0" presId="urn:microsoft.com/office/officeart/2005/8/layout/hierarchy2"/>
    <dgm:cxn modelId="{4AFAEFDE-8EDB-4122-A4EC-A7AF8EE21044}" type="presParOf" srcId="{688428E1-22E2-486A-8B5E-73BE02B60B4C}" destId="{DCE1C782-0353-4A5B-B2AB-E61F20A89438}" srcOrd="0" destOrd="0" presId="urn:microsoft.com/office/officeart/2005/8/layout/hierarchy2"/>
    <dgm:cxn modelId="{341D4B0F-7F85-4D75-B37B-AE9BA4097C6E}" type="presParOf" srcId="{688428E1-22E2-486A-8B5E-73BE02B60B4C}" destId="{C002F04D-CDAC-4E2C-A5AD-9C9BFB27AB0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71553">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pt>
    <dgm:pt modelId="{23651A1B-E3A6-4957-AA69-5B70A6C6F847}" type="pres">
      <dgm:prSet presAssocID="{7A1259F4-08A5-4C65-932C-2B42884099F9}" presName="connTx" presStyleLbl="parChTrans1D3" presStyleIdx="1" presStyleCnt="3"/>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89324">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pt>
    <dgm:pt modelId="{D9246615-CD69-4860-A2C2-650A32E32E31}" type="pres">
      <dgm:prSet presAssocID="{D926FC03-1594-4011-A9FF-20D764A1C295}" presName="connTx" presStyleLbl="parChTrans1D3" presStyleIdx="2"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161357">
        <dgm:presLayoutVars>
          <dgm:chPref val="3"/>
        </dgm:presLayoutVars>
      </dgm:prSet>
      <dgm:spPr/>
    </dgm:pt>
    <dgm:pt modelId="{A2B847A4-C6CC-4129-B93B-907FBD499170}" type="pres">
      <dgm:prSet presAssocID="{B718B39D-9535-466D-BA1C-DD567CE03E87}" presName="level3hierChild" presStyleCnt="0"/>
      <dgm:spPr/>
    </dgm:pt>
  </dgm:ptLst>
  <dgm:cxnLst>
    <dgm:cxn modelId="{D1638C06-6039-4A30-AE2A-6DC3B0DD1278}" type="presOf" srcId="{71AE8AA7-9BC2-4176-A52D-793F007FA49F}" destId="{6C30EA7B-EE4B-47CA-A526-84FDCC1EBAB0}"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4298B225-7EA4-4906-B31C-27D6AB9C75F0}" type="presOf" srcId="{D926FC03-1594-4011-A9FF-20D764A1C295}" destId="{D9246615-CD69-4860-A2C2-650A32E32E31}"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FDF4AC39-D906-4007-9287-1AE272288674}" type="presOf" srcId="{B718B39D-9535-466D-BA1C-DD567CE03E87}" destId="{D5D08963-475A-40BE-A52F-40B23F4611C9}" srcOrd="0" destOrd="0" presId="urn:microsoft.com/office/officeart/2005/8/layout/hierarchy2"/>
    <dgm:cxn modelId="{0F250964-516B-40DF-9A30-1B888E1784D1}" type="presOf" srcId="{CD426A82-BC59-4B88-A9C5-6D6E73570D64}" destId="{2C753C8F-AD2F-4B60-8ED6-06F729150D93}"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6ABC547-B98D-4F3C-8FBA-F7BCF24E4514}" type="presOf" srcId="{CCF5FD4E-3B15-4708-A986-5FBD997FCA2D}" destId="{2E496A5F-0C73-429E-A10E-0D3274D30DC4}"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7A8F9270-A489-4EE9-B36B-CD2401F66999}" type="presOf" srcId="{CD426A82-BC59-4B88-A9C5-6D6E73570D64}" destId="{F832FA5A-F333-4BB2-B995-F77AC26CE3A9}" srcOrd="0" destOrd="0" presId="urn:microsoft.com/office/officeart/2005/8/layout/hierarchy2"/>
    <dgm:cxn modelId="{8B444773-7AB9-4471-8A24-AFC69B5E130D}" type="presOf" srcId="{1C84355D-D627-470F-8F41-B26585C5926B}" destId="{76AD24A5-FF43-4D81-AC78-2C1561632B20}" srcOrd="0" destOrd="0" presId="urn:microsoft.com/office/officeart/2005/8/layout/hierarchy2"/>
    <dgm:cxn modelId="{8E35CC77-AA3C-486B-9C4B-7FE2E760ECD7}" type="presOf" srcId="{D926FC03-1594-4011-A9FF-20D764A1C295}" destId="{02046AE4-F5CF-4C93-B4F1-82CF0E86A23B}" srcOrd="0" destOrd="0" presId="urn:microsoft.com/office/officeart/2005/8/layout/hierarchy2"/>
    <dgm:cxn modelId="{74C65A58-C749-4A8D-9489-49E7EDEA8007}" type="presOf" srcId="{C5C0E0B2-2835-44F0-8EE0-D21BF7353577}" destId="{9740D700-6F7D-4250-A264-8D062B965BEA}" srcOrd="0" destOrd="0" presId="urn:microsoft.com/office/officeart/2005/8/layout/hierarchy2"/>
    <dgm:cxn modelId="{7AF89A78-0759-44F9-B6FE-34338B7762BC}"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2D351494-8C96-48F5-944A-6324C0AAACFD}" type="presOf" srcId="{7A1259F4-08A5-4C65-932C-2B42884099F9}" destId="{23651A1B-E3A6-4957-AA69-5B70A6C6F847}" srcOrd="1" destOrd="0" presId="urn:microsoft.com/office/officeart/2005/8/layout/hierarchy2"/>
    <dgm:cxn modelId="{B7A8A99A-9DE9-4F57-9229-84401BC5B3F9}" type="presOf" srcId="{300A6C46-3B0E-40DC-9A64-D26FAE6A49C6}" destId="{ED5D053E-8089-4C16-9139-807A451403A6}" srcOrd="1" destOrd="0" presId="urn:microsoft.com/office/officeart/2005/8/layout/hierarchy2"/>
    <dgm:cxn modelId="{F787BD9A-28EF-41F9-AA7A-2210220B159A}" type="presOf" srcId="{D869D7E5-5E9E-47E6-9AC5-23919DAFECB4}" destId="{B76371B5-B499-4621-882A-64FFBDC66958}"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8D33FBCC-3B07-4DF2-8388-3967D09C1E55}" type="presOf" srcId="{300A6C46-3B0E-40DC-9A64-D26FAE6A49C6}" destId="{2F15415C-2A74-4A1D-9806-ABA73D6BB6F7}" srcOrd="0" destOrd="0" presId="urn:microsoft.com/office/officeart/2005/8/layout/hierarchy2"/>
    <dgm:cxn modelId="{F96A82D5-E5D5-4FBB-B647-086CAD8E5554}" type="presOf" srcId="{65F2C0DE-327F-427B-8C65-5C0B228D3EA5}" destId="{F3E58597-E495-4C48-B7BB-CF8BEE275613}" srcOrd="0" destOrd="0" presId="urn:microsoft.com/office/officeart/2005/8/layout/hierarchy2"/>
    <dgm:cxn modelId="{D22A2DD7-C409-46BF-8AB8-6850DBC07B3F}" type="presOf" srcId="{6CFB1BB9-57DB-4A40-8729-A32D7A792CF5}" destId="{98F273F4-209E-40C7-B66D-1F800954408E}" srcOrd="0" destOrd="0" presId="urn:microsoft.com/office/officeart/2005/8/layout/hierarchy2"/>
    <dgm:cxn modelId="{32F1B9E0-5BE2-4BE0-A177-4C1F0175644E}" type="presOf" srcId="{7A1259F4-08A5-4C65-932C-2B42884099F9}" destId="{29685996-72F6-4041-9BF3-6498508706E5}" srcOrd="0" destOrd="0" presId="urn:microsoft.com/office/officeart/2005/8/layout/hierarchy2"/>
    <dgm:cxn modelId="{95EB1675-5A3D-4E18-83DF-7B583E161581}" type="presParOf" srcId="{B76371B5-B499-4621-882A-64FFBDC66958}" destId="{1EDEB1CC-5063-4454-981B-AAAAA63AD0DA}" srcOrd="0" destOrd="0" presId="urn:microsoft.com/office/officeart/2005/8/layout/hierarchy2"/>
    <dgm:cxn modelId="{6CB43278-5FA8-4B7B-9F98-4AD78587E044}" type="presParOf" srcId="{1EDEB1CC-5063-4454-981B-AAAAA63AD0DA}" destId="{76AD24A5-FF43-4D81-AC78-2C1561632B20}" srcOrd="0" destOrd="0" presId="urn:microsoft.com/office/officeart/2005/8/layout/hierarchy2"/>
    <dgm:cxn modelId="{0D68C03B-464C-4A1C-A21B-22E51A1AE8F2}" type="presParOf" srcId="{1EDEB1CC-5063-4454-981B-AAAAA63AD0DA}" destId="{B337024C-579B-47BE-BBB8-1D49E113AC48}" srcOrd="1" destOrd="0" presId="urn:microsoft.com/office/officeart/2005/8/layout/hierarchy2"/>
    <dgm:cxn modelId="{3D0D2074-6709-4F23-A85B-3831170C7B8F}" type="presParOf" srcId="{B337024C-579B-47BE-BBB8-1D49E113AC48}" destId="{F832FA5A-F333-4BB2-B995-F77AC26CE3A9}" srcOrd="0" destOrd="0" presId="urn:microsoft.com/office/officeart/2005/8/layout/hierarchy2"/>
    <dgm:cxn modelId="{D5FEB19D-97AC-4320-87C8-1FBB93FF8BA7}" type="presParOf" srcId="{F832FA5A-F333-4BB2-B995-F77AC26CE3A9}" destId="{2C753C8F-AD2F-4B60-8ED6-06F729150D93}" srcOrd="0" destOrd="0" presId="urn:microsoft.com/office/officeart/2005/8/layout/hierarchy2"/>
    <dgm:cxn modelId="{4D504CB9-F0E8-46A2-B40F-DBE5291ACBB5}" type="presParOf" srcId="{B337024C-579B-47BE-BBB8-1D49E113AC48}" destId="{6A138AF8-4454-4BF7-A59E-800B583E0E7E}" srcOrd="1" destOrd="0" presId="urn:microsoft.com/office/officeart/2005/8/layout/hierarchy2"/>
    <dgm:cxn modelId="{685279C4-DE85-4872-BAEE-F590078C1EC8}" type="presParOf" srcId="{6A138AF8-4454-4BF7-A59E-800B583E0E7E}" destId="{F3E58597-E495-4C48-B7BB-CF8BEE275613}" srcOrd="0" destOrd="0" presId="urn:microsoft.com/office/officeart/2005/8/layout/hierarchy2"/>
    <dgm:cxn modelId="{0A07A72C-1914-426D-A72C-187E72BED4F6}" type="presParOf" srcId="{6A138AF8-4454-4BF7-A59E-800B583E0E7E}" destId="{38724E06-1642-42D4-9E27-E1FC81663F34}" srcOrd="1" destOrd="0" presId="urn:microsoft.com/office/officeart/2005/8/layout/hierarchy2"/>
    <dgm:cxn modelId="{530F103C-FD4C-4AD0-9876-A38AEEDFB4A1}" type="presParOf" srcId="{38724E06-1642-42D4-9E27-E1FC81663F34}" destId="{AD3E9BE4-C1FD-45E9-8AAC-8C1311199B8A}" srcOrd="0" destOrd="0" presId="urn:microsoft.com/office/officeart/2005/8/layout/hierarchy2"/>
    <dgm:cxn modelId="{3D3BD9B3-FCED-4380-AC8F-C084C07839DD}" type="presParOf" srcId="{AD3E9BE4-C1FD-45E9-8AAC-8C1311199B8A}" destId="{2E496A5F-0C73-429E-A10E-0D3274D30DC4}" srcOrd="0" destOrd="0" presId="urn:microsoft.com/office/officeart/2005/8/layout/hierarchy2"/>
    <dgm:cxn modelId="{B75A28B4-0C84-484E-9F9C-436101A1C2FE}" type="presParOf" srcId="{38724E06-1642-42D4-9E27-E1FC81663F34}" destId="{9894D311-B372-4361-B331-2A466D53BA7B}" srcOrd="1" destOrd="0" presId="urn:microsoft.com/office/officeart/2005/8/layout/hierarchy2"/>
    <dgm:cxn modelId="{3F172855-E418-4013-994F-7A8BB1043100}" type="presParOf" srcId="{9894D311-B372-4361-B331-2A466D53BA7B}" destId="{9740D700-6F7D-4250-A264-8D062B965BEA}" srcOrd="0" destOrd="0" presId="urn:microsoft.com/office/officeart/2005/8/layout/hierarchy2"/>
    <dgm:cxn modelId="{FF16A690-8010-4C74-98FC-1BC7D9620916}" type="presParOf" srcId="{9894D311-B372-4361-B331-2A466D53BA7B}" destId="{DECFF24A-F015-48FE-B2EB-BEA871D605B7}" srcOrd="1" destOrd="0" presId="urn:microsoft.com/office/officeart/2005/8/layout/hierarchy2"/>
    <dgm:cxn modelId="{81718893-A45F-4A3A-8773-1B03192B322F}" type="presParOf" srcId="{38724E06-1642-42D4-9E27-E1FC81663F34}" destId="{29685996-72F6-4041-9BF3-6498508706E5}" srcOrd="2" destOrd="0" presId="urn:microsoft.com/office/officeart/2005/8/layout/hierarchy2"/>
    <dgm:cxn modelId="{04799E2C-5159-48F1-A4EE-1096EF1B1758}" type="presParOf" srcId="{29685996-72F6-4041-9BF3-6498508706E5}" destId="{23651A1B-E3A6-4957-AA69-5B70A6C6F847}" srcOrd="0" destOrd="0" presId="urn:microsoft.com/office/officeart/2005/8/layout/hierarchy2"/>
    <dgm:cxn modelId="{F5416309-1FF8-4A8B-956F-A1FA1166A47C}" type="presParOf" srcId="{38724E06-1642-42D4-9E27-E1FC81663F34}" destId="{1475F247-51D8-4F19-8C99-319012843667}" srcOrd="3" destOrd="0" presId="urn:microsoft.com/office/officeart/2005/8/layout/hierarchy2"/>
    <dgm:cxn modelId="{AC73507B-D619-4E9F-BA08-848583E9CC92}" type="presParOf" srcId="{1475F247-51D8-4F19-8C99-319012843667}" destId="{6C30EA7B-EE4B-47CA-A526-84FDCC1EBAB0}" srcOrd="0" destOrd="0" presId="urn:microsoft.com/office/officeart/2005/8/layout/hierarchy2"/>
    <dgm:cxn modelId="{506499BD-C879-4BD8-B35B-308095C9A1F9}" type="presParOf" srcId="{1475F247-51D8-4F19-8C99-319012843667}" destId="{04B21F1F-510A-4D49-9FCB-402C7BD3D35A}" srcOrd="1" destOrd="0" presId="urn:microsoft.com/office/officeart/2005/8/layout/hierarchy2"/>
    <dgm:cxn modelId="{D892AF8D-44E3-4777-B269-0A88AF944ED8}" type="presParOf" srcId="{B337024C-579B-47BE-BBB8-1D49E113AC48}" destId="{2F15415C-2A74-4A1D-9806-ABA73D6BB6F7}" srcOrd="2" destOrd="0" presId="urn:microsoft.com/office/officeart/2005/8/layout/hierarchy2"/>
    <dgm:cxn modelId="{E09A18F7-B250-4B7A-9919-1801C8CF5FB5}" type="presParOf" srcId="{2F15415C-2A74-4A1D-9806-ABA73D6BB6F7}" destId="{ED5D053E-8089-4C16-9139-807A451403A6}" srcOrd="0" destOrd="0" presId="urn:microsoft.com/office/officeart/2005/8/layout/hierarchy2"/>
    <dgm:cxn modelId="{8F9BEC04-ACC2-42BE-8709-CD26209585AA}" type="presParOf" srcId="{B337024C-579B-47BE-BBB8-1D49E113AC48}" destId="{1D782FC5-5CBF-431A-8116-DE7226B12385}" srcOrd="3" destOrd="0" presId="urn:microsoft.com/office/officeart/2005/8/layout/hierarchy2"/>
    <dgm:cxn modelId="{792D3F83-2BDA-4AC6-A5D9-F39D3EC01CE3}" type="presParOf" srcId="{1D782FC5-5CBF-431A-8116-DE7226B12385}" destId="{98F273F4-209E-40C7-B66D-1F800954408E}" srcOrd="0" destOrd="0" presId="urn:microsoft.com/office/officeart/2005/8/layout/hierarchy2"/>
    <dgm:cxn modelId="{FFA629C8-C0E3-47B5-AA9D-ECA0395315D9}" type="presParOf" srcId="{1D782FC5-5CBF-431A-8116-DE7226B12385}" destId="{E92CB68C-072B-425A-A048-260A8F53A5E2}" srcOrd="1" destOrd="0" presId="urn:microsoft.com/office/officeart/2005/8/layout/hierarchy2"/>
    <dgm:cxn modelId="{6195259C-7776-4FD4-94BF-22555840AD44}" type="presParOf" srcId="{E92CB68C-072B-425A-A048-260A8F53A5E2}" destId="{02046AE4-F5CF-4C93-B4F1-82CF0E86A23B}" srcOrd="0" destOrd="0" presId="urn:microsoft.com/office/officeart/2005/8/layout/hierarchy2"/>
    <dgm:cxn modelId="{C8E9DE9D-C7CE-4D7F-AA7B-26783594F142}" type="presParOf" srcId="{02046AE4-F5CF-4C93-B4F1-82CF0E86A23B}" destId="{D9246615-CD69-4860-A2C2-650A32E32E31}" srcOrd="0" destOrd="0" presId="urn:microsoft.com/office/officeart/2005/8/layout/hierarchy2"/>
    <dgm:cxn modelId="{8DEE03A5-43B4-4A32-A569-97560A74ACE7}" type="presParOf" srcId="{E92CB68C-072B-425A-A048-260A8F53A5E2}" destId="{AD0E3F84-C581-4A61-A379-27331574B296}" srcOrd="1" destOrd="0" presId="urn:microsoft.com/office/officeart/2005/8/layout/hierarchy2"/>
    <dgm:cxn modelId="{8C66377A-EBFA-41F1-86BE-F7A9A55C74D2}" type="presParOf" srcId="{AD0E3F84-C581-4A61-A379-27331574B296}" destId="{D5D08963-475A-40BE-A52F-40B23F4611C9}" srcOrd="0" destOrd="0" presId="urn:microsoft.com/office/officeart/2005/8/layout/hierarchy2"/>
    <dgm:cxn modelId="{42B3F62B-6231-411E-8332-D7572CC55D9F}"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1889053"/>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sp:txBody>
      <dsp:txXfrm>
        <a:off x="32155" y="1917994"/>
        <a:ext cx="1942330" cy="930241"/>
      </dsp:txXfrm>
    </dsp:sp>
    <dsp:sp modelId="{F832FA5A-F333-4BB2-B995-F77AC26CE3A9}">
      <dsp:nvSpPr>
        <dsp:cNvPr id="0" name=""/>
        <dsp:cNvSpPr/>
      </dsp:nvSpPr>
      <dsp:spPr>
        <a:xfrm rot="18660652">
          <a:off x="1719039" y="1734142"/>
          <a:ext cx="1654386" cy="49570"/>
        </a:xfrm>
        <a:custGeom>
          <a:avLst/>
          <a:gdLst/>
          <a:ahLst/>
          <a:cxnLst/>
          <a:rect l="0" t="0" r="0" b="0"/>
          <a:pathLst>
            <a:path>
              <a:moveTo>
                <a:pt x="0" y="24785"/>
              </a:moveTo>
              <a:lnTo>
                <a:pt x="1654386"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4873" y="1717567"/>
        <a:ext cx="82719" cy="82719"/>
      </dsp:txXfrm>
    </dsp:sp>
    <dsp:sp modelId="{F3E58597-E495-4C48-B7BB-CF8BEE275613}">
      <dsp:nvSpPr>
        <dsp:cNvPr id="0" name=""/>
        <dsp:cNvSpPr/>
      </dsp:nvSpPr>
      <dsp:spPr>
        <a:xfrm>
          <a:off x="3089038" y="612675"/>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3119290" y="642927"/>
        <a:ext cx="972374" cy="983623"/>
      </dsp:txXfrm>
    </dsp:sp>
    <dsp:sp modelId="{AD3E9BE4-C1FD-45E9-8AAC-8C1311199B8A}">
      <dsp:nvSpPr>
        <dsp:cNvPr id="0" name=""/>
        <dsp:cNvSpPr/>
      </dsp:nvSpPr>
      <dsp:spPr>
        <a:xfrm rot="19666729">
          <a:off x="4023105" y="767851"/>
          <a:ext cx="1283235" cy="49570"/>
        </a:xfrm>
        <a:custGeom>
          <a:avLst/>
          <a:gdLst/>
          <a:ahLst/>
          <a:cxnLst/>
          <a:rect l="0" t="0" r="0" b="0"/>
          <a:pathLst>
            <a:path>
              <a:moveTo>
                <a:pt x="0" y="24785"/>
              </a:moveTo>
              <a:lnTo>
                <a:pt x="1283235"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2642" y="760555"/>
        <a:ext cx="64161" cy="64161"/>
      </dsp:txXfrm>
    </dsp:sp>
    <dsp:sp modelId="{9740D700-6F7D-4250-A264-8D062B965BEA}">
      <dsp:nvSpPr>
        <dsp:cNvPr id="0" name=""/>
        <dsp:cNvSpPr/>
      </dsp:nvSpPr>
      <dsp:spPr>
        <a:xfrm>
          <a:off x="5207528" y="40178"/>
          <a:ext cx="2714029" cy="82070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31566" y="64216"/>
        <a:ext cx="2665953" cy="772633"/>
      </dsp:txXfrm>
    </dsp:sp>
    <dsp:sp modelId="{29685996-72F6-4041-9BF3-6498508706E5}">
      <dsp:nvSpPr>
        <dsp:cNvPr id="0" name=""/>
        <dsp:cNvSpPr/>
      </dsp:nvSpPr>
      <dsp:spPr>
        <a:xfrm rot="1515318">
          <a:off x="4064549" y="1366019"/>
          <a:ext cx="1200346" cy="49570"/>
        </a:xfrm>
        <a:custGeom>
          <a:avLst/>
          <a:gdLst/>
          <a:ahLst/>
          <a:cxnLst/>
          <a:rect l="0" t="0" r="0" b="0"/>
          <a:pathLst>
            <a:path>
              <a:moveTo>
                <a:pt x="0" y="24785"/>
              </a:moveTo>
              <a:lnTo>
                <a:pt x="120034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714" y="1360796"/>
        <a:ext cx="60017" cy="60017"/>
      </dsp:txXfrm>
    </dsp:sp>
    <dsp:sp modelId="{6C30EA7B-EE4B-47CA-A526-84FDCC1EBAB0}">
      <dsp:nvSpPr>
        <dsp:cNvPr id="0" name=""/>
        <dsp:cNvSpPr/>
      </dsp:nvSpPr>
      <dsp:spPr>
        <a:xfrm>
          <a:off x="5207528" y="1064439"/>
          <a:ext cx="2714029" cy="116486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41646" y="1098557"/>
        <a:ext cx="2645793" cy="1096625"/>
      </dsp:txXfrm>
    </dsp:sp>
    <dsp:sp modelId="{2F15415C-2A74-4A1D-9806-ABA73D6BB6F7}">
      <dsp:nvSpPr>
        <dsp:cNvPr id="0" name=""/>
        <dsp:cNvSpPr/>
      </dsp:nvSpPr>
      <dsp:spPr>
        <a:xfrm rot="2977904">
          <a:off x="1708178" y="2996841"/>
          <a:ext cx="1676108" cy="49570"/>
        </a:xfrm>
        <a:custGeom>
          <a:avLst/>
          <a:gdLst/>
          <a:ahLst/>
          <a:cxnLst/>
          <a:rect l="0" t="0" r="0" b="0"/>
          <a:pathLst>
            <a:path>
              <a:moveTo>
                <a:pt x="0" y="24785"/>
              </a:moveTo>
              <a:lnTo>
                <a:pt x="1676108"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04330" y="2979723"/>
        <a:ext cx="83805" cy="83805"/>
      </dsp:txXfrm>
    </dsp:sp>
    <dsp:sp modelId="{98F273F4-209E-40C7-B66D-1F800954408E}">
      <dsp:nvSpPr>
        <dsp:cNvPr id="0" name=""/>
        <dsp:cNvSpPr/>
      </dsp:nvSpPr>
      <dsp:spPr>
        <a:xfrm>
          <a:off x="3089038" y="3166720"/>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3117941" y="3195623"/>
        <a:ext cx="975099" cy="929028"/>
      </dsp:txXfrm>
    </dsp:sp>
    <dsp:sp modelId="{02046AE4-F5CF-4C93-B4F1-82CF0E86A23B}">
      <dsp:nvSpPr>
        <dsp:cNvPr id="0" name=""/>
        <dsp:cNvSpPr/>
      </dsp:nvSpPr>
      <dsp:spPr>
        <a:xfrm rot="19718575">
          <a:off x="4029101" y="3304579"/>
          <a:ext cx="1271296" cy="49570"/>
        </a:xfrm>
        <a:custGeom>
          <a:avLst/>
          <a:gdLst/>
          <a:ahLst/>
          <a:cxnLst/>
          <a:rect l="0" t="0" r="0" b="0"/>
          <a:pathLst>
            <a:path>
              <a:moveTo>
                <a:pt x="0" y="24785"/>
              </a:moveTo>
              <a:lnTo>
                <a:pt x="127129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2967" y="3297582"/>
        <a:ext cx="63564" cy="63564"/>
      </dsp:txXfrm>
    </dsp:sp>
    <dsp:sp modelId="{D5D08963-475A-40BE-A52F-40B23F4611C9}">
      <dsp:nvSpPr>
        <dsp:cNvPr id="0" name=""/>
        <dsp:cNvSpPr/>
      </dsp:nvSpPr>
      <dsp:spPr>
        <a:xfrm>
          <a:off x="5207556" y="2432853"/>
          <a:ext cx="2714029" cy="113147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40696" y="2465993"/>
        <a:ext cx="2647749" cy="1065198"/>
      </dsp:txXfrm>
    </dsp:sp>
    <dsp:sp modelId="{5B97D760-C0D5-4EBE-9878-C9528648246D}">
      <dsp:nvSpPr>
        <dsp:cNvPr id="0" name=""/>
        <dsp:cNvSpPr/>
      </dsp:nvSpPr>
      <dsp:spPr>
        <a:xfrm rot="1895179">
          <a:off x="4027543" y="3969110"/>
          <a:ext cx="1274413" cy="49570"/>
        </a:xfrm>
        <a:custGeom>
          <a:avLst/>
          <a:gdLst/>
          <a:ahLst/>
          <a:cxnLst/>
          <a:rect l="0" t="0" r="0" b="0"/>
          <a:pathLst>
            <a:path>
              <a:moveTo>
                <a:pt x="0" y="24785"/>
              </a:moveTo>
              <a:lnTo>
                <a:pt x="1274413"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2889" y="3962034"/>
        <a:ext cx="63720" cy="63720"/>
      </dsp:txXfrm>
    </dsp:sp>
    <dsp:sp modelId="{DCE1C782-0353-4A5B-B2AB-E61F20A89438}">
      <dsp:nvSpPr>
        <dsp:cNvPr id="0" name=""/>
        <dsp:cNvSpPr/>
      </dsp:nvSpPr>
      <dsp:spPr>
        <a:xfrm>
          <a:off x="5207556" y="3767884"/>
          <a:ext cx="2714029" cy="111953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40346" y="3800674"/>
        <a:ext cx="2648449" cy="1053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7080" y="2005122"/>
          <a:ext cx="1998259" cy="987158"/>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sp:txBody>
      <dsp:txXfrm>
        <a:off x="35993" y="2034035"/>
        <a:ext cx="1940433" cy="929332"/>
      </dsp:txXfrm>
    </dsp:sp>
    <dsp:sp modelId="{F832FA5A-F333-4BB2-B995-F77AC26CE3A9}">
      <dsp:nvSpPr>
        <dsp:cNvPr id="0" name=""/>
        <dsp:cNvSpPr/>
      </dsp:nvSpPr>
      <dsp:spPr>
        <a:xfrm rot="18683797">
          <a:off x="1727560" y="1858776"/>
          <a:ext cx="1640110" cy="49521"/>
        </a:xfrm>
        <a:custGeom>
          <a:avLst/>
          <a:gdLst/>
          <a:ahLst/>
          <a:cxnLst/>
          <a:rect l="0" t="0" r="0" b="0"/>
          <a:pathLst>
            <a:path>
              <a:moveTo>
                <a:pt x="0" y="24760"/>
              </a:moveTo>
              <a:lnTo>
                <a:pt x="1640110"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6613" y="1842534"/>
        <a:ext cx="82005" cy="82005"/>
      </dsp:txXfrm>
    </dsp:sp>
    <dsp:sp modelId="{F3E58597-E495-4C48-B7BB-CF8BEE275613}">
      <dsp:nvSpPr>
        <dsp:cNvPr id="0" name=""/>
        <dsp:cNvSpPr/>
      </dsp:nvSpPr>
      <dsp:spPr>
        <a:xfrm>
          <a:off x="3089891" y="746819"/>
          <a:ext cx="1031869" cy="10431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3120113" y="777041"/>
        <a:ext cx="971425" cy="982664"/>
      </dsp:txXfrm>
    </dsp:sp>
    <dsp:sp modelId="{AD3E9BE4-C1FD-45E9-8AAC-8C1311199B8A}">
      <dsp:nvSpPr>
        <dsp:cNvPr id="0" name=""/>
        <dsp:cNvSpPr/>
      </dsp:nvSpPr>
      <dsp:spPr>
        <a:xfrm rot="19613679">
          <a:off x="4016673" y="890034"/>
          <a:ext cx="1294727" cy="49521"/>
        </a:xfrm>
        <a:custGeom>
          <a:avLst/>
          <a:gdLst/>
          <a:ahLst/>
          <a:cxnLst/>
          <a:rect l="0" t="0" r="0" b="0"/>
          <a:pathLst>
            <a:path>
              <a:moveTo>
                <a:pt x="0" y="24760"/>
              </a:moveTo>
              <a:lnTo>
                <a:pt x="1294727"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1668" y="882427"/>
        <a:ext cx="64736" cy="64736"/>
      </dsp:txXfrm>
    </dsp:sp>
    <dsp:sp modelId="{9740D700-6F7D-4250-A264-8D062B965BEA}">
      <dsp:nvSpPr>
        <dsp:cNvPr id="0" name=""/>
        <dsp:cNvSpPr/>
      </dsp:nvSpPr>
      <dsp:spPr>
        <a:xfrm>
          <a:off x="5206313" y="76200"/>
          <a:ext cx="2711379" cy="97003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34724" y="104611"/>
        <a:ext cx="2654557" cy="913214"/>
      </dsp:txXfrm>
    </dsp:sp>
    <dsp:sp modelId="{29685996-72F6-4041-9BF3-6498508706E5}">
      <dsp:nvSpPr>
        <dsp:cNvPr id="0" name=""/>
        <dsp:cNvSpPr/>
      </dsp:nvSpPr>
      <dsp:spPr>
        <a:xfrm rot="1704687">
          <a:off x="4047501" y="1536959"/>
          <a:ext cx="1233070" cy="49521"/>
        </a:xfrm>
        <a:custGeom>
          <a:avLst/>
          <a:gdLst/>
          <a:ahLst/>
          <a:cxnLst/>
          <a:rect l="0" t="0" r="0" b="0"/>
          <a:pathLst>
            <a:path>
              <a:moveTo>
                <a:pt x="0" y="24760"/>
              </a:moveTo>
              <a:lnTo>
                <a:pt x="1233070"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3210" y="1530893"/>
        <a:ext cx="61653" cy="61653"/>
      </dsp:txXfrm>
    </dsp:sp>
    <dsp:sp modelId="{6C30EA7B-EE4B-47CA-A526-84FDCC1EBAB0}">
      <dsp:nvSpPr>
        <dsp:cNvPr id="0" name=""/>
        <dsp:cNvSpPr/>
      </dsp:nvSpPr>
      <dsp:spPr>
        <a:xfrm>
          <a:off x="5206313" y="1249590"/>
          <a:ext cx="2711379" cy="121095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1781" y="1285058"/>
        <a:ext cx="2640443" cy="1140020"/>
      </dsp:txXfrm>
    </dsp:sp>
    <dsp:sp modelId="{2F15415C-2A74-4A1D-9806-ABA73D6BB6F7}">
      <dsp:nvSpPr>
        <dsp:cNvPr id="0" name=""/>
        <dsp:cNvSpPr/>
      </dsp:nvSpPr>
      <dsp:spPr>
        <a:xfrm rot="2955356">
          <a:off x="1716772" y="3103415"/>
          <a:ext cx="1661686" cy="49521"/>
        </a:xfrm>
        <a:custGeom>
          <a:avLst/>
          <a:gdLst/>
          <a:ahLst/>
          <a:cxnLst/>
          <a:rect l="0" t="0" r="0" b="0"/>
          <a:pathLst>
            <a:path>
              <a:moveTo>
                <a:pt x="0" y="24760"/>
              </a:moveTo>
              <a:lnTo>
                <a:pt x="1661686"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6073" y="3086633"/>
        <a:ext cx="83084" cy="83084"/>
      </dsp:txXfrm>
    </dsp:sp>
    <dsp:sp modelId="{98F273F4-209E-40C7-B66D-1F800954408E}">
      <dsp:nvSpPr>
        <dsp:cNvPr id="0" name=""/>
        <dsp:cNvSpPr/>
      </dsp:nvSpPr>
      <dsp:spPr>
        <a:xfrm>
          <a:off x="3089891" y="3264714"/>
          <a:ext cx="1031896" cy="98587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3118766" y="3293589"/>
        <a:ext cx="974146" cy="928121"/>
      </dsp:txXfrm>
    </dsp:sp>
    <dsp:sp modelId="{02046AE4-F5CF-4C93-B4F1-82CF0E86A23B}">
      <dsp:nvSpPr>
        <dsp:cNvPr id="0" name=""/>
        <dsp:cNvSpPr/>
      </dsp:nvSpPr>
      <dsp:spPr>
        <a:xfrm>
          <a:off x="4121788" y="3732888"/>
          <a:ext cx="1084551" cy="49521"/>
        </a:xfrm>
        <a:custGeom>
          <a:avLst/>
          <a:gdLst/>
          <a:ahLst/>
          <a:cxnLst/>
          <a:rect l="0" t="0" r="0" b="0"/>
          <a:pathLst>
            <a:path>
              <a:moveTo>
                <a:pt x="0" y="24760"/>
              </a:moveTo>
              <a:lnTo>
                <a:pt x="1084551"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6950" y="3730536"/>
        <a:ext cx="54227" cy="54227"/>
      </dsp:txXfrm>
    </dsp:sp>
    <dsp:sp modelId="{D5D08963-475A-40BE-A52F-40B23F4611C9}">
      <dsp:nvSpPr>
        <dsp:cNvPr id="0" name=""/>
        <dsp:cNvSpPr/>
      </dsp:nvSpPr>
      <dsp:spPr>
        <a:xfrm>
          <a:off x="5206340" y="2663899"/>
          <a:ext cx="2711379" cy="21875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sp:txBody>
      <dsp:txXfrm>
        <a:off x="5270410" y="2727969"/>
        <a:ext cx="2583239" cy="2059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21.pn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dưới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đây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hiện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tượng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thời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Đất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651778" y="1161871"/>
            <a:ext cx="3806422" cy="1200329"/>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Nắng</a:t>
            </a:r>
            <a:r>
              <a:rPr lang="en-US" sz="2400" dirty="0">
                <a:latin typeface="Cambria" panose="02040503050406030204" pitchFamily="18" charset="0"/>
                <a:ea typeface="Cambria" panose="02040503050406030204" pitchFamily="18" charset="0"/>
              </a:rPr>
              <a:t>, m</a:t>
            </a:r>
            <a:r>
              <a:rPr lang="vi-VN" sz="2400" dirty="0">
                <a:latin typeface="Cambria" panose="02040503050406030204" pitchFamily="18" charset="0"/>
                <a:ea typeface="Cambria" panose="02040503050406030204" pitchFamily="18" charset="0"/>
              </a:rPr>
              <a:t>ây, mưa,</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sấm, chớp</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gió, bão, tuyết rơi, vòi rồng, tia sét,…</a:t>
            </a:r>
          </a:p>
        </p:txBody>
      </p:sp>
      <p:pic>
        <p:nvPicPr>
          <p:cNvPr id="12" name="Picture 13" descr="ClearWeather"/>
          <p:cNvPicPr>
            <a:picLocks noChangeAspect="1" noChangeArrowheads="1"/>
          </p:cNvPicPr>
          <p:nvPr/>
        </p:nvPicPr>
        <p:blipFill rotWithShape="1">
          <a:blip r:embed="rId6">
            <a:extLst>
              <a:ext uri="{28A0092B-C50C-407E-A947-70E740481C1C}">
                <a14:useLocalDpi xmlns:a14="http://schemas.microsoft.com/office/drawing/2010/main" val="0"/>
              </a:ext>
            </a:extLst>
          </a:blip>
          <a:srcRect t="614"/>
          <a:stretch/>
        </p:blipFill>
        <p:spPr bwMode="auto">
          <a:xfrm>
            <a:off x="2488663" y="3091099"/>
            <a:ext cx="4114800" cy="3518851"/>
          </a:xfrm>
          <a:prstGeom prst="rect">
            <a:avLst/>
          </a:prstGeom>
          <a:solidFill>
            <a:srgbClr val="00FF00"/>
          </a:solidFill>
          <a:ln>
            <a:solidFill>
              <a:srgbClr val="00FF00"/>
            </a:solidFill>
          </a:ln>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447800"/>
            <a:ext cx="3515910" cy="220060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bảng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dưới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đây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p>
          <a:p>
            <a:pPr algn="ct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kể</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tên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khối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sắp</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xếp</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khối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ở </a:t>
            </a:r>
            <a:r>
              <a:rPr lang="en-US" sz="1900" i="1" dirty="0" err="1">
                <a:solidFill>
                  <a:srgbClr val="FF0000"/>
                </a:solidFill>
                <a:latin typeface="Cambria" panose="02040503050406030204" pitchFamily="18" charset="0"/>
                <a:ea typeface="Cambria" panose="02040503050406030204" pitchFamily="18" charset="0"/>
              </a:rPr>
              <a:t>cột</a:t>
            </a:r>
            <a:r>
              <a:rPr lang="en-US" sz="1900" i="1" dirty="0">
                <a:solidFill>
                  <a:srgbClr val="FF0000"/>
                </a:solidFill>
                <a:latin typeface="Cambria" panose="02040503050406030204" pitchFamily="18" charset="0"/>
                <a:ea typeface="Cambria" panose="02040503050406030204" pitchFamily="18" charset="0"/>
              </a:rPr>
              <a:t> A </a:t>
            </a:r>
            <a:r>
              <a:rPr lang="en-US" sz="1900" i="1" dirty="0" err="1">
                <a:solidFill>
                  <a:srgbClr val="FF0000"/>
                </a:solidFill>
                <a:latin typeface="Cambria" panose="02040503050406030204" pitchFamily="18" charset="0"/>
                <a:ea typeface="Cambria" panose="02040503050406030204" pitchFamily="18" charset="0"/>
              </a:rPr>
              <a:t>với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đặc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điểm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tương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ứng</a:t>
            </a:r>
            <a:r>
              <a:rPr lang="en-US" sz="1900" i="1" dirty="0">
                <a:solidFill>
                  <a:srgbClr val="FF0000"/>
                </a:solidFill>
                <a:latin typeface="Cambria" panose="02040503050406030204" pitchFamily="18" charset="0"/>
                <a:ea typeface="Cambria" panose="02040503050406030204" pitchFamily="18" charset="0"/>
              </a:rPr>
              <a:t> ở </a:t>
            </a:r>
            <a:r>
              <a:rPr lang="en-US" sz="1900" i="1" dirty="0" err="1">
                <a:solidFill>
                  <a:srgbClr val="FF0000"/>
                </a:solidFill>
                <a:latin typeface="Cambria" panose="02040503050406030204" pitchFamily="18" charset="0"/>
                <a:ea typeface="Cambria" panose="02040503050406030204" pitchFamily="18" charset="0"/>
              </a:rPr>
              <a:t>cột</a:t>
            </a:r>
            <a:r>
              <a:rPr lang="en-US" sz="1900" i="1" dirty="0">
                <a:solidFill>
                  <a:srgbClr val="FF0000"/>
                </a:solidFill>
                <a:latin typeface="Cambria" panose="02040503050406030204" pitchFamily="18" charset="0"/>
                <a:ea typeface="Cambria" panose="02040503050406030204" pitchFamily="18" charset="0"/>
              </a:rPr>
              <a:t> B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endParaRPr lang="en-US" sz="1900" i="1" dirty="0">
              <a:solidFill>
                <a:srgbClr val="FF0000"/>
              </a:solidFill>
              <a:latin typeface="Cambria" panose="02040503050406030204" pitchFamily="18" charset="0"/>
              <a:ea typeface="Cambria" panose="02040503050406030204" pitchFamily="18" charset="0"/>
            </a:endParaRPr>
          </a:p>
          <a:p>
            <a:pPr algn="ct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phù</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hợp</a:t>
            </a:r>
            <a:r>
              <a:rPr lang="en-US" sz="1900" i="1" dirty="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5250"/>
            <a:ext cx="4474760" cy="1446550"/>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4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nóng, khối khí lạnh,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a:latin typeface="Cambria" panose="02040503050406030204" pitchFamily="18" charset="0"/>
                <a:ea typeface="Cambria" panose="02040503050406030204" pitchFamily="18" charset="0"/>
              </a:rPr>
              <a:t> đại dương 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a:latin typeface="Cambria" panose="02040503050406030204" pitchFamily="18" charset="0"/>
                <a:ea typeface="Cambria" panose="02040503050406030204" pitchFamily="18" charset="0"/>
              </a:rPr>
              <a:t> lục địa</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Sắp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xếp</a:t>
            </a:r>
            <a:r>
              <a:rPr lang="en-US" sz="2200" dirty="0">
                <a:latin typeface="Cambria" panose="02040503050406030204" pitchFamily="18" charset="0"/>
                <a:ea typeface="Cambria" panose="02040503050406030204" pitchFamily="18" charset="0"/>
              </a:rPr>
              <a:t>: 1 – d, 2 – a, 3 – b, 4 – c.</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Khối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7064271"/>
              </p:ext>
            </p:extLst>
          </p:nvPr>
        </p:nvGraphicFramePr>
        <p:xfrm>
          <a:off x="1981200" y="4114800"/>
          <a:ext cx="4909311" cy="2443480"/>
        </p:xfrm>
        <a:graphic>
          <a:graphicData uri="http://schemas.openxmlformats.org/drawingml/2006/table">
            <a:tbl>
              <a:tblPr firstRow="1" bandRow="1">
                <a:tableStyleId>{5C22544A-7EE6-4342-B048-85BDC9FD1C3A}</a:tableStyleId>
              </a:tblPr>
              <a:tblGrid>
                <a:gridCol w="186131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dirty="0">
                          <a:latin typeface="Cambria" panose="02040503050406030204" pitchFamily="18" charset="0"/>
                          <a:ea typeface="Cambria" panose="02040503050406030204" pitchFamily="18" charset="0"/>
                        </a:rPr>
                        <a:t>A</a:t>
                      </a:r>
                    </a:p>
                  </a:txBody>
                  <a:tcPr/>
                </a:tc>
                <a:tc>
                  <a:txBody>
                    <a:bodyPr/>
                    <a:lstStyle/>
                    <a:p>
                      <a:pPr algn="ctr"/>
                      <a:r>
                        <a:rPr lang="en-US" sz="1400" dirty="0">
                          <a:latin typeface="Cambria" panose="02040503050406030204" pitchFamily="18" charset="0"/>
                          <a:ea typeface="Cambria" panose="02040503050406030204" pitchFamily="18" charset="0"/>
                        </a:rPr>
                        <a:t>B</a:t>
                      </a:r>
                    </a:p>
                  </a:txBody>
                  <a:tcPr/>
                </a:tc>
                <a:extLst>
                  <a:ext uri="{0D108BD9-81ED-4DB2-BD59-A6C34878D82A}">
                    <a16:rowId xmlns:a16="http://schemas.microsoft.com/office/drawing/2014/main" val="10000"/>
                  </a:ext>
                </a:extLst>
              </a:tr>
              <a:tr h="370840">
                <a:tc>
                  <a:txBody>
                    <a:bodyPr/>
                    <a:lstStyle/>
                    <a:p>
                      <a:r>
                        <a:rPr lang="en-US" sz="1400" dirty="0">
                          <a:latin typeface="Cambria" panose="02040503050406030204" pitchFamily="18" charset="0"/>
                          <a:ea typeface="Cambria" panose="02040503050406030204" pitchFamily="18" charset="0"/>
                        </a:rPr>
                        <a:t>1.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nóng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a. </a:t>
                      </a:r>
                      <a:r>
                        <a:rPr lang="vi-VN" sz="1400" dirty="0">
                          <a:latin typeface="Cambria" panose="02040503050406030204" pitchFamily="18" charset="0"/>
                          <a:ea typeface="Cambria" panose="02040503050406030204" pitchFamily="18" charset="0"/>
                        </a:rPr>
                        <a:t>hình thành trên các vĩ độ cao, có nhiệt độ tương đối thấp.</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en-US" sz="1400" dirty="0">
                          <a:latin typeface="Cambria" panose="02040503050406030204" pitchFamily="18" charset="0"/>
                          <a:ea typeface="Cambria" panose="02040503050406030204" pitchFamily="18" charset="0"/>
                        </a:rPr>
                        <a:t>2.</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lạnh</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b. </a:t>
                      </a:r>
                      <a:r>
                        <a:rPr lang="vi-VN" sz="1400" dirty="0">
                          <a:latin typeface="Cambria" panose="02040503050406030204" pitchFamily="18" charset="0"/>
                          <a:ea typeface="Cambria" panose="02040503050406030204" pitchFamily="18" charset="0"/>
                        </a:rPr>
                        <a:t>hình thành trên các biển và đại dương, có độ ẩm lớn.</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370840">
                <a:tc>
                  <a:txBody>
                    <a:bodyPr/>
                    <a:lstStyle/>
                    <a:p>
                      <a:r>
                        <a:rPr lang="en-US" sz="1400" dirty="0">
                          <a:latin typeface="Cambria" panose="02040503050406030204" pitchFamily="18" charset="0"/>
                          <a:ea typeface="Cambria" panose="02040503050406030204" pitchFamily="18" charset="0"/>
                        </a:rPr>
                        <a:t>3.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đại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dương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c. </a:t>
                      </a:r>
                      <a:r>
                        <a:rPr lang="vi-VN" sz="1400" dirty="0">
                          <a:latin typeface="Cambria" panose="02040503050406030204" pitchFamily="18" charset="0"/>
                          <a:ea typeface="Cambria" panose="02040503050406030204" pitchFamily="18" charset="0"/>
                        </a:rPr>
                        <a:t>hình thành trên các vùng đất liền, có tính chất tương đối khô.</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r h="370840">
                <a:tc>
                  <a:txBody>
                    <a:bodyPr/>
                    <a:lstStyle/>
                    <a:p>
                      <a:r>
                        <a:rPr lang="en-US" sz="1400" dirty="0">
                          <a:latin typeface="Cambria" panose="02040503050406030204" pitchFamily="18" charset="0"/>
                          <a:ea typeface="Cambria" panose="02040503050406030204" pitchFamily="18" charset="0"/>
                        </a:rPr>
                        <a:t>4.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lục</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địa</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d. </a:t>
                      </a:r>
                      <a:r>
                        <a:rPr lang="vi-VN" sz="1400" dirty="0">
                          <a:latin typeface="Cambria" panose="02040503050406030204" pitchFamily="18" charset="0"/>
                          <a:ea typeface="Cambria" panose="02040503050406030204" pitchFamily="18" charset="0"/>
                        </a:rPr>
                        <a:t>hình thành trên các vĩ độ thấp, có nhiệt độ tương đối cao. </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932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Khối khí nóng hình thành trên các vĩ độ thấp, có nhiệt độ tương đối cao. </a:t>
            </a:r>
          </a:p>
          <a:p>
            <a:pPr algn="just"/>
            <a:r>
              <a:rPr lang="vi-VN" sz="2200" dirty="0">
                <a:latin typeface="Cambria" panose="02040503050406030204" pitchFamily="18" charset="0"/>
                <a:ea typeface="Cambria" panose="02040503050406030204" pitchFamily="18" charset="0"/>
              </a:rPr>
              <a:t>- Khối khí lạnh hình thành trên các vĩ độ cao, có nhiệt độ tương đối thấp.</a:t>
            </a:r>
          </a:p>
          <a:p>
            <a:pPr algn="just"/>
            <a:r>
              <a:rPr lang="vi-VN" sz="2200" dirty="0">
                <a:latin typeface="Cambria" panose="02040503050406030204" pitchFamily="18" charset="0"/>
                <a:ea typeface="Cambria" panose="02040503050406030204" pitchFamily="18" charset="0"/>
              </a:rPr>
              <a:t>- Khối khí đại dương hình thành trên các biển và đại dương, có độ ẩm lớn.</a:t>
            </a:r>
          </a:p>
          <a:p>
            <a:pPr algn="just"/>
            <a:r>
              <a:rPr lang="vi-VN" sz="2200" dirty="0">
                <a:latin typeface="Cambria" panose="02040503050406030204" pitchFamily="18" charset="0"/>
                <a:ea typeface="Cambria" panose="02040503050406030204" pitchFamily="18" charset="0"/>
              </a:rPr>
              <a:t>- Khối khí lục địa hình thành trên các vùng đất liền, có tính chất tương đối khô.</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Khối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79226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22438"/>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đây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khí</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áp</a:t>
            </a:r>
            <a:r>
              <a:rPr lang="en-US" sz="2300" i="1" dirty="0">
                <a:solidFill>
                  <a:srgbClr val="FF0000"/>
                </a:solidFill>
                <a:latin typeface="Cambria" panose="02040503050406030204" pitchFamily="18" charset="0"/>
                <a:ea typeface="Cambria" panose="02040503050406030204" pitchFamily="18" charset="0"/>
              </a:rPr>
              <a:t> </a:t>
            </a:r>
          </a:p>
          <a:p>
            <a:pPr algn="ct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981200"/>
            <a:ext cx="4191000" cy="1154162"/>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Không khí tuy nhẹ nhưng vẫn có trọng lượng, tạo ra một sức ép lớn lên bề mặt Trái Đất.</a:t>
            </a:r>
          </a:p>
        </p:txBody>
      </p:sp>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3" descr="D:\NGHIÊN CỨU KHOA HỌC\Phan phoi buc xa mat tro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3566160"/>
            <a:ext cx="3048000" cy="306324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8" name="Freeform 78"/>
          <p:cNvSpPr>
            <a:spLocks/>
          </p:cNvSpPr>
          <p:nvPr/>
        </p:nvSpPr>
        <p:spPr bwMode="auto">
          <a:xfrm>
            <a:off x="3505200" y="5637693"/>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4" name="Freeform 78"/>
          <p:cNvSpPr>
            <a:spLocks/>
          </p:cNvSpPr>
          <p:nvPr/>
        </p:nvSpPr>
        <p:spPr bwMode="auto">
          <a:xfrm>
            <a:off x="3705225" y="5296474"/>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5" name="TextBox 34"/>
          <p:cNvSpPr txBox="1"/>
          <p:nvPr/>
        </p:nvSpPr>
        <p:spPr>
          <a:xfrm>
            <a:off x="3048001" y="4991874"/>
            <a:ext cx="914399" cy="707886"/>
          </a:xfrm>
          <a:prstGeom prst="rect">
            <a:avLst/>
          </a:prstGeom>
          <a:noFill/>
        </p:spPr>
        <p:txBody>
          <a:bodyPr wrap="square" rtlCol="0">
            <a:spAutoFit/>
          </a:bodyPr>
          <a:lstStyle/>
          <a:p>
            <a:pPr algn="ctr"/>
            <a:r>
              <a:rPr lang="en-US" sz="2000" b="1" dirty="0" err="1">
                <a:solidFill>
                  <a:srgbClr val="C00000"/>
                </a:solidFill>
              </a:rPr>
              <a:t>SỨC</a:t>
            </a:r>
            <a:r>
              <a:rPr lang="en-US" sz="2000" b="1" dirty="0">
                <a:solidFill>
                  <a:srgbClr val="C00000"/>
                </a:solidFill>
              </a:rPr>
              <a:t> </a:t>
            </a:r>
            <a:r>
              <a:rPr lang="en-US" sz="2000" b="1" dirty="0" err="1">
                <a:solidFill>
                  <a:srgbClr val="C00000"/>
                </a:solidFill>
              </a:rPr>
              <a:t>ÉP</a:t>
            </a:r>
            <a:endParaRPr lang="en-US" sz="2000" b="1" dirty="0">
              <a:solidFill>
                <a:srgbClr val="C00000"/>
              </a:solidFill>
            </a:endParaRPr>
          </a:p>
        </p:txBody>
      </p:sp>
    </p:spTree>
    <p:extLst>
      <p:ext uri="{BB962C8B-B14F-4D97-AF65-F5344CB8AC3E}">
        <p14:creationId xmlns:p14="http://schemas.microsoft.com/office/powerpoint/2010/main" val="971339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wipe(down)">
                                      <p:cBhvr>
                                        <p:cTn id="28" dur="500"/>
                                        <p:tgtEl>
                                          <p:spTgt spid="10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repeatCount="indefinite"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10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repeatCount="indefinite" fill="hold" grpId="1"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wipe(down)">
                                      <p:cBhvr>
                                        <p:cTn id="43" dur="500"/>
                                        <p:tgtEl>
                                          <p:spTgt spid="103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8" grpId="0" animBg="1"/>
      <p:bldP spid="28" grpId="1" animBg="1"/>
      <p:bldP spid="34" grpId="0" animBg="1"/>
      <p:bldP spid="34" grpId="1"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12.4,</a:t>
            </a:r>
            <a:r>
              <a:rPr lang="vi-VN"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n</a:t>
            </a:r>
            <a:r>
              <a:rPr lang="vi-VN" i="1" dirty="0">
                <a:solidFill>
                  <a:srgbClr val="FF0000"/>
                </a:solidFill>
                <a:latin typeface="Cambria" panose="02040503050406030204" pitchFamily="18" charset="0"/>
                <a:ea typeface="Cambria" panose="02040503050406030204" pitchFamily="18" charset="0"/>
              </a:rPr>
              <a:t>êu tên dụng cụ và đơn vị đo khí áp. Đọc trị số khí áp hiển thị trên khí áp kim loại? Trị số ấy là khí áp thấp hay khí áp cao?</a:t>
            </a:r>
            <a:r>
              <a:rPr lang="en-US" i="1" dirty="0">
                <a:solidFill>
                  <a:srgbClr val="FF0000"/>
                </a:solidFill>
                <a:latin typeface="Cambria" panose="02040503050406030204" pitchFamily="18" charset="0"/>
                <a:ea typeface="Cambria" panose="02040503050406030204" pitchFamily="18" charset="0"/>
              </a:rPr>
              <a:t> </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89318"/>
            <a:ext cx="44370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Dụng cụ đo khí áp là khí áp kế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loại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tử</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Đơn vị đo khí áp là mmHg hoặc mb.</a:t>
            </a:r>
          </a:p>
          <a:p>
            <a:pPr algn="just"/>
            <a:r>
              <a:rPr lang="vi-VN" sz="2000" dirty="0">
                <a:latin typeface="Cambria" panose="02040503050406030204" pitchFamily="18" charset="0"/>
                <a:ea typeface="Cambria" panose="02040503050406030204" pitchFamily="18" charset="0"/>
              </a:rPr>
              <a:t>- Trị số khí áp là 1004mb, là khí áp thấp do nhỏ hơn trị số trung bình (1013,1mb).</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1176" y="3824220"/>
            <a:ext cx="4017485" cy="2728979"/>
          </a:xfrm>
          <a:prstGeom prst="rect">
            <a:avLst/>
          </a:prstGeom>
          <a:noFill/>
          <a:ln>
            <a:solidFill>
              <a:srgbClr val="00FF00"/>
            </a:solidFill>
          </a:ln>
        </p:spPr>
      </p:pic>
    </p:spTree>
    <p:extLst>
      <p:ext uri="{BB962C8B-B14F-4D97-AF65-F5344CB8AC3E}">
        <p14:creationId xmlns:p14="http://schemas.microsoft.com/office/powerpoint/2010/main" val="10660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12.5,</a:t>
            </a:r>
            <a:r>
              <a:rPr lang="vi-VN"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rên Trái Đất có các đai khí áp nào? </a:t>
            </a:r>
            <a:endParaRPr lang="en-US" sz="2200" i="1" dirty="0">
              <a:solidFill>
                <a:srgbClr val="FF0000"/>
              </a:solidFill>
              <a:latin typeface="Cambria" panose="02040503050406030204" pitchFamily="18" charset="0"/>
              <a:ea typeface="Cambria" panose="02040503050406030204" pitchFamily="18" charset="0"/>
            </a:endParaRPr>
          </a:p>
          <a:p>
            <a:pPr algn="ctr"/>
            <a:r>
              <a:rPr lang="vi-VN" sz="2200" i="1" dirty="0">
                <a:solidFill>
                  <a:srgbClr val="FF0000"/>
                </a:solidFill>
                <a:latin typeface="Cambria" panose="02040503050406030204" pitchFamily="18" charset="0"/>
                <a:ea typeface="Cambria" panose="02040503050406030204" pitchFamily="18" charset="0"/>
              </a:rPr>
              <a:t>Phân bố ra sao?</a:t>
            </a:r>
          </a:p>
        </p:txBody>
      </p:sp>
      <p:sp>
        <p:nvSpPr>
          <p:cNvPr id="17" name="Rectangle 16"/>
          <p:cNvSpPr/>
          <p:nvPr/>
        </p:nvSpPr>
        <p:spPr>
          <a:xfrm>
            <a:off x="4343400" y="1824097"/>
            <a:ext cx="4437062" cy="2062103"/>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c</a:t>
            </a:r>
            <a:r>
              <a:rPr lang="vi-VN" dirty="0">
                <a:latin typeface="Cambria" panose="02040503050406030204" pitchFamily="18" charset="0"/>
                <a:ea typeface="Cambria" panose="02040503050406030204" pitchFamily="18" charset="0"/>
              </a:rPr>
              <a:t>ác đai áp thấp: xích đạo, ôn đới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đai</a:t>
            </a:r>
            <a:r>
              <a:rPr lang="vi-VN" dirty="0">
                <a:latin typeface="Cambria" panose="02040503050406030204" pitchFamily="18" charset="0"/>
                <a:ea typeface="Cambria" panose="02040503050406030204" pitchFamily="18" charset="0"/>
              </a:rPr>
              <a:t> áp cao: cực, chí tuyến</a:t>
            </a:r>
            <a:r>
              <a:rPr lang="en-US" dirty="0">
                <a:latin typeface="Cambria" panose="02040503050406030204" pitchFamily="18" charset="0"/>
                <a:ea typeface="Cambria" panose="02040503050406030204" pitchFamily="18" charset="0"/>
              </a:rPr>
              <a:t>.</a:t>
            </a:r>
          </a:p>
          <a:p>
            <a:pPr algn="just"/>
            <a:r>
              <a:rPr lang="en-US" dirty="0">
                <a:latin typeface="Cambria" pitchFamily="18" charset="0"/>
              </a:rPr>
              <a:t>- </a:t>
            </a:r>
            <a:r>
              <a:rPr lang="vi-VN" dirty="0">
                <a:latin typeface="Cambria" pitchFamily="18" charset="0"/>
              </a:rPr>
              <a:t>Các đai khí áp thấp nằm ở khoảng vĩ độ 0</a:t>
            </a:r>
            <a:r>
              <a:rPr lang="vi-VN" baseline="30000" dirty="0">
                <a:latin typeface="Cambria" pitchFamily="18" charset="0"/>
              </a:rPr>
              <a:t>0</a:t>
            </a:r>
            <a:r>
              <a:rPr lang="vi-VN" dirty="0">
                <a:latin typeface="Cambria" pitchFamily="18" charset="0"/>
              </a:rPr>
              <a:t> và 60</a:t>
            </a:r>
            <a:r>
              <a:rPr lang="vi-VN" baseline="30000" dirty="0">
                <a:latin typeface="Cambria" pitchFamily="18" charset="0"/>
              </a:rPr>
              <a:t>0</a:t>
            </a:r>
            <a:r>
              <a:rPr lang="vi-VN" dirty="0">
                <a:latin typeface="Cambria" pitchFamily="18" charset="0"/>
              </a:rPr>
              <a:t> B và N. </a:t>
            </a:r>
          </a:p>
          <a:p>
            <a:pPr algn="just"/>
            <a:r>
              <a:rPr lang="en-US" dirty="0">
                <a:latin typeface="Cambria" pitchFamily="18" charset="0"/>
              </a:rPr>
              <a:t>-</a:t>
            </a:r>
            <a:r>
              <a:rPr lang="vi-VN" dirty="0">
                <a:latin typeface="Cambria" pitchFamily="18" charset="0"/>
              </a:rPr>
              <a:t> Các đai khí áp cao nằm ở khoảng vĩ độ 30</a:t>
            </a:r>
            <a:r>
              <a:rPr lang="vi-VN" baseline="30000" dirty="0">
                <a:latin typeface="Cambria" pitchFamily="18" charset="0"/>
              </a:rPr>
              <a:t>0</a:t>
            </a:r>
            <a:r>
              <a:rPr lang="vi-VN" dirty="0">
                <a:latin typeface="Cambria" pitchFamily="18" charset="0"/>
              </a:rPr>
              <a:t>B và N và 90</a:t>
            </a:r>
            <a:r>
              <a:rPr lang="vi-VN" baseline="30000" dirty="0">
                <a:latin typeface="Cambria" pitchFamily="18" charset="0"/>
              </a:rPr>
              <a:t>0</a:t>
            </a:r>
            <a:r>
              <a:rPr lang="vi-VN" dirty="0">
                <a:latin typeface="Cambria" pitchFamily="18" charset="0"/>
              </a:rPr>
              <a:t> B và N.</a:t>
            </a:r>
          </a:p>
          <a:p>
            <a:pPr algn="just"/>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281651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600277"/>
          </a:xfrm>
          <a:prstGeom prst="wedgeRoundRectCallout">
            <a:avLst>
              <a:gd name="adj1" fmla="val 48824"/>
              <a:gd name="adj2" fmla="val 9360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266226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Không khí tuy nhẹ nhưng vẫn có trọng lượng, tạo ra một sức ép lớn lên bề mặt Trái Đất.</a:t>
            </a:r>
          </a:p>
          <a:p>
            <a:pPr algn="just"/>
            <a:r>
              <a:rPr lang="vi-VN" sz="2400" dirty="0">
                <a:latin typeface="Cambria" panose="02040503050406030204" pitchFamily="18" charset="0"/>
                <a:ea typeface="Cambria" panose="02040503050406030204" pitchFamily="18" charset="0"/>
              </a:rPr>
              <a:t>- Dụng cụ đo khí áp là khí áp kế.</a:t>
            </a:r>
          </a:p>
          <a:p>
            <a:pPr algn="just"/>
            <a:r>
              <a:rPr lang="vi-VN" sz="2400" dirty="0">
                <a:latin typeface="Cambria" panose="02040503050406030204" pitchFamily="18" charset="0"/>
                <a:ea typeface="Cambria" panose="02040503050406030204" pitchFamily="18" charset="0"/>
              </a:rPr>
              <a:t>- Đơn vị đo khí áp là mmHg hoặc mb.</a:t>
            </a:r>
          </a:p>
          <a:p>
            <a:pPr algn="just"/>
            <a:r>
              <a:rPr lang="vi-VN" sz="2400" dirty="0">
                <a:latin typeface="Cambria" panose="02040503050406030204" pitchFamily="18" charset="0"/>
                <a:ea typeface="Cambria" panose="02040503050406030204" pitchFamily="18" charset="0"/>
              </a:rPr>
              <a:t>- Trên Trái Đất, các đai khí áp thấp và khí áp cao phân bố xem kẽ nhau từ xích đạo về cực.</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4272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12.5,</a:t>
            </a:r>
            <a:r>
              <a:rPr lang="vi-VN"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gió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là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rên Trái Đất có các </a:t>
            </a:r>
            <a:r>
              <a:rPr lang="en-US" sz="2200" i="1" dirty="0" err="1">
                <a:solidFill>
                  <a:srgbClr val="FF0000"/>
                </a:solidFill>
                <a:latin typeface="Cambria" panose="02040503050406030204" pitchFamily="18" charset="0"/>
                <a:ea typeface="Cambria" panose="02040503050406030204" pitchFamily="18" charset="0"/>
              </a:rPr>
              <a:t>loại</a:t>
            </a:r>
            <a:r>
              <a:rPr lang="en-US" sz="2200" i="1" dirty="0">
                <a:solidFill>
                  <a:srgbClr val="FF0000"/>
                </a:solidFill>
                <a:latin typeface="Cambria" panose="02040503050406030204" pitchFamily="18" charset="0"/>
                <a:ea typeface="Cambria" panose="02040503050406030204" pitchFamily="18" charset="0"/>
              </a:rPr>
              <a:t> </a:t>
            </a:r>
          </a:p>
          <a:p>
            <a:pPr algn="ctr"/>
            <a:r>
              <a:rPr lang="en-US" sz="2200" i="1" dirty="0" err="1">
                <a:solidFill>
                  <a:srgbClr val="FF0000"/>
                </a:solidFill>
                <a:latin typeface="Cambria" panose="02040503050406030204" pitchFamily="18" charset="0"/>
                <a:ea typeface="Cambria" panose="02040503050406030204" pitchFamily="18" charset="0"/>
              </a:rPr>
              <a:t>gió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chính</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nào?</a:t>
            </a:r>
            <a:endParaRPr lang="en-US"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76400"/>
            <a:ext cx="4437062"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Gió là sự chuyển động của không khí từ các khu khí áp cao về các khu khí áp thấp.</a:t>
            </a:r>
            <a:endParaRPr lang="en-US" sz="2000" dirty="0">
              <a:latin typeface="Cambria" panose="02040503050406030204" pitchFamily="18" charset="0"/>
              <a:ea typeface="Cambria" panose="02040503050406030204" pitchFamily="18" charset="0"/>
            </a:endParaRPr>
          </a:p>
          <a:p>
            <a:pPr algn="just"/>
            <a:r>
              <a:rPr lang="en-US" sz="2000" dirty="0">
                <a:latin typeface="Cambria" pitchFamily="18" charset="0"/>
              </a:rPr>
              <a:t>-</a:t>
            </a:r>
            <a:r>
              <a:rPr lang="vi-VN" sz="2000" dirty="0">
                <a:latin typeface="Cambria" pitchFamily="18" charset="0"/>
              </a:rPr>
              <a:t> Gió Mậu dịch, gió Tây ôn đới</a:t>
            </a:r>
            <a:r>
              <a:rPr lang="en-US" sz="2000" dirty="0">
                <a:latin typeface="Cambria" pitchFamily="18" charset="0"/>
              </a:rPr>
              <a:t> </a:t>
            </a:r>
            <a:r>
              <a:rPr lang="en-US" sz="2000" dirty="0" err="1">
                <a:latin typeface="Cambria" pitchFamily="18" charset="0"/>
              </a:rPr>
              <a:t>và</a:t>
            </a:r>
            <a:r>
              <a:rPr lang="vi-VN" sz="2000" dirty="0">
                <a:latin typeface="Cambria" pitchFamily="18" charset="0"/>
              </a:rPr>
              <a:t> gió Đông cực là 3 loại gió chính trên Trái Đất</a:t>
            </a:r>
            <a:r>
              <a:rPr lang="en-US" sz="2000" dirty="0">
                <a:latin typeface="Cambria"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19029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2" name="AutoShape 3"/>
          <p:cNvSpPr>
            <a:spLocks noChangeArrowheads="1"/>
          </p:cNvSpPr>
          <p:nvPr/>
        </p:nvSpPr>
        <p:spPr bwMode="auto">
          <a:xfrm>
            <a:off x="64008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3048000"/>
            <a:ext cx="239813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1, 2, 3, 4:</a:t>
            </a:r>
          </a:p>
          <a:p>
            <a:pPr algn="just"/>
            <a:r>
              <a:rPr lang="en-US" sz="1900"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Mậu dịch</a:t>
            </a:r>
            <a:r>
              <a:rPr lang="en-US" sz="1900" i="1" dirty="0">
                <a:solidFill>
                  <a:srgbClr val="002060"/>
                </a:solidFill>
                <a:latin typeface="Cambria" panose="02040503050406030204" pitchFamily="18" charset="0"/>
                <a:ea typeface="Cambria" panose="02040503050406030204" pitchFamily="18" charset="0"/>
              </a:rPr>
              <a:t>.</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a:solidFill>
                  <a:srgbClr val="002060"/>
                </a:solidFill>
                <a:latin typeface="Cambria" panose="02040503050406030204" pitchFamily="18" charset="0"/>
                <a:ea typeface="Cambria" panose="02040503050406030204" pitchFamily="18" charset="0"/>
              </a:rPr>
              <a:t>Tây</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ôn</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đới</a:t>
            </a:r>
            <a:r>
              <a:rPr lang="en-US" sz="1900" i="1" dirty="0">
                <a:solidFill>
                  <a:srgbClr val="002060"/>
                </a:solidFill>
                <a:latin typeface="Cambria" panose="02040503050406030204" pitchFamily="18" charset="0"/>
                <a:ea typeface="Cambria" panose="02040503050406030204" pitchFamily="18" charset="0"/>
              </a:rPr>
              <a:t>.</a:t>
            </a: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00800" y="3016002"/>
            <a:ext cx="2438400" cy="3308598"/>
          </a:xfrm>
          <a:prstGeom prst="rect">
            <a:avLst/>
          </a:prstGeom>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5, 6, 7, 8:</a:t>
            </a:r>
          </a:p>
          <a:p>
            <a:pPr algn="just"/>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a:solidFill>
                  <a:srgbClr val="002060"/>
                </a:solidFill>
                <a:latin typeface="Cambria" panose="02040503050406030204" pitchFamily="18" charset="0"/>
                <a:ea typeface="Cambria" panose="02040503050406030204" pitchFamily="18" charset="0"/>
              </a:rPr>
              <a:t>Đông</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cực</a:t>
            </a:r>
            <a:r>
              <a:rPr lang="en-US" sz="1900" i="1" dirty="0">
                <a:solidFill>
                  <a:srgbClr val="002060"/>
                </a:solidFill>
                <a:latin typeface="Cambria" panose="02040503050406030204" pitchFamily="18" charset="0"/>
                <a:ea typeface="Cambria" panose="02040503050406030204" pitchFamily="18" charset="0"/>
              </a:rPr>
              <a:t>.</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Vì sao hướng thổi của các loại gió lại bị lệch so với hướng ban đầu?</a:t>
            </a:r>
            <a:endParaRPr lang="en-US" sz="1900" i="1" dirty="0">
              <a:solidFill>
                <a:srgbClr val="002060"/>
              </a:solidFill>
              <a:latin typeface="Cambria" panose="02040503050406030204" pitchFamily="18" charset="0"/>
              <a:ea typeface="Cambria" panose="02040503050406030204" pitchFamily="18" charset="0"/>
            </a:endParaRP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49" name="Picture 48"/>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12335"/>
            <a:ext cx="2874739" cy="2840865"/>
          </a:xfrm>
          <a:prstGeom prst="rect">
            <a:avLst/>
          </a:prstGeom>
          <a:noFill/>
          <a:ln>
            <a:solidFill>
              <a:srgbClr val="00FF00"/>
            </a:solidFill>
          </a:ln>
        </p:spPr>
      </p:pic>
    </p:spTree>
    <p:extLst>
      <p:ext uri="{BB962C8B-B14F-4D97-AF65-F5344CB8AC3E}">
        <p14:creationId xmlns:p14="http://schemas.microsoft.com/office/powerpoint/2010/main" val="105677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0705674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00700770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80906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2115" y="3152656"/>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VỎ KHÍ. KHỐI KHÍ.</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KHÍ ÁP VÀ GIÓ TRÊN TRÁI ĐẤT</a:t>
            </a:r>
          </a:p>
        </p:txBody>
      </p:sp>
      <p:sp>
        <p:nvSpPr>
          <p:cNvPr id="11" name="Title 1"/>
          <p:cNvSpPr txBox="1">
            <a:spLocks/>
          </p:cNvSpPr>
          <p:nvPr/>
        </p:nvSpPr>
        <p:spPr>
          <a:xfrm>
            <a:off x="952500" y="2005513"/>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12:</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612858" y="5437454"/>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
        <p:nvSpPr>
          <p:cNvPr id="3" name="TextBox 2">
            <a:extLst>
              <a:ext uri="{FF2B5EF4-FFF2-40B4-BE49-F238E27FC236}">
                <a16:creationId xmlns:a16="http://schemas.microsoft.com/office/drawing/2014/main" id="{ABB1F74D-3BD7-55EE-FC6F-F5A5197F3B18}"/>
              </a:ext>
            </a:extLst>
          </p:cNvPr>
          <p:cNvSpPr txBox="1"/>
          <p:nvPr/>
        </p:nvSpPr>
        <p:spPr>
          <a:xfrm>
            <a:off x="32814" y="1041003"/>
            <a:ext cx="4305046"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THCS </a:t>
            </a:r>
            <a:r>
              <a:rPr lang="en-US" sz="2400" dirty="0" err="1">
                <a:solidFill>
                  <a:srgbClr val="FF0000"/>
                </a:solidFill>
                <a:latin typeface="Times New Roman" panose="02020603050405020304" pitchFamily="18" charset="0"/>
                <a:cs typeface="Times New Roman" panose="02020603050405020304" pitchFamily="18" charset="0"/>
              </a:rPr>
              <a:t>Bùi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0913EB5-E613-6408-9E31-A2DB3EF8BCD7}"/>
              </a:ext>
            </a:extLst>
          </p:cNvPr>
          <p:cNvSpPr txBox="1"/>
          <p:nvPr/>
        </p:nvSpPr>
        <p:spPr>
          <a:xfrm>
            <a:off x="2821950" y="4606042"/>
            <a:ext cx="4610100" cy="523220"/>
          </a:xfrm>
          <a:prstGeom prst="rect">
            <a:avLst/>
          </a:prstGeom>
          <a:noFill/>
        </p:spPr>
        <p:txBody>
          <a:bodyPr wrap="square" rtlCol="0">
            <a:spAutoFit/>
          </a:bodyPr>
          <a:lstStyle/>
          <a:p>
            <a:pPr algn="ctr"/>
            <a:r>
              <a:rPr lang="en-US" sz="2800" dirty="0">
                <a:solidFill>
                  <a:srgbClr val="FFFF00"/>
                </a:solidFill>
                <a:latin typeface="Times New Roman" panose="02020603050405020304" pitchFamily="18" charset="0"/>
                <a:cs typeface="Times New Roman" panose="02020603050405020304" pitchFamily="18" charset="0"/>
              </a:rPr>
              <a:t>GV: </a:t>
            </a:r>
            <a:r>
              <a:rPr lang="en-US" sz="2800" dirty="0" err="1">
                <a:solidFill>
                  <a:srgbClr val="FFFF00"/>
                </a:solidFill>
                <a:latin typeface="Times New Roman" panose="02020603050405020304" pitchFamily="18" charset="0"/>
                <a:cs typeface="Times New Roman" panose="02020603050405020304" pitchFamily="18" charset="0"/>
              </a:rPr>
              <a:t>Hoàng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Thị</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Xim</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819400"/>
          </a:xfrm>
          <a:prstGeom prst="wedgeRoundRectCallout">
            <a:avLst>
              <a:gd name="adj1" fmla="val 47497"/>
              <a:gd name="adj2" fmla="val 821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03159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Gió là sự chuyển động của không khí từ các khu khí áp cao về các khu khí áp thấp.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Gió Mậu dịch, gió Tây ôn đới, gió Đông cực là 3 loại gió thổi thường xuyên trên Trái Đất. </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Do ảnh hưởng của lực coriolis, hướng của 3 loại gió này hơi lệch về phía bên phải ở bán cầu Bắc và bên trái ở bán cầu Nam.</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92372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30" y="1914669"/>
            <a:ext cx="6486694" cy="395273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057400"/>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057400"/>
          </a:xfrm>
          <a:prstGeom prst="cloudCallout">
            <a:avLst>
              <a:gd name="adj1" fmla="val -17869"/>
              <a:gd name="adj2" fmla="val 75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55427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kiến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thức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đã</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học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tầng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quyển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ảnh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hưởng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nhiều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nhất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đến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sự</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sống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trên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Trái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Đất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Vì</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8" name="Rectangle 27"/>
          <p:cNvSpPr/>
          <p:nvPr/>
        </p:nvSpPr>
        <p:spPr>
          <a:xfrm>
            <a:off x="4554538" y="1887141"/>
            <a:ext cx="4263622"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Tầng đối lưu là </a:t>
            </a:r>
            <a:r>
              <a:rPr lang="en-US" sz="1900" dirty="0" err="1">
                <a:latin typeface="Cambria" panose="02040503050406030204" pitchFamily="18" charset="0"/>
                <a:ea typeface="Cambria" panose="02040503050406030204" pitchFamily="18" charset="0"/>
              </a:rPr>
              <a:t>tầng</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ảnh hưởng nhiều nhất đến sự sống trên Trái Đất</a:t>
            </a:r>
            <a:r>
              <a:rPr lang="en-US" sz="1900" dirty="0">
                <a:latin typeface="Cambria" panose="02040503050406030204" pitchFamily="18" charset="0"/>
                <a:ea typeface="Cambria" panose="02040503050406030204" pitchFamily="18" charset="0"/>
              </a:rPr>
              <a:t> do </a:t>
            </a:r>
            <a:r>
              <a:rPr lang="vi-VN" sz="1900" dirty="0">
                <a:latin typeface="Cambria" panose="02040503050406030204" pitchFamily="18" charset="0"/>
                <a:ea typeface="Cambria" panose="02040503050406030204" pitchFamily="18" charset="0"/>
              </a:rPr>
              <a:t>tầng </a:t>
            </a:r>
            <a:r>
              <a:rPr lang="en-US" sz="1900" dirty="0" err="1">
                <a:latin typeface="Cambria" panose="02040503050406030204" pitchFamily="18" charset="0"/>
                <a:ea typeface="Cambria" panose="02040503050406030204" pitchFamily="18" charset="0"/>
              </a:rPr>
              <a:t>này</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nằm gần mặt đất, luôn có sự chuyển động của không khí theo chiều thẳng đứng và là nơi sinh ra các hiện tượng: mây, mưa, sấm, chớp…</a:t>
            </a: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931306"/>
            <a:ext cx="2576195" cy="2698093"/>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12.5,</a:t>
            </a:r>
            <a:r>
              <a:rPr lang="vi-VN"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x</a:t>
            </a:r>
            <a:r>
              <a:rPr lang="vi-VN" sz="2000" i="1" dirty="0">
                <a:solidFill>
                  <a:srgbClr val="FF0000"/>
                </a:solidFill>
                <a:latin typeface="Cambria" panose="02040503050406030204" pitchFamily="18" charset="0"/>
                <a:ea typeface="Cambria" panose="02040503050406030204" pitchFamily="18" charset="0"/>
              </a:rPr>
              <a:t>ác định được tên và hướng thổi của loại gió thường xuyên thổi vào nước ta.</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5029200" y="2000071"/>
            <a:ext cx="3217862" cy="1200329"/>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ió Mậu dịch thổi vào nước ta theo hướng đông bắc.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noFill/>
          </a:ln>
        </p:spPr>
      </p:pic>
      <p:pic>
        <p:nvPicPr>
          <p:cNvPr id="3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3930" y="4612666"/>
            <a:ext cx="145960" cy="26413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61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4. KHÍ HẬU VÀ BIẾN ĐỔI KHÍ HẬU</a:t>
            </a:r>
          </a:p>
          <a:p>
            <a:r>
              <a:rPr lang="vi-VN" sz="2400" b="1" dirty="0">
                <a:solidFill>
                  <a:srgbClr val="FF0000"/>
                </a:solidFill>
                <a:effectLst>
                  <a:outerShdw blurRad="38100" dist="38100" dir="2700000" algn="tl">
                    <a:srgbClr val="000000">
                      <a:alpha val="43137"/>
                    </a:srgbClr>
                  </a:outerShdw>
                </a:effectLst>
                <a:latin typeface="Cambria" pitchFamily="18" charset="0"/>
              </a:rPr>
              <a:t>BÀI 12. LỚP VỎ KHÍ. KHỐI KHÍ.</a:t>
            </a:r>
          </a:p>
          <a:p>
            <a:r>
              <a:rPr lang="vi-VN" sz="2400" b="1" dirty="0">
                <a:solidFill>
                  <a:srgbClr val="FF0000"/>
                </a:solidFill>
                <a:effectLst>
                  <a:outerShdw blurRad="38100" dist="38100" dir="2700000" algn="tl">
                    <a:srgbClr val="000000">
                      <a:alpha val="43137"/>
                    </a:srgbClr>
                  </a:outerShdw>
                </a:effectLst>
                <a:latin typeface="Cambria" pitchFamily="18" charset="0"/>
              </a:rPr>
              <a:t>KHÍ ÁP VÀ GIÓ TRÊN TRÁI ĐẤT</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CÁC TẦNG KHÍ QUYỂN VÀ THÀNH PHẦN KHÔNG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KHỐI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KHÍ ÁP VÀ GIÓ TRÊN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12.1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tên</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các tầng của khí quyển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êu đặc điểm tầng đối lưu</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10653"/>
            <a:ext cx="4474760" cy="2169825"/>
          </a:xfrm>
          <a:prstGeom prst="rect">
            <a:avLst/>
          </a:prstGeom>
        </p:spPr>
        <p:txBody>
          <a:bodyPr wrap="square">
            <a:spAutoFit/>
          </a:bodyPr>
          <a:lstStyle/>
          <a:p>
            <a:pPr algn="just"/>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Các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tầng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của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khí</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quyển</a:t>
            </a:r>
            <a:r>
              <a:rPr lang="en-US" sz="1600" dirty="0">
                <a:latin typeface="Cambria" panose="02040503050406030204" pitchFamily="18" charset="0"/>
                <a:ea typeface="Cambria" panose="02040503050406030204" pitchFamily="18" charset="0"/>
              </a:rPr>
              <a:t>: </a:t>
            </a:r>
            <a:r>
              <a:rPr lang="vi-VN" sz="1600" dirty="0">
                <a:latin typeface="Cambria" panose="02040503050406030204" pitchFamily="18" charset="0"/>
                <a:ea typeface="Cambria" panose="02040503050406030204" pitchFamily="18" charset="0"/>
              </a:rPr>
              <a:t>tầng đối lưu, tầng bình lưu và các tầng cao của khí quyển.</a:t>
            </a:r>
            <a:endParaRPr lang="en-US" sz="1600" dirty="0">
              <a:latin typeface="Cambria" panose="02040503050406030204" pitchFamily="18" charset="0"/>
              <a:ea typeface="Cambria" panose="02040503050406030204" pitchFamily="18" charset="0"/>
            </a:endParaRPr>
          </a:p>
          <a:p>
            <a:pPr algn="just"/>
            <a:r>
              <a:rPr lang="vi-VN" sz="1600" dirty="0">
                <a:latin typeface="Cambria" panose="02040503050406030204" pitchFamily="18" charset="0"/>
                <a:ea typeface="Cambria" panose="02040503050406030204" pitchFamily="18" charset="0"/>
              </a:rPr>
              <a:t>- 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12.1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bài</a:t>
            </a:r>
            <a:r>
              <a:rPr lang="en-US" sz="2300" i="1" dirty="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n</a:t>
            </a:r>
            <a:r>
              <a:rPr lang="vi-VN" sz="2300" i="1" dirty="0">
                <a:solidFill>
                  <a:srgbClr val="FF0000"/>
                </a:solidFill>
                <a:latin typeface="Cambria" panose="02040503050406030204" pitchFamily="18" charset="0"/>
                <a:ea typeface="Cambria" panose="02040503050406030204" pitchFamily="18" charset="0"/>
              </a:rPr>
              <a:t>êu đặc điểm tầng </a:t>
            </a:r>
            <a:r>
              <a:rPr lang="en-US" sz="2300" i="1" dirty="0" err="1">
                <a:solidFill>
                  <a:srgbClr val="FF0000"/>
                </a:solidFill>
                <a:latin typeface="Cambria" panose="02040503050406030204" pitchFamily="18" charset="0"/>
                <a:ea typeface="Cambria" panose="02040503050406030204" pitchFamily="18" charset="0"/>
              </a:rPr>
              <a:t>bình</a:t>
            </a:r>
            <a:r>
              <a:rPr lang="vi-VN" sz="2300" i="1" dirty="0">
                <a:solidFill>
                  <a:srgbClr val="FF0000"/>
                </a:solidFill>
                <a:latin typeface="Cambria" panose="02040503050406030204" pitchFamily="18" charset="0"/>
                <a:ea typeface="Cambria" panose="02040503050406030204" pitchFamily="18" charset="0"/>
              </a:rPr>
              <a:t> lưu</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97784"/>
            <a:ext cx="4474760" cy="1631216"/>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379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276600"/>
          </a:xfrm>
          <a:prstGeom prst="wedgeRoundRectCallout">
            <a:avLst>
              <a:gd name="adj1" fmla="val 47686"/>
              <a:gd name="adj2" fmla="val 62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49326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r>
              <a:rPr lang="vi-VN" sz="22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12.2,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tỉ</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lệ</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thành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phần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của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không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khí</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828800"/>
            <a:ext cx="4474760" cy="138499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Trong không khí có các thành phần chủ yếu sau: khí Nitơ (chiếm 78%), khí Ôxi (chiếm 21%), còn lại là hơi nước và các khí khác (chiếm 1%).</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32" name="Picture 3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8228"/>
          <a:stretch/>
        </p:blipFill>
        <p:spPr bwMode="auto">
          <a:xfrm>
            <a:off x="2743200" y="3718012"/>
            <a:ext cx="3505200" cy="2835188"/>
          </a:xfrm>
          <a:prstGeom prst="rect">
            <a:avLst/>
          </a:prstGeom>
          <a:noFill/>
          <a:ln>
            <a:solidFill>
              <a:srgbClr val="00FF00"/>
            </a:solidFill>
          </a:ln>
        </p:spPr>
      </p:pic>
    </p:spTree>
    <p:extLst>
      <p:ext uri="{BB962C8B-B14F-4D97-AF65-F5344CB8AC3E}">
        <p14:creationId xmlns:p14="http://schemas.microsoft.com/office/powerpoint/2010/main" val="70379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12.3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nêu</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vai trò của khí oxi, hơi nước và khí cacbonic.</a:t>
            </a:r>
          </a:p>
        </p:txBody>
      </p:sp>
      <p:sp>
        <p:nvSpPr>
          <p:cNvPr id="17" name="Rectangle 16"/>
          <p:cNvSpPr/>
          <p:nvPr/>
        </p:nvSpPr>
        <p:spPr>
          <a:xfrm>
            <a:off x="4343400" y="1689318"/>
            <a:ext cx="4437062"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oxi là chất cần thiết cho sự cháy và hô hấp của động vật.</a:t>
            </a:r>
          </a:p>
          <a:p>
            <a:pPr algn="just"/>
            <a:r>
              <a:rPr lang="vi-VN" sz="1700" dirty="0">
                <a:latin typeface="Cambria" panose="02040503050406030204" pitchFamily="18" charset="0"/>
                <a:ea typeface="Cambria" panose="02040503050406030204" pitchFamily="18" charset="0"/>
              </a:rPr>
              <a:t>- Lượng hơi nước là nguồn gốc sinh ra các hiện tượng khí tượng như mây, mưa…</a:t>
            </a:r>
          </a:p>
          <a:p>
            <a:pPr algn="just"/>
            <a:r>
              <a:rPr lang="vi-VN" sz="1700" dirty="0">
                <a:latin typeface="Cambria" panose="02040503050406030204" pitchFamily="18" charset="0"/>
                <a:ea typeface="Cambria" panose="02040503050406030204" pitchFamily="18" charset="0"/>
              </a:rPr>
              <a:t>- Khí cacbonic kết hợp với nước, ánh sáng và năng lượng Mặt Trời để cây xanh quang hợp tạo nên chất hữu cơ và khí oxi.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1519" t="40356"/>
          <a:stretch/>
        </p:blipFill>
        <p:spPr bwMode="auto">
          <a:xfrm>
            <a:off x="3200400" y="3692282"/>
            <a:ext cx="2590800" cy="2941580"/>
          </a:xfrm>
          <a:prstGeom prst="rect">
            <a:avLst/>
          </a:prstGeom>
          <a:noFill/>
          <a:ln>
            <a:solidFill>
              <a:srgbClr val="00FF00"/>
            </a:solidFill>
          </a:ln>
        </p:spPr>
      </p:pic>
    </p:spTree>
    <p:extLst>
      <p:ext uri="{BB962C8B-B14F-4D97-AF65-F5344CB8AC3E}">
        <p14:creationId xmlns:p14="http://schemas.microsoft.com/office/powerpoint/2010/main" val="8891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Trong không khí có các thành phần chủ yếu sau: khí Nitơ (chiếm 78%), khí Ôxi (chiếm 21%), còn lại là hơi nước và các khí khác (chiếm 1%).</a:t>
            </a:r>
            <a:endParaRPr lang="en-US" sz="22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Vai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trò</a:t>
            </a:r>
            <a:r>
              <a:rPr lang="en-US" sz="2300" dirty="0">
                <a:latin typeface="Cambria" panose="02040503050406030204" pitchFamily="18" charset="0"/>
                <a:ea typeface="Cambria" panose="02040503050406030204" pitchFamily="18" charset="0"/>
              </a:rPr>
              <a:t>:</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Khí oxi là chất cần thiết cho sự cháy và hô hấp của động vật.</a:t>
            </a:r>
          </a:p>
          <a:p>
            <a:pPr algn="just"/>
            <a:r>
              <a:rPr lang="en-US" sz="2300" dirty="0">
                <a:latin typeface="Cambria" panose="02040503050406030204" pitchFamily="18" charset="0"/>
                <a:ea typeface="Cambria" panose="02040503050406030204" pitchFamily="18" charset="0"/>
              </a:rPr>
              <a:t>+</a:t>
            </a:r>
            <a:r>
              <a:rPr lang="vi-VN" sz="2300" dirty="0">
                <a:latin typeface="Cambria" panose="02040503050406030204" pitchFamily="18" charset="0"/>
                <a:ea typeface="Cambria" panose="02040503050406030204" pitchFamily="18" charset="0"/>
              </a:rPr>
              <a:t> Lượng hơi nước là nguồn gốc sinh ra các hiện tượng khí tượng như mây, mưa…</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747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2016</Words>
  <Application>Microsoft Office PowerPoint</Application>
  <PresentationFormat>On-screen Show (4:3)</PresentationFormat>
  <Paragraphs>189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Times New Roman</vt:lpstr>
      <vt:lpstr>Verdana</vt:lpstr>
      <vt:lpstr>Office Theme</vt:lpstr>
      <vt:lpstr>PowerPoint Presentation</vt:lpstr>
      <vt:lpstr>LỚP VỎ KHÍ. KHỐI KHÍ. KHÍ ÁP VÀ GIÓ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Phạm Thành Trung</cp:lastModifiedBy>
  <cp:revision>97</cp:revision>
  <dcterms:created xsi:type="dcterms:W3CDTF">2016-02-15T14:28:12Z</dcterms:created>
  <dcterms:modified xsi:type="dcterms:W3CDTF">2023-03-17T02:12:27Z</dcterms:modified>
</cp:coreProperties>
</file>