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m4a" ContentType="audio/mp4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15"/>
  </p:notesMasterIdLst>
  <p:sldIdLst>
    <p:sldId id="256" r:id="rId2"/>
    <p:sldId id="326" r:id="rId3"/>
    <p:sldId id="299" r:id="rId4"/>
    <p:sldId id="348" r:id="rId5"/>
    <p:sldId id="303" r:id="rId6"/>
    <p:sldId id="349" r:id="rId7"/>
    <p:sldId id="353" r:id="rId8"/>
    <p:sldId id="354" r:id="rId9"/>
    <p:sldId id="356" r:id="rId10"/>
    <p:sldId id="350" r:id="rId11"/>
    <p:sldId id="351" r:id="rId12"/>
    <p:sldId id="297" r:id="rId13"/>
    <p:sldId id="355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huY" initials="N" lastIdx="1" clrIdx="0">
    <p:extLst>
      <p:ext uri="{19B8F6BF-5375-455C-9EA6-DF929625EA0E}">
        <p15:presenceInfo xmlns:p15="http://schemas.microsoft.com/office/powerpoint/2012/main" userId="Nhu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76EA36"/>
    <a:srgbClr val="FF9999"/>
    <a:srgbClr val="FFCCFF"/>
    <a:srgbClr val="73F62A"/>
    <a:srgbClr val="FFB7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>
      <p:cViewPr varScale="1">
        <p:scale>
          <a:sx n="98" d="100"/>
          <a:sy n="98" d="100"/>
        </p:scale>
        <p:origin x="600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3A4F8-C080-47DB-A62A-A3A8B08C0C89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9D5DF-2126-48CB-BFF0-722D1F637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530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3279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9892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7247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630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2296418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337956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A983C3B-3404-4294-A7EF-C949A7C32E8B}" type="datetimeFigureOut">
              <a:rPr lang="en-US" smtClean="0"/>
              <a:t>11/04/2023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5458F4-1285-44C3-9531-FD7C24D715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13" Type="http://schemas.openxmlformats.org/officeDocument/2006/relationships/image" Target="../media/image9.png"/><Relationship Id="rId3" Type="http://schemas.microsoft.com/office/2007/relationships/media" Target="../media/media2.m4a"/><Relationship Id="rId7" Type="http://schemas.openxmlformats.org/officeDocument/2006/relationships/image" Target="../media/image3.gif"/><Relationship Id="rId12" Type="http://schemas.openxmlformats.org/officeDocument/2006/relationships/image" Target="../media/image8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11" Type="http://schemas.openxmlformats.org/officeDocument/2006/relationships/image" Target="../media/image7.wmf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6.gif"/><Relationship Id="rId4" Type="http://schemas.openxmlformats.org/officeDocument/2006/relationships/audio" Target="../media/media2.m4a"/><Relationship Id="rId9" Type="http://schemas.openxmlformats.org/officeDocument/2006/relationships/image" Target="../media/image5.gif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gif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slide" Target="slide5.xml"/><Relationship Id="rId5" Type="http://schemas.openxmlformats.org/officeDocument/2006/relationships/image" Target="../media/image23.gif"/><Relationship Id="rId4" Type="http://schemas.openxmlformats.org/officeDocument/2006/relationships/image" Target="../media/image22.gif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1282" y="1013555"/>
            <a:ext cx="7000219" cy="1482635"/>
          </a:xfrm>
        </p:spPr>
        <p:txBody>
          <a:bodyPr>
            <a:prstTxWarp prst="textCanUp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Welcome to our lesson today</a:t>
            </a:r>
            <a:endParaRPr lang="en-US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226" y="3787868"/>
            <a:ext cx="1828800" cy="1371600"/>
          </a:xfrm>
          <a:prstGeom prst="rect">
            <a:avLst/>
          </a:prstGeom>
        </p:spPr>
      </p:pic>
      <p:sp>
        <p:nvSpPr>
          <p:cNvPr id="7" name="AutoShape 46"/>
          <p:cNvSpPr>
            <a:spLocks noChangeArrowheads="1"/>
          </p:cNvSpPr>
          <p:nvPr/>
        </p:nvSpPr>
        <p:spPr bwMode="auto">
          <a:xfrm>
            <a:off x="7010400" y="1660616"/>
            <a:ext cx="609600" cy="400050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AutoShape 46"/>
          <p:cNvSpPr>
            <a:spLocks noChangeArrowheads="1"/>
          </p:cNvSpPr>
          <p:nvPr/>
        </p:nvSpPr>
        <p:spPr bwMode="auto">
          <a:xfrm>
            <a:off x="3733800" y="4029075"/>
            <a:ext cx="609600" cy="400050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AutoShape 46"/>
          <p:cNvSpPr>
            <a:spLocks noChangeArrowheads="1"/>
          </p:cNvSpPr>
          <p:nvPr/>
        </p:nvSpPr>
        <p:spPr bwMode="auto">
          <a:xfrm>
            <a:off x="684167" y="342900"/>
            <a:ext cx="609600" cy="400050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35196" y="1331595"/>
            <a:ext cx="732149" cy="400034"/>
          </a:xfrm>
          <a:prstGeom prst="star5">
            <a:avLst>
              <a:gd name="adj" fmla="val 25641"/>
              <a:gd name="hf" fmla="val 105146"/>
              <a:gd name="vf" fmla="val 110557"/>
            </a:avLst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1145499" y="85741"/>
            <a:ext cx="732149" cy="400034"/>
          </a:xfrm>
          <a:prstGeom prst="star5">
            <a:avLst>
              <a:gd name="adj" fmla="val 25641"/>
              <a:gd name="hf" fmla="val 105146"/>
              <a:gd name="vf" fmla="val 110557"/>
            </a:avLst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986725" y="3343291"/>
            <a:ext cx="732149" cy="400034"/>
          </a:xfrm>
          <a:prstGeom prst="star5">
            <a:avLst>
              <a:gd name="adj" fmla="val 25641"/>
              <a:gd name="hf" fmla="val 105146"/>
              <a:gd name="vf" fmla="val 110557"/>
            </a:avLst>
          </a:prstGeom>
          <a:gradFill rotWithShape="1">
            <a:gsLst>
              <a:gs pos="0">
                <a:schemeClr val="accent1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16" name="AutoShape 46"/>
          <p:cNvSpPr>
            <a:spLocks noChangeArrowheads="1"/>
          </p:cNvSpPr>
          <p:nvPr/>
        </p:nvSpPr>
        <p:spPr bwMode="auto">
          <a:xfrm>
            <a:off x="2476959" y="3343275"/>
            <a:ext cx="609600" cy="400050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0099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5" name="Picture 6" descr="3d butterfly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2800350"/>
            <a:ext cx="800100" cy="35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3d butterfly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67928"/>
            <a:ext cx="800100" cy="35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3d butterfly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2914650"/>
            <a:ext cx="800100" cy="35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" descr="167"/>
          <p:cNvPicPr>
            <a:picLocks noChangeAspect="1" noChangeArrowheads="1" noCrop="1"/>
          </p:cNvPicPr>
          <p:nvPr/>
        </p:nvPicPr>
        <p:blipFill>
          <a:blip r:embed="rId9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647" y="742949"/>
            <a:ext cx="1524000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5" descr="Entertainment-02-june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738" y="3858221"/>
            <a:ext cx="1584325" cy="114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167"/>
          <p:cNvPicPr>
            <a:picLocks noChangeAspect="1" noChangeArrowheads="1" noCrop="1"/>
          </p:cNvPicPr>
          <p:nvPr/>
        </p:nvPicPr>
        <p:blipFill>
          <a:blip r:embed="rId9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Firewrk8"/>
          <p:cNvPicPr>
            <a:picLocks noChangeAspect="1" noChangeArrowheads="1"/>
          </p:cNvPicPr>
          <p:nvPr/>
        </p:nvPicPr>
        <p:blipFill>
          <a:blip r:embed="rId11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63" y="3479006"/>
            <a:ext cx="1752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Firewrk8"/>
          <p:cNvPicPr>
            <a:picLocks noChangeAspect="1" noChangeArrowheads="1"/>
          </p:cNvPicPr>
          <p:nvPr/>
        </p:nvPicPr>
        <p:blipFill>
          <a:blip r:embed="rId11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527" y="1028700"/>
            <a:ext cx="1752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Firewrk8"/>
          <p:cNvPicPr>
            <a:picLocks noChangeAspect="1" noChangeArrowheads="1"/>
          </p:cNvPicPr>
          <p:nvPr/>
        </p:nvPicPr>
        <p:blipFill>
          <a:blip r:embed="rId11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890063"/>
            <a:ext cx="1752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 descr="Tuan9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676400" y="3086100"/>
            <a:ext cx="33718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1" descr="Tuan9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600000">
            <a:off x="229059" y="4614862"/>
            <a:ext cx="449580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45720" y="4675312"/>
            <a:ext cx="533400" cy="3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198120" y="4789612"/>
            <a:ext cx="533400" cy="3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itle 1"/>
          <p:cNvSpPr txBox="1">
            <a:spLocks/>
          </p:cNvSpPr>
          <p:nvPr/>
        </p:nvSpPr>
        <p:spPr>
          <a:xfrm>
            <a:off x="1343681" y="2346415"/>
            <a:ext cx="7000219" cy="1482635"/>
          </a:xfrm>
          <a:prstGeom prst="rect">
            <a:avLst/>
          </a:prstGeom>
        </p:spPr>
        <p:txBody>
          <a:bodyPr vert="horz" lIns="91440" tIns="45720" rIns="91440" bIns="45720" numCol="1" rtlCol="0" anchor="b">
            <a:prstTxWarp prst="textCanUp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Hộp Văn bản 10"/>
          <p:cNvSpPr txBox="1"/>
          <p:nvPr/>
        </p:nvSpPr>
        <p:spPr>
          <a:xfrm>
            <a:off x="914401" y="2628900"/>
            <a:ext cx="7429498" cy="1077218"/>
          </a:xfrm>
          <a:prstGeom prst="rect">
            <a:avLst/>
          </a:prstGeom>
          <a:noFill/>
          <a:ln w="76200">
            <a:solidFill>
              <a:srgbClr val="0000CC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CHÁNH HƯNG JUNIOR HIGH SCHOOL</a:t>
            </a:r>
          </a:p>
          <a:p>
            <a:r>
              <a:rPr lang="en-US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Teacher: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Linh</a:t>
            </a:r>
            <a:endParaRPr lang="vi-VN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20BaiHatTiengAnhThieuNhiHay-V.A-4038437_hq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09100" y="4386263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1145 -0.1088 C -0.0118 -0.15741 -0.0118 -0.20579 -0.0125 -0.2544 C -0.01302 -0.29306 -0.01406 -0.30417 -0.03732 -0.32338 C -0.03993 -0.32894 -0.046 -0.33264 -0.05138 -0.33287 C -0.09253 -0.3338 -0.13385 -0.33403 -0.175 -0.33449 C -0.23541 -0.33681 -0.29566 -0.3382 -0.35607 -0.33912 C -0.36076 -0.34074 -0.36545 -0.3419 -0.37013 -0.34375 C -0.36979 -0.34167 -0.37066 -0.3375 -0.36909 -0.3375 C -0.36753 -0.3375 -0.36684 -0.34213 -0.36788 -0.34375 C -0.36875 -0.34514 -0.37013 -0.34144 -0.37135 -0.34074 C -0.37552 -0.33866 -0.38003 -0.33774 -0.38437 -0.33588 C -0.42569 -0.33704 -0.45555 -0.34167 -0.49375 -0.34375 C -0.53645 -0.35857 -0.60156 -0.35116 -0.63489 -0.35162 C -0.64809 -0.36389 -0.62916 -0.34699 -0.64201 -0.35649 C -0.64809 -0.36112 -0.65052 -0.36505 -0.65729 -0.36737 C -0.67013 -0.3794 -0.69062 -0.3794 -0.70555 -0.38149 C -0.7342 -0.38102 -0.76267 -0.38079 -0.79132 -0.37987 C -0.80208 -0.3794 -0.81319 -0.37338 -0.82204 -0.36574 C -0.82725 -0.36112 -0.82378 -0.36436 -0.82899 -0.35949 C -0.83107 -0.35764 -0.83611 -0.35649 -0.83611 -0.35625 C -0.84427 -0.34885 -0.85694 -0.34514 -0.86666 -0.34237 C -0.86788 -0.34121 -0.86892 -0.33982 -0.87013 -0.33912 C -0.87239 -0.33774 -0.87725 -0.33588 -0.87725 -0.33565 C -0.88159 -0.3301 -0.88732 -0.32824 -0.89253 -0.32338 C -0.89948 -0.31019 -0.88784 -0.33125 -0.90312 -0.31088 C -0.90833 -0.30394 -0.9125 -0.29514 -0.91493 -0.28588 C -0.91336 -0.26274 -0.91215 -0.23889 -0.90659 -0.21667 C -0.90625 -0.21389 -0.90607 -0.21042 -0.90555 -0.20741 C -0.90503 -0.20417 -0.90312 -0.19792 -0.90312 -0.19769 C -0.90225 -0.18403 -0.90086 -0.17269 -0.89965 -0.15903 C -0.89218 -0.16181 -0.89166 -0.16482 -0.88541 -0.16991 C -0.87968 -0.17871 -0.88489 -0.1713 -0.88316 -0.14329 C -0.88246 -0.13172 -0.8776 -0.11829 -0.87257 -0.1088 C -0.87031 -0.0875 -0.86111 -0.0544 -0.87968 -0.04607 C -0.89218 -0.01922 -0.88055 0.00972 -0.875 0.03564 C -0.87517 0.04305 -0.87152 0.11898 -0.88194 0.12801 C -0.88472 0.14259 -0.88073 0.12801 -0.88663 0.1375 C -0.88888 0.14097 -0.88923 0.14884 -0.89027 0.15301 C -0.89097 0.16319 -0.89201 0.16875 -0.89375 0.17801 C -0.8934 0.20023 -0.89323 0.22314 -0.89253 0.2456 C -0.89149 0.27662 -0.85746 0.26551 -0.84427 0.26597 C -0.84079 0.26759 -0.83715 0.26898 -0.83368 0.2706 C -0.80486 0.26967 -0.78923 0.27476 -0.76666 0.26435 C -0.7651 0.25856 -0.76232 0.25578 -0.76076 0.25023 C -0.76198 0.24027 -0.76458 0.23148 -0.76666 0.22199 C -0.7684 0.21458 -0.76875 0.20648 -0.77378 0.20162 C -0.78055 0.19513 -0.78871 0.1956 -0.796 0.19051 C -0.8085 0.19189 -0.81059 0.19051 -0.81961 0.19699 C -0.82552 0.20879 -0.83333 0.21898 -0.83611 0.23287 C -0.83559 0.24027 -0.83437 0.26689 -0.83142 0.27384 C -0.82725 0.28356 -0.81961 0.28935 -0.8125 0.29421 C -0.80694 0.30416 -0.79774 0.31365 -0.79027 0.32083 C -0.78628 0.32476 -0.78142 0.32801 -0.77847 0.33333 C -0.77725 0.33541 -0.77638 0.33796 -0.775 0.33958 C -0.76875 0.34699 -0.7592 0.35162 -0.75138 0.35532 C -0.75052 0.3537 -0.75017 0.35162 -0.74895 0.35069 C -0.74687 0.34884 -0.74201 0.34745 -0.74201 0.34768 C -0.73819 0.34259 -0.73507 0.33958 -0.7302 0.33634 C -0.72118 0.32384 -0.7177 0.30555 -0.71371 0.28935 C -0.71336 0.28356 -0.71302 0.27801 -0.7125 0.27222 C -0.71198 0.26643 -0.71111 0.26805 -0.70902 0.26273 C -0.70729 0.2581 -0.70868 0.25763 -0.70555 0.25347 C -0.69861 0.24421 -0.6875 0.24213 -0.67847 0.23912 C -0.67257 0.23379 -0.67743 0.2375 -0.66909 0.23449 C -0.66666 0.23356 -0.66198 0.23148 -0.66198 0.23171 C -0.65329 0.22338 -0.65 0.22338 -0.63836 0.22199 C -0.61163 0.21273 -0.58263 0.21435 -0.55607 0.22361 C -0.54965 0.22847 -0.54496 0.23495 -0.53836 0.23912 C -0.5368 0.24236 -0.53559 0.24606 -0.53368 0.24861 C -0.53281 0.24976 -0.53107 0.24884 -0.5302 0.25023 C -0.52847 0.25254 -0.52743 0.25787 -0.52673 0.26111 C -0.52569 0.27986 -0.52309 0.28935 -0.53263 0.30208 C -0.53507 0.31273 -0.5427 0.30763 -0.55017 0.30671 C -0.55694 0.3037 -0.55937 0.29838 -0.56319 0.29097 C -0.5618 0.28356 -0.56059 0.27939 -0.55486 0.27685 C -0.54843 0.2706 -0.54895 0.26921 -0.54323 0.26759 C -0.53923 0.26643 -0.53142 0.26435 -0.53142 0.26435 C -0.51979 0.25416 -0.51996 0.23356 -0.50781 0.22361 C -0.50416 0.21365 -0.50312 0.20625 -0.49722 0.19838 C -0.49409 0.1868 -0.49079 0.17893 -0.48316 0.17176 C -0.475 0.17546 -0.47048 0.16828 -0.46788 0.18125 C -0.46319 0.18078 -0.45833 0.18125 -0.45382 0.17963 C -0.45243 0.17916 -0.45277 0.175 -0.45138 0.175 C -0.45017 0.175 -0.45138 0.17916 -0.45017 0.17963 C -0.446 0.18148 -0.44166 0.18078 -0.43732 0.18125 C -0.43489 0.18217 -0.43263 0.1831 -0.4302 0.18426 C -0.42777 0.18541 -0.42309 0.1875 -0.42309 0.18773 C -0.41927 0.19259 -0.41632 0.19537 -0.41145 0.19838 C -0.40989 0.20162 -0.40816 0.20463 -0.40659 0.20787 C -0.4059 0.20949 -0.40434 0.2125 -0.40434 0.21273 C -0.40208 0.22662 -0.3967 0.23842 -0.38906 0.24861 C -0.38559 0.26226 -0.3743 0.26157 -0.36545 0.26273 C -0.3526 0.27152 -0.37257 0.25856 -0.35017 0.26898 C -0.33854 0.27453 -0.32604 0.27801 -0.31371 0.27986 C -0.27604 0.2787 -0.26892 0.28958 -0.25138 0.25648 C -0.24826 0.24051 -0.22725 0.22893 -0.21614 0.22361 C -0.20937 0.2243 -0.20191 0.22222 -0.196 0.22662 C -0.18368 0.23588 -0.19982 0.22847 -0.18906 0.23287 C -0.17986 0.24097 -0.18524 0.25694 -0.175 0.26111 C -0.16597 0.26921 -0.16423 0.26574 -0.15017 0.26435 C -0.14566 0.26319 -0.14166 0.26157 -0.13732 0.25972 C -0.13645 0.2581 -0.13611 0.25601 -0.13489 0.25463 C -0.1335 0.2537 -0.13125 0.25509 -0.1302 0.25347 C -0.12864 0.25092 -0.12864 0.24722 -0.12777 0.24398 C -0.12725 0.24213 -0.1243 0.24027 -0.12552 0.23912 C -0.1276 0.23796 -0.1302 0.24027 -0.13263 0.24074 C -0.13854 0.24351 -0.14184 0.23888 -0.1467 0.23449 C -0.1427 0.23263 -0.13958 0.23148 -0.13611 0.22824 C -0.14079 0.22199 -0.146 0.22037 -0.15138 0.21574 C -0.15642 0.19652 -0.1375 0.20532 -0.12552 0.20463 C -0.10017 0.20023 -0.075 0.20231 -0.05017 0.20787 C -0.04323 0.21111 -0.03923 0.20486 -0.03263 0.20463 C -0.00434 0.2037 0.02379 0.2037 0.05209 0.20324 C 0.04653 0.18263 0.04775 0.19236 0.03802 0.175 C 0.03195 0.16412 0.02917 0.15694 0.02153 0.14676 C 0.01789 0.14213 0.0165 0.13657 0.01216 0.13287 C 0.01181 0.13125 0.01181 0.12939 0.01094 0.12801 C 0.01007 0.12662 0.00782 0.12685 0.00747 0.125 C 0.00278 0.1 0.00782 0.07338 0.004 0.04814 C 0.00348 0.04444 -0.00312 0.04189 -0.00312 0.04213 " pathEditMode="relative" rAng="0" ptsTypes="fffffffffffffffffffffffffffffffffffffffffffffffffffffffffffffffffffffffffffffffffffffffffffffffffffffffffffffffffffffffA">
                                      <p:cBhvr>
                                        <p:cTn id="30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97" y="956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9271 0.16967 C 0.09236 0.11967 0.09236 0.06967 0.09167 0.01967 C 0.09115 -0.02014 0.0901 -0.03148 0.06684 -0.05139 C 0.06424 -0.05718 0.05816 -0.06088 0.05278 -0.06111 C 0.01163 -0.06204 -0.02969 -0.06227 -0.07083 -0.06273 C -0.13125 -0.06528 -0.19149 -0.06667 -0.25191 -0.06759 C -0.2566 -0.06922 -0.26128 -0.07037 -0.26597 -0.07246 C -0.26562 -0.07014 -0.26649 -0.06597 -0.26493 -0.06597 C -0.26337 -0.06597 -0.26267 -0.0706 -0.26372 -0.07246 C -0.26458 -0.07384 -0.26597 -0.06991 -0.26719 -0.06922 C -0.27135 -0.06713 -0.27587 -0.06621 -0.28021 -0.06435 C -0.32153 -0.06551 -0.35139 -0.07014 -0.38958 -0.07246 C -0.43229 -0.08773 -0.4974 -0.08009 -0.53073 -0.08056 C -0.54392 -0.09306 -0.525 -0.0757 -0.53785 -0.08542 C -0.54392 -0.09028 -0.54635 -0.09422 -0.55312 -0.09676 C -0.56597 -0.10903 -0.58646 -0.10903 -0.60139 -0.11111 C -0.63003 -0.11065 -0.65851 -0.11042 -0.68715 -0.10949 C -0.69792 -0.10903 -0.70903 -0.10278 -0.71788 -0.09491 C -0.72309 -0.09028 -0.71962 -0.09352 -0.72483 -0.08866 C -0.72691 -0.08658 -0.73194 -0.08542 -0.73194 -0.08519 C -0.7401 -0.07755 -0.75278 -0.07384 -0.7625 -0.07084 C -0.76372 -0.06968 -0.76476 -0.06829 -0.76597 -0.06759 C -0.76823 -0.06621 -0.77309 -0.06435 -0.77309 -0.06412 C -0.77743 -0.05834 -0.78316 -0.05648 -0.78837 -0.05139 C -0.79531 -0.03773 -0.78368 -0.05949 -0.79896 -0.03843 C -0.80417 -0.03125 -0.80833 -0.02222 -0.81076 -0.01273 C -0.8092 0.01111 -0.80799 0.03565 -0.80243 0.05856 C -0.80208 0.06134 -0.80191 0.06504 -0.80139 0.06805 C -0.80087 0.07153 -0.79896 0.07778 -0.79896 0.07801 C -0.79809 0.09213 -0.7967 0.10393 -0.79549 0.11782 C -0.78802 0.11504 -0.7875 0.11203 -0.78125 0.10671 C -0.77552 0.09768 -0.78073 0.10532 -0.77899 0.13426 C -0.7783 0.14606 -0.77344 0.15995 -0.7684 0.16967 C -0.76615 0.19166 -0.75694 0.22569 -0.77552 0.23426 C -0.78802 0.26203 -0.77639 0.29166 -0.77083 0.31828 C -0.77101 0.32616 -0.76736 0.4044 -0.77778 0.41366 C -0.78056 0.4287 -0.77656 0.41366 -0.78247 0.42338 C -0.78472 0.42708 -0.78507 0.43518 -0.78611 0.43935 C -0.78681 0.44977 -0.78785 0.45555 -0.78958 0.46504 C -0.78924 0.48796 -0.78906 0.51157 -0.78837 0.53472 C -0.78733 0.56666 -0.7533 0.55532 -0.7401 0.55578 C -0.73663 0.55741 -0.73299 0.55879 -0.72951 0.56041 C -0.70069 0.55949 -0.68507 0.56481 -0.6625 0.55416 C -0.66094 0.54815 -0.65816 0.54537 -0.6566 0.53958 C -0.65781 0.5294 -0.66042 0.52014 -0.6625 0.51041 C -0.66424 0.50278 -0.66458 0.49444 -0.66962 0.48935 C -0.67639 0.48287 -0.68455 0.48333 -0.69184 0.47801 C -0.70434 0.4794 -0.70642 0.47801 -0.71545 0.48472 C -0.72135 0.49676 -0.72917 0.50741 -0.73194 0.52176 C -0.73142 0.5294 -0.73021 0.55671 -0.72726 0.56389 C -0.72309 0.57384 -0.71545 0.57986 -0.70833 0.58495 C -0.70278 0.59514 -0.69358 0.60486 -0.68611 0.61227 C -0.68212 0.61643 -0.67726 0.61967 -0.67431 0.62523 C -0.67309 0.62731 -0.67222 0.62986 -0.67083 0.63148 C -0.66458 0.63912 -0.65503 0.64398 -0.64722 0.64791 C -0.64635 0.64606 -0.64601 0.64398 -0.64479 0.64305 C -0.64271 0.6412 -0.63785 0.63958 -0.63785 0.64004 C -0.63403 0.63472 -0.6309 0.63148 -0.62604 0.62824 C -0.61701 0.61528 -0.61354 0.59653 -0.60955 0.57986 C -0.6092 0.57384 -0.60885 0.56805 -0.60833 0.56227 C -0.60781 0.55625 -0.60694 0.55787 -0.60486 0.55231 C -0.60312 0.54768 -0.60451 0.54722 -0.60139 0.54282 C -0.59444 0.53333 -0.58333 0.53125 -0.57431 0.52801 C -0.5684 0.52268 -0.57326 0.52639 -0.56493 0.52338 C -0.5625 0.52245 -0.55781 0.52014 -0.55781 0.52037 C -0.54913 0.5118 -0.54583 0.5118 -0.5342 0.51041 C -0.50747 0.50092 -0.47847 0.50254 -0.45191 0.51203 C -0.44549 0.51713 -0.4408 0.52384 -0.4342 0.52801 C -0.43264 0.53148 -0.43142 0.53518 -0.42951 0.53796 C -0.42865 0.53912 -0.42691 0.53819 -0.42604 0.53958 C -0.42431 0.5419 -0.42326 0.54745 -0.42257 0.55069 C -0.42153 0.57014 -0.41892 0.57986 -0.42847 0.59305 C -0.4309 0.60393 -0.43854 0.59861 -0.44601 0.59768 C -0.45278 0.59467 -0.45521 0.58912 -0.45903 0.58148 C -0.45764 0.57384 -0.45642 0.56967 -0.45069 0.5669 C -0.44427 0.56041 -0.44479 0.55903 -0.43906 0.55741 C -0.43507 0.55625 -0.42726 0.55416 -0.42726 0.5544 C -0.41562 0.54352 -0.4158 0.52245 -0.40365 0.51203 C -0.4 0.50185 -0.39896 0.49421 -0.39306 0.48611 C -0.38993 0.4743 -0.38663 0.4662 -0.37899 0.45879 C -0.37083 0.4625 -0.36632 0.45509 -0.36372 0.46852 C -0.35903 0.46805 -0.35417 0.46852 -0.34965 0.4669 C -0.34826 0.46643 -0.34861 0.46203 -0.34722 0.46203 C -0.34601 0.46203 -0.34722 0.46643 -0.34601 0.4669 C -0.34184 0.46875 -0.3375 0.46805 -0.33316 0.46852 C -0.33073 0.46944 -0.32847 0.47037 -0.32604 0.47153 C -0.32361 0.47268 -0.31892 0.475 -0.31892 0.47523 C -0.3151 0.48009 -0.31215 0.4831 -0.30729 0.48611 C -0.30573 0.48935 -0.30399 0.49259 -0.30243 0.49583 C -0.30174 0.49745 -0.30017 0.50069 -0.30017 0.50092 C -0.29792 0.51528 -0.29253 0.52731 -0.2849 0.53796 C -0.28142 0.55185 -0.27014 0.55116 -0.26128 0.55231 C -0.24844 0.56157 -0.2684 0.54815 -0.24601 0.55879 C -0.23437 0.56458 -0.22187 0.56805 -0.20955 0.57014 C -0.17187 0.56898 -0.16476 0.58009 -0.14722 0.54606 C -0.1441 0.52963 -0.12309 0.51759 -0.11198 0.51203 C -0.10521 0.51273 -0.09774 0.51065 -0.09184 0.51528 C -0.07951 0.52477 -0.09566 0.51713 -0.0849 0.52176 C -0.07569 0.53009 -0.08108 0.54653 -0.07083 0.55069 C -0.06181 0.55903 -0.06007 0.55555 -0.04601 0.55416 C -0.04149 0.55278 -0.0375 0.55116 -0.03316 0.5493 C -0.03229 0.54768 -0.03194 0.5456 -0.03073 0.54398 C -0.02934 0.54305 -0.02708 0.54444 -0.02604 0.54282 C -0.02448 0.54028 -0.02448 0.53634 -0.02361 0.5331 C -0.02309 0.53125 -0.02014 0.5294 -0.02135 0.52801 C -0.02344 0.52685 -0.02604 0.5294 -0.02847 0.52986 C -0.03437 0.53264 -0.03767 0.52778 -0.04253 0.52338 C -0.03854 0.52153 -0.03542 0.52014 -0.03194 0.5169 C -0.03663 0.51041 -0.04184 0.50879 -0.04722 0.50393 C -0.05226 0.48426 -0.03333 0.49328 -0.02135 0.49259 C 0.00399 0.48796 0.02917 0.49028 0.05399 0.49583 C 0.06094 0.4993 0.06493 0.49282 0.07153 0.49259 C 0.09983 0.49166 0.12795 0.49166 0.15625 0.4912 C 0.15069 0.46991 0.15191 0.47986 0.14219 0.46203 C 0.13611 0.45092 0.13333 0.44352 0.12569 0.43287 C 0.12205 0.42824 0.12066 0.42245 0.11632 0.41875 C 0.11597 0.4169 0.11597 0.41504 0.1151 0.41366 C 0.11424 0.41227 0.11198 0.4125 0.11163 0.41041 C 0.10694 0.38472 0.11198 0.35741 0.10816 0.33125 C 0.10764 0.32754 0.10104 0.325 0.10104 0.32523 " pathEditMode="relative" rAng="0" ptsTypes="fffffffffffffffffffffffffffffffffffffffffffffffffffffffffffffffffffffffffffffffffffffffffffffffffffffffffffffffffffffffA">
                                      <p:cBhvr>
                                        <p:cTn id="32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97" y="986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2812 -0.13101 C -0.02847 -0.17963 -0.02847 -0.22801 -0.02916 -0.27662 C -0.02968 -0.31527 -0.03073 -0.32639 -0.05399 -0.3456 C -0.05659 -0.35115 -0.06267 -0.35486 -0.06805 -0.35509 C -0.1092 -0.35601 -0.15052 -0.35625 -0.19166 -0.35671 C -0.25208 -0.35902 -0.31232 -0.36041 -0.37274 -0.36134 C -0.37743 -0.36296 -0.38211 -0.36412 -0.3868 -0.36597 C -0.38645 -0.36389 -0.38732 -0.35972 -0.38576 -0.35972 C -0.3842 -0.35972 -0.3835 -0.36435 -0.38455 -0.36597 C -0.38541 -0.36736 -0.3868 -0.36365 -0.38802 -0.36296 C -0.39218 -0.36088 -0.3967 -0.35995 -0.40104 -0.3581 C -0.44236 -0.35926 -0.47222 -0.36389 -0.51041 -0.36597 C -0.55312 -0.38078 -0.61823 -0.37338 -0.65156 -0.37384 C -0.66475 -0.38611 -0.64583 -0.36921 -0.65868 -0.3787 C -0.66475 -0.38333 -0.66718 -0.38726 -0.67395 -0.38958 C -0.6868 -0.40162 -0.70729 -0.40162 -0.72222 -0.4037 C -0.75086 -0.40324 -0.77934 -0.40301 -0.80798 -0.40208 C -0.81875 -0.40162 -0.82986 -0.3956 -0.83871 -0.38796 C -0.84392 -0.38333 -0.84045 -0.38657 -0.84566 -0.38171 C -0.84774 -0.37986 -0.85277 -0.3787 -0.85277 -0.37847 C -0.86093 -0.37106 -0.87361 -0.36736 -0.88333 -0.36458 C -0.88455 -0.36342 -0.88559 -0.36203 -0.8868 -0.36134 C -0.88906 -0.35995 -0.89392 -0.3581 -0.89392 -0.35787 C -0.89826 -0.35231 -0.90399 -0.35046 -0.9092 -0.3456 C -0.91614 -0.3324 -0.90451 -0.35347 -0.91979 -0.3331 C -0.925 -0.32615 -0.92916 -0.31736 -0.93159 -0.3081 C -0.93003 -0.28495 -0.92882 -0.26111 -0.92326 -0.23889 C -0.92291 -0.23588 -0.92274 -0.23264 -0.92222 -0.22963 C -0.9217 -0.22639 -0.91979 -0.22014 -0.91979 -0.2199 C -0.91892 -0.20625 -0.91753 -0.1949 -0.91632 -0.18125 C -0.90885 -0.18402 -0.90833 -0.18703 -0.90208 -0.19213 C -0.89635 -0.20092 -0.90156 -0.19351 -0.89982 -0.16551 C -0.89913 -0.15393 -0.89427 -0.14051 -0.88923 -0.13101 C -0.88698 -0.10972 -0.87777 -0.07662 -0.89635 -0.06828 C -0.90885 -0.04143 -0.89722 -0.0125 -0.89166 0.01343 C -0.89184 0.02084 -0.88819 0.09676 -0.89861 0.10579 C -0.90139 0.12037 -0.89739 0.10579 -0.9033 0.11528 C -0.90555 0.11875 -0.9059 0.12662 -0.90694 0.13079 C -0.90764 0.14098 -0.90868 0.14653 -0.91041 0.15579 C -0.91007 0.17801 -0.90989 0.20093 -0.9092 0.22338 C -0.90816 0.2544 -0.87413 0.24329 -0.86093 0.24375 C -0.85746 0.24537 -0.85382 0.24676 -0.85034 0.24838 C -0.82152 0.24746 -0.8059 0.25255 -0.78333 0.24213 C -0.78177 0.23635 -0.77899 0.23357 -0.77743 0.22801 C -0.77864 0.21806 -0.78125 0.20926 -0.78333 0.19977 C -0.78507 0.19236 -0.78541 0.18426 -0.79045 0.1794 C -0.79722 0.17292 -0.80538 0.17338 -0.81267 0.16829 C -0.82517 0.16968 -0.82725 0.16829 -0.83628 0.17477 C -0.84218 0.18658 -0.85 0.19676 -0.85277 0.21065 C -0.85225 0.21806 -0.85104 0.24468 -0.84809 0.25162 C -0.84392 0.26135 -0.83628 0.26713 -0.82916 0.27199 C -0.82361 0.28195 -0.81441 0.29144 -0.80694 0.29861 C -0.80295 0.30255 -0.79809 0.30579 -0.79514 0.31111 C -0.79392 0.3132 -0.79305 0.31574 -0.79166 0.31736 C -0.78541 0.32477 -0.77586 0.3294 -0.76805 0.33311 C -0.76718 0.33149 -0.76684 0.3294 -0.76562 0.32848 C -0.76354 0.32662 -0.75868 0.32524 -0.75868 0.32547 C -0.75486 0.32037 -0.75173 0.31736 -0.74687 0.31412 C -0.73784 0.30162 -0.73437 0.28334 -0.73038 0.26713 C -0.73003 0.26135 -0.72968 0.25579 -0.72916 0.25 C -0.72864 0.24422 -0.72777 0.24584 -0.72569 0.24051 C -0.72395 0.23588 -0.72534 0.23542 -0.72222 0.23125 C -0.71527 0.22199 -0.70416 0.21991 -0.69514 0.2169 C -0.68923 0.21158 -0.69409 0.21528 -0.68576 0.21227 C -0.68333 0.21135 -0.67864 0.20926 -0.67864 0.20949 C -0.66996 0.20116 -0.66666 0.20116 -0.65503 0.19977 C -0.6283 0.19051 -0.5993 0.19213 -0.57274 0.20139 C -0.56632 0.20625 -0.56163 0.21274 -0.55503 0.2169 C -0.55347 0.22014 -0.55225 0.22385 -0.55034 0.22639 C -0.54948 0.22755 -0.54774 0.22662 -0.54687 0.22801 C -0.54514 0.23033 -0.54409 0.23565 -0.5434 0.23889 C -0.54236 0.25764 -0.53975 0.26713 -0.5493 0.27986 C -0.55173 0.29051 -0.55937 0.28542 -0.56684 0.28449 C -0.57361 0.28149 -0.57604 0.27616 -0.57986 0.26875 C -0.57847 0.26135 -0.57725 0.25718 -0.57152 0.25463 C -0.5651 0.24838 -0.56562 0.24699 -0.55989 0.24537 C -0.5559 0.24422 -0.54809 0.24213 -0.54809 0.24213 C -0.53645 0.23195 -0.53663 0.21135 -0.52448 0.20139 C -0.52083 0.19144 -0.51979 0.18403 -0.51389 0.17616 C -0.51076 0.16459 -0.50746 0.15672 -0.49982 0.14954 C -0.49166 0.15324 -0.48715 0.14607 -0.48455 0.15903 C -0.47986 0.15857 -0.475 0.15903 -0.47048 0.15741 C -0.46909 0.15695 -0.46944 0.15278 -0.46805 0.15278 C -0.46684 0.15278 -0.46805 0.15695 -0.46684 0.15741 C -0.46267 0.15926 -0.45833 0.15857 -0.45399 0.15903 C -0.45156 0.15996 -0.4493 0.16088 -0.44687 0.16204 C -0.44444 0.1632 -0.43975 0.16528 -0.43975 0.16551 C -0.43593 0.17037 -0.43298 0.17315 -0.42812 0.17616 C -0.42656 0.1794 -0.42482 0.18241 -0.42326 0.18565 C -0.42257 0.18727 -0.421 0.19028 -0.421 0.19051 C -0.41875 0.2044 -0.41336 0.21621 -0.40573 0.22639 C -0.40225 0.24005 -0.39097 0.23936 -0.38211 0.24051 C -0.36927 0.24931 -0.38923 0.23635 -0.36684 0.24676 C -0.3552 0.25232 -0.3427 0.25579 -0.33038 0.25764 C -0.2927 0.25649 -0.28559 0.26736 -0.26805 0.23426 C -0.26493 0.21829 -0.24392 0.20672 -0.23281 0.20139 C -0.22604 0.20209 -0.21857 0.2 -0.21267 0.2044 C -0.20034 0.21366 -0.21649 0.20625 -0.20573 0.21065 C -0.19652 0.21875 -0.20191 0.23473 -0.19166 0.23889 C -0.18264 0.24699 -0.1809 0.24352 -0.16684 0.24213 C -0.16232 0.24098 -0.15833 0.23936 -0.15399 0.2375 C -0.15312 0.23588 -0.15277 0.2338 -0.15156 0.23241 C -0.15017 0.23149 -0.14791 0.23287 -0.14687 0.23125 C -0.14531 0.22871 -0.14531 0.225 -0.14444 0.22176 C -0.14392 0.21991 -0.14097 0.21806 -0.14218 0.2169 C -0.14427 0.21574 -0.14687 0.21806 -0.1493 0.21852 C -0.1552 0.2213 -0.1585 0.21667 -0.16336 0.21227 C -0.15937 0.21042 -0.15625 0.20926 -0.15277 0.20602 C -0.15746 0.19977 -0.16267 0.19815 -0.16805 0.19352 C -0.17309 0.17431 -0.15416 0.18311 -0.14218 0.18241 C -0.11684 0.17801 -0.09166 0.1801 -0.06684 0.18565 C -0.05989 0.18889 -0.0559 0.18264 -0.0493 0.18241 C -0.021 0.18149 0.00712 0.18149 0.03542 0.18102 C 0.02986 0.16042 0.03108 0.17014 0.02136 0.15278 C 0.01528 0.1419 0.0125 0.13473 0.00486 0.12454 C 0.00122 0.11991 -0.00017 0.11436 -0.00451 0.11065 C -0.00486 0.10903 -0.00486 0.10718 -0.00573 0.10579 C -0.00659 0.1044 -0.00885 0.10463 -0.0092 0.10278 C -0.01389 0.07778 -0.00885 0.05116 -0.01267 0.02593 C -0.01319 0.02223 -0.01979 0.01968 -0.01979 0.01991 " pathEditMode="relative" rAng="0" ptsTypes="fffffffffffffffffffffffffffffffffffffffffffffffffffffffffffffffffffffffffffffffffffffffffffffffffffffffffffffffffffffffA">
                                      <p:cBhvr>
                                        <p:cTn id="34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97" y="956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471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715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71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>
                <p:cTn id="5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314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9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2" y="228600"/>
            <a:ext cx="7543799" cy="127635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vi-VN" sz="4400" b="1" dirty="0">
                <a:solidFill>
                  <a:srgbClr val="FF0000"/>
                </a:solidFill>
              </a:rPr>
              <a:t>Wrap-up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Describe these people in the picture</a:t>
            </a:r>
            <a:endParaRPr lang="en-US" sz="4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43050"/>
            <a:ext cx="11430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28851"/>
            <a:ext cx="3009900" cy="249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209800"/>
            <a:ext cx="2057400" cy="249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27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657351"/>
            <a:ext cx="8001001" cy="1371600"/>
          </a:xfrm>
        </p:spPr>
        <p:txBody>
          <a:bodyPr/>
          <a:lstStyle/>
          <a:p>
            <a:r>
              <a:rPr lang="en-US" sz="3600" dirty="0" smtClean="0"/>
              <a:t>Uncle </a:t>
            </a:r>
            <a:r>
              <a:rPr lang="en-US" sz="3600" dirty="0"/>
              <a:t>Ho said “</a:t>
            </a:r>
            <a:r>
              <a:rPr lang="en-US" sz="3600" dirty="0">
                <a:solidFill>
                  <a:srgbClr val="FF0000"/>
                </a:solidFill>
              </a:rPr>
              <a:t>more friends and fewer </a:t>
            </a:r>
            <a:r>
              <a:rPr lang="en-US" sz="3600" dirty="0" smtClean="0">
                <a:solidFill>
                  <a:srgbClr val="FF0000"/>
                </a:solidFill>
              </a:rPr>
              <a:t>enemies</a:t>
            </a:r>
            <a:r>
              <a:rPr lang="en-US" sz="3600" dirty="0" smtClean="0"/>
              <a:t>”</a:t>
            </a:r>
            <a:endParaRPr lang="en-US" sz="36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514351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70C0"/>
                </a:solidFill>
              </a:rPr>
              <a:t>October, 9</a:t>
            </a:r>
            <a:r>
              <a:rPr lang="en-US" sz="3600" baseline="30000" dirty="0" smtClean="0">
                <a:solidFill>
                  <a:srgbClr val="0070C0"/>
                </a:solidFill>
              </a:rPr>
              <a:t>th</a:t>
            </a:r>
            <a:r>
              <a:rPr lang="en-US" sz="3600" dirty="0" smtClean="0">
                <a:solidFill>
                  <a:srgbClr val="0070C0"/>
                </a:solidFill>
              </a:rPr>
              <a:t>  1945</a:t>
            </a:r>
            <a:endParaRPr lang="en-U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07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5100" y="682163"/>
            <a:ext cx="3733800" cy="857250"/>
          </a:xfr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Homework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828801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/>
              <a:t>Write </a:t>
            </a:r>
            <a:r>
              <a:rPr lang="en-US" sz="4000" dirty="0"/>
              <a:t>a short paragraph to </a:t>
            </a:r>
            <a:r>
              <a:rPr lang="en-US" sz="4000" dirty="0" smtClean="0"/>
              <a:t>describe </a:t>
            </a:r>
            <a:r>
              <a:rPr lang="en-US" sz="4000" dirty="0"/>
              <a:t>your classmate’s </a:t>
            </a:r>
            <a:r>
              <a:rPr lang="en-US" sz="4000" dirty="0" smtClean="0"/>
              <a:t>appearance</a:t>
            </a:r>
            <a:endParaRPr lang="en-US" sz="4000" dirty="0"/>
          </a:p>
        </p:txBody>
      </p:sp>
      <p:pic>
        <p:nvPicPr>
          <p:cNvPr id="6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14350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11233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9100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420812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143000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207" y="22860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24" y="1025583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1" descr="th_b9hsm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007" y="694113"/>
            <a:ext cx="6858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9" descr="livr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706437"/>
            <a:ext cx="4114801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book3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64332">
            <a:off x="7439749" y="3684008"/>
            <a:ext cx="2265502" cy="179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a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2087"/>
            <a:ext cx="14859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Head Shoulders Knees &amp; Toes (Speeding Up)  Nursery Rhyme  Super Simple Song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43600" y="3477837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2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371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8"/>
          <p:cNvPicPr preferRelativeResize="0"/>
          <p:nvPr/>
        </p:nvPicPr>
        <p:blipFill rotWithShape="1">
          <a:blip r:embed="rId3">
            <a:alphaModFix/>
          </a:blip>
          <a:srcRect l="12602" r="12602"/>
          <a:stretch/>
        </p:blipFill>
        <p:spPr>
          <a:xfrm>
            <a:off x="-293915" y="-5754"/>
            <a:ext cx="9437915" cy="532070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209800" y="1885951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Goodbye, see you later.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64494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rizontal Scroll 2"/>
          <p:cNvSpPr/>
          <p:nvPr/>
        </p:nvSpPr>
        <p:spPr>
          <a:xfrm>
            <a:off x="304800" y="1028700"/>
            <a:ext cx="8534400" cy="2514600"/>
          </a:xfrm>
          <a:prstGeom prst="horizontalScroll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152400" y="2286000"/>
            <a:ext cx="8991600" cy="228600"/>
          </a:xfrm>
        </p:spPr>
        <p:txBody>
          <a:bodyPr/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rial Black" pitchFamily="34" charset="0"/>
              </a:rPr>
              <a:t>PLAY A MATCHING GAME</a:t>
            </a:r>
            <a:endParaRPr lang="vi-VN" sz="4400" b="1" dirty="0">
              <a:solidFill>
                <a:schemeClr val="bg1"/>
              </a:solidFill>
            </a:endParaRPr>
          </a:p>
        </p:txBody>
      </p:sp>
      <p:pic>
        <p:nvPicPr>
          <p:cNvPr id="4" name="20BaiHatTiengAnhThieuNhiHay-V.A-4038437_hq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96400" y="4229100"/>
            <a:ext cx="6096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06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2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3962400" y="1790700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_yellow 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69900" y="308024"/>
            <a:ext cx="82296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00CC"/>
                </a:solidFill>
              </a:rPr>
              <a:t>                           Matching </a:t>
            </a:r>
            <a:endParaRPr lang="vi-VN" altLang="en-US" sz="3200" b="1" dirty="0">
              <a:solidFill>
                <a:srgbClr val="0000CC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400" i="1" dirty="0" smtClean="0"/>
              <a:t>Match these words in column A, B with the same or opposite meaning:</a:t>
            </a:r>
            <a:endParaRPr lang="vi-VN" altLang="en-US" sz="2400" i="1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3924300" y="1885949"/>
            <a:ext cx="0" cy="2971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11200" y="4142664"/>
            <a:ext cx="2362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_blond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73100" y="2399589"/>
            <a:ext cx="1219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_thin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85800" y="2954882"/>
            <a:ext cx="1447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_black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685800" y="3522829"/>
            <a:ext cx="1905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_heavy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762000" y="1885950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_tall 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924300" y="4142665"/>
            <a:ext cx="2362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_short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000500" y="2333623"/>
            <a:ext cx="2362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_white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4000500" y="2876549"/>
            <a:ext cx="1447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_light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4000500" y="3497096"/>
            <a:ext cx="1905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_fat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-19762"/>
            <a:ext cx="6477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FF0000"/>
                </a:solidFill>
              </a:rPr>
              <a:t>Warm up : </a:t>
            </a:r>
            <a:r>
              <a:rPr lang="en-US" altLang="en-US" sz="3200" i="1" dirty="0" smtClean="0"/>
              <a:t>let’s play a game </a:t>
            </a:r>
            <a:endParaRPr lang="vi-VN" altLang="en-US" sz="3200" i="1" dirty="0"/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762000" y="1418514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     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A </a:t>
            </a:r>
            <a:endParaRPr lang="vi-V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4038600" y="1398752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FF0000"/>
                </a:solidFill>
              </a:rPr>
              <a:t>     B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 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591300" y="1961008"/>
            <a:ext cx="2349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C000"/>
                </a:solidFill>
              </a:rPr>
              <a:t>o</a:t>
            </a:r>
            <a:r>
              <a:rPr lang="en-US" sz="3200" dirty="0" smtClean="0">
                <a:solidFill>
                  <a:srgbClr val="FFC000"/>
                </a:solidFill>
              </a:rPr>
              <a:t>ld</a:t>
            </a:r>
            <a:r>
              <a:rPr lang="en-US" sz="3200" dirty="0" smtClean="0"/>
              <a:t> </a:t>
            </a:r>
            <a:r>
              <a:rPr lang="en-US" sz="3200" dirty="0">
                <a:solidFill>
                  <a:srgbClr val="FF0000"/>
                </a:solidFill>
              </a:rPr>
              <a:t>#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C000"/>
                </a:solidFill>
              </a:rPr>
              <a:t>new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29400" y="1562098"/>
            <a:ext cx="2349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</a:rPr>
              <a:t>Example: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72200" y="2333623"/>
            <a:ext cx="280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</a:rPr>
              <a:t>  many </a:t>
            </a:r>
            <a:r>
              <a:rPr lang="en-US" sz="2800" dirty="0" smtClean="0">
                <a:solidFill>
                  <a:srgbClr val="FF0000"/>
                </a:solidFill>
              </a:rPr>
              <a:t>=</a:t>
            </a:r>
            <a:r>
              <a:rPr lang="en-US" sz="2800" dirty="0" smtClean="0">
                <a:solidFill>
                  <a:srgbClr val="FFC000"/>
                </a:solidFill>
              </a:rPr>
              <a:t> a lot of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14" grpId="0"/>
      <p:bldP spid="21" grpId="0"/>
      <p:bldP spid="22" grpId="0"/>
      <p:bldP spid="2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6"/>
          <p:cNvSpPr>
            <a:spLocks noChangeArrowheads="1"/>
          </p:cNvSpPr>
          <p:nvPr/>
        </p:nvSpPr>
        <p:spPr bwMode="auto">
          <a:xfrm>
            <a:off x="2667000" y="3513304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yellow 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  <a:r>
              <a:rPr lang="en-US" altLang="en-US" b="1" dirty="0" smtClean="0">
                <a:solidFill>
                  <a:srgbClr val="0066FF"/>
                </a:solidFill>
              </a:rPr>
              <a:t> </a:t>
            </a:r>
            <a:endParaRPr lang="vi-VN" altLang="en-US" b="1" dirty="0">
              <a:solidFill>
                <a:srgbClr val="0066FF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95600" y="208129"/>
            <a:ext cx="2209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FF0000"/>
                </a:solidFill>
              </a:rPr>
              <a:t>Key :</a:t>
            </a:r>
            <a:endParaRPr lang="vi-V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787400" y="3514014"/>
            <a:ext cx="2362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_blond 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=</a:t>
            </a:r>
            <a:endParaRPr lang="vi-VN" altLang="en-US" b="1" dirty="0">
              <a:solidFill>
                <a:srgbClr val="FF0000"/>
              </a:solidFill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49300" y="1770940"/>
            <a:ext cx="18034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_thin  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#</a:t>
            </a:r>
            <a:endParaRPr lang="vi-V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62000" y="2326233"/>
            <a:ext cx="2133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_black  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#</a:t>
            </a:r>
            <a:endParaRPr lang="vi-V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62000" y="2894179"/>
            <a:ext cx="23876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_heavy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 #</a:t>
            </a:r>
            <a:endParaRPr lang="vi-VN" altLang="en-US" sz="32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838200" y="1257300"/>
            <a:ext cx="320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_tall </a:t>
            </a:r>
            <a:r>
              <a:rPr lang="vi-VN" altLang="en-US" b="1" dirty="0" smtClean="0">
                <a:solidFill>
                  <a:srgbClr val="0066FF"/>
                </a:solidFill>
              </a:rPr>
              <a:t> </a:t>
            </a:r>
            <a:endParaRPr lang="vi-VN" altLang="en-US" b="1" dirty="0">
              <a:solidFill>
                <a:srgbClr val="0066FF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057400" y="1257300"/>
            <a:ext cx="2743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FF0000"/>
                </a:solidFill>
              </a:rPr>
              <a:t># 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short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451100" y="2326232"/>
            <a:ext cx="2362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solidFill>
                  <a:srgbClr val="FF0000"/>
                </a:solidFill>
              </a:rPr>
              <a:t> 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white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2552700" y="2867737"/>
            <a:ext cx="14478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solidFill>
                  <a:srgbClr val="FF0000"/>
                </a:solidFill>
              </a:rPr>
              <a:t> </a:t>
            </a:r>
            <a:r>
              <a:rPr lang="en-US" altLang="en-US" sz="3200" b="1" dirty="0" smtClean="0">
                <a:solidFill>
                  <a:srgbClr val="FF0000"/>
                </a:solidFill>
              </a:rPr>
              <a:t> 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light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2133600" y="1770940"/>
            <a:ext cx="19050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en-US" sz="3200" b="1" dirty="0" smtClean="0">
                <a:solidFill>
                  <a:srgbClr val="0066FF"/>
                </a:solidFill>
              </a:rPr>
              <a:t>  fat</a:t>
            </a:r>
            <a:endParaRPr lang="vi-VN" altLang="en-US" sz="3200" b="1" dirty="0">
              <a:solidFill>
                <a:srgbClr val="0066FF"/>
              </a:solidFill>
            </a:endParaRPr>
          </a:p>
          <a:p>
            <a:pPr eaLnBrk="1" hangingPunct="1">
              <a:lnSpc>
                <a:spcPct val="150000"/>
              </a:lnSpc>
            </a:pPr>
            <a:r>
              <a:rPr lang="vi-VN" altLang="en-US" b="1" dirty="0">
                <a:solidFill>
                  <a:srgbClr val="0066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14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Frames PPT 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5" descr="Frames PPT 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144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Tay viÕt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2731">
            <a:off x="5499371" y="586064"/>
            <a:ext cx="1828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iêu đề 1"/>
          <p:cNvSpPr txBox="1">
            <a:spLocks/>
          </p:cNvSpPr>
          <p:nvPr/>
        </p:nvSpPr>
        <p:spPr>
          <a:xfrm>
            <a:off x="1371601" y="171450"/>
            <a:ext cx="5826719" cy="62865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>
                <a:solidFill>
                  <a:schemeClr val="accent5"/>
                </a:solidFill>
              </a:rPr>
              <a:t>			Pronunciation</a:t>
            </a:r>
            <a:endParaRPr lang="vi-VN" b="1" dirty="0">
              <a:solidFill>
                <a:schemeClr val="accent5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9600" y="1028701"/>
            <a:ext cx="2133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66FF"/>
                </a:solidFill>
              </a:rPr>
              <a:t>_</a:t>
            </a:r>
            <a:r>
              <a:rPr lang="en-US" altLang="en-US" sz="2800" b="1" dirty="0">
                <a:solidFill>
                  <a:srgbClr val="0066FF"/>
                </a:solidFill>
              </a:rPr>
              <a:t>black</a:t>
            </a:r>
            <a:r>
              <a:rPr lang="en-US" altLang="en-US" b="1" dirty="0">
                <a:solidFill>
                  <a:srgbClr val="0066FF"/>
                </a:solidFill>
              </a:rPr>
              <a:t> </a:t>
            </a:r>
            <a:r>
              <a:rPr lang="en-US" altLang="en-US" b="1" dirty="0" smtClean="0">
                <a:solidFill>
                  <a:srgbClr val="0066FF"/>
                </a:solidFill>
              </a:rPr>
              <a:t> 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/</a:t>
            </a:r>
            <a:r>
              <a:rPr lang="en-US" altLang="en-US" sz="3200" b="1" i="1" dirty="0" err="1" smtClean="0">
                <a:solidFill>
                  <a:srgbClr val="0066FF"/>
                </a:solidFill>
              </a:rPr>
              <a:t>bl</a:t>
            </a:r>
            <a:r>
              <a:rPr lang="en-US" altLang="en-US" sz="3200" b="1" dirty="0" smtClean="0">
                <a:solidFill>
                  <a:srgbClr val="0066FF"/>
                </a:solidFill>
              </a:rPr>
              <a:t>/</a:t>
            </a: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609600" y="1657350"/>
            <a:ext cx="2819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0066FF"/>
                </a:solidFill>
              </a:rPr>
              <a:t>_</a:t>
            </a:r>
            <a:r>
              <a:rPr lang="en-US" altLang="en-US" sz="2800" b="1" dirty="0" smtClean="0">
                <a:solidFill>
                  <a:srgbClr val="0066FF"/>
                </a:solidFill>
              </a:rPr>
              <a:t>blond /</a:t>
            </a:r>
            <a:r>
              <a:rPr lang="en-US" altLang="en-US" sz="2800" b="1" i="1" dirty="0" err="1" smtClean="0">
                <a:solidFill>
                  <a:srgbClr val="0066FF"/>
                </a:solidFill>
              </a:rPr>
              <a:t>bl</a:t>
            </a:r>
            <a:r>
              <a:rPr lang="en-US" altLang="en-US" sz="2800" b="1" dirty="0" smtClean="0">
                <a:solidFill>
                  <a:srgbClr val="0066FF"/>
                </a:solidFill>
              </a:rPr>
              <a:t>/</a:t>
            </a:r>
            <a:r>
              <a:rPr lang="en-US" altLang="en-US" b="1" dirty="0" smtClean="0">
                <a:solidFill>
                  <a:srgbClr val="0066FF"/>
                </a:solidFill>
              </a:rPr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2686051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</a:t>
            </a:r>
            <a:r>
              <a:rPr lang="en-US" sz="3200" dirty="0" smtClean="0"/>
              <a:t>louse / </a:t>
            </a:r>
            <a:r>
              <a:rPr lang="en-US" sz="3200" dirty="0" err="1" smtClean="0"/>
              <a:t>bl</a:t>
            </a:r>
            <a:r>
              <a:rPr lang="en-US" sz="3200" dirty="0" smtClean="0"/>
              <a:t>/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3212248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</a:t>
            </a:r>
            <a:r>
              <a:rPr lang="en-US" sz="3200" dirty="0" smtClean="0"/>
              <a:t>lade /</a:t>
            </a:r>
            <a:r>
              <a:rPr lang="en-US" sz="3200" dirty="0" err="1" smtClean="0"/>
              <a:t>bl</a:t>
            </a:r>
            <a:r>
              <a:rPr lang="en-US" sz="3200" dirty="0" smtClean="0"/>
              <a:t>/ 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3771900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</a:t>
            </a:r>
            <a:r>
              <a:rPr lang="en-US" sz="3200" dirty="0" smtClean="0"/>
              <a:t>loom /</a:t>
            </a:r>
            <a:r>
              <a:rPr lang="en-US" sz="3200" dirty="0" err="1" smtClean="0"/>
              <a:t>bl</a:t>
            </a:r>
            <a:r>
              <a:rPr lang="en-US" sz="3200" dirty="0" smtClean="0"/>
              <a:t>/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06516895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257300"/>
            <a:ext cx="6553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</a:p>
          <a:p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</a:t>
            </a:r>
            <a:r>
              <a:rPr lang="en-US" sz="4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Pronunciation</a:t>
            </a:r>
            <a:endParaRPr lang="vi-VN" sz="4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ight Arrow 1"/>
          <p:cNvSpPr/>
          <p:nvPr/>
        </p:nvSpPr>
        <p:spPr>
          <a:xfrm>
            <a:off x="609600" y="3257550"/>
            <a:ext cx="1905000" cy="628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10957"/>
            <a:ext cx="6553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lesson: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83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5"/>
          <p:cNvSpPr txBox="1"/>
          <p:nvPr/>
        </p:nvSpPr>
        <p:spPr>
          <a:xfrm>
            <a:off x="8001000" y="11515"/>
            <a:ext cx="1347536" cy="3692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Lesson 1</a:t>
            </a:r>
            <a:endParaRPr/>
          </a:p>
        </p:txBody>
      </p:sp>
      <p:pic>
        <p:nvPicPr>
          <p:cNvPr id="120" name="Google Shape;120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5890" y="648132"/>
            <a:ext cx="4930728" cy="1191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52538" y="1943968"/>
            <a:ext cx="4973033" cy="1033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16072" y="3301386"/>
            <a:ext cx="6567014" cy="797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CD1-TRACK 3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81218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24767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 txBox="1"/>
          <p:nvPr/>
        </p:nvSpPr>
        <p:spPr>
          <a:xfrm>
            <a:off x="8001000" y="11515"/>
            <a:ext cx="1347536" cy="3692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Lesson 1</a:t>
            </a:r>
            <a:endParaRPr/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508180"/>
            <a:ext cx="8981233" cy="4043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0859465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7"/>
          <p:cNvSpPr txBox="1"/>
          <p:nvPr/>
        </p:nvSpPr>
        <p:spPr>
          <a:xfrm>
            <a:off x="8001000" y="11515"/>
            <a:ext cx="1347536" cy="36929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Lesson 1</a:t>
            </a:r>
            <a:endParaRPr/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5082" y="1135856"/>
            <a:ext cx="8869495" cy="2932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105716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3050</TotalTime>
  <Words>197</Words>
  <Application>Microsoft Office PowerPoint</Application>
  <PresentationFormat>On-screen Show (16:9)</PresentationFormat>
  <Paragraphs>74</Paragraphs>
  <Slides>13</Slides>
  <Notes>4</Notes>
  <HiddenSlides>0</HiddenSlides>
  <MMClips>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Century Gothic</vt:lpstr>
      <vt:lpstr>Courier New</vt:lpstr>
      <vt:lpstr>Palatino Linotype</vt:lpstr>
      <vt:lpstr>Tahoma</vt:lpstr>
      <vt:lpstr>Times New Roman</vt:lpstr>
      <vt:lpstr>Executive</vt:lpstr>
      <vt:lpstr>Welcome to our lesson today</vt:lpstr>
      <vt:lpstr>PLAY A MATCHING 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Wrap-up Describe these people in the picture</vt:lpstr>
      <vt:lpstr>PowerPoint Presentation</vt:lpstr>
      <vt:lpstr>Homework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vltmn</dc:creator>
  <cp:lastModifiedBy>CNTT</cp:lastModifiedBy>
  <cp:revision>236</cp:revision>
  <dcterms:created xsi:type="dcterms:W3CDTF">2015-03-16T17:04:21Z</dcterms:created>
  <dcterms:modified xsi:type="dcterms:W3CDTF">2023-04-11T02:54:18Z</dcterms:modified>
</cp:coreProperties>
</file>