
<file path=[Content_Types].xml><?xml version="1.0" encoding="utf-8"?>
<Types xmlns="http://schemas.openxmlformats.org/package/2006/content-types">
  <Default Extension="png" ContentType="image/png"/>
  <Default Extension="jfif" ContentType="image/jpe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Default Extension="gif" ContentType="image/gif"/>
  <Default Extension="crdownload" ContentType="image/jpe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6.xml" ContentType="application/vnd.openxmlformats-officedocument.presentationml.tags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72" r:id="rId2"/>
  </p:sldMasterIdLst>
  <p:notesMasterIdLst>
    <p:notesMasterId r:id="rId40"/>
  </p:notesMasterIdLst>
  <p:sldIdLst>
    <p:sldId id="400" r:id="rId3"/>
    <p:sldId id="401" r:id="rId4"/>
    <p:sldId id="256" r:id="rId5"/>
    <p:sldId id="3330" r:id="rId6"/>
    <p:sldId id="3337" r:id="rId7"/>
    <p:sldId id="3336" r:id="rId8"/>
    <p:sldId id="402" r:id="rId9"/>
    <p:sldId id="3331" r:id="rId10"/>
    <p:sldId id="654" r:id="rId11"/>
    <p:sldId id="327" r:id="rId12"/>
    <p:sldId id="656" r:id="rId13"/>
    <p:sldId id="3333" r:id="rId14"/>
    <p:sldId id="3338" r:id="rId15"/>
    <p:sldId id="3339" r:id="rId16"/>
    <p:sldId id="3345" r:id="rId17"/>
    <p:sldId id="3346" r:id="rId18"/>
    <p:sldId id="3335" r:id="rId19"/>
    <p:sldId id="387" r:id="rId20"/>
    <p:sldId id="437" r:id="rId21"/>
    <p:sldId id="3341" r:id="rId22"/>
    <p:sldId id="333" r:id="rId23"/>
    <p:sldId id="299" r:id="rId24"/>
    <p:sldId id="335" r:id="rId25"/>
    <p:sldId id="3342" r:id="rId26"/>
    <p:sldId id="750" r:id="rId27"/>
    <p:sldId id="470" r:id="rId28"/>
    <p:sldId id="3350" r:id="rId29"/>
    <p:sldId id="3334" r:id="rId30"/>
    <p:sldId id="3305" r:id="rId31"/>
    <p:sldId id="3306" r:id="rId32"/>
    <p:sldId id="3307" r:id="rId33"/>
    <p:sldId id="3310" r:id="rId34"/>
    <p:sldId id="3309" r:id="rId35"/>
    <p:sldId id="3308" r:id="rId36"/>
    <p:sldId id="3347" r:id="rId37"/>
    <p:sldId id="3348" r:id="rId38"/>
    <p:sldId id="3328" r:id="rId39"/>
  </p:sldIdLst>
  <p:sldSz cx="12192000" cy="6858000"/>
  <p:notesSz cx="6858000" cy="9144000"/>
  <p:defaultTextStyle>
    <a:defPPr>
      <a:defRPr lang="x-non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FF"/>
    <a:srgbClr val="0000FF"/>
    <a:srgbClr val="FF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C4B1156A-380E-4F78-BDF5-A606A8083BF9}" styleName="Medium Style 4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975" autoAdjust="0"/>
    <p:restoredTop sz="94651"/>
  </p:normalViewPr>
  <p:slideViewPr>
    <p:cSldViewPr snapToGrid="0" snapToObjects="1">
      <p:cViewPr varScale="1">
        <p:scale>
          <a:sx n="90" d="100"/>
          <a:sy n="90" d="100"/>
        </p:scale>
        <p:origin x="84" y="14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viewProps" Target="viewProp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theme" Target="theme/theme1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B8854D3-E0A1-47A7-A5A4-F4B08D01E78E}" type="datetimeFigureOut">
              <a:rPr lang="en-US" smtClean="0"/>
              <a:t>1/4/2023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408FC5-6562-4300-B141-1133800494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58912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fld id="{B42C94B5-52EB-4249-B298-2E8FB12C4473}" type="slidenum">
              <a:rPr lang="en-US">
                <a:solidFill>
                  <a:prstClr val="black"/>
                </a:solidFill>
                <a:latin typeface="Arial" charset="0"/>
              </a:rPr>
              <a:pPr/>
              <a:t>21</a:t>
            </a:fld>
            <a:endParaRPr lang="en-US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624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  <p:sp>
        <p:nvSpPr>
          <p:cNvPr id="624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/>
              <a:t>Gilgamesh bản sử thi cổ xưa nhất thế giới.</a:t>
            </a:r>
          </a:p>
          <a:p>
            <a:pPr eaLnBrk="1" hangingPunct="1"/>
            <a:r>
              <a:rPr lang="en-US"/>
              <a:t>Các truyện Khai thiên lập địa, Nạn hồng thủy ảnh hưởng tới kinh thánh.</a:t>
            </a:r>
          </a:p>
        </p:txBody>
      </p:sp>
    </p:spTree>
    <p:extLst>
      <p:ext uri="{BB962C8B-B14F-4D97-AF65-F5344CB8AC3E}">
        <p14:creationId xmlns:p14="http://schemas.microsoft.com/office/powerpoint/2010/main" val="17757448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535C4F7A-DD91-4DC9-AE36-F464E24DBCDB}" type="slidenum">
              <a:rPr lang="en-US" sz="1200" smtClean="0">
                <a:latin typeface="Arial" charset="0"/>
              </a:rPr>
              <a:pPr eaLnBrk="1" hangingPunct="1"/>
              <a:t>25</a:t>
            </a:fld>
            <a:endParaRPr lang="en-US" sz="1200">
              <a:latin typeface="Arial" charset="0"/>
            </a:endParaRPr>
          </a:p>
        </p:txBody>
      </p:sp>
      <p:sp>
        <p:nvSpPr>
          <p:cNvPr id="552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  <p:sp>
        <p:nvSpPr>
          <p:cNvPr id="5530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92645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505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4506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892" indent="-285728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2911" indent="-228582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075" indent="-228582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239" indent="-228582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403" indent="-22858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567" indent="-22858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8732" indent="-22858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5896" indent="-22858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4ED56C5-FCE4-4753-A077-FF874D51B02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41841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8E2599-44C4-D643-876A-DCCD126CF9E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x-non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65FBF85-8D17-B449-9364-6A610C840BB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x-non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FAF574E-A9F2-9948-909E-094DA87522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0018BF-1DEF-AF45-856A-D94288752618}" type="datetimeFigureOut">
              <a:rPr lang="x-none" smtClean="0"/>
              <a:t>1/4/2023</a:t>
            </a:fld>
            <a:endParaRPr lang="x-non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9AA14D-2BF8-EF4B-95B1-5B46B7C79B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DD2A47D-3E6F-2543-B23C-A7408A22EA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600755-D1C8-6B46-AEDB-81690690640B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6784386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484C07-046F-044B-AFF6-483F6CC633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x-non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FB0D8DF-4750-E846-9BC7-134BAF616AC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x-non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16A96DB-ACF7-804A-BBFB-91D4C4FF15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0018BF-1DEF-AF45-856A-D94288752618}" type="datetimeFigureOut">
              <a:rPr lang="x-none" smtClean="0"/>
              <a:t>1/4/2023</a:t>
            </a:fld>
            <a:endParaRPr lang="x-non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AF45A9F-2D64-774D-B5D2-47E7B8F92B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0F417E7-F316-D142-9CB8-D22E3B83CE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600755-D1C8-6B46-AEDB-81690690640B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5917421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151CE6A-56C0-AB43-8E92-2AFBED7F963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x-non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2993075-B871-FC4E-A49E-FE858DF3BB7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x-non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6F69CB9-FE3C-9B43-9913-8D7A7B3B53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0018BF-1DEF-AF45-856A-D94288752618}" type="datetimeFigureOut">
              <a:rPr lang="x-none" smtClean="0"/>
              <a:t>1/4/2023</a:t>
            </a:fld>
            <a:endParaRPr lang="x-non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0D4929B-6707-7C47-80A0-7BE9DA1319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8B7D01F-406E-2240-A715-5BDB687D91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600755-D1C8-6B46-AEDB-81690690640B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91466477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09980" y="882376"/>
            <a:ext cx="9966960" cy="2926080"/>
          </a:xfrm>
        </p:spPr>
        <p:txBody>
          <a:bodyPr anchor="b">
            <a:normAutofit/>
          </a:bodyPr>
          <a:lstStyle>
            <a:lvl1pPr algn="ctr">
              <a:lnSpc>
                <a:spcPct val="85000"/>
              </a:lnSpc>
              <a:defRPr sz="7200" b="1" cap="all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09530" y="3869634"/>
            <a:ext cx="8767860" cy="1388165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76149B2C-59E1-470E-A846-996EC5576B3C}" type="datetimeFigureOut">
              <a:rPr lang="en-US" smtClean="0"/>
              <a:t>1/4/2023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AF38D9C1-1E84-41C2-88F2-9AA59B0F4AE2}" type="slidenum">
              <a:rPr lang="en-US" smtClean="0"/>
              <a:t>‹#›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1978660" y="3733800"/>
            <a:ext cx="822960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643941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149B2C-59E1-470E-A846-996EC5576B3C}" type="datetimeFigureOut">
              <a:rPr lang="en-US" smtClean="0"/>
              <a:t>1/4/2023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38D9C1-1E84-41C2-88F2-9AA59B0F4A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095083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6424" y="1173575"/>
            <a:ext cx="9966960" cy="2926080"/>
          </a:xfrm>
        </p:spPr>
        <p:txBody>
          <a:bodyPr anchor="b">
            <a:noAutofit/>
          </a:bodyPr>
          <a:lstStyle>
            <a:lvl1pPr algn="ctr">
              <a:lnSpc>
                <a:spcPct val="85000"/>
              </a:lnSpc>
              <a:defRPr sz="7200" b="0" cap="all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9928" y="4154520"/>
            <a:ext cx="8769096" cy="1363806"/>
          </a:xfrm>
        </p:spPr>
        <p:txBody>
          <a:bodyPr anchor="t">
            <a:normAutofit/>
          </a:bodyPr>
          <a:lstStyle>
            <a:lvl1pPr marL="0" indent="0" algn="ctr">
              <a:buNone/>
              <a:defRPr sz="22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149B2C-59E1-470E-A846-996EC5576B3C}" type="datetimeFigureOut">
              <a:rPr lang="en-US" smtClean="0"/>
              <a:t>1/4/2023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38D9C1-1E84-41C2-88F2-9AA59B0F4AE2}" type="slidenum">
              <a:rPr lang="en-US" smtClean="0"/>
              <a:t>‹#›</a:t>
            </a:fld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>
            <a:off x="1981200" y="4020408"/>
            <a:ext cx="822960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3500897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3000" y="2057399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67612" y="2057400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149B2C-59E1-470E-A846-996EC5576B3C}" type="datetimeFigureOut">
              <a:rPr lang="en-US" smtClean="0"/>
              <a:t>1/4/2023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38D9C1-1E84-41C2-88F2-9AA59B0F4A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31558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01511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3000" y="2721483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69173" y="1999032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69173" y="2719322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149B2C-59E1-470E-A846-996EC5576B3C}" type="datetimeFigureOut">
              <a:rPr lang="en-US" smtClean="0"/>
              <a:t>1/4/2023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38D9C1-1E84-41C2-88F2-9AA59B0F4A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014117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149B2C-59E1-470E-A846-996EC5576B3C}" type="datetimeFigureOut">
              <a:rPr lang="en-US" smtClean="0"/>
              <a:t>1/4/2023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38D9C1-1E84-41C2-88F2-9AA59B0F4A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955213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149B2C-59E1-470E-A846-996EC5576B3C}" type="datetimeFigureOut">
              <a:rPr lang="en-US" smtClean="0"/>
              <a:t>1/4/2023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38D9C1-1E84-41C2-88F2-9AA59B0F4A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591867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52159" y="1097280"/>
            <a:ext cx="5212080" cy="46634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301752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149B2C-59E1-470E-A846-996EC5576B3C}" type="datetimeFigureOut">
              <a:rPr lang="en-US" smtClean="0"/>
              <a:t>1/4/2023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38D9C1-1E84-41C2-88F2-9AA59B0F4A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67763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F36DA8-7BAA-5D42-83CA-84AE827A4F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x-non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60F7A1-EB62-934F-B9A7-CA57B557F3B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x-non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DFB9DFD-C8D3-3C44-B0D5-7BF6616AA3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0018BF-1DEF-AF45-856A-D94288752618}" type="datetimeFigureOut">
              <a:rPr lang="x-none" smtClean="0"/>
              <a:t>1/4/2023</a:t>
            </a:fld>
            <a:endParaRPr lang="x-non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D704E4-185E-3E4F-BEBC-2A76647B99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916325F-0762-694E-AAD1-9A2FD043CC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600755-D1C8-6B46-AEDB-81690690640B}" type="slidenum">
              <a:rPr lang="x-none" smtClean="0"/>
              <a:t>‹#›</a:t>
            </a:fld>
            <a:endParaRPr lang="x-none"/>
          </a:p>
        </p:txBody>
      </p:sp>
      <p:pic>
        <p:nvPicPr>
          <p:cNvPr id="7" name="Content Placeholder 4">
            <a:extLst>
              <a:ext uri="{FF2B5EF4-FFF2-40B4-BE49-F238E27FC236}">
                <a16:creationId xmlns:a16="http://schemas.microsoft.com/office/drawing/2014/main" id="{4C93CA4E-8F35-F040-9D8E-0C430431323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7737" b="773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096567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413248" y="1069847"/>
            <a:ext cx="6099048" cy="4800600"/>
          </a:xfrm>
        </p:spPr>
        <p:txBody>
          <a:bodyPr lIns="274320" tIns="182880" anchor="t">
            <a:normAutofit/>
          </a:bodyPr>
          <a:lstStyle>
            <a:lvl1pPr marL="0" indent="0">
              <a:buNone/>
              <a:defRPr sz="2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288036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149B2C-59E1-470E-A846-996EC5576B3C}" type="datetimeFigureOut">
              <a:rPr lang="en-US" smtClean="0"/>
              <a:t>1/4/2023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38D9C1-1E84-41C2-88F2-9AA59B0F4A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361977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149B2C-59E1-470E-A846-996EC5576B3C}" type="datetimeFigureOut">
              <a:rPr lang="en-US" smtClean="0"/>
              <a:t>1/4/2023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38D9C1-1E84-41C2-88F2-9AA59B0F4A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249437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762000"/>
            <a:ext cx="2324100" cy="54102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762000"/>
            <a:ext cx="7429500" cy="541020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149B2C-59E1-470E-A846-996EC5576B3C}" type="datetimeFigureOut">
              <a:rPr lang="en-US" smtClean="0"/>
              <a:t>1/4/2023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38D9C1-1E84-41C2-88F2-9AA59B0F4A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288020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letely blank">
  <p:cSld name="Completely blank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1"/>
          <p:cNvSpPr txBox="1">
            <a:spLocks noGrp="1"/>
          </p:cNvSpPr>
          <p:nvPr>
            <p:ph type="sldNum" idx="12"/>
          </p:nvPr>
        </p:nvSpPr>
        <p:spPr>
          <a:xfrm>
            <a:off x="11409045" y="6333135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262232671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1_Section header">
    <p:spTree>
      <p:nvGrpSpPr>
        <p:cNvPr id="1" name="Shape 4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2" name="Google Shape;452;p3"/>
          <p:cNvSpPr txBox="1">
            <a:spLocks noGrp="1"/>
          </p:cNvSpPr>
          <p:nvPr>
            <p:ph type="subTitle" idx="1"/>
          </p:nvPr>
        </p:nvSpPr>
        <p:spPr>
          <a:xfrm>
            <a:off x="6568648" y="3421324"/>
            <a:ext cx="4018400" cy="872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4000"/>
            </a:lvl1pPr>
            <a:lvl2pPr lvl="1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4000"/>
            </a:lvl2pPr>
            <a:lvl3pPr lvl="2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4000"/>
            </a:lvl3pPr>
            <a:lvl4pPr lvl="3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4000"/>
            </a:lvl4pPr>
            <a:lvl5pPr lvl="4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4000"/>
            </a:lvl5pPr>
            <a:lvl6pPr lvl="5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4000"/>
            </a:lvl6pPr>
            <a:lvl7pPr lvl="6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4000"/>
            </a:lvl7pPr>
            <a:lvl8pPr lvl="7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4000"/>
            </a:lvl8pPr>
            <a:lvl9pPr lvl="8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4000"/>
            </a:lvl9pPr>
          </a:lstStyle>
          <a:p>
            <a:endParaRPr/>
          </a:p>
        </p:txBody>
      </p:sp>
      <p:sp>
        <p:nvSpPr>
          <p:cNvPr id="453" name="Google Shape;453;p3"/>
          <p:cNvSpPr txBox="1">
            <a:spLocks noGrp="1"/>
          </p:cNvSpPr>
          <p:nvPr>
            <p:ph type="subTitle" idx="2"/>
          </p:nvPr>
        </p:nvSpPr>
        <p:spPr>
          <a:xfrm>
            <a:off x="6236048" y="4466791"/>
            <a:ext cx="4683600" cy="788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2133">
                <a:latin typeface="Montserrat"/>
                <a:ea typeface="Montserrat"/>
                <a:cs typeface="Montserrat"/>
                <a:sym typeface="Montserra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  <p:sp>
        <p:nvSpPr>
          <p:cNvPr id="454" name="Google Shape;454;p3"/>
          <p:cNvSpPr txBox="1">
            <a:spLocks noGrp="1"/>
          </p:cNvSpPr>
          <p:nvPr>
            <p:ph type="title" hasCustomPrompt="1"/>
          </p:nvPr>
        </p:nvSpPr>
        <p:spPr>
          <a:xfrm>
            <a:off x="6927448" y="1519476"/>
            <a:ext cx="3300800" cy="1539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2400"/>
              <a:buNone/>
              <a:defRPr sz="16533"/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2400"/>
              <a:buNone/>
              <a:defRPr sz="16533">
                <a:solidFill>
                  <a:schemeClr val="accent4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2400"/>
              <a:buNone/>
              <a:defRPr sz="16533">
                <a:solidFill>
                  <a:schemeClr val="accent4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2400"/>
              <a:buNone/>
              <a:defRPr sz="16533">
                <a:solidFill>
                  <a:schemeClr val="accent4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2400"/>
              <a:buNone/>
              <a:defRPr sz="16533">
                <a:solidFill>
                  <a:schemeClr val="accent4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2400"/>
              <a:buNone/>
              <a:defRPr sz="16533">
                <a:solidFill>
                  <a:schemeClr val="accent4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2400"/>
              <a:buNone/>
              <a:defRPr sz="16533">
                <a:solidFill>
                  <a:schemeClr val="accent4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2400"/>
              <a:buNone/>
              <a:defRPr sz="16533">
                <a:solidFill>
                  <a:schemeClr val="accent4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2400"/>
              <a:buNone/>
              <a:defRPr sz="16533">
                <a:solidFill>
                  <a:schemeClr val="accent4"/>
                </a:solidFill>
              </a:defRPr>
            </a:lvl9pPr>
          </a:lstStyle>
          <a:p>
            <a:r>
              <a:t>xx%</a:t>
            </a:r>
          </a:p>
        </p:txBody>
      </p:sp>
      <p:grpSp>
        <p:nvGrpSpPr>
          <p:cNvPr id="455" name="Google Shape;455;p3"/>
          <p:cNvGrpSpPr/>
          <p:nvPr/>
        </p:nvGrpSpPr>
        <p:grpSpPr>
          <a:xfrm>
            <a:off x="8706444" y="6369864"/>
            <a:ext cx="199456" cy="180968"/>
            <a:chOff x="7894217" y="3432112"/>
            <a:chExt cx="161913" cy="146905"/>
          </a:xfrm>
        </p:grpSpPr>
        <p:sp>
          <p:nvSpPr>
            <p:cNvPr id="456" name="Google Shape;456;p3"/>
            <p:cNvSpPr/>
            <p:nvPr/>
          </p:nvSpPr>
          <p:spPr>
            <a:xfrm>
              <a:off x="7894217" y="3526023"/>
              <a:ext cx="67974" cy="52995"/>
            </a:xfrm>
            <a:custGeom>
              <a:avLst/>
              <a:gdLst/>
              <a:ahLst/>
              <a:cxnLst/>
              <a:rect l="l" t="t" r="r" b="b"/>
              <a:pathLst>
                <a:path w="2269" h="1769" extrusionOk="0">
                  <a:moveTo>
                    <a:pt x="1135" y="1"/>
                  </a:moveTo>
                  <a:cubicBezTo>
                    <a:pt x="1" y="1"/>
                    <a:pt x="1" y="1769"/>
                    <a:pt x="1135" y="1769"/>
                  </a:cubicBezTo>
                  <a:cubicBezTo>
                    <a:pt x="2269" y="1769"/>
                    <a:pt x="2269" y="1"/>
                    <a:pt x="1135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57" name="Google Shape;457;p3"/>
            <p:cNvSpPr/>
            <p:nvPr/>
          </p:nvSpPr>
          <p:spPr>
            <a:xfrm>
              <a:off x="7947178" y="3432112"/>
              <a:ext cx="66985" cy="51976"/>
            </a:xfrm>
            <a:custGeom>
              <a:avLst/>
              <a:gdLst/>
              <a:ahLst/>
              <a:cxnLst/>
              <a:rect l="l" t="t" r="r" b="b"/>
              <a:pathLst>
                <a:path w="2236" h="1735" extrusionOk="0">
                  <a:moveTo>
                    <a:pt x="1101" y="0"/>
                  </a:moveTo>
                  <a:cubicBezTo>
                    <a:pt x="0" y="0"/>
                    <a:pt x="0" y="1735"/>
                    <a:pt x="1101" y="1735"/>
                  </a:cubicBezTo>
                  <a:cubicBezTo>
                    <a:pt x="2235" y="1735"/>
                    <a:pt x="2235" y="0"/>
                    <a:pt x="110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58" name="Google Shape;458;p3"/>
            <p:cNvSpPr/>
            <p:nvPr/>
          </p:nvSpPr>
          <p:spPr>
            <a:xfrm>
              <a:off x="7989146" y="3526023"/>
              <a:ext cx="66985" cy="52995"/>
            </a:xfrm>
            <a:custGeom>
              <a:avLst/>
              <a:gdLst/>
              <a:ahLst/>
              <a:cxnLst/>
              <a:rect l="l" t="t" r="r" b="b"/>
              <a:pathLst>
                <a:path w="2236" h="1769" extrusionOk="0">
                  <a:moveTo>
                    <a:pt x="1101" y="1"/>
                  </a:moveTo>
                  <a:cubicBezTo>
                    <a:pt x="0" y="1"/>
                    <a:pt x="0" y="1769"/>
                    <a:pt x="1101" y="1769"/>
                  </a:cubicBezTo>
                  <a:cubicBezTo>
                    <a:pt x="2235" y="1769"/>
                    <a:pt x="2235" y="1"/>
                    <a:pt x="1101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459" name="Google Shape;459;p3"/>
          <p:cNvSpPr/>
          <p:nvPr/>
        </p:nvSpPr>
        <p:spPr>
          <a:xfrm rot="10800000">
            <a:off x="6726841" y="6099282"/>
            <a:ext cx="5736881" cy="895855"/>
          </a:xfrm>
          <a:custGeom>
            <a:avLst/>
            <a:gdLst/>
            <a:ahLst/>
            <a:cxnLst/>
            <a:rect l="l" t="t" r="r" b="b"/>
            <a:pathLst>
              <a:path w="97938" h="30032" extrusionOk="0">
                <a:moveTo>
                  <a:pt x="97937" y="0"/>
                </a:moveTo>
                <a:lnTo>
                  <a:pt x="1" y="701"/>
                </a:lnTo>
                <a:cubicBezTo>
                  <a:pt x="1402" y="7005"/>
                  <a:pt x="3503" y="13643"/>
                  <a:pt x="8740" y="17846"/>
                </a:cubicBezTo>
                <a:cubicBezTo>
                  <a:pt x="11108" y="19687"/>
                  <a:pt x="13082" y="20384"/>
                  <a:pt x="14847" y="20384"/>
                </a:cubicBezTo>
                <a:cubicBezTo>
                  <a:pt x="20121" y="20384"/>
                  <a:pt x="23542" y="14168"/>
                  <a:pt x="30089" y="13643"/>
                </a:cubicBezTo>
                <a:cubicBezTo>
                  <a:pt x="30303" y="13627"/>
                  <a:pt x="30514" y="13620"/>
                  <a:pt x="30722" y="13620"/>
                </a:cubicBezTo>
                <a:cubicBezTo>
                  <a:pt x="39643" y="13620"/>
                  <a:pt x="42155" y="28026"/>
                  <a:pt x="50370" y="29722"/>
                </a:cubicBezTo>
                <a:cubicBezTo>
                  <a:pt x="51314" y="29934"/>
                  <a:pt x="52214" y="30032"/>
                  <a:pt x="53074" y="30032"/>
                </a:cubicBezTo>
                <a:cubicBezTo>
                  <a:pt x="62086" y="30032"/>
                  <a:pt x="66783" y="19247"/>
                  <a:pt x="73787" y="15745"/>
                </a:cubicBezTo>
                <a:cubicBezTo>
                  <a:pt x="74795" y="15220"/>
                  <a:pt x="75720" y="15001"/>
                  <a:pt x="76584" y="15001"/>
                </a:cubicBezTo>
                <a:cubicBezTo>
                  <a:pt x="81009" y="15001"/>
                  <a:pt x="83824" y="20764"/>
                  <a:pt x="87891" y="20764"/>
                </a:cubicBezTo>
                <a:cubicBezTo>
                  <a:pt x="89388" y="20764"/>
                  <a:pt x="91055" y="19983"/>
                  <a:pt x="93034" y="17846"/>
                </a:cubicBezTo>
                <a:cubicBezTo>
                  <a:pt x="97570" y="12943"/>
                  <a:pt x="97937" y="6638"/>
                  <a:pt x="97937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460" name="Google Shape;460;p3"/>
          <p:cNvGrpSpPr/>
          <p:nvPr/>
        </p:nvGrpSpPr>
        <p:grpSpPr>
          <a:xfrm>
            <a:off x="182643" y="5212106"/>
            <a:ext cx="406827" cy="530892"/>
            <a:chOff x="1304140" y="978228"/>
            <a:chExt cx="436509" cy="569545"/>
          </a:xfrm>
        </p:grpSpPr>
        <p:sp>
          <p:nvSpPr>
            <p:cNvPr id="461" name="Google Shape;461;p3"/>
            <p:cNvSpPr/>
            <p:nvPr/>
          </p:nvSpPr>
          <p:spPr>
            <a:xfrm>
              <a:off x="1321934" y="978228"/>
              <a:ext cx="418716" cy="433845"/>
            </a:xfrm>
            <a:custGeom>
              <a:avLst/>
              <a:gdLst/>
              <a:ahLst/>
              <a:cxnLst/>
              <a:rect l="l" t="t" r="r" b="b"/>
              <a:pathLst>
                <a:path w="13977" h="14482" extrusionOk="0">
                  <a:moveTo>
                    <a:pt x="12193" y="1"/>
                  </a:moveTo>
                  <a:cubicBezTo>
                    <a:pt x="11019" y="1"/>
                    <a:pt x="8624" y="2538"/>
                    <a:pt x="7306" y="3407"/>
                  </a:cubicBezTo>
                  <a:cubicBezTo>
                    <a:pt x="7155" y="3515"/>
                    <a:pt x="7024" y="3559"/>
                    <a:pt x="6904" y="3559"/>
                  </a:cubicBezTo>
                  <a:cubicBezTo>
                    <a:pt x="6467" y="3559"/>
                    <a:pt x="6173" y="2969"/>
                    <a:pt x="5571" y="2707"/>
                  </a:cubicBezTo>
                  <a:cubicBezTo>
                    <a:pt x="5238" y="2567"/>
                    <a:pt x="4914" y="2426"/>
                    <a:pt x="4624" y="2426"/>
                  </a:cubicBezTo>
                  <a:cubicBezTo>
                    <a:pt x="4362" y="2426"/>
                    <a:pt x="4127" y="2541"/>
                    <a:pt x="3936" y="2873"/>
                  </a:cubicBezTo>
                  <a:cubicBezTo>
                    <a:pt x="3303" y="4041"/>
                    <a:pt x="4037" y="5876"/>
                    <a:pt x="3936" y="7143"/>
                  </a:cubicBezTo>
                  <a:cubicBezTo>
                    <a:pt x="3288" y="6861"/>
                    <a:pt x="2376" y="6317"/>
                    <a:pt x="1586" y="6317"/>
                  </a:cubicBezTo>
                  <a:cubicBezTo>
                    <a:pt x="1442" y="6317"/>
                    <a:pt x="1302" y="6335"/>
                    <a:pt x="1168" y="6376"/>
                  </a:cubicBezTo>
                  <a:cubicBezTo>
                    <a:pt x="0" y="6710"/>
                    <a:pt x="267" y="8344"/>
                    <a:pt x="401" y="9278"/>
                  </a:cubicBezTo>
                  <a:cubicBezTo>
                    <a:pt x="601" y="10946"/>
                    <a:pt x="1235" y="12714"/>
                    <a:pt x="1368" y="14382"/>
                  </a:cubicBezTo>
                  <a:lnTo>
                    <a:pt x="1401" y="14382"/>
                  </a:lnTo>
                  <a:cubicBezTo>
                    <a:pt x="2530" y="14382"/>
                    <a:pt x="3857" y="14480"/>
                    <a:pt x="5122" y="14480"/>
                  </a:cubicBezTo>
                  <a:cubicBezTo>
                    <a:pt x="5502" y="14480"/>
                    <a:pt x="5876" y="14472"/>
                    <a:pt x="6238" y="14448"/>
                  </a:cubicBezTo>
                  <a:cubicBezTo>
                    <a:pt x="7372" y="14415"/>
                    <a:pt x="9207" y="14482"/>
                    <a:pt x="10041" y="13514"/>
                  </a:cubicBezTo>
                  <a:cubicBezTo>
                    <a:pt x="11142" y="12213"/>
                    <a:pt x="8707" y="11580"/>
                    <a:pt x="7939" y="11113"/>
                  </a:cubicBezTo>
                  <a:cubicBezTo>
                    <a:pt x="9340" y="10479"/>
                    <a:pt x="10941" y="10379"/>
                    <a:pt x="12309" y="9512"/>
                  </a:cubicBezTo>
                  <a:cubicBezTo>
                    <a:pt x="13076" y="8978"/>
                    <a:pt x="13977" y="8444"/>
                    <a:pt x="13176" y="7577"/>
                  </a:cubicBezTo>
                  <a:cubicBezTo>
                    <a:pt x="12509" y="6810"/>
                    <a:pt x="11442" y="6309"/>
                    <a:pt x="10575" y="6042"/>
                  </a:cubicBezTo>
                  <a:cubicBezTo>
                    <a:pt x="11375" y="4675"/>
                    <a:pt x="13510" y="772"/>
                    <a:pt x="12543" y="105"/>
                  </a:cubicBezTo>
                  <a:cubicBezTo>
                    <a:pt x="12444" y="34"/>
                    <a:pt x="12327" y="1"/>
                    <a:pt x="1219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62" name="Google Shape;462;p3"/>
            <p:cNvSpPr/>
            <p:nvPr/>
          </p:nvSpPr>
          <p:spPr>
            <a:xfrm>
              <a:off x="1304140" y="1073037"/>
              <a:ext cx="322013" cy="474737"/>
            </a:xfrm>
            <a:custGeom>
              <a:avLst/>
              <a:gdLst/>
              <a:ahLst/>
              <a:cxnLst/>
              <a:rect l="l" t="t" r="r" b="b"/>
              <a:pathLst>
                <a:path w="10749" h="15847" extrusionOk="0">
                  <a:moveTo>
                    <a:pt x="10371" y="1"/>
                  </a:moveTo>
                  <a:cubicBezTo>
                    <a:pt x="10313" y="1"/>
                    <a:pt x="10254" y="23"/>
                    <a:pt x="10201" y="75"/>
                  </a:cubicBezTo>
                  <a:cubicBezTo>
                    <a:pt x="8066" y="2210"/>
                    <a:pt x="5931" y="4412"/>
                    <a:pt x="4264" y="6980"/>
                  </a:cubicBezTo>
                  <a:cubicBezTo>
                    <a:pt x="2529" y="9616"/>
                    <a:pt x="995" y="12484"/>
                    <a:pt x="61" y="15520"/>
                  </a:cubicBezTo>
                  <a:cubicBezTo>
                    <a:pt x="1" y="15719"/>
                    <a:pt x="155" y="15846"/>
                    <a:pt x="310" y="15846"/>
                  </a:cubicBezTo>
                  <a:cubicBezTo>
                    <a:pt x="415" y="15846"/>
                    <a:pt x="521" y="15788"/>
                    <a:pt x="561" y="15653"/>
                  </a:cubicBezTo>
                  <a:cubicBezTo>
                    <a:pt x="1495" y="12684"/>
                    <a:pt x="3029" y="9849"/>
                    <a:pt x="4731" y="7247"/>
                  </a:cubicBezTo>
                  <a:cubicBezTo>
                    <a:pt x="6365" y="4712"/>
                    <a:pt x="8467" y="2544"/>
                    <a:pt x="10568" y="442"/>
                  </a:cubicBezTo>
                  <a:cubicBezTo>
                    <a:pt x="10749" y="261"/>
                    <a:pt x="10570" y="1"/>
                    <a:pt x="1037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63" name="Google Shape;463;p3"/>
            <p:cNvSpPr/>
            <p:nvPr/>
          </p:nvSpPr>
          <p:spPr>
            <a:xfrm>
              <a:off x="1369383" y="1235665"/>
              <a:ext cx="155569" cy="125642"/>
            </a:xfrm>
            <a:custGeom>
              <a:avLst/>
              <a:gdLst/>
              <a:ahLst/>
              <a:cxnLst/>
              <a:rect l="l" t="t" r="r" b="b"/>
              <a:pathLst>
                <a:path w="5193" h="4194" extrusionOk="0">
                  <a:moveTo>
                    <a:pt x="255" y="0"/>
                  </a:moveTo>
                  <a:cubicBezTo>
                    <a:pt x="126" y="0"/>
                    <a:pt x="1" y="84"/>
                    <a:pt x="17" y="250"/>
                  </a:cubicBezTo>
                  <a:cubicBezTo>
                    <a:pt x="84" y="1518"/>
                    <a:pt x="484" y="2752"/>
                    <a:pt x="751" y="3986"/>
                  </a:cubicBezTo>
                  <a:cubicBezTo>
                    <a:pt x="751" y="4086"/>
                    <a:pt x="885" y="4187"/>
                    <a:pt x="985" y="4187"/>
                  </a:cubicBezTo>
                  <a:cubicBezTo>
                    <a:pt x="1217" y="4169"/>
                    <a:pt x="1450" y="4163"/>
                    <a:pt x="1683" y="4163"/>
                  </a:cubicBezTo>
                  <a:cubicBezTo>
                    <a:pt x="2210" y="4163"/>
                    <a:pt x="2739" y="4194"/>
                    <a:pt x="3264" y="4194"/>
                  </a:cubicBezTo>
                  <a:cubicBezTo>
                    <a:pt x="3812" y="4194"/>
                    <a:pt x="4356" y="4160"/>
                    <a:pt x="4888" y="4020"/>
                  </a:cubicBezTo>
                  <a:cubicBezTo>
                    <a:pt x="5193" y="3959"/>
                    <a:pt x="5107" y="3507"/>
                    <a:pt x="4835" y="3507"/>
                  </a:cubicBezTo>
                  <a:cubicBezTo>
                    <a:pt x="4810" y="3507"/>
                    <a:pt x="4783" y="3511"/>
                    <a:pt x="4754" y="3519"/>
                  </a:cubicBezTo>
                  <a:cubicBezTo>
                    <a:pt x="4273" y="3636"/>
                    <a:pt x="3782" y="3667"/>
                    <a:pt x="3288" y="3667"/>
                  </a:cubicBezTo>
                  <a:cubicBezTo>
                    <a:pt x="2738" y="3667"/>
                    <a:pt x="2185" y="3629"/>
                    <a:pt x="1641" y="3629"/>
                  </a:cubicBezTo>
                  <a:cubicBezTo>
                    <a:pt x="1494" y="3629"/>
                    <a:pt x="1348" y="3632"/>
                    <a:pt x="1203" y="3639"/>
                  </a:cubicBezTo>
                  <a:lnTo>
                    <a:pt x="1203" y="3639"/>
                  </a:lnTo>
                  <a:cubicBezTo>
                    <a:pt x="938" y="2513"/>
                    <a:pt x="581" y="1411"/>
                    <a:pt x="518" y="250"/>
                  </a:cubicBezTo>
                  <a:cubicBezTo>
                    <a:pt x="518" y="84"/>
                    <a:pt x="384" y="0"/>
                    <a:pt x="25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64" name="Google Shape;464;p3"/>
            <p:cNvSpPr/>
            <p:nvPr/>
          </p:nvSpPr>
          <p:spPr>
            <a:xfrm>
              <a:off x="1422853" y="1210682"/>
              <a:ext cx="90951" cy="89603"/>
            </a:xfrm>
            <a:custGeom>
              <a:avLst/>
              <a:gdLst/>
              <a:ahLst/>
              <a:cxnLst/>
              <a:rect l="l" t="t" r="r" b="b"/>
              <a:pathLst>
                <a:path w="3036" h="2991" extrusionOk="0">
                  <a:moveTo>
                    <a:pt x="267" y="0"/>
                  </a:moveTo>
                  <a:cubicBezTo>
                    <a:pt x="134" y="0"/>
                    <a:pt x="0" y="84"/>
                    <a:pt x="0" y="250"/>
                  </a:cubicBezTo>
                  <a:cubicBezTo>
                    <a:pt x="0" y="1084"/>
                    <a:pt x="67" y="1885"/>
                    <a:pt x="100" y="2719"/>
                  </a:cubicBezTo>
                  <a:cubicBezTo>
                    <a:pt x="130" y="2868"/>
                    <a:pt x="240" y="2991"/>
                    <a:pt x="383" y="2991"/>
                  </a:cubicBezTo>
                  <a:cubicBezTo>
                    <a:pt x="400" y="2991"/>
                    <a:pt x="417" y="2989"/>
                    <a:pt x="434" y="2986"/>
                  </a:cubicBezTo>
                  <a:cubicBezTo>
                    <a:pt x="1201" y="2686"/>
                    <a:pt x="2002" y="2686"/>
                    <a:pt x="2802" y="2552"/>
                  </a:cubicBezTo>
                  <a:cubicBezTo>
                    <a:pt x="2936" y="2519"/>
                    <a:pt x="3036" y="2352"/>
                    <a:pt x="3003" y="2219"/>
                  </a:cubicBezTo>
                  <a:cubicBezTo>
                    <a:pt x="2936" y="2085"/>
                    <a:pt x="2802" y="2018"/>
                    <a:pt x="2669" y="2018"/>
                  </a:cubicBezTo>
                  <a:cubicBezTo>
                    <a:pt x="1974" y="2163"/>
                    <a:pt x="1280" y="2182"/>
                    <a:pt x="607" y="2359"/>
                  </a:cubicBezTo>
                  <a:lnTo>
                    <a:pt x="607" y="2359"/>
                  </a:lnTo>
                  <a:cubicBezTo>
                    <a:pt x="559" y="1653"/>
                    <a:pt x="534" y="964"/>
                    <a:pt x="534" y="250"/>
                  </a:cubicBezTo>
                  <a:cubicBezTo>
                    <a:pt x="534" y="84"/>
                    <a:pt x="401" y="0"/>
                    <a:pt x="26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65" name="Google Shape;465;p3"/>
            <p:cNvSpPr/>
            <p:nvPr/>
          </p:nvSpPr>
          <p:spPr>
            <a:xfrm>
              <a:off x="1473208" y="1117461"/>
              <a:ext cx="125911" cy="118242"/>
            </a:xfrm>
            <a:custGeom>
              <a:avLst/>
              <a:gdLst/>
              <a:ahLst/>
              <a:cxnLst/>
              <a:rect l="l" t="t" r="r" b="b"/>
              <a:pathLst>
                <a:path w="4203" h="3947" extrusionOk="0">
                  <a:moveTo>
                    <a:pt x="318" y="0"/>
                  </a:moveTo>
                  <a:cubicBezTo>
                    <a:pt x="171" y="0"/>
                    <a:pt x="1" y="128"/>
                    <a:pt x="21" y="327"/>
                  </a:cubicBezTo>
                  <a:cubicBezTo>
                    <a:pt x="221" y="1361"/>
                    <a:pt x="187" y="2428"/>
                    <a:pt x="221" y="3463"/>
                  </a:cubicBezTo>
                  <a:cubicBezTo>
                    <a:pt x="221" y="3563"/>
                    <a:pt x="287" y="3696"/>
                    <a:pt x="421" y="3696"/>
                  </a:cubicBezTo>
                  <a:cubicBezTo>
                    <a:pt x="988" y="3796"/>
                    <a:pt x="1555" y="3863"/>
                    <a:pt x="2155" y="3930"/>
                  </a:cubicBezTo>
                  <a:cubicBezTo>
                    <a:pt x="2331" y="3940"/>
                    <a:pt x="2509" y="3947"/>
                    <a:pt x="2689" y="3947"/>
                  </a:cubicBezTo>
                  <a:cubicBezTo>
                    <a:pt x="3090" y="3947"/>
                    <a:pt x="3498" y="3911"/>
                    <a:pt x="3890" y="3796"/>
                  </a:cubicBezTo>
                  <a:cubicBezTo>
                    <a:pt x="4203" y="3734"/>
                    <a:pt x="4105" y="3290"/>
                    <a:pt x="3816" y="3290"/>
                  </a:cubicBezTo>
                  <a:cubicBezTo>
                    <a:pt x="3797" y="3290"/>
                    <a:pt x="3777" y="3292"/>
                    <a:pt x="3757" y="3296"/>
                  </a:cubicBezTo>
                  <a:cubicBezTo>
                    <a:pt x="3401" y="3385"/>
                    <a:pt x="3045" y="3414"/>
                    <a:pt x="2689" y="3414"/>
                  </a:cubicBezTo>
                  <a:cubicBezTo>
                    <a:pt x="2511" y="3414"/>
                    <a:pt x="2333" y="3407"/>
                    <a:pt x="2155" y="3396"/>
                  </a:cubicBezTo>
                  <a:cubicBezTo>
                    <a:pt x="1684" y="3366"/>
                    <a:pt x="1213" y="3311"/>
                    <a:pt x="742" y="3229"/>
                  </a:cubicBezTo>
                  <a:lnTo>
                    <a:pt x="742" y="3229"/>
                  </a:lnTo>
                  <a:cubicBezTo>
                    <a:pt x="691" y="2207"/>
                    <a:pt x="707" y="1186"/>
                    <a:pt x="521" y="194"/>
                  </a:cubicBezTo>
                  <a:cubicBezTo>
                    <a:pt x="507" y="59"/>
                    <a:pt x="418" y="0"/>
                    <a:pt x="31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66" name="Google Shape;466;p3"/>
            <p:cNvSpPr/>
            <p:nvPr/>
          </p:nvSpPr>
          <p:spPr>
            <a:xfrm>
              <a:off x="1524761" y="1114256"/>
              <a:ext cx="61982" cy="58986"/>
            </a:xfrm>
            <a:custGeom>
              <a:avLst/>
              <a:gdLst/>
              <a:ahLst/>
              <a:cxnLst/>
              <a:rect l="l" t="t" r="r" b="b"/>
              <a:pathLst>
                <a:path w="2069" h="1969" extrusionOk="0">
                  <a:moveTo>
                    <a:pt x="301" y="0"/>
                  </a:moveTo>
                  <a:cubicBezTo>
                    <a:pt x="168" y="34"/>
                    <a:pt x="34" y="134"/>
                    <a:pt x="34" y="267"/>
                  </a:cubicBezTo>
                  <a:cubicBezTo>
                    <a:pt x="34" y="734"/>
                    <a:pt x="1" y="1235"/>
                    <a:pt x="168" y="1702"/>
                  </a:cubicBezTo>
                  <a:cubicBezTo>
                    <a:pt x="201" y="1802"/>
                    <a:pt x="301" y="1902"/>
                    <a:pt x="401" y="1902"/>
                  </a:cubicBezTo>
                  <a:cubicBezTo>
                    <a:pt x="868" y="1902"/>
                    <a:pt x="1335" y="1968"/>
                    <a:pt x="1802" y="1968"/>
                  </a:cubicBezTo>
                  <a:cubicBezTo>
                    <a:pt x="1936" y="1968"/>
                    <a:pt x="2069" y="1868"/>
                    <a:pt x="2069" y="1735"/>
                  </a:cubicBezTo>
                  <a:cubicBezTo>
                    <a:pt x="2069" y="1568"/>
                    <a:pt x="1969" y="1468"/>
                    <a:pt x="1802" y="1468"/>
                  </a:cubicBezTo>
                  <a:cubicBezTo>
                    <a:pt x="1402" y="1468"/>
                    <a:pt x="1002" y="1395"/>
                    <a:pt x="601" y="1374"/>
                  </a:cubicBezTo>
                  <a:lnTo>
                    <a:pt x="601" y="1374"/>
                  </a:lnTo>
                  <a:cubicBezTo>
                    <a:pt x="601" y="1349"/>
                    <a:pt x="601" y="1325"/>
                    <a:pt x="601" y="1301"/>
                  </a:cubicBezTo>
                  <a:cubicBezTo>
                    <a:pt x="601" y="1301"/>
                    <a:pt x="601" y="1301"/>
                    <a:pt x="568" y="1268"/>
                  </a:cubicBezTo>
                  <a:cubicBezTo>
                    <a:pt x="568" y="1268"/>
                    <a:pt x="568" y="1201"/>
                    <a:pt x="568" y="1168"/>
                  </a:cubicBezTo>
                  <a:cubicBezTo>
                    <a:pt x="568" y="1168"/>
                    <a:pt x="568" y="1134"/>
                    <a:pt x="568" y="1101"/>
                  </a:cubicBezTo>
                  <a:cubicBezTo>
                    <a:pt x="568" y="1034"/>
                    <a:pt x="568" y="1001"/>
                    <a:pt x="535" y="934"/>
                  </a:cubicBezTo>
                  <a:cubicBezTo>
                    <a:pt x="535" y="734"/>
                    <a:pt x="568" y="501"/>
                    <a:pt x="568" y="267"/>
                  </a:cubicBezTo>
                  <a:cubicBezTo>
                    <a:pt x="568" y="134"/>
                    <a:pt x="434" y="0"/>
                    <a:pt x="30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67" name="Google Shape;467;p3"/>
            <p:cNvSpPr/>
            <p:nvPr/>
          </p:nvSpPr>
          <p:spPr>
            <a:xfrm>
              <a:off x="1567747" y="1071270"/>
              <a:ext cx="60964" cy="60814"/>
            </a:xfrm>
            <a:custGeom>
              <a:avLst/>
              <a:gdLst/>
              <a:ahLst/>
              <a:cxnLst/>
              <a:rect l="l" t="t" r="r" b="b"/>
              <a:pathLst>
                <a:path w="2035" h="2030" extrusionOk="0">
                  <a:moveTo>
                    <a:pt x="267" y="1"/>
                  </a:moveTo>
                  <a:cubicBezTo>
                    <a:pt x="134" y="1"/>
                    <a:pt x="0" y="101"/>
                    <a:pt x="0" y="268"/>
                  </a:cubicBezTo>
                  <a:lnTo>
                    <a:pt x="0" y="1669"/>
                  </a:lnTo>
                  <a:cubicBezTo>
                    <a:pt x="0" y="1769"/>
                    <a:pt x="100" y="1902"/>
                    <a:pt x="200" y="1902"/>
                  </a:cubicBezTo>
                  <a:cubicBezTo>
                    <a:pt x="585" y="1974"/>
                    <a:pt x="970" y="2029"/>
                    <a:pt x="1342" y="2029"/>
                  </a:cubicBezTo>
                  <a:cubicBezTo>
                    <a:pt x="1486" y="2029"/>
                    <a:pt x="1628" y="2021"/>
                    <a:pt x="1768" y="2002"/>
                  </a:cubicBezTo>
                  <a:cubicBezTo>
                    <a:pt x="1902" y="2002"/>
                    <a:pt x="2035" y="1902"/>
                    <a:pt x="2035" y="1769"/>
                  </a:cubicBezTo>
                  <a:cubicBezTo>
                    <a:pt x="2035" y="1647"/>
                    <a:pt x="1952" y="1498"/>
                    <a:pt x="1810" y="1498"/>
                  </a:cubicBezTo>
                  <a:cubicBezTo>
                    <a:pt x="1797" y="1498"/>
                    <a:pt x="1783" y="1499"/>
                    <a:pt x="1768" y="1502"/>
                  </a:cubicBezTo>
                  <a:lnTo>
                    <a:pt x="1034" y="1502"/>
                  </a:lnTo>
                  <a:cubicBezTo>
                    <a:pt x="968" y="1502"/>
                    <a:pt x="934" y="1502"/>
                    <a:pt x="867" y="1469"/>
                  </a:cubicBezTo>
                  <a:lnTo>
                    <a:pt x="734" y="1469"/>
                  </a:lnTo>
                  <a:cubicBezTo>
                    <a:pt x="667" y="1452"/>
                    <a:pt x="601" y="1444"/>
                    <a:pt x="534" y="1435"/>
                  </a:cubicBezTo>
                  <a:lnTo>
                    <a:pt x="534" y="1435"/>
                  </a:lnTo>
                  <a:lnTo>
                    <a:pt x="534" y="268"/>
                  </a:lnTo>
                  <a:cubicBezTo>
                    <a:pt x="534" y="101"/>
                    <a:pt x="434" y="1"/>
                    <a:pt x="26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68" name="Google Shape;468;p3"/>
            <p:cNvSpPr/>
            <p:nvPr/>
          </p:nvSpPr>
          <p:spPr>
            <a:xfrm>
              <a:off x="1620708" y="1230153"/>
              <a:ext cx="14020" cy="11024"/>
            </a:xfrm>
            <a:custGeom>
              <a:avLst/>
              <a:gdLst/>
              <a:ahLst/>
              <a:cxnLst/>
              <a:rect l="l" t="t" r="r" b="b"/>
              <a:pathLst>
                <a:path w="468" h="368" extrusionOk="0">
                  <a:moveTo>
                    <a:pt x="234" y="1"/>
                  </a:moveTo>
                  <a:cubicBezTo>
                    <a:pt x="0" y="1"/>
                    <a:pt x="0" y="368"/>
                    <a:pt x="234" y="368"/>
                  </a:cubicBezTo>
                  <a:cubicBezTo>
                    <a:pt x="467" y="368"/>
                    <a:pt x="467" y="1"/>
                    <a:pt x="23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69" name="Google Shape;469;p3"/>
            <p:cNvSpPr/>
            <p:nvPr/>
          </p:nvSpPr>
          <p:spPr>
            <a:xfrm>
              <a:off x="1628676" y="1204182"/>
              <a:ext cx="14020" cy="11024"/>
            </a:xfrm>
            <a:custGeom>
              <a:avLst/>
              <a:gdLst/>
              <a:ahLst/>
              <a:cxnLst/>
              <a:rect l="l" t="t" r="r" b="b"/>
              <a:pathLst>
                <a:path w="468" h="368" extrusionOk="0">
                  <a:moveTo>
                    <a:pt x="234" y="0"/>
                  </a:moveTo>
                  <a:cubicBezTo>
                    <a:pt x="1" y="0"/>
                    <a:pt x="1" y="367"/>
                    <a:pt x="234" y="367"/>
                  </a:cubicBezTo>
                  <a:cubicBezTo>
                    <a:pt x="468" y="367"/>
                    <a:pt x="468" y="0"/>
                    <a:pt x="23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70" name="Google Shape;470;p3"/>
            <p:cNvSpPr/>
            <p:nvPr/>
          </p:nvSpPr>
          <p:spPr>
            <a:xfrm>
              <a:off x="1641677" y="1227158"/>
              <a:ext cx="14020" cy="11024"/>
            </a:xfrm>
            <a:custGeom>
              <a:avLst/>
              <a:gdLst/>
              <a:ahLst/>
              <a:cxnLst/>
              <a:rect l="l" t="t" r="r" b="b"/>
              <a:pathLst>
                <a:path w="468" h="368" extrusionOk="0">
                  <a:moveTo>
                    <a:pt x="234" y="1"/>
                  </a:moveTo>
                  <a:cubicBezTo>
                    <a:pt x="1" y="1"/>
                    <a:pt x="1" y="368"/>
                    <a:pt x="234" y="368"/>
                  </a:cubicBezTo>
                  <a:cubicBezTo>
                    <a:pt x="468" y="368"/>
                    <a:pt x="468" y="1"/>
                    <a:pt x="23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71" name="Google Shape;471;p3"/>
            <p:cNvSpPr/>
            <p:nvPr/>
          </p:nvSpPr>
          <p:spPr>
            <a:xfrm>
              <a:off x="1628676" y="1036312"/>
              <a:ext cx="14020" cy="11024"/>
            </a:xfrm>
            <a:custGeom>
              <a:avLst/>
              <a:gdLst/>
              <a:ahLst/>
              <a:cxnLst/>
              <a:rect l="l" t="t" r="r" b="b"/>
              <a:pathLst>
                <a:path w="468" h="368" extrusionOk="0">
                  <a:moveTo>
                    <a:pt x="234" y="0"/>
                  </a:moveTo>
                  <a:cubicBezTo>
                    <a:pt x="1" y="0"/>
                    <a:pt x="1" y="367"/>
                    <a:pt x="234" y="367"/>
                  </a:cubicBezTo>
                  <a:cubicBezTo>
                    <a:pt x="468" y="367"/>
                    <a:pt x="468" y="0"/>
                    <a:pt x="23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72" name="Google Shape;472;p3"/>
            <p:cNvSpPr/>
            <p:nvPr/>
          </p:nvSpPr>
          <p:spPr>
            <a:xfrm>
              <a:off x="1638681" y="1057280"/>
              <a:ext cx="14020" cy="11024"/>
            </a:xfrm>
            <a:custGeom>
              <a:avLst/>
              <a:gdLst/>
              <a:ahLst/>
              <a:cxnLst/>
              <a:rect l="l" t="t" r="r" b="b"/>
              <a:pathLst>
                <a:path w="468" h="368" extrusionOk="0">
                  <a:moveTo>
                    <a:pt x="234" y="1"/>
                  </a:moveTo>
                  <a:cubicBezTo>
                    <a:pt x="1" y="1"/>
                    <a:pt x="1" y="368"/>
                    <a:pt x="234" y="368"/>
                  </a:cubicBezTo>
                  <a:cubicBezTo>
                    <a:pt x="468" y="368"/>
                    <a:pt x="468" y="1"/>
                    <a:pt x="23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73" name="Google Shape;473;p3"/>
            <p:cNvSpPr/>
            <p:nvPr/>
          </p:nvSpPr>
          <p:spPr>
            <a:xfrm>
              <a:off x="1651682" y="1030320"/>
              <a:ext cx="14020" cy="11024"/>
            </a:xfrm>
            <a:custGeom>
              <a:avLst/>
              <a:gdLst/>
              <a:ahLst/>
              <a:cxnLst/>
              <a:rect l="l" t="t" r="r" b="b"/>
              <a:pathLst>
                <a:path w="468" h="368" extrusionOk="0">
                  <a:moveTo>
                    <a:pt x="234" y="0"/>
                  </a:moveTo>
                  <a:cubicBezTo>
                    <a:pt x="0" y="0"/>
                    <a:pt x="0" y="367"/>
                    <a:pt x="234" y="367"/>
                  </a:cubicBezTo>
                  <a:cubicBezTo>
                    <a:pt x="467" y="367"/>
                    <a:pt x="467" y="0"/>
                    <a:pt x="23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74" name="Google Shape;474;p3"/>
            <p:cNvSpPr/>
            <p:nvPr/>
          </p:nvSpPr>
          <p:spPr>
            <a:xfrm>
              <a:off x="1451820" y="1101255"/>
              <a:ext cx="14020" cy="11024"/>
            </a:xfrm>
            <a:custGeom>
              <a:avLst/>
              <a:gdLst/>
              <a:ahLst/>
              <a:cxnLst/>
              <a:rect l="l" t="t" r="r" b="b"/>
              <a:pathLst>
                <a:path w="468" h="368" extrusionOk="0">
                  <a:moveTo>
                    <a:pt x="234" y="1"/>
                  </a:moveTo>
                  <a:cubicBezTo>
                    <a:pt x="1" y="1"/>
                    <a:pt x="1" y="368"/>
                    <a:pt x="234" y="368"/>
                  </a:cubicBezTo>
                  <a:cubicBezTo>
                    <a:pt x="468" y="368"/>
                    <a:pt x="468" y="1"/>
                    <a:pt x="23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75" name="Google Shape;475;p3"/>
            <p:cNvSpPr/>
            <p:nvPr/>
          </p:nvSpPr>
          <p:spPr>
            <a:xfrm>
              <a:off x="1457811" y="1073277"/>
              <a:ext cx="14020" cy="11024"/>
            </a:xfrm>
            <a:custGeom>
              <a:avLst/>
              <a:gdLst/>
              <a:ahLst/>
              <a:cxnLst/>
              <a:rect l="l" t="t" r="r" b="b"/>
              <a:pathLst>
                <a:path w="468" h="368" extrusionOk="0">
                  <a:moveTo>
                    <a:pt x="234" y="1"/>
                  </a:moveTo>
                  <a:cubicBezTo>
                    <a:pt x="1" y="1"/>
                    <a:pt x="1" y="368"/>
                    <a:pt x="234" y="368"/>
                  </a:cubicBezTo>
                  <a:cubicBezTo>
                    <a:pt x="468" y="368"/>
                    <a:pt x="468" y="1"/>
                    <a:pt x="23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76" name="Google Shape;476;p3"/>
            <p:cNvSpPr/>
            <p:nvPr/>
          </p:nvSpPr>
          <p:spPr>
            <a:xfrm>
              <a:off x="1471800" y="1092268"/>
              <a:ext cx="14020" cy="11024"/>
            </a:xfrm>
            <a:custGeom>
              <a:avLst/>
              <a:gdLst/>
              <a:ahLst/>
              <a:cxnLst/>
              <a:rect l="l" t="t" r="r" b="b"/>
              <a:pathLst>
                <a:path w="468" h="368" extrusionOk="0">
                  <a:moveTo>
                    <a:pt x="234" y="0"/>
                  </a:moveTo>
                  <a:cubicBezTo>
                    <a:pt x="1" y="0"/>
                    <a:pt x="1" y="367"/>
                    <a:pt x="234" y="367"/>
                  </a:cubicBezTo>
                  <a:cubicBezTo>
                    <a:pt x="468" y="367"/>
                    <a:pt x="468" y="0"/>
                    <a:pt x="23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77" name="Google Shape;477;p3"/>
            <p:cNvSpPr/>
            <p:nvPr/>
          </p:nvSpPr>
          <p:spPr>
            <a:xfrm>
              <a:off x="1544741" y="1374059"/>
              <a:ext cx="15039" cy="10006"/>
            </a:xfrm>
            <a:custGeom>
              <a:avLst/>
              <a:gdLst/>
              <a:ahLst/>
              <a:cxnLst/>
              <a:rect l="l" t="t" r="r" b="b"/>
              <a:pathLst>
                <a:path w="502" h="334" extrusionOk="0">
                  <a:moveTo>
                    <a:pt x="234" y="0"/>
                  </a:moveTo>
                  <a:cubicBezTo>
                    <a:pt x="1" y="0"/>
                    <a:pt x="1" y="334"/>
                    <a:pt x="234" y="334"/>
                  </a:cubicBezTo>
                  <a:lnTo>
                    <a:pt x="268" y="334"/>
                  </a:lnTo>
                  <a:cubicBezTo>
                    <a:pt x="501" y="334"/>
                    <a:pt x="501" y="0"/>
                    <a:pt x="26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78" name="Google Shape;478;p3"/>
            <p:cNvSpPr/>
            <p:nvPr/>
          </p:nvSpPr>
          <p:spPr>
            <a:xfrm>
              <a:off x="1555735" y="1346081"/>
              <a:ext cx="14020" cy="11024"/>
            </a:xfrm>
            <a:custGeom>
              <a:avLst/>
              <a:gdLst/>
              <a:ahLst/>
              <a:cxnLst/>
              <a:rect l="l" t="t" r="r" b="b"/>
              <a:pathLst>
                <a:path w="468" h="368" extrusionOk="0">
                  <a:moveTo>
                    <a:pt x="234" y="0"/>
                  </a:moveTo>
                  <a:cubicBezTo>
                    <a:pt x="1" y="0"/>
                    <a:pt x="1" y="367"/>
                    <a:pt x="234" y="367"/>
                  </a:cubicBezTo>
                  <a:cubicBezTo>
                    <a:pt x="468" y="367"/>
                    <a:pt x="468" y="0"/>
                    <a:pt x="23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79" name="Google Shape;479;p3"/>
            <p:cNvSpPr/>
            <p:nvPr/>
          </p:nvSpPr>
          <p:spPr>
            <a:xfrm>
              <a:off x="1571731" y="1371063"/>
              <a:ext cx="14020" cy="11024"/>
            </a:xfrm>
            <a:custGeom>
              <a:avLst/>
              <a:gdLst/>
              <a:ahLst/>
              <a:cxnLst/>
              <a:rect l="l" t="t" r="r" b="b"/>
              <a:pathLst>
                <a:path w="468" h="368" extrusionOk="0">
                  <a:moveTo>
                    <a:pt x="234" y="0"/>
                  </a:moveTo>
                  <a:cubicBezTo>
                    <a:pt x="1" y="0"/>
                    <a:pt x="1" y="367"/>
                    <a:pt x="234" y="367"/>
                  </a:cubicBezTo>
                  <a:cubicBezTo>
                    <a:pt x="468" y="367"/>
                    <a:pt x="468" y="0"/>
                    <a:pt x="23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80" name="Google Shape;480;p3"/>
            <p:cNvSpPr/>
            <p:nvPr/>
          </p:nvSpPr>
          <p:spPr>
            <a:xfrm>
              <a:off x="1354914" y="1205170"/>
              <a:ext cx="14020" cy="11024"/>
            </a:xfrm>
            <a:custGeom>
              <a:avLst/>
              <a:gdLst/>
              <a:ahLst/>
              <a:cxnLst/>
              <a:rect l="l" t="t" r="r" b="b"/>
              <a:pathLst>
                <a:path w="468" h="368" extrusionOk="0">
                  <a:moveTo>
                    <a:pt x="234" y="1"/>
                  </a:moveTo>
                  <a:cubicBezTo>
                    <a:pt x="0" y="1"/>
                    <a:pt x="0" y="368"/>
                    <a:pt x="234" y="368"/>
                  </a:cubicBezTo>
                  <a:cubicBezTo>
                    <a:pt x="467" y="368"/>
                    <a:pt x="467" y="1"/>
                    <a:pt x="23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81" name="Google Shape;481;p3"/>
            <p:cNvSpPr/>
            <p:nvPr/>
          </p:nvSpPr>
          <p:spPr>
            <a:xfrm>
              <a:off x="1367885" y="1184201"/>
              <a:ext cx="14020" cy="10006"/>
            </a:xfrm>
            <a:custGeom>
              <a:avLst/>
              <a:gdLst/>
              <a:ahLst/>
              <a:cxnLst/>
              <a:rect l="l" t="t" r="r" b="b"/>
              <a:pathLst>
                <a:path w="468" h="334" extrusionOk="0">
                  <a:moveTo>
                    <a:pt x="234" y="0"/>
                  </a:moveTo>
                  <a:cubicBezTo>
                    <a:pt x="1" y="0"/>
                    <a:pt x="1" y="334"/>
                    <a:pt x="234" y="334"/>
                  </a:cubicBezTo>
                  <a:cubicBezTo>
                    <a:pt x="468" y="334"/>
                    <a:pt x="468" y="0"/>
                    <a:pt x="23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82" name="Google Shape;482;p3"/>
            <p:cNvSpPr/>
            <p:nvPr/>
          </p:nvSpPr>
          <p:spPr>
            <a:xfrm>
              <a:off x="1375883" y="1205170"/>
              <a:ext cx="14020" cy="11024"/>
            </a:xfrm>
            <a:custGeom>
              <a:avLst/>
              <a:gdLst/>
              <a:ahLst/>
              <a:cxnLst/>
              <a:rect l="l" t="t" r="r" b="b"/>
              <a:pathLst>
                <a:path w="468" h="368" extrusionOk="0">
                  <a:moveTo>
                    <a:pt x="234" y="1"/>
                  </a:moveTo>
                  <a:cubicBezTo>
                    <a:pt x="1" y="1"/>
                    <a:pt x="1" y="368"/>
                    <a:pt x="234" y="368"/>
                  </a:cubicBezTo>
                  <a:cubicBezTo>
                    <a:pt x="468" y="368"/>
                    <a:pt x="468" y="1"/>
                    <a:pt x="23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483" name="Google Shape;483;p3"/>
          <p:cNvGrpSpPr/>
          <p:nvPr/>
        </p:nvGrpSpPr>
        <p:grpSpPr>
          <a:xfrm rot="-5400000">
            <a:off x="10279942" y="6225362"/>
            <a:ext cx="417284" cy="1130300"/>
            <a:chOff x="7607455" y="4238363"/>
            <a:chExt cx="438017" cy="1186459"/>
          </a:xfrm>
        </p:grpSpPr>
        <p:sp>
          <p:nvSpPr>
            <p:cNvPr id="484" name="Google Shape;484;p3"/>
            <p:cNvSpPr/>
            <p:nvPr/>
          </p:nvSpPr>
          <p:spPr>
            <a:xfrm>
              <a:off x="7911202" y="4620055"/>
              <a:ext cx="134270" cy="198019"/>
            </a:xfrm>
            <a:custGeom>
              <a:avLst/>
              <a:gdLst/>
              <a:ahLst/>
              <a:cxnLst/>
              <a:rect l="l" t="t" r="r" b="b"/>
              <a:pathLst>
                <a:path w="4482" h="6610" extrusionOk="0">
                  <a:moveTo>
                    <a:pt x="3267" y="1"/>
                  </a:moveTo>
                  <a:cubicBezTo>
                    <a:pt x="2782" y="1"/>
                    <a:pt x="2218" y="255"/>
                    <a:pt x="1735" y="739"/>
                  </a:cubicBezTo>
                  <a:cubicBezTo>
                    <a:pt x="734" y="1739"/>
                    <a:pt x="501" y="3374"/>
                    <a:pt x="334" y="4642"/>
                  </a:cubicBezTo>
                  <a:cubicBezTo>
                    <a:pt x="234" y="5242"/>
                    <a:pt x="267" y="6142"/>
                    <a:pt x="34" y="6609"/>
                  </a:cubicBezTo>
                  <a:lnTo>
                    <a:pt x="34" y="6609"/>
                  </a:lnTo>
                  <a:cubicBezTo>
                    <a:pt x="2551" y="6553"/>
                    <a:pt x="4304" y="3997"/>
                    <a:pt x="4404" y="1606"/>
                  </a:cubicBezTo>
                  <a:cubicBezTo>
                    <a:pt x="4482" y="511"/>
                    <a:pt x="3953" y="1"/>
                    <a:pt x="3267" y="1"/>
                  </a:cubicBezTo>
                  <a:close/>
                  <a:moveTo>
                    <a:pt x="34" y="6609"/>
                  </a:moveTo>
                  <a:lnTo>
                    <a:pt x="34" y="6609"/>
                  </a:lnTo>
                  <a:cubicBezTo>
                    <a:pt x="23" y="6609"/>
                    <a:pt x="12" y="6609"/>
                    <a:pt x="1" y="6610"/>
                  </a:cubicBezTo>
                  <a:lnTo>
                    <a:pt x="34" y="6610"/>
                  </a:lnTo>
                  <a:cubicBezTo>
                    <a:pt x="34" y="6609"/>
                    <a:pt x="34" y="6609"/>
                    <a:pt x="34" y="6609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85" name="Google Shape;485;p3"/>
            <p:cNvSpPr/>
            <p:nvPr/>
          </p:nvSpPr>
          <p:spPr>
            <a:xfrm>
              <a:off x="7607455" y="4894537"/>
              <a:ext cx="220847" cy="138703"/>
            </a:xfrm>
            <a:custGeom>
              <a:avLst/>
              <a:gdLst/>
              <a:ahLst/>
              <a:cxnLst/>
              <a:rect l="l" t="t" r="r" b="b"/>
              <a:pathLst>
                <a:path w="7372" h="4630" extrusionOk="0">
                  <a:moveTo>
                    <a:pt x="2707" y="0"/>
                  </a:moveTo>
                  <a:cubicBezTo>
                    <a:pt x="2193" y="0"/>
                    <a:pt x="1713" y="194"/>
                    <a:pt x="1334" y="682"/>
                  </a:cubicBezTo>
                  <a:cubicBezTo>
                    <a:pt x="0" y="2417"/>
                    <a:pt x="2435" y="3918"/>
                    <a:pt x="3836" y="4218"/>
                  </a:cubicBezTo>
                  <a:cubicBezTo>
                    <a:pt x="4807" y="4424"/>
                    <a:pt x="5882" y="4630"/>
                    <a:pt x="6923" y="4630"/>
                  </a:cubicBezTo>
                  <a:cubicBezTo>
                    <a:pt x="7062" y="4630"/>
                    <a:pt x="7201" y="4626"/>
                    <a:pt x="7339" y="4618"/>
                  </a:cubicBezTo>
                  <a:lnTo>
                    <a:pt x="7372" y="4518"/>
                  </a:lnTo>
                  <a:cubicBezTo>
                    <a:pt x="7038" y="3651"/>
                    <a:pt x="6571" y="2584"/>
                    <a:pt x="6004" y="1883"/>
                  </a:cubicBezTo>
                  <a:cubicBezTo>
                    <a:pt x="5303" y="1065"/>
                    <a:pt x="3913" y="0"/>
                    <a:pt x="2707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86" name="Google Shape;486;p3"/>
            <p:cNvSpPr/>
            <p:nvPr/>
          </p:nvSpPr>
          <p:spPr>
            <a:xfrm>
              <a:off x="7905211" y="4892829"/>
              <a:ext cx="118362" cy="243015"/>
            </a:xfrm>
            <a:custGeom>
              <a:avLst/>
              <a:gdLst/>
              <a:ahLst/>
              <a:cxnLst/>
              <a:rect l="l" t="t" r="r" b="b"/>
              <a:pathLst>
                <a:path w="3951" h="8112" extrusionOk="0">
                  <a:moveTo>
                    <a:pt x="2540" y="0"/>
                  </a:moveTo>
                  <a:cubicBezTo>
                    <a:pt x="2197" y="0"/>
                    <a:pt x="1809" y="179"/>
                    <a:pt x="1401" y="606"/>
                  </a:cubicBezTo>
                  <a:cubicBezTo>
                    <a:pt x="301" y="1707"/>
                    <a:pt x="134" y="3475"/>
                    <a:pt x="67" y="4976"/>
                  </a:cubicBezTo>
                  <a:cubicBezTo>
                    <a:pt x="0" y="6043"/>
                    <a:pt x="134" y="7077"/>
                    <a:pt x="134" y="8111"/>
                  </a:cubicBezTo>
                  <a:cubicBezTo>
                    <a:pt x="2469" y="8111"/>
                    <a:pt x="3903" y="4042"/>
                    <a:pt x="3903" y="2174"/>
                  </a:cubicBezTo>
                  <a:cubicBezTo>
                    <a:pt x="3951" y="1062"/>
                    <a:pt x="3377" y="0"/>
                    <a:pt x="254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87" name="Google Shape;487;p3"/>
            <p:cNvSpPr/>
            <p:nvPr/>
          </p:nvSpPr>
          <p:spPr>
            <a:xfrm>
              <a:off x="7664130" y="4671009"/>
              <a:ext cx="171177" cy="210032"/>
            </a:xfrm>
            <a:custGeom>
              <a:avLst/>
              <a:gdLst/>
              <a:ahLst/>
              <a:cxnLst/>
              <a:rect l="l" t="t" r="r" b="b"/>
              <a:pathLst>
                <a:path w="5714" h="7011" extrusionOk="0">
                  <a:moveTo>
                    <a:pt x="1775" y="1"/>
                  </a:moveTo>
                  <a:cubicBezTo>
                    <a:pt x="329" y="1"/>
                    <a:pt x="1" y="1969"/>
                    <a:pt x="543" y="3174"/>
                  </a:cubicBezTo>
                  <a:cubicBezTo>
                    <a:pt x="1177" y="4742"/>
                    <a:pt x="2411" y="5442"/>
                    <a:pt x="3879" y="6143"/>
                  </a:cubicBezTo>
                  <a:cubicBezTo>
                    <a:pt x="4379" y="6443"/>
                    <a:pt x="5046" y="6843"/>
                    <a:pt x="5613" y="7010"/>
                  </a:cubicBezTo>
                  <a:lnTo>
                    <a:pt x="5547" y="6910"/>
                  </a:lnTo>
                  <a:cubicBezTo>
                    <a:pt x="5713" y="6076"/>
                    <a:pt x="5246" y="5042"/>
                    <a:pt x="5080" y="4208"/>
                  </a:cubicBezTo>
                  <a:cubicBezTo>
                    <a:pt x="4746" y="2640"/>
                    <a:pt x="4079" y="539"/>
                    <a:pt x="2278" y="72"/>
                  </a:cubicBezTo>
                  <a:cubicBezTo>
                    <a:pt x="2097" y="23"/>
                    <a:pt x="1930" y="1"/>
                    <a:pt x="1775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88" name="Google Shape;488;p3"/>
            <p:cNvSpPr/>
            <p:nvPr/>
          </p:nvSpPr>
          <p:spPr>
            <a:xfrm>
              <a:off x="7844252" y="4313910"/>
              <a:ext cx="142777" cy="314314"/>
            </a:xfrm>
            <a:custGeom>
              <a:avLst/>
              <a:gdLst/>
              <a:ahLst/>
              <a:cxnLst/>
              <a:rect l="l" t="t" r="r" b="b"/>
              <a:pathLst>
                <a:path w="4766" h="10492" extrusionOk="0">
                  <a:moveTo>
                    <a:pt x="2352" y="1"/>
                  </a:moveTo>
                  <a:cubicBezTo>
                    <a:pt x="2102" y="1"/>
                    <a:pt x="1830" y="67"/>
                    <a:pt x="1535" y="218"/>
                  </a:cubicBezTo>
                  <a:cubicBezTo>
                    <a:pt x="1" y="1052"/>
                    <a:pt x="534" y="3954"/>
                    <a:pt x="768" y="5255"/>
                  </a:cubicBezTo>
                  <a:cubicBezTo>
                    <a:pt x="930" y="6323"/>
                    <a:pt x="1814" y="9433"/>
                    <a:pt x="921" y="10409"/>
                  </a:cubicBezTo>
                  <a:lnTo>
                    <a:pt x="921" y="10409"/>
                  </a:lnTo>
                  <a:cubicBezTo>
                    <a:pt x="3487" y="8976"/>
                    <a:pt x="4766" y="6065"/>
                    <a:pt x="4504" y="3153"/>
                  </a:cubicBezTo>
                  <a:cubicBezTo>
                    <a:pt x="4391" y="1970"/>
                    <a:pt x="3707" y="1"/>
                    <a:pt x="2352" y="1"/>
                  </a:cubicBezTo>
                  <a:close/>
                  <a:moveTo>
                    <a:pt x="921" y="10409"/>
                  </a:moveTo>
                  <a:cubicBezTo>
                    <a:pt x="871" y="10437"/>
                    <a:pt x="819" y="10465"/>
                    <a:pt x="768" y="10492"/>
                  </a:cubicBezTo>
                  <a:lnTo>
                    <a:pt x="835" y="10492"/>
                  </a:lnTo>
                  <a:cubicBezTo>
                    <a:pt x="865" y="10466"/>
                    <a:pt x="894" y="10438"/>
                    <a:pt x="921" y="10409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89" name="Google Shape;489;p3"/>
            <p:cNvSpPr/>
            <p:nvPr/>
          </p:nvSpPr>
          <p:spPr>
            <a:xfrm>
              <a:off x="7689173" y="4238363"/>
              <a:ext cx="152124" cy="256975"/>
            </a:xfrm>
            <a:custGeom>
              <a:avLst/>
              <a:gdLst/>
              <a:ahLst/>
              <a:cxnLst/>
              <a:rect l="l" t="t" r="r" b="b"/>
              <a:pathLst>
                <a:path w="5078" h="8578" extrusionOk="0">
                  <a:moveTo>
                    <a:pt x="2093" y="1"/>
                  </a:moveTo>
                  <a:cubicBezTo>
                    <a:pt x="743" y="1"/>
                    <a:pt x="1" y="2105"/>
                    <a:pt x="241" y="3440"/>
                  </a:cubicBezTo>
                  <a:cubicBezTo>
                    <a:pt x="508" y="5075"/>
                    <a:pt x="1909" y="7143"/>
                    <a:pt x="3210" y="8110"/>
                  </a:cubicBezTo>
                  <a:cubicBezTo>
                    <a:pt x="3443" y="8277"/>
                    <a:pt x="3710" y="8410"/>
                    <a:pt x="3943" y="8577"/>
                  </a:cubicBezTo>
                  <a:cubicBezTo>
                    <a:pt x="4611" y="6609"/>
                    <a:pt x="5078" y="1772"/>
                    <a:pt x="3210" y="438"/>
                  </a:cubicBezTo>
                  <a:cubicBezTo>
                    <a:pt x="2804" y="132"/>
                    <a:pt x="2429" y="1"/>
                    <a:pt x="209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90" name="Google Shape;490;p3"/>
            <p:cNvSpPr/>
            <p:nvPr/>
          </p:nvSpPr>
          <p:spPr>
            <a:xfrm>
              <a:off x="7764720" y="4348509"/>
              <a:ext cx="112550" cy="1076313"/>
            </a:xfrm>
            <a:custGeom>
              <a:avLst/>
              <a:gdLst/>
              <a:ahLst/>
              <a:cxnLst/>
              <a:rect l="l" t="t" r="r" b="b"/>
              <a:pathLst>
                <a:path w="3757" h="35928" extrusionOk="0">
                  <a:moveTo>
                    <a:pt x="386" y="1"/>
                  </a:moveTo>
                  <a:cubicBezTo>
                    <a:pt x="209" y="1"/>
                    <a:pt x="0" y="157"/>
                    <a:pt x="20" y="397"/>
                  </a:cubicBezTo>
                  <a:cubicBezTo>
                    <a:pt x="321" y="2599"/>
                    <a:pt x="1021" y="4767"/>
                    <a:pt x="1588" y="6935"/>
                  </a:cubicBezTo>
                  <a:cubicBezTo>
                    <a:pt x="2189" y="9203"/>
                    <a:pt x="2556" y="11438"/>
                    <a:pt x="2756" y="13773"/>
                  </a:cubicBezTo>
                  <a:cubicBezTo>
                    <a:pt x="3189" y="18377"/>
                    <a:pt x="3189" y="23013"/>
                    <a:pt x="2956" y="27616"/>
                  </a:cubicBezTo>
                  <a:cubicBezTo>
                    <a:pt x="2789" y="30285"/>
                    <a:pt x="2722" y="32920"/>
                    <a:pt x="2122" y="35555"/>
                  </a:cubicBezTo>
                  <a:cubicBezTo>
                    <a:pt x="2061" y="35779"/>
                    <a:pt x="2259" y="35928"/>
                    <a:pt x="2447" y="35928"/>
                  </a:cubicBezTo>
                  <a:cubicBezTo>
                    <a:pt x="2567" y="35928"/>
                    <a:pt x="2683" y="35866"/>
                    <a:pt x="2722" y="35722"/>
                  </a:cubicBezTo>
                  <a:cubicBezTo>
                    <a:pt x="3256" y="33454"/>
                    <a:pt x="3390" y="31119"/>
                    <a:pt x="3523" y="28817"/>
                  </a:cubicBezTo>
                  <a:cubicBezTo>
                    <a:pt x="3623" y="26449"/>
                    <a:pt x="3756" y="24081"/>
                    <a:pt x="3756" y="21712"/>
                  </a:cubicBezTo>
                  <a:cubicBezTo>
                    <a:pt x="3756" y="19344"/>
                    <a:pt x="3656" y="17009"/>
                    <a:pt x="3456" y="14641"/>
                  </a:cubicBezTo>
                  <a:cubicBezTo>
                    <a:pt x="3289" y="12339"/>
                    <a:pt x="3023" y="10071"/>
                    <a:pt x="2456" y="7802"/>
                  </a:cubicBezTo>
                  <a:cubicBezTo>
                    <a:pt x="1822" y="5267"/>
                    <a:pt x="988" y="2799"/>
                    <a:pt x="621" y="230"/>
                  </a:cubicBezTo>
                  <a:cubicBezTo>
                    <a:pt x="608" y="70"/>
                    <a:pt x="503" y="1"/>
                    <a:pt x="386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91" name="Google Shape;491;p3"/>
            <p:cNvSpPr/>
            <p:nvPr/>
          </p:nvSpPr>
          <p:spPr>
            <a:xfrm>
              <a:off x="7852399" y="4935066"/>
              <a:ext cx="148979" cy="280073"/>
            </a:xfrm>
            <a:custGeom>
              <a:avLst/>
              <a:gdLst/>
              <a:ahLst/>
              <a:cxnLst/>
              <a:rect l="l" t="t" r="r" b="b"/>
              <a:pathLst>
                <a:path w="4973" h="9349" extrusionOk="0">
                  <a:moveTo>
                    <a:pt x="4591" y="0"/>
                  </a:moveTo>
                  <a:cubicBezTo>
                    <a:pt x="4471" y="0"/>
                    <a:pt x="4359" y="70"/>
                    <a:pt x="4332" y="230"/>
                  </a:cubicBezTo>
                  <a:cubicBezTo>
                    <a:pt x="3698" y="3399"/>
                    <a:pt x="1964" y="6234"/>
                    <a:pt x="162" y="8903"/>
                  </a:cubicBezTo>
                  <a:cubicBezTo>
                    <a:pt x="1" y="9134"/>
                    <a:pt x="206" y="9348"/>
                    <a:pt x="426" y="9348"/>
                  </a:cubicBezTo>
                  <a:cubicBezTo>
                    <a:pt x="524" y="9348"/>
                    <a:pt x="624" y="9306"/>
                    <a:pt x="696" y="9203"/>
                  </a:cubicBezTo>
                  <a:cubicBezTo>
                    <a:pt x="2531" y="6534"/>
                    <a:pt x="4299" y="3632"/>
                    <a:pt x="4932" y="397"/>
                  </a:cubicBezTo>
                  <a:cubicBezTo>
                    <a:pt x="4972" y="156"/>
                    <a:pt x="4772" y="0"/>
                    <a:pt x="4591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92" name="Google Shape;492;p3"/>
            <p:cNvSpPr/>
            <p:nvPr/>
          </p:nvSpPr>
          <p:spPr>
            <a:xfrm>
              <a:off x="7738300" y="4739937"/>
              <a:ext cx="140081" cy="186096"/>
            </a:xfrm>
            <a:custGeom>
              <a:avLst/>
              <a:gdLst/>
              <a:ahLst/>
              <a:cxnLst/>
              <a:rect l="l" t="t" r="r" b="b"/>
              <a:pathLst>
                <a:path w="4676" h="6212" extrusionOk="0">
                  <a:moveTo>
                    <a:pt x="393" y="0"/>
                  </a:moveTo>
                  <a:cubicBezTo>
                    <a:pt x="195" y="0"/>
                    <a:pt x="0" y="149"/>
                    <a:pt x="102" y="373"/>
                  </a:cubicBezTo>
                  <a:cubicBezTo>
                    <a:pt x="902" y="2541"/>
                    <a:pt x="2470" y="4442"/>
                    <a:pt x="4005" y="6110"/>
                  </a:cubicBezTo>
                  <a:cubicBezTo>
                    <a:pt x="4076" y="6182"/>
                    <a:pt x="4155" y="6211"/>
                    <a:pt x="4231" y="6211"/>
                  </a:cubicBezTo>
                  <a:cubicBezTo>
                    <a:pt x="4472" y="6211"/>
                    <a:pt x="4675" y="5905"/>
                    <a:pt x="4472" y="5676"/>
                  </a:cubicBezTo>
                  <a:cubicBezTo>
                    <a:pt x="3704" y="4843"/>
                    <a:pt x="2971" y="3975"/>
                    <a:pt x="2337" y="3075"/>
                  </a:cubicBezTo>
                  <a:cubicBezTo>
                    <a:pt x="1703" y="2174"/>
                    <a:pt x="1103" y="1240"/>
                    <a:pt x="702" y="206"/>
                  </a:cubicBezTo>
                  <a:cubicBezTo>
                    <a:pt x="650" y="62"/>
                    <a:pt x="521" y="0"/>
                    <a:pt x="393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93" name="Google Shape;493;p3"/>
            <p:cNvSpPr/>
            <p:nvPr/>
          </p:nvSpPr>
          <p:spPr>
            <a:xfrm>
              <a:off x="7832240" y="4369508"/>
              <a:ext cx="111981" cy="285195"/>
            </a:xfrm>
            <a:custGeom>
              <a:avLst/>
              <a:gdLst/>
              <a:ahLst/>
              <a:cxnLst/>
              <a:rect l="l" t="t" r="r" b="b"/>
              <a:pathLst>
                <a:path w="3738" h="9520" extrusionOk="0">
                  <a:moveTo>
                    <a:pt x="2944" y="0"/>
                  </a:moveTo>
                  <a:cubicBezTo>
                    <a:pt x="2763" y="0"/>
                    <a:pt x="2563" y="156"/>
                    <a:pt x="2603" y="396"/>
                  </a:cubicBezTo>
                  <a:cubicBezTo>
                    <a:pt x="3104" y="3265"/>
                    <a:pt x="2603" y="7001"/>
                    <a:pt x="235" y="9003"/>
                  </a:cubicBezTo>
                  <a:cubicBezTo>
                    <a:pt x="1" y="9211"/>
                    <a:pt x="213" y="9520"/>
                    <a:pt x="460" y="9520"/>
                  </a:cubicBezTo>
                  <a:cubicBezTo>
                    <a:pt x="530" y="9520"/>
                    <a:pt x="602" y="9495"/>
                    <a:pt x="669" y="9436"/>
                  </a:cubicBezTo>
                  <a:cubicBezTo>
                    <a:pt x="3237" y="7301"/>
                    <a:pt x="3737" y="3332"/>
                    <a:pt x="3204" y="230"/>
                  </a:cubicBezTo>
                  <a:cubicBezTo>
                    <a:pt x="3177" y="70"/>
                    <a:pt x="3065" y="0"/>
                    <a:pt x="2944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94" name="Google Shape;494;p3"/>
            <p:cNvSpPr/>
            <p:nvPr/>
          </p:nvSpPr>
          <p:spPr>
            <a:xfrm>
              <a:off x="7858570" y="4654144"/>
              <a:ext cx="160093" cy="196761"/>
            </a:xfrm>
            <a:custGeom>
              <a:avLst/>
              <a:gdLst/>
              <a:ahLst/>
              <a:cxnLst/>
              <a:rect l="l" t="t" r="r" b="b"/>
              <a:pathLst>
                <a:path w="5344" h="6568" extrusionOk="0">
                  <a:moveTo>
                    <a:pt x="5035" y="1"/>
                  </a:moveTo>
                  <a:cubicBezTo>
                    <a:pt x="4877" y="1"/>
                    <a:pt x="4710" y="101"/>
                    <a:pt x="4693" y="301"/>
                  </a:cubicBezTo>
                  <a:cubicBezTo>
                    <a:pt x="4460" y="2770"/>
                    <a:pt x="2558" y="5005"/>
                    <a:pt x="323" y="5939"/>
                  </a:cubicBezTo>
                  <a:cubicBezTo>
                    <a:pt x="0" y="6085"/>
                    <a:pt x="91" y="6568"/>
                    <a:pt x="367" y="6568"/>
                  </a:cubicBezTo>
                  <a:cubicBezTo>
                    <a:pt x="405" y="6568"/>
                    <a:pt x="446" y="6559"/>
                    <a:pt x="490" y="6539"/>
                  </a:cubicBezTo>
                  <a:cubicBezTo>
                    <a:pt x="3025" y="5505"/>
                    <a:pt x="5060" y="3070"/>
                    <a:pt x="5327" y="301"/>
                  </a:cubicBezTo>
                  <a:cubicBezTo>
                    <a:pt x="5344" y="101"/>
                    <a:pt x="5193" y="1"/>
                    <a:pt x="5035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95" name="Google Shape;495;p3"/>
            <p:cNvSpPr/>
            <p:nvPr/>
          </p:nvSpPr>
          <p:spPr>
            <a:xfrm>
              <a:off x="7692198" y="4929614"/>
              <a:ext cx="181752" cy="123245"/>
            </a:xfrm>
            <a:custGeom>
              <a:avLst/>
              <a:gdLst/>
              <a:ahLst/>
              <a:cxnLst/>
              <a:rect l="l" t="t" r="r" b="b"/>
              <a:pathLst>
                <a:path w="6067" h="4114" extrusionOk="0">
                  <a:moveTo>
                    <a:pt x="428" y="1"/>
                  </a:moveTo>
                  <a:cubicBezTo>
                    <a:pt x="216" y="1"/>
                    <a:pt x="1" y="223"/>
                    <a:pt x="140" y="479"/>
                  </a:cubicBezTo>
                  <a:cubicBezTo>
                    <a:pt x="707" y="1379"/>
                    <a:pt x="1541" y="2113"/>
                    <a:pt x="2408" y="2747"/>
                  </a:cubicBezTo>
                  <a:cubicBezTo>
                    <a:pt x="3309" y="3414"/>
                    <a:pt x="4476" y="3581"/>
                    <a:pt x="5444" y="4081"/>
                  </a:cubicBezTo>
                  <a:cubicBezTo>
                    <a:pt x="5492" y="4103"/>
                    <a:pt x="5540" y="4113"/>
                    <a:pt x="5585" y="4113"/>
                  </a:cubicBezTo>
                  <a:cubicBezTo>
                    <a:pt x="5879" y="4113"/>
                    <a:pt x="6067" y="3692"/>
                    <a:pt x="5777" y="3547"/>
                  </a:cubicBezTo>
                  <a:cubicBezTo>
                    <a:pt x="4843" y="3047"/>
                    <a:pt x="3742" y="2880"/>
                    <a:pt x="2875" y="2313"/>
                  </a:cubicBezTo>
                  <a:cubicBezTo>
                    <a:pt x="2041" y="1746"/>
                    <a:pt x="1207" y="1012"/>
                    <a:pt x="674" y="145"/>
                  </a:cubicBezTo>
                  <a:cubicBezTo>
                    <a:pt x="613" y="43"/>
                    <a:pt x="521" y="1"/>
                    <a:pt x="428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96" name="Google Shape;496;p3"/>
            <p:cNvSpPr/>
            <p:nvPr/>
          </p:nvSpPr>
          <p:spPr>
            <a:xfrm>
              <a:off x="7935196" y="4960918"/>
              <a:ext cx="21000" cy="16027"/>
            </a:xfrm>
            <a:custGeom>
              <a:avLst/>
              <a:gdLst/>
              <a:ahLst/>
              <a:cxnLst/>
              <a:rect l="l" t="t" r="r" b="b"/>
              <a:pathLst>
                <a:path w="701" h="535" extrusionOk="0">
                  <a:moveTo>
                    <a:pt x="334" y="1"/>
                  </a:moveTo>
                  <a:cubicBezTo>
                    <a:pt x="0" y="1"/>
                    <a:pt x="0" y="534"/>
                    <a:pt x="334" y="534"/>
                  </a:cubicBezTo>
                  <a:cubicBezTo>
                    <a:pt x="701" y="534"/>
                    <a:pt x="701" y="1"/>
                    <a:pt x="334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97" name="Google Shape;497;p3"/>
            <p:cNvSpPr/>
            <p:nvPr/>
          </p:nvSpPr>
          <p:spPr>
            <a:xfrm>
              <a:off x="7928186" y="4990903"/>
              <a:ext cx="21030" cy="15009"/>
            </a:xfrm>
            <a:custGeom>
              <a:avLst/>
              <a:gdLst/>
              <a:ahLst/>
              <a:cxnLst/>
              <a:rect l="l" t="t" r="r" b="b"/>
              <a:pathLst>
                <a:path w="702" h="501" extrusionOk="0">
                  <a:moveTo>
                    <a:pt x="334" y="0"/>
                  </a:moveTo>
                  <a:cubicBezTo>
                    <a:pt x="1" y="0"/>
                    <a:pt x="1" y="501"/>
                    <a:pt x="334" y="501"/>
                  </a:cubicBezTo>
                  <a:cubicBezTo>
                    <a:pt x="701" y="501"/>
                    <a:pt x="701" y="0"/>
                    <a:pt x="334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98" name="Google Shape;498;p3"/>
            <p:cNvSpPr/>
            <p:nvPr/>
          </p:nvSpPr>
          <p:spPr>
            <a:xfrm>
              <a:off x="7956165" y="4688144"/>
              <a:ext cx="21030" cy="15997"/>
            </a:xfrm>
            <a:custGeom>
              <a:avLst/>
              <a:gdLst/>
              <a:ahLst/>
              <a:cxnLst/>
              <a:rect l="l" t="t" r="r" b="b"/>
              <a:pathLst>
                <a:path w="702" h="534" extrusionOk="0">
                  <a:moveTo>
                    <a:pt x="334" y="0"/>
                  </a:moveTo>
                  <a:cubicBezTo>
                    <a:pt x="1" y="0"/>
                    <a:pt x="1" y="534"/>
                    <a:pt x="334" y="534"/>
                  </a:cubicBezTo>
                  <a:cubicBezTo>
                    <a:pt x="701" y="534"/>
                    <a:pt x="701" y="0"/>
                    <a:pt x="334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99" name="Google Shape;499;p3"/>
            <p:cNvSpPr/>
            <p:nvPr/>
          </p:nvSpPr>
          <p:spPr>
            <a:xfrm>
              <a:off x="7949185" y="4714115"/>
              <a:ext cx="21000" cy="16027"/>
            </a:xfrm>
            <a:custGeom>
              <a:avLst/>
              <a:gdLst/>
              <a:ahLst/>
              <a:cxnLst/>
              <a:rect l="l" t="t" r="r" b="b"/>
              <a:pathLst>
                <a:path w="701" h="535" extrusionOk="0">
                  <a:moveTo>
                    <a:pt x="334" y="0"/>
                  </a:moveTo>
                  <a:cubicBezTo>
                    <a:pt x="0" y="0"/>
                    <a:pt x="0" y="534"/>
                    <a:pt x="334" y="534"/>
                  </a:cubicBezTo>
                  <a:cubicBezTo>
                    <a:pt x="701" y="534"/>
                    <a:pt x="701" y="0"/>
                    <a:pt x="334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00" name="Google Shape;500;p3"/>
            <p:cNvSpPr/>
            <p:nvPr/>
          </p:nvSpPr>
          <p:spPr>
            <a:xfrm>
              <a:off x="7719368" y="4704110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0" y="1"/>
                    <a:pt x="0" y="535"/>
                    <a:pt x="334" y="535"/>
                  </a:cubicBezTo>
                  <a:cubicBezTo>
                    <a:pt x="667" y="535"/>
                    <a:pt x="667" y="1"/>
                    <a:pt x="334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01" name="Google Shape;501;p3"/>
            <p:cNvSpPr/>
            <p:nvPr/>
          </p:nvSpPr>
          <p:spPr>
            <a:xfrm>
              <a:off x="7706367" y="4734095"/>
              <a:ext cx="21000" cy="15009"/>
            </a:xfrm>
            <a:custGeom>
              <a:avLst/>
              <a:gdLst/>
              <a:ahLst/>
              <a:cxnLst/>
              <a:rect l="l" t="t" r="r" b="b"/>
              <a:pathLst>
                <a:path w="701" h="501" extrusionOk="0">
                  <a:moveTo>
                    <a:pt x="367" y="1"/>
                  </a:moveTo>
                  <a:cubicBezTo>
                    <a:pt x="0" y="1"/>
                    <a:pt x="0" y="501"/>
                    <a:pt x="367" y="501"/>
                  </a:cubicBezTo>
                  <a:cubicBezTo>
                    <a:pt x="701" y="501"/>
                    <a:pt x="701" y="1"/>
                    <a:pt x="367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02" name="Google Shape;502;p3"/>
            <p:cNvSpPr/>
            <p:nvPr/>
          </p:nvSpPr>
          <p:spPr>
            <a:xfrm>
              <a:off x="7689383" y="4707105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0" y="1"/>
                    <a:pt x="0" y="535"/>
                    <a:pt x="334" y="535"/>
                  </a:cubicBezTo>
                  <a:cubicBezTo>
                    <a:pt x="667" y="535"/>
                    <a:pt x="667" y="1"/>
                    <a:pt x="334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03" name="Google Shape;503;p3"/>
            <p:cNvSpPr/>
            <p:nvPr/>
          </p:nvSpPr>
          <p:spPr>
            <a:xfrm>
              <a:off x="7907218" y="4335418"/>
              <a:ext cx="21000" cy="15997"/>
            </a:xfrm>
            <a:custGeom>
              <a:avLst/>
              <a:gdLst/>
              <a:ahLst/>
              <a:cxnLst/>
              <a:rect l="l" t="t" r="r" b="b"/>
              <a:pathLst>
                <a:path w="701" h="534" extrusionOk="0">
                  <a:moveTo>
                    <a:pt x="367" y="0"/>
                  </a:moveTo>
                  <a:cubicBezTo>
                    <a:pt x="0" y="0"/>
                    <a:pt x="0" y="534"/>
                    <a:pt x="367" y="534"/>
                  </a:cubicBezTo>
                  <a:cubicBezTo>
                    <a:pt x="701" y="534"/>
                    <a:pt x="701" y="0"/>
                    <a:pt x="367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04" name="Google Shape;504;p3"/>
            <p:cNvSpPr/>
            <p:nvPr/>
          </p:nvSpPr>
          <p:spPr>
            <a:xfrm>
              <a:off x="7883223" y="4349408"/>
              <a:ext cx="20012" cy="15997"/>
            </a:xfrm>
            <a:custGeom>
              <a:avLst/>
              <a:gdLst/>
              <a:ahLst/>
              <a:cxnLst/>
              <a:rect l="l" t="t" r="r" b="b"/>
              <a:pathLst>
                <a:path w="668" h="534" extrusionOk="0">
                  <a:moveTo>
                    <a:pt x="334" y="0"/>
                  </a:moveTo>
                  <a:cubicBezTo>
                    <a:pt x="1" y="0"/>
                    <a:pt x="1" y="534"/>
                    <a:pt x="334" y="534"/>
                  </a:cubicBezTo>
                  <a:cubicBezTo>
                    <a:pt x="668" y="534"/>
                    <a:pt x="668" y="0"/>
                    <a:pt x="334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05" name="Google Shape;505;p3"/>
            <p:cNvSpPr/>
            <p:nvPr/>
          </p:nvSpPr>
          <p:spPr>
            <a:xfrm>
              <a:off x="7755314" y="4299442"/>
              <a:ext cx="21030" cy="15009"/>
            </a:xfrm>
            <a:custGeom>
              <a:avLst/>
              <a:gdLst/>
              <a:ahLst/>
              <a:cxnLst/>
              <a:rect l="l" t="t" r="r" b="b"/>
              <a:pathLst>
                <a:path w="702" h="501" extrusionOk="0">
                  <a:moveTo>
                    <a:pt x="368" y="0"/>
                  </a:moveTo>
                  <a:cubicBezTo>
                    <a:pt x="1" y="0"/>
                    <a:pt x="1" y="501"/>
                    <a:pt x="368" y="501"/>
                  </a:cubicBezTo>
                  <a:cubicBezTo>
                    <a:pt x="701" y="501"/>
                    <a:pt x="701" y="0"/>
                    <a:pt x="368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06" name="Google Shape;506;p3"/>
            <p:cNvSpPr/>
            <p:nvPr/>
          </p:nvSpPr>
          <p:spPr>
            <a:xfrm>
              <a:off x="7738330" y="4328409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1" y="1"/>
                    <a:pt x="1" y="534"/>
                    <a:pt x="334" y="534"/>
                  </a:cubicBezTo>
                  <a:cubicBezTo>
                    <a:pt x="668" y="534"/>
                    <a:pt x="668" y="1"/>
                    <a:pt x="334" y="1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07" name="Google Shape;507;p3"/>
            <p:cNvSpPr/>
            <p:nvPr/>
          </p:nvSpPr>
          <p:spPr>
            <a:xfrm>
              <a:off x="7722363" y="4299442"/>
              <a:ext cx="20012" cy="15009"/>
            </a:xfrm>
            <a:custGeom>
              <a:avLst/>
              <a:gdLst/>
              <a:ahLst/>
              <a:cxnLst/>
              <a:rect l="l" t="t" r="r" b="b"/>
              <a:pathLst>
                <a:path w="668" h="501" extrusionOk="0">
                  <a:moveTo>
                    <a:pt x="334" y="0"/>
                  </a:moveTo>
                  <a:cubicBezTo>
                    <a:pt x="0" y="0"/>
                    <a:pt x="0" y="501"/>
                    <a:pt x="334" y="501"/>
                  </a:cubicBezTo>
                  <a:cubicBezTo>
                    <a:pt x="667" y="501"/>
                    <a:pt x="667" y="0"/>
                    <a:pt x="334" y="0"/>
                  </a:cubicBezTo>
                  <a:close/>
                </a:path>
              </a:pathLst>
            </a:custGeom>
            <a:solidFill>
              <a:srgbClr val="7432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508" name="Google Shape;508;p3"/>
          <p:cNvGrpSpPr/>
          <p:nvPr/>
        </p:nvGrpSpPr>
        <p:grpSpPr>
          <a:xfrm>
            <a:off x="10866827" y="5754249"/>
            <a:ext cx="1196648" cy="1310712"/>
            <a:chOff x="2318158" y="4088320"/>
            <a:chExt cx="1256104" cy="1375835"/>
          </a:xfrm>
        </p:grpSpPr>
        <p:sp>
          <p:nvSpPr>
            <p:cNvPr id="509" name="Google Shape;509;p3"/>
            <p:cNvSpPr/>
            <p:nvPr/>
          </p:nvSpPr>
          <p:spPr>
            <a:xfrm>
              <a:off x="2820748" y="4145416"/>
              <a:ext cx="387171" cy="1065798"/>
            </a:xfrm>
            <a:custGeom>
              <a:avLst/>
              <a:gdLst/>
              <a:ahLst/>
              <a:cxnLst/>
              <a:rect l="l" t="t" r="r" b="b"/>
              <a:pathLst>
                <a:path w="12924" h="35577" extrusionOk="0">
                  <a:moveTo>
                    <a:pt x="489" y="0"/>
                  </a:moveTo>
                  <a:cubicBezTo>
                    <a:pt x="233" y="0"/>
                    <a:pt x="1" y="309"/>
                    <a:pt x="235" y="517"/>
                  </a:cubicBezTo>
                  <a:cubicBezTo>
                    <a:pt x="3537" y="3386"/>
                    <a:pt x="6506" y="6622"/>
                    <a:pt x="7940" y="10858"/>
                  </a:cubicBezTo>
                  <a:cubicBezTo>
                    <a:pt x="8741" y="13193"/>
                    <a:pt x="9007" y="15628"/>
                    <a:pt x="9241" y="18097"/>
                  </a:cubicBezTo>
                  <a:cubicBezTo>
                    <a:pt x="9474" y="20832"/>
                    <a:pt x="9575" y="23567"/>
                    <a:pt x="9908" y="26303"/>
                  </a:cubicBezTo>
                  <a:cubicBezTo>
                    <a:pt x="10275" y="29472"/>
                    <a:pt x="10976" y="32507"/>
                    <a:pt x="12243" y="35409"/>
                  </a:cubicBezTo>
                  <a:cubicBezTo>
                    <a:pt x="12297" y="35527"/>
                    <a:pt x="12392" y="35576"/>
                    <a:pt x="12490" y="35576"/>
                  </a:cubicBezTo>
                  <a:cubicBezTo>
                    <a:pt x="12699" y="35576"/>
                    <a:pt x="12923" y="35358"/>
                    <a:pt x="12810" y="35109"/>
                  </a:cubicBezTo>
                  <a:cubicBezTo>
                    <a:pt x="10442" y="29705"/>
                    <a:pt x="10342" y="23868"/>
                    <a:pt x="9841" y="18097"/>
                  </a:cubicBezTo>
                  <a:cubicBezTo>
                    <a:pt x="9641" y="15662"/>
                    <a:pt x="9374" y="13260"/>
                    <a:pt x="8641" y="10958"/>
                  </a:cubicBezTo>
                  <a:cubicBezTo>
                    <a:pt x="8007" y="8990"/>
                    <a:pt x="7073" y="7189"/>
                    <a:pt x="5872" y="5521"/>
                  </a:cubicBezTo>
                  <a:cubicBezTo>
                    <a:pt x="4404" y="3486"/>
                    <a:pt x="2570" y="1718"/>
                    <a:pt x="702" y="84"/>
                  </a:cubicBezTo>
                  <a:cubicBezTo>
                    <a:pt x="635" y="25"/>
                    <a:pt x="561" y="0"/>
                    <a:pt x="48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10" name="Google Shape;510;p3"/>
            <p:cNvSpPr/>
            <p:nvPr/>
          </p:nvSpPr>
          <p:spPr>
            <a:xfrm>
              <a:off x="3064285" y="4374694"/>
              <a:ext cx="65277" cy="105990"/>
            </a:xfrm>
            <a:custGeom>
              <a:avLst/>
              <a:gdLst/>
              <a:ahLst/>
              <a:cxnLst/>
              <a:rect l="l" t="t" r="r" b="b"/>
              <a:pathLst>
                <a:path w="2179" h="3538" extrusionOk="0">
                  <a:moveTo>
                    <a:pt x="1288" y="0"/>
                  </a:moveTo>
                  <a:cubicBezTo>
                    <a:pt x="15" y="0"/>
                    <a:pt x="176" y="2216"/>
                    <a:pt x="77" y="3037"/>
                  </a:cubicBezTo>
                  <a:cubicBezTo>
                    <a:pt x="44" y="3104"/>
                    <a:pt x="77" y="3137"/>
                    <a:pt x="77" y="3171"/>
                  </a:cubicBezTo>
                  <a:cubicBezTo>
                    <a:pt x="0" y="3324"/>
                    <a:pt x="159" y="3537"/>
                    <a:pt x="343" y="3537"/>
                  </a:cubicBezTo>
                  <a:cubicBezTo>
                    <a:pt x="398" y="3537"/>
                    <a:pt x="456" y="3518"/>
                    <a:pt x="511" y="3471"/>
                  </a:cubicBezTo>
                  <a:cubicBezTo>
                    <a:pt x="1244" y="2837"/>
                    <a:pt x="1845" y="2370"/>
                    <a:pt x="2078" y="1403"/>
                  </a:cubicBezTo>
                  <a:cubicBezTo>
                    <a:pt x="2178" y="836"/>
                    <a:pt x="2078" y="2"/>
                    <a:pt x="1344" y="2"/>
                  </a:cubicBezTo>
                  <a:cubicBezTo>
                    <a:pt x="1325" y="1"/>
                    <a:pt x="1306" y="0"/>
                    <a:pt x="128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11" name="Google Shape;511;p3"/>
            <p:cNvSpPr/>
            <p:nvPr/>
          </p:nvSpPr>
          <p:spPr>
            <a:xfrm>
              <a:off x="2938682" y="4379847"/>
              <a:ext cx="102934" cy="55781"/>
            </a:xfrm>
            <a:custGeom>
              <a:avLst/>
              <a:gdLst/>
              <a:ahLst/>
              <a:cxnLst/>
              <a:rect l="l" t="t" r="r" b="b"/>
              <a:pathLst>
                <a:path w="3436" h="1862" extrusionOk="0">
                  <a:moveTo>
                    <a:pt x="1421" y="1"/>
                  </a:moveTo>
                  <a:cubicBezTo>
                    <a:pt x="946" y="1"/>
                    <a:pt x="519" y="153"/>
                    <a:pt x="300" y="564"/>
                  </a:cubicBezTo>
                  <a:cubicBezTo>
                    <a:pt x="0" y="1097"/>
                    <a:pt x="601" y="1598"/>
                    <a:pt x="1034" y="1765"/>
                  </a:cubicBezTo>
                  <a:cubicBezTo>
                    <a:pt x="1230" y="1833"/>
                    <a:pt x="1427" y="1862"/>
                    <a:pt x="1624" y="1862"/>
                  </a:cubicBezTo>
                  <a:cubicBezTo>
                    <a:pt x="2201" y="1862"/>
                    <a:pt x="2772" y="1613"/>
                    <a:pt x="3269" y="1364"/>
                  </a:cubicBezTo>
                  <a:cubicBezTo>
                    <a:pt x="3436" y="1264"/>
                    <a:pt x="3436" y="1131"/>
                    <a:pt x="3369" y="997"/>
                  </a:cubicBezTo>
                  <a:cubicBezTo>
                    <a:pt x="3436" y="897"/>
                    <a:pt x="3436" y="731"/>
                    <a:pt x="3303" y="630"/>
                  </a:cubicBezTo>
                  <a:cubicBezTo>
                    <a:pt x="2889" y="316"/>
                    <a:pt x="2105" y="1"/>
                    <a:pt x="142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12" name="Google Shape;512;p3"/>
            <p:cNvSpPr/>
            <p:nvPr/>
          </p:nvSpPr>
          <p:spPr>
            <a:xfrm>
              <a:off x="2984634" y="4243550"/>
              <a:ext cx="61982" cy="103204"/>
            </a:xfrm>
            <a:custGeom>
              <a:avLst/>
              <a:gdLst/>
              <a:ahLst/>
              <a:cxnLst/>
              <a:rect l="l" t="t" r="r" b="b"/>
              <a:pathLst>
                <a:path w="2069" h="3445" extrusionOk="0">
                  <a:moveTo>
                    <a:pt x="1049" y="0"/>
                  </a:moveTo>
                  <a:cubicBezTo>
                    <a:pt x="500" y="0"/>
                    <a:pt x="261" y="641"/>
                    <a:pt x="167" y="1078"/>
                  </a:cubicBezTo>
                  <a:cubicBezTo>
                    <a:pt x="1" y="1878"/>
                    <a:pt x="134" y="2479"/>
                    <a:pt x="468" y="3179"/>
                  </a:cubicBezTo>
                  <a:cubicBezTo>
                    <a:pt x="534" y="3279"/>
                    <a:pt x="601" y="3312"/>
                    <a:pt x="701" y="3312"/>
                  </a:cubicBezTo>
                  <a:cubicBezTo>
                    <a:pt x="740" y="3390"/>
                    <a:pt x="812" y="3445"/>
                    <a:pt x="892" y="3445"/>
                  </a:cubicBezTo>
                  <a:cubicBezTo>
                    <a:pt x="950" y="3445"/>
                    <a:pt x="1012" y="3416"/>
                    <a:pt x="1068" y="3346"/>
                  </a:cubicBezTo>
                  <a:cubicBezTo>
                    <a:pt x="1535" y="2779"/>
                    <a:pt x="2069" y="2045"/>
                    <a:pt x="2002" y="1278"/>
                  </a:cubicBezTo>
                  <a:cubicBezTo>
                    <a:pt x="1969" y="777"/>
                    <a:pt x="1735" y="110"/>
                    <a:pt x="1168" y="10"/>
                  </a:cubicBezTo>
                  <a:cubicBezTo>
                    <a:pt x="1127" y="4"/>
                    <a:pt x="1087" y="0"/>
                    <a:pt x="104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13" name="Google Shape;513;p3"/>
            <p:cNvSpPr/>
            <p:nvPr/>
          </p:nvSpPr>
          <p:spPr>
            <a:xfrm>
              <a:off x="2864723" y="4267424"/>
              <a:ext cx="95984" cy="57548"/>
            </a:xfrm>
            <a:custGeom>
              <a:avLst/>
              <a:gdLst/>
              <a:ahLst/>
              <a:cxnLst/>
              <a:rect l="l" t="t" r="r" b="b"/>
              <a:pathLst>
                <a:path w="3204" h="1921" extrusionOk="0">
                  <a:moveTo>
                    <a:pt x="2084" y="0"/>
                  </a:moveTo>
                  <a:cubicBezTo>
                    <a:pt x="1874" y="0"/>
                    <a:pt x="1664" y="21"/>
                    <a:pt x="1468" y="47"/>
                  </a:cubicBezTo>
                  <a:cubicBezTo>
                    <a:pt x="935" y="114"/>
                    <a:pt x="368" y="314"/>
                    <a:pt x="201" y="881"/>
                  </a:cubicBezTo>
                  <a:cubicBezTo>
                    <a:pt x="1" y="1481"/>
                    <a:pt x="735" y="1848"/>
                    <a:pt x="1235" y="1915"/>
                  </a:cubicBezTo>
                  <a:cubicBezTo>
                    <a:pt x="1273" y="1919"/>
                    <a:pt x="1311" y="1920"/>
                    <a:pt x="1349" y="1920"/>
                  </a:cubicBezTo>
                  <a:cubicBezTo>
                    <a:pt x="2011" y="1920"/>
                    <a:pt x="2661" y="1389"/>
                    <a:pt x="3103" y="948"/>
                  </a:cubicBezTo>
                  <a:cubicBezTo>
                    <a:pt x="3203" y="814"/>
                    <a:pt x="3170" y="681"/>
                    <a:pt x="3103" y="581"/>
                  </a:cubicBezTo>
                  <a:cubicBezTo>
                    <a:pt x="3170" y="481"/>
                    <a:pt x="3170" y="314"/>
                    <a:pt x="3003" y="214"/>
                  </a:cubicBezTo>
                  <a:cubicBezTo>
                    <a:pt x="2739" y="51"/>
                    <a:pt x="2412" y="0"/>
                    <a:pt x="208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14" name="Google Shape;514;p3"/>
            <p:cNvSpPr/>
            <p:nvPr/>
          </p:nvSpPr>
          <p:spPr>
            <a:xfrm>
              <a:off x="2886830" y="4133733"/>
              <a:ext cx="43888" cy="88135"/>
            </a:xfrm>
            <a:custGeom>
              <a:avLst/>
              <a:gdLst/>
              <a:ahLst/>
              <a:cxnLst/>
              <a:rect l="l" t="t" r="r" b="b"/>
              <a:pathLst>
                <a:path w="1465" h="2942" extrusionOk="0">
                  <a:moveTo>
                    <a:pt x="669" y="1"/>
                  </a:moveTo>
                  <a:cubicBezTo>
                    <a:pt x="206" y="1"/>
                    <a:pt x="0" y="724"/>
                    <a:pt x="30" y="1108"/>
                  </a:cubicBezTo>
                  <a:cubicBezTo>
                    <a:pt x="63" y="1608"/>
                    <a:pt x="330" y="1975"/>
                    <a:pt x="497" y="2442"/>
                  </a:cubicBezTo>
                  <a:cubicBezTo>
                    <a:pt x="497" y="2475"/>
                    <a:pt x="497" y="2509"/>
                    <a:pt x="530" y="2575"/>
                  </a:cubicBezTo>
                  <a:cubicBezTo>
                    <a:pt x="428" y="2729"/>
                    <a:pt x="601" y="2942"/>
                    <a:pt x="792" y="2942"/>
                  </a:cubicBezTo>
                  <a:cubicBezTo>
                    <a:pt x="850" y="2942"/>
                    <a:pt x="910" y="2922"/>
                    <a:pt x="964" y="2876"/>
                  </a:cubicBezTo>
                  <a:cubicBezTo>
                    <a:pt x="1398" y="2509"/>
                    <a:pt x="1431" y="1841"/>
                    <a:pt x="1464" y="1308"/>
                  </a:cubicBezTo>
                  <a:cubicBezTo>
                    <a:pt x="1464" y="874"/>
                    <a:pt x="1331" y="207"/>
                    <a:pt x="864" y="40"/>
                  </a:cubicBezTo>
                  <a:cubicBezTo>
                    <a:pt x="795" y="13"/>
                    <a:pt x="730" y="1"/>
                    <a:pt x="66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15" name="Google Shape;515;p3"/>
            <p:cNvSpPr/>
            <p:nvPr/>
          </p:nvSpPr>
          <p:spPr>
            <a:xfrm>
              <a:off x="2800768" y="4184328"/>
              <a:ext cx="81994" cy="56021"/>
            </a:xfrm>
            <a:custGeom>
              <a:avLst/>
              <a:gdLst/>
              <a:ahLst/>
              <a:cxnLst/>
              <a:rect l="l" t="t" r="r" b="b"/>
              <a:pathLst>
                <a:path w="2737" h="1870" extrusionOk="0">
                  <a:moveTo>
                    <a:pt x="1780" y="1"/>
                  </a:moveTo>
                  <a:cubicBezTo>
                    <a:pt x="960" y="1"/>
                    <a:pt x="26" y="432"/>
                    <a:pt x="1" y="1253"/>
                  </a:cubicBezTo>
                  <a:cubicBezTo>
                    <a:pt x="1" y="1704"/>
                    <a:pt x="430" y="1870"/>
                    <a:pt x="804" y="1870"/>
                  </a:cubicBezTo>
                  <a:cubicBezTo>
                    <a:pt x="873" y="1870"/>
                    <a:pt x="940" y="1864"/>
                    <a:pt x="1002" y="1854"/>
                  </a:cubicBezTo>
                  <a:cubicBezTo>
                    <a:pt x="1702" y="1787"/>
                    <a:pt x="2269" y="1187"/>
                    <a:pt x="2536" y="553"/>
                  </a:cubicBezTo>
                  <a:cubicBezTo>
                    <a:pt x="2703" y="453"/>
                    <a:pt x="2736" y="219"/>
                    <a:pt x="2536" y="152"/>
                  </a:cubicBezTo>
                  <a:cubicBezTo>
                    <a:pt x="2324" y="51"/>
                    <a:pt x="2059" y="1"/>
                    <a:pt x="17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16" name="Google Shape;516;p3"/>
            <p:cNvSpPr/>
            <p:nvPr/>
          </p:nvSpPr>
          <p:spPr>
            <a:xfrm>
              <a:off x="2774797" y="4088320"/>
              <a:ext cx="73995" cy="73606"/>
            </a:xfrm>
            <a:custGeom>
              <a:avLst/>
              <a:gdLst/>
              <a:ahLst/>
              <a:cxnLst/>
              <a:rect l="l" t="t" r="r" b="b"/>
              <a:pathLst>
                <a:path w="2470" h="2457" extrusionOk="0">
                  <a:moveTo>
                    <a:pt x="798" y="0"/>
                  </a:moveTo>
                  <a:cubicBezTo>
                    <a:pt x="721" y="0"/>
                    <a:pt x="644" y="17"/>
                    <a:pt x="568" y="55"/>
                  </a:cubicBezTo>
                  <a:cubicBezTo>
                    <a:pt x="1" y="355"/>
                    <a:pt x="201" y="1123"/>
                    <a:pt x="534" y="1489"/>
                  </a:cubicBezTo>
                  <a:cubicBezTo>
                    <a:pt x="868" y="1923"/>
                    <a:pt x="1468" y="2390"/>
                    <a:pt x="2035" y="2390"/>
                  </a:cubicBezTo>
                  <a:cubicBezTo>
                    <a:pt x="2091" y="2435"/>
                    <a:pt x="2158" y="2457"/>
                    <a:pt x="2222" y="2457"/>
                  </a:cubicBezTo>
                  <a:cubicBezTo>
                    <a:pt x="2350" y="2457"/>
                    <a:pt x="2469" y="2368"/>
                    <a:pt x="2469" y="2190"/>
                  </a:cubicBezTo>
                  <a:cubicBezTo>
                    <a:pt x="2469" y="1690"/>
                    <a:pt x="2102" y="1123"/>
                    <a:pt x="1802" y="722"/>
                  </a:cubicBezTo>
                  <a:cubicBezTo>
                    <a:pt x="1579" y="443"/>
                    <a:pt x="1192" y="0"/>
                    <a:pt x="79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17" name="Google Shape;517;p3"/>
            <p:cNvSpPr/>
            <p:nvPr/>
          </p:nvSpPr>
          <p:spPr>
            <a:xfrm>
              <a:off x="2922686" y="4298787"/>
              <a:ext cx="651576" cy="1046356"/>
            </a:xfrm>
            <a:custGeom>
              <a:avLst/>
              <a:gdLst/>
              <a:ahLst/>
              <a:cxnLst/>
              <a:rect l="l" t="t" r="r" b="b"/>
              <a:pathLst>
                <a:path w="21750" h="34928" extrusionOk="0">
                  <a:moveTo>
                    <a:pt x="20882" y="1"/>
                  </a:moveTo>
                  <a:cubicBezTo>
                    <a:pt x="15445" y="2503"/>
                    <a:pt x="8940" y="5204"/>
                    <a:pt x="5338" y="10308"/>
                  </a:cubicBezTo>
                  <a:cubicBezTo>
                    <a:pt x="1535" y="15745"/>
                    <a:pt x="0" y="20749"/>
                    <a:pt x="1201" y="27387"/>
                  </a:cubicBezTo>
                  <a:cubicBezTo>
                    <a:pt x="1635" y="29789"/>
                    <a:pt x="3370" y="32824"/>
                    <a:pt x="3269" y="34892"/>
                  </a:cubicBezTo>
                  <a:lnTo>
                    <a:pt x="3603" y="34792"/>
                  </a:lnTo>
                  <a:cubicBezTo>
                    <a:pt x="3958" y="34886"/>
                    <a:pt x="4367" y="34928"/>
                    <a:pt x="4813" y="34928"/>
                  </a:cubicBezTo>
                  <a:cubicBezTo>
                    <a:pt x="7383" y="34928"/>
                    <a:pt x="11181" y="33534"/>
                    <a:pt x="12943" y="32624"/>
                  </a:cubicBezTo>
                  <a:cubicBezTo>
                    <a:pt x="15878" y="31090"/>
                    <a:pt x="18180" y="29022"/>
                    <a:pt x="19581" y="26086"/>
                  </a:cubicBezTo>
                  <a:cubicBezTo>
                    <a:pt x="21749" y="21750"/>
                    <a:pt x="21416" y="16513"/>
                    <a:pt x="21116" y="11743"/>
                  </a:cubicBezTo>
                  <a:cubicBezTo>
                    <a:pt x="20882" y="7806"/>
                    <a:pt x="20248" y="3803"/>
                    <a:pt x="20882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18" name="Google Shape;518;p3"/>
            <p:cNvSpPr/>
            <p:nvPr/>
          </p:nvSpPr>
          <p:spPr>
            <a:xfrm>
              <a:off x="2914239" y="4374065"/>
              <a:ext cx="577850" cy="1059986"/>
            </a:xfrm>
            <a:custGeom>
              <a:avLst/>
              <a:gdLst/>
              <a:ahLst/>
              <a:cxnLst/>
              <a:rect l="l" t="t" r="r" b="b"/>
              <a:pathLst>
                <a:path w="19289" h="35383" extrusionOk="0">
                  <a:moveTo>
                    <a:pt x="18746" y="0"/>
                  </a:moveTo>
                  <a:cubicBezTo>
                    <a:pt x="18623" y="0"/>
                    <a:pt x="18503" y="65"/>
                    <a:pt x="18429" y="223"/>
                  </a:cubicBezTo>
                  <a:cubicBezTo>
                    <a:pt x="15960" y="5260"/>
                    <a:pt x="13625" y="10397"/>
                    <a:pt x="11524" y="15601"/>
                  </a:cubicBezTo>
                  <a:cubicBezTo>
                    <a:pt x="10456" y="18236"/>
                    <a:pt x="9489" y="20871"/>
                    <a:pt x="8522" y="23506"/>
                  </a:cubicBezTo>
                  <a:cubicBezTo>
                    <a:pt x="7788" y="25608"/>
                    <a:pt x="6787" y="27609"/>
                    <a:pt x="5486" y="29377"/>
                  </a:cubicBezTo>
                  <a:cubicBezTo>
                    <a:pt x="4018" y="31379"/>
                    <a:pt x="2217" y="33113"/>
                    <a:pt x="316" y="34681"/>
                  </a:cubicBezTo>
                  <a:cubicBezTo>
                    <a:pt x="1" y="34970"/>
                    <a:pt x="306" y="35383"/>
                    <a:pt x="645" y="35383"/>
                  </a:cubicBezTo>
                  <a:cubicBezTo>
                    <a:pt x="737" y="35383"/>
                    <a:pt x="831" y="35353"/>
                    <a:pt x="916" y="35281"/>
                  </a:cubicBezTo>
                  <a:cubicBezTo>
                    <a:pt x="4285" y="32446"/>
                    <a:pt x="7087" y="29210"/>
                    <a:pt x="8789" y="25141"/>
                  </a:cubicBezTo>
                  <a:cubicBezTo>
                    <a:pt x="9856" y="22572"/>
                    <a:pt x="10690" y="19904"/>
                    <a:pt x="11724" y="17335"/>
                  </a:cubicBezTo>
                  <a:cubicBezTo>
                    <a:pt x="12758" y="14667"/>
                    <a:pt x="13892" y="11998"/>
                    <a:pt x="15060" y="9396"/>
                  </a:cubicBezTo>
                  <a:cubicBezTo>
                    <a:pt x="16361" y="6428"/>
                    <a:pt x="17728" y="3525"/>
                    <a:pt x="19129" y="623"/>
                  </a:cubicBezTo>
                  <a:cubicBezTo>
                    <a:pt x="19289" y="304"/>
                    <a:pt x="19012" y="0"/>
                    <a:pt x="18746" y="0"/>
                  </a:cubicBezTo>
                  <a:close/>
                </a:path>
              </a:pathLst>
            </a:custGeom>
            <a:solidFill>
              <a:srgbClr val="9156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19" name="Google Shape;519;p3"/>
            <p:cNvSpPr/>
            <p:nvPr/>
          </p:nvSpPr>
          <p:spPr>
            <a:xfrm>
              <a:off x="3304736" y="4462763"/>
              <a:ext cx="202153" cy="167133"/>
            </a:xfrm>
            <a:custGeom>
              <a:avLst/>
              <a:gdLst/>
              <a:ahLst/>
              <a:cxnLst/>
              <a:rect l="l" t="t" r="r" b="b"/>
              <a:pathLst>
                <a:path w="6748" h="5579" extrusionOk="0">
                  <a:moveTo>
                    <a:pt x="521" y="0"/>
                  </a:moveTo>
                  <a:cubicBezTo>
                    <a:pt x="261" y="0"/>
                    <a:pt x="1" y="194"/>
                    <a:pt x="122" y="498"/>
                  </a:cubicBezTo>
                  <a:cubicBezTo>
                    <a:pt x="689" y="2066"/>
                    <a:pt x="1423" y="3600"/>
                    <a:pt x="1657" y="5268"/>
                  </a:cubicBezTo>
                  <a:cubicBezTo>
                    <a:pt x="1681" y="5483"/>
                    <a:pt x="1876" y="5578"/>
                    <a:pt x="2058" y="5578"/>
                  </a:cubicBezTo>
                  <a:cubicBezTo>
                    <a:pt x="2130" y="5578"/>
                    <a:pt x="2200" y="5563"/>
                    <a:pt x="2257" y="5535"/>
                  </a:cubicBezTo>
                  <a:cubicBezTo>
                    <a:pt x="3591" y="4901"/>
                    <a:pt x="4892" y="4200"/>
                    <a:pt x="6293" y="3733"/>
                  </a:cubicBezTo>
                  <a:cubicBezTo>
                    <a:pt x="6747" y="3582"/>
                    <a:pt x="6625" y="2910"/>
                    <a:pt x="6200" y="2910"/>
                  </a:cubicBezTo>
                  <a:cubicBezTo>
                    <a:pt x="6157" y="2910"/>
                    <a:pt x="6110" y="2917"/>
                    <a:pt x="6060" y="2933"/>
                  </a:cubicBezTo>
                  <a:cubicBezTo>
                    <a:pt x="4783" y="3368"/>
                    <a:pt x="3582" y="3980"/>
                    <a:pt x="2369" y="4549"/>
                  </a:cubicBezTo>
                  <a:lnTo>
                    <a:pt x="2369" y="4549"/>
                  </a:lnTo>
                  <a:cubicBezTo>
                    <a:pt x="2072" y="3079"/>
                    <a:pt x="1431" y="1698"/>
                    <a:pt x="923" y="264"/>
                  </a:cubicBezTo>
                  <a:cubicBezTo>
                    <a:pt x="857" y="81"/>
                    <a:pt x="689" y="0"/>
                    <a:pt x="521" y="0"/>
                  </a:cubicBezTo>
                  <a:close/>
                </a:path>
              </a:pathLst>
            </a:custGeom>
            <a:solidFill>
              <a:srgbClr val="9156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20" name="Google Shape;520;p3"/>
            <p:cNvSpPr/>
            <p:nvPr/>
          </p:nvSpPr>
          <p:spPr>
            <a:xfrm>
              <a:off x="3227452" y="4556973"/>
              <a:ext cx="280732" cy="217192"/>
            </a:xfrm>
            <a:custGeom>
              <a:avLst/>
              <a:gdLst/>
              <a:ahLst/>
              <a:cxnLst/>
              <a:rect l="l" t="t" r="r" b="b"/>
              <a:pathLst>
                <a:path w="9371" h="7250" extrusionOk="0">
                  <a:moveTo>
                    <a:pt x="515" y="0"/>
                  </a:moveTo>
                  <a:cubicBezTo>
                    <a:pt x="262" y="0"/>
                    <a:pt x="0" y="201"/>
                    <a:pt x="100" y="522"/>
                  </a:cubicBezTo>
                  <a:cubicBezTo>
                    <a:pt x="668" y="2657"/>
                    <a:pt x="2002" y="4591"/>
                    <a:pt x="2235" y="6826"/>
                  </a:cubicBezTo>
                  <a:cubicBezTo>
                    <a:pt x="2269" y="7060"/>
                    <a:pt x="2435" y="7226"/>
                    <a:pt x="2669" y="7226"/>
                  </a:cubicBezTo>
                  <a:cubicBezTo>
                    <a:pt x="2844" y="7242"/>
                    <a:pt x="3018" y="7250"/>
                    <a:pt x="3192" y="7250"/>
                  </a:cubicBezTo>
                  <a:cubicBezTo>
                    <a:pt x="5241" y="7250"/>
                    <a:pt x="7221" y="6209"/>
                    <a:pt x="8973" y="5225"/>
                  </a:cubicBezTo>
                  <a:cubicBezTo>
                    <a:pt x="9371" y="4998"/>
                    <a:pt x="9117" y="4434"/>
                    <a:pt x="8745" y="4434"/>
                  </a:cubicBezTo>
                  <a:cubicBezTo>
                    <a:pt x="8679" y="4434"/>
                    <a:pt x="8610" y="4451"/>
                    <a:pt x="8540" y="4491"/>
                  </a:cubicBezTo>
                  <a:cubicBezTo>
                    <a:pt x="6914" y="5411"/>
                    <a:pt x="5091" y="6416"/>
                    <a:pt x="3174" y="6416"/>
                  </a:cubicBezTo>
                  <a:cubicBezTo>
                    <a:pt x="3121" y="6416"/>
                    <a:pt x="3069" y="6416"/>
                    <a:pt x="3016" y="6414"/>
                  </a:cubicBezTo>
                  <a:lnTo>
                    <a:pt x="3016" y="6414"/>
                  </a:lnTo>
                  <a:cubicBezTo>
                    <a:pt x="2680" y="4257"/>
                    <a:pt x="1466" y="2390"/>
                    <a:pt x="901" y="288"/>
                  </a:cubicBezTo>
                  <a:cubicBezTo>
                    <a:pt x="848" y="89"/>
                    <a:pt x="683" y="0"/>
                    <a:pt x="515" y="0"/>
                  </a:cubicBezTo>
                  <a:close/>
                </a:path>
              </a:pathLst>
            </a:custGeom>
            <a:solidFill>
              <a:srgbClr val="9156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21" name="Google Shape;521;p3"/>
            <p:cNvSpPr/>
            <p:nvPr/>
          </p:nvSpPr>
          <p:spPr>
            <a:xfrm>
              <a:off x="3129528" y="4660889"/>
              <a:ext cx="387830" cy="265723"/>
            </a:xfrm>
            <a:custGeom>
              <a:avLst/>
              <a:gdLst/>
              <a:ahLst/>
              <a:cxnLst/>
              <a:rect l="l" t="t" r="r" b="b"/>
              <a:pathLst>
                <a:path w="12946" h="8870" extrusionOk="0">
                  <a:moveTo>
                    <a:pt x="515" y="1"/>
                  </a:moveTo>
                  <a:cubicBezTo>
                    <a:pt x="262" y="1"/>
                    <a:pt x="0" y="201"/>
                    <a:pt x="100" y="522"/>
                  </a:cubicBezTo>
                  <a:cubicBezTo>
                    <a:pt x="901" y="3324"/>
                    <a:pt x="2135" y="6026"/>
                    <a:pt x="3403" y="8661"/>
                  </a:cubicBezTo>
                  <a:cubicBezTo>
                    <a:pt x="3458" y="8800"/>
                    <a:pt x="3630" y="8869"/>
                    <a:pt x="3782" y="8869"/>
                  </a:cubicBezTo>
                  <a:cubicBezTo>
                    <a:pt x="3812" y="8869"/>
                    <a:pt x="3842" y="8867"/>
                    <a:pt x="3870" y="8861"/>
                  </a:cubicBezTo>
                  <a:cubicBezTo>
                    <a:pt x="6739" y="8094"/>
                    <a:pt x="9541" y="7127"/>
                    <a:pt x="12443" y="6559"/>
                  </a:cubicBezTo>
                  <a:cubicBezTo>
                    <a:pt x="12945" y="6465"/>
                    <a:pt x="12797" y="5750"/>
                    <a:pt x="12333" y="5750"/>
                  </a:cubicBezTo>
                  <a:cubicBezTo>
                    <a:pt x="12304" y="5750"/>
                    <a:pt x="12274" y="5753"/>
                    <a:pt x="12242" y="5759"/>
                  </a:cubicBezTo>
                  <a:cubicBezTo>
                    <a:pt x="9420" y="6304"/>
                    <a:pt x="6720" y="7220"/>
                    <a:pt x="3966" y="7971"/>
                  </a:cubicBezTo>
                  <a:lnTo>
                    <a:pt x="3966" y="7971"/>
                  </a:lnTo>
                  <a:cubicBezTo>
                    <a:pt x="2781" y="5466"/>
                    <a:pt x="1640" y="2954"/>
                    <a:pt x="901" y="288"/>
                  </a:cubicBezTo>
                  <a:cubicBezTo>
                    <a:pt x="848" y="89"/>
                    <a:pt x="683" y="1"/>
                    <a:pt x="515" y="1"/>
                  </a:cubicBezTo>
                  <a:close/>
                </a:path>
              </a:pathLst>
            </a:custGeom>
            <a:solidFill>
              <a:srgbClr val="9156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22" name="Google Shape;522;p3"/>
            <p:cNvSpPr/>
            <p:nvPr/>
          </p:nvSpPr>
          <p:spPr>
            <a:xfrm>
              <a:off x="3050985" y="4859733"/>
              <a:ext cx="447385" cy="249276"/>
            </a:xfrm>
            <a:custGeom>
              <a:avLst/>
              <a:gdLst/>
              <a:ahLst/>
              <a:cxnLst/>
              <a:rect l="l" t="t" r="r" b="b"/>
              <a:pathLst>
                <a:path w="14934" h="8321" extrusionOk="0">
                  <a:moveTo>
                    <a:pt x="511" y="1"/>
                  </a:moveTo>
                  <a:cubicBezTo>
                    <a:pt x="254" y="1"/>
                    <a:pt x="0" y="201"/>
                    <a:pt x="121" y="522"/>
                  </a:cubicBezTo>
                  <a:cubicBezTo>
                    <a:pt x="1021" y="3157"/>
                    <a:pt x="2689" y="5425"/>
                    <a:pt x="3690" y="8027"/>
                  </a:cubicBezTo>
                  <a:cubicBezTo>
                    <a:pt x="3771" y="8163"/>
                    <a:pt x="3919" y="8321"/>
                    <a:pt x="4097" y="8321"/>
                  </a:cubicBezTo>
                  <a:cubicBezTo>
                    <a:pt x="4138" y="8321"/>
                    <a:pt x="4180" y="8313"/>
                    <a:pt x="4224" y="8294"/>
                  </a:cubicBezTo>
                  <a:cubicBezTo>
                    <a:pt x="7626" y="6960"/>
                    <a:pt x="10795" y="4958"/>
                    <a:pt x="14431" y="4291"/>
                  </a:cubicBezTo>
                  <a:cubicBezTo>
                    <a:pt x="14933" y="4197"/>
                    <a:pt x="14756" y="3482"/>
                    <a:pt x="14288" y="3482"/>
                  </a:cubicBezTo>
                  <a:cubicBezTo>
                    <a:pt x="14259" y="3482"/>
                    <a:pt x="14229" y="3485"/>
                    <a:pt x="14197" y="3491"/>
                  </a:cubicBezTo>
                  <a:cubicBezTo>
                    <a:pt x="10680" y="4136"/>
                    <a:pt x="7599" y="6030"/>
                    <a:pt x="4322" y="7361"/>
                  </a:cubicBezTo>
                  <a:lnTo>
                    <a:pt x="4322" y="7361"/>
                  </a:lnTo>
                  <a:cubicBezTo>
                    <a:pt x="3336" y="4938"/>
                    <a:pt x="1772" y="2777"/>
                    <a:pt x="921" y="288"/>
                  </a:cubicBezTo>
                  <a:cubicBezTo>
                    <a:pt x="855" y="89"/>
                    <a:pt x="682" y="1"/>
                    <a:pt x="511" y="1"/>
                  </a:cubicBezTo>
                  <a:close/>
                </a:path>
              </a:pathLst>
            </a:custGeom>
            <a:solidFill>
              <a:srgbClr val="9156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23" name="Google Shape;523;p3"/>
            <p:cNvSpPr/>
            <p:nvPr/>
          </p:nvSpPr>
          <p:spPr>
            <a:xfrm>
              <a:off x="3031125" y="5077958"/>
              <a:ext cx="279653" cy="177648"/>
            </a:xfrm>
            <a:custGeom>
              <a:avLst/>
              <a:gdLst/>
              <a:ahLst/>
              <a:cxnLst/>
              <a:rect l="l" t="t" r="r" b="b"/>
              <a:pathLst>
                <a:path w="9335" h="5930" extrusionOk="0">
                  <a:moveTo>
                    <a:pt x="561" y="0"/>
                  </a:moveTo>
                  <a:cubicBezTo>
                    <a:pt x="287" y="0"/>
                    <a:pt x="0" y="289"/>
                    <a:pt x="183" y="609"/>
                  </a:cubicBezTo>
                  <a:cubicBezTo>
                    <a:pt x="984" y="2177"/>
                    <a:pt x="1317" y="3978"/>
                    <a:pt x="1851" y="5612"/>
                  </a:cubicBezTo>
                  <a:cubicBezTo>
                    <a:pt x="1906" y="5805"/>
                    <a:pt x="2075" y="5930"/>
                    <a:pt x="2264" y="5930"/>
                  </a:cubicBezTo>
                  <a:cubicBezTo>
                    <a:pt x="2303" y="5930"/>
                    <a:pt x="2344" y="5924"/>
                    <a:pt x="2385" y="5913"/>
                  </a:cubicBezTo>
                  <a:cubicBezTo>
                    <a:pt x="4653" y="5145"/>
                    <a:pt x="6688" y="3878"/>
                    <a:pt x="8889" y="2977"/>
                  </a:cubicBezTo>
                  <a:cubicBezTo>
                    <a:pt x="9335" y="2799"/>
                    <a:pt x="9225" y="2145"/>
                    <a:pt x="8842" y="2145"/>
                  </a:cubicBezTo>
                  <a:cubicBezTo>
                    <a:pt x="8795" y="2145"/>
                    <a:pt x="8744" y="2155"/>
                    <a:pt x="8689" y="2177"/>
                  </a:cubicBezTo>
                  <a:cubicBezTo>
                    <a:pt x="6583" y="3026"/>
                    <a:pt x="4654" y="4201"/>
                    <a:pt x="2540" y="4975"/>
                  </a:cubicBezTo>
                  <a:lnTo>
                    <a:pt x="2540" y="4975"/>
                  </a:lnTo>
                  <a:cubicBezTo>
                    <a:pt x="2025" y="3368"/>
                    <a:pt x="1679" y="1676"/>
                    <a:pt x="884" y="209"/>
                  </a:cubicBezTo>
                  <a:cubicBezTo>
                    <a:pt x="810" y="61"/>
                    <a:pt x="687" y="0"/>
                    <a:pt x="561" y="0"/>
                  </a:cubicBezTo>
                  <a:close/>
                </a:path>
              </a:pathLst>
            </a:custGeom>
            <a:solidFill>
              <a:srgbClr val="9156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24" name="Google Shape;524;p3"/>
            <p:cNvSpPr/>
            <p:nvPr/>
          </p:nvSpPr>
          <p:spPr>
            <a:xfrm>
              <a:off x="3079562" y="4761449"/>
              <a:ext cx="31995" cy="25015"/>
            </a:xfrm>
            <a:custGeom>
              <a:avLst/>
              <a:gdLst/>
              <a:ahLst/>
              <a:cxnLst/>
              <a:rect l="l" t="t" r="r" b="b"/>
              <a:pathLst>
                <a:path w="1068" h="835" extrusionOk="0">
                  <a:moveTo>
                    <a:pt x="534" y="0"/>
                  </a:moveTo>
                  <a:cubicBezTo>
                    <a:pt x="1" y="0"/>
                    <a:pt x="1" y="834"/>
                    <a:pt x="534" y="834"/>
                  </a:cubicBezTo>
                  <a:cubicBezTo>
                    <a:pt x="1068" y="834"/>
                    <a:pt x="1068" y="0"/>
                    <a:pt x="534" y="0"/>
                  </a:cubicBezTo>
                  <a:close/>
                </a:path>
              </a:pathLst>
            </a:custGeom>
            <a:solidFill>
              <a:srgbClr val="9156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25" name="Google Shape;525;p3"/>
            <p:cNvSpPr/>
            <p:nvPr/>
          </p:nvSpPr>
          <p:spPr>
            <a:xfrm>
              <a:off x="3044604" y="4794400"/>
              <a:ext cx="31006" cy="25015"/>
            </a:xfrm>
            <a:custGeom>
              <a:avLst/>
              <a:gdLst/>
              <a:ahLst/>
              <a:cxnLst/>
              <a:rect l="l" t="t" r="r" b="b"/>
              <a:pathLst>
                <a:path w="1035" h="835" extrusionOk="0">
                  <a:moveTo>
                    <a:pt x="500" y="1"/>
                  </a:moveTo>
                  <a:cubicBezTo>
                    <a:pt x="0" y="1"/>
                    <a:pt x="0" y="835"/>
                    <a:pt x="500" y="835"/>
                  </a:cubicBezTo>
                  <a:cubicBezTo>
                    <a:pt x="1034" y="835"/>
                    <a:pt x="1034" y="1"/>
                    <a:pt x="500" y="1"/>
                  </a:cubicBezTo>
                  <a:close/>
                </a:path>
              </a:pathLst>
            </a:custGeom>
            <a:solidFill>
              <a:srgbClr val="9156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26" name="Google Shape;526;p3"/>
            <p:cNvSpPr/>
            <p:nvPr/>
          </p:nvSpPr>
          <p:spPr>
            <a:xfrm>
              <a:off x="3030615" y="4735448"/>
              <a:ext cx="31995" cy="25015"/>
            </a:xfrm>
            <a:custGeom>
              <a:avLst/>
              <a:gdLst/>
              <a:ahLst/>
              <a:cxnLst/>
              <a:rect l="l" t="t" r="r" b="b"/>
              <a:pathLst>
                <a:path w="1068" h="835" extrusionOk="0">
                  <a:moveTo>
                    <a:pt x="534" y="1"/>
                  </a:moveTo>
                  <a:cubicBezTo>
                    <a:pt x="0" y="1"/>
                    <a:pt x="0" y="835"/>
                    <a:pt x="534" y="835"/>
                  </a:cubicBezTo>
                  <a:cubicBezTo>
                    <a:pt x="1067" y="835"/>
                    <a:pt x="1067" y="1"/>
                    <a:pt x="534" y="1"/>
                  </a:cubicBezTo>
                  <a:close/>
                </a:path>
              </a:pathLst>
            </a:custGeom>
            <a:solidFill>
              <a:srgbClr val="9156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27" name="Google Shape;527;p3"/>
            <p:cNvSpPr/>
            <p:nvPr/>
          </p:nvSpPr>
          <p:spPr>
            <a:xfrm>
              <a:off x="3412306" y="4911316"/>
              <a:ext cx="31006" cy="25015"/>
            </a:xfrm>
            <a:custGeom>
              <a:avLst/>
              <a:gdLst/>
              <a:ahLst/>
              <a:cxnLst/>
              <a:rect l="l" t="t" r="r" b="b"/>
              <a:pathLst>
                <a:path w="1035" h="835" extrusionOk="0">
                  <a:moveTo>
                    <a:pt x="534" y="1"/>
                  </a:moveTo>
                  <a:cubicBezTo>
                    <a:pt x="0" y="1"/>
                    <a:pt x="0" y="835"/>
                    <a:pt x="534" y="835"/>
                  </a:cubicBezTo>
                  <a:cubicBezTo>
                    <a:pt x="1035" y="835"/>
                    <a:pt x="1035" y="1"/>
                    <a:pt x="534" y="1"/>
                  </a:cubicBezTo>
                  <a:close/>
                </a:path>
              </a:pathLst>
            </a:custGeom>
            <a:solidFill>
              <a:srgbClr val="9156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28" name="Google Shape;528;p3"/>
            <p:cNvSpPr/>
            <p:nvPr/>
          </p:nvSpPr>
          <p:spPr>
            <a:xfrm>
              <a:off x="3373334" y="4941301"/>
              <a:ext cx="31006" cy="24026"/>
            </a:xfrm>
            <a:custGeom>
              <a:avLst/>
              <a:gdLst/>
              <a:ahLst/>
              <a:cxnLst/>
              <a:rect l="l" t="t" r="r" b="b"/>
              <a:pathLst>
                <a:path w="1035" h="802" extrusionOk="0">
                  <a:moveTo>
                    <a:pt x="501" y="0"/>
                  </a:moveTo>
                  <a:cubicBezTo>
                    <a:pt x="1" y="0"/>
                    <a:pt x="1" y="801"/>
                    <a:pt x="501" y="801"/>
                  </a:cubicBezTo>
                  <a:cubicBezTo>
                    <a:pt x="1035" y="801"/>
                    <a:pt x="1035" y="0"/>
                    <a:pt x="501" y="0"/>
                  </a:cubicBezTo>
                  <a:close/>
                </a:path>
              </a:pathLst>
            </a:custGeom>
            <a:solidFill>
              <a:srgbClr val="9156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29" name="Google Shape;529;p3"/>
            <p:cNvSpPr/>
            <p:nvPr/>
          </p:nvSpPr>
          <p:spPr>
            <a:xfrm>
              <a:off x="3262410" y="5198109"/>
              <a:ext cx="31006" cy="25015"/>
            </a:xfrm>
            <a:custGeom>
              <a:avLst/>
              <a:gdLst/>
              <a:ahLst/>
              <a:cxnLst/>
              <a:rect l="l" t="t" r="r" b="b"/>
              <a:pathLst>
                <a:path w="1035" h="835" extrusionOk="0">
                  <a:moveTo>
                    <a:pt x="535" y="0"/>
                  </a:moveTo>
                  <a:cubicBezTo>
                    <a:pt x="1" y="0"/>
                    <a:pt x="1" y="834"/>
                    <a:pt x="535" y="834"/>
                  </a:cubicBezTo>
                  <a:cubicBezTo>
                    <a:pt x="1035" y="834"/>
                    <a:pt x="1035" y="0"/>
                    <a:pt x="535" y="0"/>
                  </a:cubicBezTo>
                  <a:close/>
                </a:path>
              </a:pathLst>
            </a:custGeom>
            <a:solidFill>
              <a:srgbClr val="9156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30" name="Google Shape;530;p3"/>
            <p:cNvSpPr/>
            <p:nvPr/>
          </p:nvSpPr>
          <p:spPr>
            <a:xfrm>
              <a:off x="3220442" y="5231090"/>
              <a:ext cx="31006" cy="23996"/>
            </a:xfrm>
            <a:custGeom>
              <a:avLst/>
              <a:gdLst/>
              <a:ahLst/>
              <a:cxnLst/>
              <a:rect l="l" t="t" r="r" b="b"/>
              <a:pathLst>
                <a:path w="1035" h="801" extrusionOk="0">
                  <a:moveTo>
                    <a:pt x="501" y="0"/>
                  </a:moveTo>
                  <a:cubicBezTo>
                    <a:pt x="1" y="0"/>
                    <a:pt x="1" y="801"/>
                    <a:pt x="501" y="801"/>
                  </a:cubicBezTo>
                  <a:cubicBezTo>
                    <a:pt x="1035" y="801"/>
                    <a:pt x="1035" y="0"/>
                    <a:pt x="501" y="0"/>
                  </a:cubicBezTo>
                  <a:close/>
                </a:path>
              </a:pathLst>
            </a:custGeom>
            <a:solidFill>
              <a:srgbClr val="9156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31" name="Google Shape;531;p3"/>
            <p:cNvSpPr/>
            <p:nvPr/>
          </p:nvSpPr>
          <p:spPr>
            <a:xfrm>
              <a:off x="3213463" y="4713490"/>
              <a:ext cx="31006" cy="23996"/>
            </a:xfrm>
            <a:custGeom>
              <a:avLst/>
              <a:gdLst/>
              <a:ahLst/>
              <a:cxnLst/>
              <a:rect l="l" t="t" r="r" b="b"/>
              <a:pathLst>
                <a:path w="1035" h="801" extrusionOk="0">
                  <a:moveTo>
                    <a:pt x="534" y="0"/>
                  </a:moveTo>
                  <a:cubicBezTo>
                    <a:pt x="0" y="0"/>
                    <a:pt x="0" y="801"/>
                    <a:pt x="534" y="801"/>
                  </a:cubicBezTo>
                  <a:cubicBezTo>
                    <a:pt x="1034" y="801"/>
                    <a:pt x="1034" y="0"/>
                    <a:pt x="534" y="0"/>
                  </a:cubicBezTo>
                  <a:close/>
                </a:path>
              </a:pathLst>
            </a:custGeom>
            <a:solidFill>
              <a:srgbClr val="9156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32" name="Google Shape;532;p3"/>
            <p:cNvSpPr/>
            <p:nvPr/>
          </p:nvSpPr>
          <p:spPr>
            <a:xfrm>
              <a:off x="3190487" y="4654508"/>
              <a:ext cx="31995" cy="24026"/>
            </a:xfrm>
            <a:custGeom>
              <a:avLst/>
              <a:gdLst/>
              <a:ahLst/>
              <a:cxnLst/>
              <a:rect l="l" t="t" r="r" b="b"/>
              <a:pathLst>
                <a:path w="1068" h="802" extrusionOk="0">
                  <a:moveTo>
                    <a:pt x="534" y="1"/>
                  </a:moveTo>
                  <a:cubicBezTo>
                    <a:pt x="0" y="1"/>
                    <a:pt x="0" y="802"/>
                    <a:pt x="534" y="802"/>
                  </a:cubicBezTo>
                  <a:cubicBezTo>
                    <a:pt x="1068" y="802"/>
                    <a:pt x="1068" y="1"/>
                    <a:pt x="534" y="1"/>
                  </a:cubicBezTo>
                  <a:close/>
                </a:path>
              </a:pathLst>
            </a:custGeom>
            <a:solidFill>
              <a:srgbClr val="9156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33" name="Google Shape;533;p3"/>
            <p:cNvSpPr/>
            <p:nvPr/>
          </p:nvSpPr>
          <p:spPr>
            <a:xfrm>
              <a:off x="3474254" y="4608556"/>
              <a:ext cx="31006" cy="25015"/>
            </a:xfrm>
            <a:custGeom>
              <a:avLst/>
              <a:gdLst/>
              <a:ahLst/>
              <a:cxnLst/>
              <a:rect l="l" t="t" r="r" b="b"/>
              <a:pathLst>
                <a:path w="1035" h="835" extrusionOk="0">
                  <a:moveTo>
                    <a:pt x="534" y="1"/>
                  </a:moveTo>
                  <a:cubicBezTo>
                    <a:pt x="1" y="1"/>
                    <a:pt x="1" y="834"/>
                    <a:pt x="534" y="834"/>
                  </a:cubicBezTo>
                  <a:cubicBezTo>
                    <a:pt x="1035" y="834"/>
                    <a:pt x="1035" y="1"/>
                    <a:pt x="534" y="1"/>
                  </a:cubicBezTo>
                  <a:close/>
                </a:path>
              </a:pathLst>
            </a:custGeom>
            <a:solidFill>
              <a:srgbClr val="9156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34" name="Google Shape;534;p3"/>
            <p:cNvSpPr/>
            <p:nvPr/>
          </p:nvSpPr>
          <p:spPr>
            <a:xfrm>
              <a:off x="3425307" y="4644533"/>
              <a:ext cx="31006" cy="25015"/>
            </a:xfrm>
            <a:custGeom>
              <a:avLst/>
              <a:gdLst/>
              <a:ahLst/>
              <a:cxnLst/>
              <a:rect l="l" t="t" r="r" b="b"/>
              <a:pathLst>
                <a:path w="1035" h="835" extrusionOk="0">
                  <a:moveTo>
                    <a:pt x="534" y="0"/>
                  </a:moveTo>
                  <a:cubicBezTo>
                    <a:pt x="0" y="0"/>
                    <a:pt x="0" y="834"/>
                    <a:pt x="534" y="834"/>
                  </a:cubicBezTo>
                  <a:cubicBezTo>
                    <a:pt x="1034" y="834"/>
                    <a:pt x="1034" y="0"/>
                    <a:pt x="534" y="0"/>
                  </a:cubicBezTo>
                  <a:close/>
                </a:path>
              </a:pathLst>
            </a:custGeom>
            <a:solidFill>
              <a:srgbClr val="9156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35" name="Google Shape;535;p3"/>
            <p:cNvSpPr/>
            <p:nvPr/>
          </p:nvSpPr>
          <p:spPr>
            <a:xfrm>
              <a:off x="3366355" y="4432688"/>
              <a:ext cx="31995" cy="25015"/>
            </a:xfrm>
            <a:custGeom>
              <a:avLst/>
              <a:gdLst/>
              <a:ahLst/>
              <a:cxnLst/>
              <a:rect l="l" t="t" r="r" b="b"/>
              <a:pathLst>
                <a:path w="1068" h="835" extrusionOk="0">
                  <a:moveTo>
                    <a:pt x="534" y="1"/>
                  </a:moveTo>
                  <a:cubicBezTo>
                    <a:pt x="0" y="1"/>
                    <a:pt x="0" y="835"/>
                    <a:pt x="534" y="835"/>
                  </a:cubicBezTo>
                  <a:cubicBezTo>
                    <a:pt x="1067" y="835"/>
                    <a:pt x="1067" y="1"/>
                    <a:pt x="534" y="1"/>
                  </a:cubicBezTo>
                  <a:close/>
                </a:path>
              </a:pathLst>
            </a:custGeom>
            <a:solidFill>
              <a:srgbClr val="9156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36" name="Google Shape;536;p3"/>
            <p:cNvSpPr/>
            <p:nvPr/>
          </p:nvSpPr>
          <p:spPr>
            <a:xfrm>
              <a:off x="3399305" y="4380745"/>
              <a:ext cx="31006" cy="24985"/>
            </a:xfrm>
            <a:custGeom>
              <a:avLst/>
              <a:gdLst/>
              <a:ahLst/>
              <a:cxnLst/>
              <a:rect l="l" t="t" r="r" b="b"/>
              <a:pathLst>
                <a:path w="1035" h="834" extrusionOk="0">
                  <a:moveTo>
                    <a:pt x="535" y="0"/>
                  </a:moveTo>
                  <a:cubicBezTo>
                    <a:pt x="1" y="0"/>
                    <a:pt x="1" y="834"/>
                    <a:pt x="535" y="834"/>
                  </a:cubicBezTo>
                  <a:cubicBezTo>
                    <a:pt x="1035" y="834"/>
                    <a:pt x="1035" y="0"/>
                    <a:pt x="535" y="0"/>
                  </a:cubicBezTo>
                  <a:close/>
                </a:path>
              </a:pathLst>
            </a:custGeom>
            <a:solidFill>
              <a:srgbClr val="9156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37" name="Google Shape;537;p3"/>
            <p:cNvSpPr/>
            <p:nvPr/>
          </p:nvSpPr>
          <p:spPr>
            <a:xfrm>
              <a:off x="2318158" y="4324070"/>
              <a:ext cx="815743" cy="1023678"/>
            </a:xfrm>
            <a:custGeom>
              <a:avLst/>
              <a:gdLst/>
              <a:ahLst/>
              <a:cxnLst/>
              <a:rect l="l" t="t" r="r" b="b"/>
              <a:pathLst>
                <a:path w="27230" h="34171" extrusionOk="0">
                  <a:moveTo>
                    <a:pt x="3505" y="0"/>
                  </a:moveTo>
                  <a:cubicBezTo>
                    <a:pt x="783" y="0"/>
                    <a:pt x="671" y="2298"/>
                    <a:pt x="334" y="4961"/>
                  </a:cubicBezTo>
                  <a:cubicBezTo>
                    <a:pt x="100" y="7196"/>
                    <a:pt x="0" y="9498"/>
                    <a:pt x="100" y="11833"/>
                  </a:cubicBezTo>
                  <a:cubicBezTo>
                    <a:pt x="234" y="15102"/>
                    <a:pt x="2569" y="14168"/>
                    <a:pt x="5137" y="14868"/>
                  </a:cubicBezTo>
                  <a:cubicBezTo>
                    <a:pt x="9674" y="16169"/>
                    <a:pt x="3603" y="16402"/>
                    <a:pt x="1968" y="16636"/>
                  </a:cubicBezTo>
                  <a:cubicBezTo>
                    <a:pt x="100" y="16869"/>
                    <a:pt x="234" y="17103"/>
                    <a:pt x="334" y="18938"/>
                  </a:cubicBezTo>
                  <a:cubicBezTo>
                    <a:pt x="467" y="20472"/>
                    <a:pt x="467" y="21740"/>
                    <a:pt x="801" y="23141"/>
                  </a:cubicBezTo>
                  <a:cubicBezTo>
                    <a:pt x="1270" y="25416"/>
                    <a:pt x="2260" y="26170"/>
                    <a:pt x="3774" y="26170"/>
                  </a:cubicBezTo>
                  <a:cubicBezTo>
                    <a:pt x="4523" y="26170"/>
                    <a:pt x="5400" y="25985"/>
                    <a:pt x="6405" y="25709"/>
                  </a:cubicBezTo>
                  <a:cubicBezTo>
                    <a:pt x="6897" y="25545"/>
                    <a:pt x="8080" y="25036"/>
                    <a:pt x="8983" y="25036"/>
                  </a:cubicBezTo>
                  <a:cubicBezTo>
                    <a:pt x="9366" y="25036"/>
                    <a:pt x="9699" y="25127"/>
                    <a:pt x="9907" y="25376"/>
                  </a:cubicBezTo>
                  <a:cubicBezTo>
                    <a:pt x="11308" y="26743"/>
                    <a:pt x="8140" y="27444"/>
                    <a:pt x="7339" y="27811"/>
                  </a:cubicBezTo>
                  <a:cubicBezTo>
                    <a:pt x="5704" y="28378"/>
                    <a:pt x="3269" y="28978"/>
                    <a:pt x="5471" y="30713"/>
                  </a:cubicBezTo>
                  <a:cubicBezTo>
                    <a:pt x="6772" y="31547"/>
                    <a:pt x="8740" y="31647"/>
                    <a:pt x="10141" y="32014"/>
                  </a:cubicBezTo>
                  <a:cubicBezTo>
                    <a:pt x="12637" y="32669"/>
                    <a:pt x="17206" y="34171"/>
                    <a:pt x="19970" y="34171"/>
                  </a:cubicBezTo>
                  <a:cubicBezTo>
                    <a:pt x="20161" y="34171"/>
                    <a:pt x="20343" y="34164"/>
                    <a:pt x="20515" y="34148"/>
                  </a:cubicBezTo>
                  <a:cubicBezTo>
                    <a:pt x="22750" y="30212"/>
                    <a:pt x="23651" y="25709"/>
                    <a:pt x="25185" y="21506"/>
                  </a:cubicBezTo>
                  <a:cubicBezTo>
                    <a:pt x="25615" y="20340"/>
                    <a:pt x="27229" y="16408"/>
                    <a:pt x="25746" y="16408"/>
                  </a:cubicBezTo>
                  <a:cubicBezTo>
                    <a:pt x="25617" y="16408"/>
                    <a:pt x="25464" y="16438"/>
                    <a:pt x="25285" y="16503"/>
                  </a:cubicBezTo>
                  <a:cubicBezTo>
                    <a:pt x="23551" y="17203"/>
                    <a:pt x="22950" y="19772"/>
                    <a:pt x="20849" y="20339"/>
                  </a:cubicBezTo>
                  <a:cubicBezTo>
                    <a:pt x="19815" y="17803"/>
                    <a:pt x="24251" y="15702"/>
                    <a:pt x="23784" y="13133"/>
                  </a:cubicBezTo>
                  <a:cubicBezTo>
                    <a:pt x="23551" y="11366"/>
                    <a:pt x="19815" y="5895"/>
                    <a:pt x="17947" y="5661"/>
                  </a:cubicBezTo>
                  <a:cubicBezTo>
                    <a:pt x="17934" y="5661"/>
                    <a:pt x="17921" y="5660"/>
                    <a:pt x="17908" y="5660"/>
                  </a:cubicBezTo>
                  <a:cubicBezTo>
                    <a:pt x="16432" y="5660"/>
                    <a:pt x="14690" y="10734"/>
                    <a:pt x="13243" y="10734"/>
                  </a:cubicBezTo>
                  <a:cubicBezTo>
                    <a:pt x="13095" y="10734"/>
                    <a:pt x="12950" y="10681"/>
                    <a:pt x="12810" y="10565"/>
                  </a:cubicBezTo>
                  <a:cubicBezTo>
                    <a:pt x="11175" y="9264"/>
                    <a:pt x="14678" y="5094"/>
                    <a:pt x="14110" y="3560"/>
                  </a:cubicBezTo>
                  <a:cubicBezTo>
                    <a:pt x="13277" y="1358"/>
                    <a:pt x="6405" y="424"/>
                    <a:pt x="4303" y="57"/>
                  </a:cubicBezTo>
                  <a:cubicBezTo>
                    <a:pt x="4015" y="19"/>
                    <a:pt x="3749" y="0"/>
                    <a:pt x="350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38" name="Google Shape;538;p3"/>
            <p:cNvSpPr/>
            <p:nvPr/>
          </p:nvSpPr>
          <p:spPr>
            <a:xfrm>
              <a:off x="2392866" y="4415554"/>
              <a:ext cx="574675" cy="1048602"/>
            </a:xfrm>
            <a:custGeom>
              <a:avLst/>
              <a:gdLst/>
              <a:ahLst/>
              <a:cxnLst/>
              <a:rect l="l" t="t" r="r" b="b"/>
              <a:pathLst>
                <a:path w="19183" h="35003" extrusionOk="0">
                  <a:moveTo>
                    <a:pt x="440" y="1"/>
                  </a:moveTo>
                  <a:cubicBezTo>
                    <a:pt x="225" y="1"/>
                    <a:pt x="0" y="237"/>
                    <a:pt x="142" y="473"/>
                  </a:cubicBezTo>
                  <a:cubicBezTo>
                    <a:pt x="5479" y="9179"/>
                    <a:pt x="10249" y="18185"/>
                    <a:pt x="15152" y="27125"/>
                  </a:cubicBezTo>
                  <a:cubicBezTo>
                    <a:pt x="16453" y="29560"/>
                    <a:pt x="17888" y="32062"/>
                    <a:pt x="18521" y="34797"/>
                  </a:cubicBezTo>
                  <a:cubicBezTo>
                    <a:pt x="18561" y="34941"/>
                    <a:pt x="18677" y="35003"/>
                    <a:pt x="18797" y="35003"/>
                  </a:cubicBezTo>
                  <a:cubicBezTo>
                    <a:pt x="18984" y="35003"/>
                    <a:pt x="19183" y="34854"/>
                    <a:pt x="19122" y="34630"/>
                  </a:cubicBezTo>
                  <a:cubicBezTo>
                    <a:pt x="18588" y="32262"/>
                    <a:pt x="17454" y="30060"/>
                    <a:pt x="16320" y="27959"/>
                  </a:cubicBezTo>
                  <a:cubicBezTo>
                    <a:pt x="15086" y="25724"/>
                    <a:pt x="13851" y="23456"/>
                    <a:pt x="12617" y="21221"/>
                  </a:cubicBezTo>
                  <a:cubicBezTo>
                    <a:pt x="10149" y="16684"/>
                    <a:pt x="7680" y="12148"/>
                    <a:pt x="5112" y="7678"/>
                  </a:cubicBezTo>
                  <a:cubicBezTo>
                    <a:pt x="3677" y="5143"/>
                    <a:pt x="2210" y="2641"/>
                    <a:pt x="675" y="139"/>
                  </a:cubicBezTo>
                  <a:cubicBezTo>
                    <a:pt x="617" y="41"/>
                    <a:pt x="529" y="1"/>
                    <a:pt x="440" y="1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39" name="Google Shape;539;p3"/>
            <p:cNvSpPr/>
            <p:nvPr/>
          </p:nvSpPr>
          <p:spPr>
            <a:xfrm>
              <a:off x="2751551" y="5149132"/>
              <a:ext cx="166174" cy="158565"/>
            </a:xfrm>
            <a:custGeom>
              <a:avLst/>
              <a:gdLst/>
              <a:ahLst/>
              <a:cxnLst/>
              <a:rect l="l" t="t" r="r" b="b"/>
              <a:pathLst>
                <a:path w="5547" h="5293" extrusionOk="0">
                  <a:moveTo>
                    <a:pt x="5251" y="1"/>
                  </a:moveTo>
                  <a:cubicBezTo>
                    <a:pt x="5096" y="1"/>
                    <a:pt x="4930" y="101"/>
                    <a:pt x="4913" y="301"/>
                  </a:cubicBezTo>
                  <a:cubicBezTo>
                    <a:pt x="4779" y="1569"/>
                    <a:pt x="4980" y="2936"/>
                    <a:pt x="4446" y="4137"/>
                  </a:cubicBezTo>
                  <a:cubicBezTo>
                    <a:pt x="4379" y="4304"/>
                    <a:pt x="4279" y="4504"/>
                    <a:pt x="4179" y="4604"/>
                  </a:cubicBezTo>
                  <a:cubicBezTo>
                    <a:pt x="4179" y="4637"/>
                    <a:pt x="4146" y="4637"/>
                    <a:pt x="4179" y="4637"/>
                  </a:cubicBezTo>
                  <a:cubicBezTo>
                    <a:pt x="4157" y="4649"/>
                    <a:pt x="4146" y="4652"/>
                    <a:pt x="4141" y="4652"/>
                  </a:cubicBezTo>
                  <a:cubicBezTo>
                    <a:pt x="4131" y="4652"/>
                    <a:pt x="4146" y="4637"/>
                    <a:pt x="4146" y="4637"/>
                  </a:cubicBezTo>
                  <a:lnTo>
                    <a:pt x="4146" y="4637"/>
                  </a:lnTo>
                  <a:cubicBezTo>
                    <a:pt x="4123" y="4649"/>
                    <a:pt x="4116" y="4652"/>
                    <a:pt x="4115" y="4652"/>
                  </a:cubicBezTo>
                  <a:cubicBezTo>
                    <a:pt x="4112" y="4652"/>
                    <a:pt x="4135" y="4637"/>
                    <a:pt x="4112" y="4637"/>
                  </a:cubicBezTo>
                  <a:cubicBezTo>
                    <a:pt x="4095" y="4637"/>
                    <a:pt x="4089" y="4640"/>
                    <a:pt x="4088" y="4642"/>
                  </a:cubicBezTo>
                  <a:lnTo>
                    <a:pt x="4088" y="4642"/>
                  </a:lnTo>
                  <a:cubicBezTo>
                    <a:pt x="4086" y="4641"/>
                    <a:pt x="4083" y="4639"/>
                    <a:pt x="4079" y="4637"/>
                  </a:cubicBezTo>
                  <a:cubicBezTo>
                    <a:pt x="3712" y="4537"/>
                    <a:pt x="3312" y="4204"/>
                    <a:pt x="2945" y="4004"/>
                  </a:cubicBezTo>
                  <a:cubicBezTo>
                    <a:pt x="2545" y="3803"/>
                    <a:pt x="2144" y="3637"/>
                    <a:pt x="1744" y="3437"/>
                  </a:cubicBezTo>
                  <a:cubicBezTo>
                    <a:pt x="1377" y="3203"/>
                    <a:pt x="977" y="2970"/>
                    <a:pt x="610" y="2736"/>
                  </a:cubicBezTo>
                  <a:cubicBezTo>
                    <a:pt x="546" y="2696"/>
                    <a:pt x="485" y="2678"/>
                    <a:pt x="428" y="2678"/>
                  </a:cubicBezTo>
                  <a:cubicBezTo>
                    <a:pt x="158" y="2678"/>
                    <a:pt x="0" y="3077"/>
                    <a:pt x="276" y="3270"/>
                  </a:cubicBezTo>
                  <a:cubicBezTo>
                    <a:pt x="1010" y="3737"/>
                    <a:pt x="1777" y="4137"/>
                    <a:pt x="2578" y="4537"/>
                  </a:cubicBezTo>
                  <a:cubicBezTo>
                    <a:pt x="3012" y="4737"/>
                    <a:pt x="3412" y="5138"/>
                    <a:pt x="3912" y="5271"/>
                  </a:cubicBezTo>
                  <a:cubicBezTo>
                    <a:pt x="3975" y="5286"/>
                    <a:pt x="4034" y="5292"/>
                    <a:pt x="4091" y="5292"/>
                  </a:cubicBezTo>
                  <a:cubicBezTo>
                    <a:pt x="4430" y="5292"/>
                    <a:pt x="4675" y="5052"/>
                    <a:pt x="4846" y="4737"/>
                  </a:cubicBezTo>
                  <a:cubicBezTo>
                    <a:pt x="5180" y="4137"/>
                    <a:pt x="5313" y="3503"/>
                    <a:pt x="5380" y="2803"/>
                  </a:cubicBezTo>
                  <a:cubicBezTo>
                    <a:pt x="5480" y="1969"/>
                    <a:pt x="5447" y="1135"/>
                    <a:pt x="5513" y="301"/>
                  </a:cubicBezTo>
                  <a:cubicBezTo>
                    <a:pt x="5547" y="101"/>
                    <a:pt x="5405" y="1"/>
                    <a:pt x="5251" y="1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40" name="Google Shape;540;p3"/>
            <p:cNvSpPr/>
            <p:nvPr/>
          </p:nvSpPr>
          <p:spPr>
            <a:xfrm>
              <a:off x="2622654" y="4908320"/>
              <a:ext cx="229145" cy="228066"/>
            </a:xfrm>
            <a:custGeom>
              <a:avLst/>
              <a:gdLst/>
              <a:ahLst/>
              <a:cxnLst/>
              <a:rect l="l" t="t" r="r" b="b"/>
              <a:pathLst>
                <a:path w="7649" h="7613" extrusionOk="0">
                  <a:moveTo>
                    <a:pt x="7352" y="1"/>
                  </a:moveTo>
                  <a:cubicBezTo>
                    <a:pt x="7198" y="1"/>
                    <a:pt x="7031" y="101"/>
                    <a:pt x="7014" y="301"/>
                  </a:cubicBezTo>
                  <a:cubicBezTo>
                    <a:pt x="6759" y="2532"/>
                    <a:pt x="6352" y="4703"/>
                    <a:pt x="5909" y="6900"/>
                  </a:cubicBezTo>
                  <a:lnTo>
                    <a:pt x="5909" y="6900"/>
                  </a:lnTo>
                  <a:cubicBezTo>
                    <a:pt x="4040" y="6238"/>
                    <a:pt x="2158" y="5306"/>
                    <a:pt x="576" y="4104"/>
                  </a:cubicBezTo>
                  <a:cubicBezTo>
                    <a:pt x="524" y="4063"/>
                    <a:pt x="472" y="4046"/>
                    <a:pt x="421" y="4046"/>
                  </a:cubicBezTo>
                  <a:cubicBezTo>
                    <a:pt x="181" y="4046"/>
                    <a:pt x="0" y="4444"/>
                    <a:pt x="276" y="4637"/>
                  </a:cubicBezTo>
                  <a:cubicBezTo>
                    <a:pt x="1977" y="5938"/>
                    <a:pt x="4046" y="6906"/>
                    <a:pt x="6047" y="7606"/>
                  </a:cubicBezTo>
                  <a:cubicBezTo>
                    <a:pt x="6069" y="7610"/>
                    <a:pt x="6091" y="7613"/>
                    <a:pt x="6113" y="7613"/>
                  </a:cubicBezTo>
                  <a:cubicBezTo>
                    <a:pt x="6263" y="7613"/>
                    <a:pt x="6418" y="7518"/>
                    <a:pt x="6447" y="7373"/>
                  </a:cubicBezTo>
                  <a:cubicBezTo>
                    <a:pt x="6948" y="5038"/>
                    <a:pt x="7381" y="2669"/>
                    <a:pt x="7615" y="301"/>
                  </a:cubicBezTo>
                  <a:cubicBezTo>
                    <a:pt x="7648" y="101"/>
                    <a:pt x="7506" y="1"/>
                    <a:pt x="7352" y="1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41" name="Google Shape;541;p3"/>
            <p:cNvSpPr/>
            <p:nvPr/>
          </p:nvSpPr>
          <p:spPr>
            <a:xfrm>
              <a:off x="2527695" y="4691503"/>
              <a:ext cx="257155" cy="325788"/>
            </a:xfrm>
            <a:custGeom>
              <a:avLst/>
              <a:gdLst/>
              <a:ahLst/>
              <a:cxnLst/>
              <a:rect l="l" t="t" r="r" b="b"/>
              <a:pathLst>
                <a:path w="8584" h="10875" extrusionOk="0">
                  <a:moveTo>
                    <a:pt x="8279" y="0"/>
                  </a:moveTo>
                  <a:cubicBezTo>
                    <a:pt x="8125" y="0"/>
                    <a:pt x="7966" y="100"/>
                    <a:pt x="7949" y="300"/>
                  </a:cubicBezTo>
                  <a:cubicBezTo>
                    <a:pt x="7822" y="3576"/>
                    <a:pt x="6907" y="6790"/>
                    <a:pt x="6908" y="10089"/>
                  </a:cubicBezTo>
                  <a:lnTo>
                    <a:pt x="6908" y="10089"/>
                  </a:lnTo>
                  <a:cubicBezTo>
                    <a:pt x="4786" y="9126"/>
                    <a:pt x="2597" y="8349"/>
                    <a:pt x="611" y="7139"/>
                  </a:cubicBezTo>
                  <a:cubicBezTo>
                    <a:pt x="560" y="7108"/>
                    <a:pt x="508" y="7094"/>
                    <a:pt x="460" y="7094"/>
                  </a:cubicBezTo>
                  <a:cubicBezTo>
                    <a:pt x="191" y="7094"/>
                    <a:pt x="0" y="7503"/>
                    <a:pt x="311" y="7672"/>
                  </a:cubicBezTo>
                  <a:cubicBezTo>
                    <a:pt x="2445" y="8973"/>
                    <a:pt x="4814" y="9774"/>
                    <a:pt x="7049" y="10841"/>
                  </a:cubicBezTo>
                  <a:cubicBezTo>
                    <a:pt x="7095" y="10864"/>
                    <a:pt x="7146" y="10875"/>
                    <a:pt x="7197" y="10875"/>
                  </a:cubicBezTo>
                  <a:cubicBezTo>
                    <a:pt x="7369" y="10875"/>
                    <a:pt x="7541" y="10754"/>
                    <a:pt x="7516" y="10574"/>
                  </a:cubicBezTo>
                  <a:cubicBezTo>
                    <a:pt x="7449" y="7105"/>
                    <a:pt x="8450" y="3736"/>
                    <a:pt x="8583" y="300"/>
                  </a:cubicBezTo>
                  <a:cubicBezTo>
                    <a:pt x="8583" y="100"/>
                    <a:pt x="8433" y="0"/>
                    <a:pt x="8279" y="0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42" name="Google Shape;542;p3"/>
            <p:cNvSpPr/>
            <p:nvPr/>
          </p:nvSpPr>
          <p:spPr>
            <a:xfrm>
              <a:off x="2544440" y="4684493"/>
              <a:ext cx="132472" cy="171836"/>
            </a:xfrm>
            <a:custGeom>
              <a:avLst/>
              <a:gdLst/>
              <a:ahLst/>
              <a:cxnLst/>
              <a:rect l="l" t="t" r="r" b="b"/>
              <a:pathLst>
                <a:path w="4422" h="5736" extrusionOk="0">
                  <a:moveTo>
                    <a:pt x="4105" y="1"/>
                  </a:moveTo>
                  <a:cubicBezTo>
                    <a:pt x="3946" y="1"/>
                    <a:pt x="3788" y="101"/>
                    <a:pt x="3788" y="301"/>
                  </a:cubicBezTo>
                  <a:cubicBezTo>
                    <a:pt x="3788" y="1876"/>
                    <a:pt x="3588" y="3423"/>
                    <a:pt x="3373" y="4967"/>
                  </a:cubicBezTo>
                  <a:lnTo>
                    <a:pt x="3373" y="4967"/>
                  </a:lnTo>
                  <a:cubicBezTo>
                    <a:pt x="2458" y="4500"/>
                    <a:pt x="1580" y="3943"/>
                    <a:pt x="652" y="3537"/>
                  </a:cubicBezTo>
                  <a:cubicBezTo>
                    <a:pt x="604" y="3514"/>
                    <a:pt x="556" y="3505"/>
                    <a:pt x="510" y="3505"/>
                  </a:cubicBezTo>
                  <a:cubicBezTo>
                    <a:pt x="209" y="3505"/>
                    <a:pt x="0" y="3926"/>
                    <a:pt x="319" y="4070"/>
                  </a:cubicBezTo>
                  <a:cubicBezTo>
                    <a:pt x="1386" y="4571"/>
                    <a:pt x="2387" y="5238"/>
                    <a:pt x="3454" y="5705"/>
                  </a:cubicBezTo>
                  <a:cubicBezTo>
                    <a:pt x="3503" y="5724"/>
                    <a:pt x="3560" y="5735"/>
                    <a:pt x="3617" y="5735"/>
                  </a:cubicBezTo>
                  <a:cubicBezTo>
                    <a:pt x="3757" y="5735"/>
                    <a:pt x="3898" y="5670"/>
                    <a:pt x="3921" y="5505"/>
                  </a:cubicBezTo>
                  <a:cubicBezTo>
                    <a:pt x="4188" y="3803"/>
                    <a:pt x="4388" y="2069"/>
                    <a:pt x="4422" y="301"/>
                  </a:cubicBezTo>
                  <a:cubicBezTo>
                    <a:pt x="4422" y="101"/>
                    <a:pt x="4263" y="1"/>
                    <a:pt x="4105" y="1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43" name="Google Shape;543;p3"/>
            <p:cNvSpPr/>
            <p:nvPr/>
          </p:nvSpPr>
          <p:spPr>
            <a:xfrm>
              <a:off x="2414165" y="4499638"/>
              <a:ext cx="169829" cy="203411"/>
            </a:xfrm>
            <a:custGeom>
              <a:avLst/>
              <a:gdLst/>
              <a:ahLst/>
              <a:cxnLst/>
              <a:rect l="l" t="t" r="r" b="b"/>
              <a:pathLst>
                <a:path w="5669" h="6790" extrusionOk="0">
                  <a:moveTo>
                    <a:pt x="5160" y="1"/>
                  </a:moveTo>
                  <a:cubicBezTo>
                    <a:pt x="5001" y="1"/>
                    <a:pt x="4851" y="101"/>
                    <a:pt x="4868" y="301"/>
                  </a:cubicBezTo>
                  <a:cubicBezTo>
                    <a:pt x="4993" y="2184"/>
                    <a:pt x="5030" y="4186"/>
                    <a:pt x="4617" y="6055"/>
                  </a:cubicBezTo>
                  <a:lnTo>
                    <a:pt x="4617" y="6055"/>
                  </a:lnTo>
                  <a:cubicBezTo>
                    <a:pt x="3266" y="5514"/>
                    <a:pt x="1838" y="5098"/>
                    <a:pt x="498" y="4537"/>
                  </a:cubicBezTo>
                  <a:cubicBezTo>
                    <a:pt x="462" y="4524"/>
                    <a:pt x="427" y="4518"/>
                    <a:pt x="395" y="4518"/>
                  </a:cubicBezTo>
                  <a:cubicBezTo>
                    <a:pt x="103" y="4518"/>
                    <a:pt x="1" y="5017"/>
                    <a:pt x="331" y="5138"/>
                  </a:cubicBezTo>
                  <a:cubicBezTo>
                    <a:pt x="1766" y="5738"/>
                    <a:pt x="3300" y="6172"/>
                    <a:pt x="4734" y="6772"/>
                  </a:cubicBezTo>
                  <a:cubicBezTo>
                    <a:pt x="4765" y="6784"/>
                    <a:pt x="4797" y="6790"/>
                    <a:pt x="4828" y="6790"/>
                  </a:cubicBezTo>
                  <a:cubicBezTo>
                    <a:pt x="4969" y="6790"/>
                    <a:pt x="5107" y="6681"/>
                    <a:pt x="5135" y="6572"/>
                  </a:cubicBezTo>
                  <a:cubicBezTo>
                    <a:pt x="5668" y="4537"/>
                    <a:pt x="5635" y="2369"/>
                    <a:pt x="5502" y="301"/>
                  </a:cubicBezTo>
                  <a:cubicBezTo>
                    <a:pt x="5485" y="101"/>
                    <a:pt x="5318" y="1"/>
                    <a:pt x="5160" y="1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44" name="Google Shape;544;p3"/>
            <p:cNvSpPr/>
            <p:nvPr/>
          </p:nvSpPr>
          <p:spPr>
            <a:xfrm>
              <a:off x="2387774" y="4436702"/>
              <a:ext cx="121268" cy="140920"/>
            </a:xfrm>
            <a:custGeom>
              <a:avLst/>
              <a:gdLst/>
              <a:ahLst/>
              <a:cxnLst/>
              <a:rect l="l" t="t" r="r" b="b"/>
              <a:pathLst>
                <a:path w="4048" h="4704" extrusionOk="0">
                  <a:moveTo>
                    <a:pt x="3731" y="0"/>
                  </a:moveTo>
                  <a:cubicBezTo>
                    <a:pt x="3572" y="0"/>
                    <a:pt x="3414" y="100"/>
                    <a:pt x="3414" y="300"/>
                  </a:cubicBezTo>
                  <a:cubicBezTo>
                    <a:pt x="3414" y="1554"/>
                    <a:pt x="3443" y="2807"/>
                    <a:pt x="3253" y="4061"/>
                  </a:cubicBezTo>
                  <a:lnTo>
                    <a:pt x="3253" y="4061"/>
                  </a:lnTo>
                  <a:cubicBezTo>
                    <a:pt x="2335" y="4000"/>
                    <a:pt x="1404" y="3626"/>
                    <a:pt x="612" y="3169"/>
                  </a:cubicBezTo>
                  <a:cubicBezTo>
                    <a:pt x="561" y="3138"/>
                    <a:pt x="510" y="3125"/>
                    <a:pt x="461" y="3125"/>
                  </a:cubicBezTo>
                  <a:cubicBezTo>
                    <a:pt x="193" y="3125"/>
                    <a:pt x="1" y="3538"/>
                    <a:pt x="312" y="3736"/>
                  </a:cubicBezTo>
                  <a:cubicBezTo>
                    <a:pt x="1246" y="4270"/>
                    <a:pt x="2380" y="4670"/>
                    <a:pt x="3514" y="4703"/>
                  </a:cubicBezTo>
                  <a:cubicBezTo>
                    <a:pt x="3614" y="4703"/>
                    <a:pt x="3781" y="4603"/>
                    <a:pt x="3814" y="4470"/>
                  </a:cubicBezTo>
                  <a:cubicBezTo>
                    <a:pt x="4048" y="3102"/>
                    <a:pt x="4048" y="1701"/>
                    <a:pt x="4048" y="300"/>
                  </a:cubicBezTo>
                  <a:cubicBezTo>
                    <a:pt x="4048" y="100"/>
                    <a:pt x="3889" y="0"/>
                    <a:pt x="3731" y="0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45" name="Google Shape;545;p3"/>
            <p:cNvSpPr/>
            <p:nvPr/>
          </p:nvSpPr>
          <p:spPr>
            <a:xfrm>
              <a:off x="2915677" y="4698483"/>
              <a:ext cx="34032" cy="26003"/>
            </a:xfrm>
            <a:custGeom>
              <a:avLst/>
              <a:gdLst/>
              <a:ahLst/>
              <a:cxnLst/>
              <a:rect l="l" t="t" r="r" b="b"/>
              <a:pathLst>
                <a:path w="1136" h="868" extrusionOk="0">
                  <a:moveTo>
                    <a:pt x="568" y="1"/>
                  </a:moveTo>
                  <a:cubicBezTo>
                    <a:pt x="1" y="1"/>
                    <a:pt x="1" y="868"/>
                    <a:pt x="568" y="868"/>
                  </a:cubicBezTo>
                  <a:cubicBezTo>
                    <a:pt x="1135" y="868"/>
                    <a:pt x="1135" y="1"/>
                    <a:pt x="568" y="1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46" name="Google Shape;546;p3"/>
            <p:cNvSpPr/>
            <p:nvPr/>
          </p:nvSpPr>
          <p:spPr>
            <a:xfrm>
              <a:off x="2880719" y="4656515"/>
              <a:ext cx="34002" cy="26003"/>
            </a:xfrm>
            <a:custGeom>
              <a:avLst/>
              <a:gdLst/>
              <a:ahLst/>
              <a:cxnLst/>
              <a:rect l="l" t="t" r="r" b="b"/>
              <a:pathLst>
                <a:path w="1135" h="868" extrusionOk="0">
                  <a:moveTo>
                    <a:pt x="568" y="1"/>
                  </a:moveTo>
                  <a:cubicBezTo>
                    <a:pt x="0" y="1"/>
                    <a:pt x="0" y="868"/>
                    <a:pt x="568" y="868"/>
                  </a:cubicBezTo>
                  <a:cubicBezTo>
                    <a:pt x="1135" y="868"/>
                    <a:pt x="1135" y="1"/>
                    <a:pt x="568" y="1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47" name="Google Shape;547;p3"/>
            <p:cNvSpPr/>
            <p:nvPr/>
          </p:nvSpPr>
          <p:spPr>
            <a:xfrm>
              <a:off x="2866730" y="4715467"/>
              <a:ext cx="34002" cy="26033"/>
            </a:xfrm>
            <a:custGeom>
              <a:avLst/>
              <a:gdLst/>
              <a:ahLst/>
              <a:cxnLst/>
              <a:rect l="l" t="t" r="r" b="b"/>
              <a:pathLst>
                <a:path w="1135" h="869" extrusionOk="0">
                  <a:moveTo>
                    <a:pt x="568" y="1"/>
                  </a:moveTo>
                  <a:cubicBezTo>
                    <a:pt x="0" y="1"/>
                    <a:pt x="0" y="868"/>
                    <a:pt x="568" y="868"/>
                  </a:cubicBezTo>
                  <a:cubicBezTo>
                    <a:pt x="1135" y="868"/>
                    <a:pt x="1135" y="1"/>
                    <a:pt x="568" y="1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48" name="Google Shape;548;p3"/>
            <p:cNvSpPr/>
            <p:nvPr/>
          </p:nvSpPr>
          <p:spPr>
            <a:xfrm>
              <a:off x="2392088" y="4963289"/>
              <a:ext cx="34002" cy="26003"/>
            </a:xfrm>
            <a:custGeom>
              <a:avLst/>
              <a:gdLst/>
              <a:ahLst/>
              <a:cxnLst/>
              <a:rect l="l" t="t" r="r" b="b"/>
              <a:pathLst>
                <a:path w="1135" h="868" extrusionOk="0">
                  <a:moveTo>
                    <a:pt x="568" y="0"/>
                  </a:moveTo>
                  <a:cubicBezTo>
                    <a:pt x="1" y="0"/>
                    <a:pt x="1" y="868"/>
                    <a:pt x="568" y="868"/>
                  </a:cubicBezTo>
                  <a:cubicBezTo>
                    <a:pt x="1135" y="868"/>
                    <a:pt x="1135" y="0"/>
                    <a:pt x="568" y="0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49" name="Google Shape;549;p3"/>
            <p:cNvSpPr/>
            <p:nvPr/>
          </p:nvSpPr>
          <p:spPr>
            <a:xfrm>
              <a:off x="2402093" y="4907332"/>
              <a:ext cx="34002" cy="26003"/>
            </a:xfrm>
            <a:custGeom>
              <a:avLst/>
              <a:gdLst/>
              <a:ahLst/>
              <a:cxnLst/>
              <a:rect l="l" t="t" r="r" b="b"/>
              <a:pathLst>
                <a:path w="1135" h="868" extrusionOk="0">
                  <a:moveTo>
                    <a:pt x="567" y="0"/>
                  </a:moveTo>
                  <a:cubicBezTo>
                    <a:pt x="0" y="0"/>
                    <a:pt x="0" y="868"/>
                    <a:pt x="567" y="868"/>
                  </a:cubicBezTo>
                  <a:cubicBezTo>
                    <a:pt x="1135" y="868"/>
                    <a:pt x="1135" y="0"/>
                    <a:pt x="567" y="0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50" name="Google Shape;550;p3"/>
            <p:cNvSpPr/>
            <p:nvPr/>
          </p:nvSpPr>
          <p:spPr>
            <a:xfrm>
              <a:off x="2458049" y="4949299"/>
              <a:ext cx="34002" cy="26003"/>
            </a:xfrm>
            <a:custGeom>
              <a:avLst/>
              <a:gdLst/>
              <a:ahLst/>
              <a:cxnLst/>
              <a:rect l="l" t="t" r="r" b="b"/>
              <a:pathLst>
                <a:path w="1135" h="868" extrusionOk="0">
                  <a:moveTo>
                    <a:pt x="567" y="0"/>
                  </a:moveTo>
                  <a:cubicBezTo>
                    <a:pt x="0" y="0"/>
                    <a:pt x="0" y="868"/>
                    <a:pt x="567" y="868"/>
                  </a:cubicBezTo>
                  <a:cubicBezTo>
                    <a:pt x="1135" y="868"/>
                    <a:pt x="1135" y="0"/>
                    <a:pt x="567" y="0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51" name="Google Shape;551;p3"/>
            <p:cNvSpPr/>
            <p:nvPr/>
          </p:nvSpPr>
          <p:spPr>
            <a:xfrm>
              <a:off x="2541984" y="4390721"/>
              <a:ext cx="34002" cy="26003"/>
            </a:xfrm>
            <a:custGeom>
              <a:avLst/>
              <a:gdLst/>
              <a:ahLst/>
              <a:cxnLst/>
              <a:rect l="l" t="t" r="r" b="b"/>
              <a:pathLst>
                <a:path w="1135" h="868" extrusionOk="0">
                  <a:moveTo>
                    <a:pt x="567" y="1"/>
                  </a:moveTo>
                  <a:cubicBezTo>
                    <a:pt x="0" y="1"/>
                    <a:pt x="0" y="868"/>
                    <a:pt x="567" y="868"/>
                  </a:cubicBezTo>
                  <a:cubicBezTo>
                    <a:pt x="1135" y="868"/>
                    <a:pt x="1135" y="1"/>
                    <a:pt x="567" y="1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52" name="Google Shape;552;p3"/>
            <p:cNvSpPr/>
            <p:nvPr/>
          </p:nvSpPr>
          <p:spPr>
            <a:xfrm>
              <a:off x="2504001" y="4373736"/>
              <a:ext cx="33013" cy="26003"/>
            </a:xfrm>
            <a:custGeom>
              <a:avLst/>
              <a:gdLst/>
              <a:ahLst/>
              <a:cxnLst/>
              <a:rect l="l" t="t" r="r" b="b"/>
              <a:pathLst>
                <a:path w="1102" h="868" extrusionOk="0">
                  <a:moveTo>
                    <a:pt x="535" y="1"/>
                  </a:moveTo>
                  <a:cubicBezTo>
                    <a:pt x="1" y="1"/>
                    <a:pt x="1" y="868"/>
                    <a:pt x="535" y="868"/>
                  </a:cubicBezTo>
                  <a:cubicBezTo>
                    <a:pt x="1102" y="868"/>
                    <a:pt x="1102" y="1"/>
                    <a:pt x="535" y="1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53" name="Google Shape;553;p3"/>
            <p:cNvSpPr/>
            <p:nvPr/>
          </p:nvSpPr>
          <p:spPr>
            <a:xfrm>
              <a:off x="2357130" y="4586569"/>
              <a:ext cx="34002" cy="26003"/>
            </a:xfrm>
            <a:custGeom>
              <a:avLst/>
              <a:gdLst/>
              <a:ahLst/>
              <a:cxnLst/>
              <a:rect l="l" t="t" r="r" b="b"/>
              <a:pathLst>
                <a:path w="1135" h="868" extrusionOk="0">
                  <a:moveTo>
                    <a:pt x="567" y="1"/>
                  </a:moveTo>
                  <a:cubicBezTo>
                    <a:pt x="0" y="1"/>
                    <a:pt x="0" y="868"/>
                    <a:pt x="567" y="868"/>
                  </a:cubicBezTo>
                  <a:cubicBezTo>
                    <a:pt x="1134" y="868"/>
                    <a:pt x="1134" y="1"/>
                    <a:pt x="567" y="1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54" name="Google Shape;554;p3"/>
            <p:cNvSpPr/>
            <p:nvPr/>
          </p:nvSpPr>
          <p:spPr>
            <a:xfrm>
              <a:off x="2357130" y="4621557"/>
              <a:ext cx="34002" cy="26003"/>
            </a:xfrm>
            <a:custGeom>
              <a:avLst/>
              <a:gdLst/>
              <a:ahLst/>
              <a:cxnLst/>
              <a:rect l="l" t="t" r="r" b="b"/>
              <a:pathLst>
                <a:path w="1135" h="868" extrusionOk="0">
                  <a:moveTo>
                    <a:pt x="567" y="0"/>
                  </a:moveTo>
                  <a:cubicBezTo>
                    <a:pt x="0" y="0"/>
                    <a:pt x="0" y="867"/>
                    <a:pt x="567" y="867"/>
                  </a:cubicBezTo>
                  <a:cubicBezTo>
                    <a:pt x="1134" y="867"/>
                    <a:pt x="1134" y="0"/>
                    <a:pt x="567" y="0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55" name="Google Shape;555;p3"/>
            <p:cNvSpPr/>
            <p:nvPr/>
          </p:nvSpPr>
          <p:spPr>
            <a:xfrm>
              <a:off x="2880719" y="5026225"/>
              <a:ext cx="34002" cy="26033"/>
            </a:xfrm>
            <a:custGeom>
              <a:avLst/>
              <a:gdLst/>
              <a:ahLst/>
              <a:cxnLst/>
              <a:rect l="l" t="t" r="r" b="b"/>
              <a:pathLst>
                <a:path w="1135" h="869" extrusionOk="0">
                  <a:moveTo>
                    <a:pt x="568" y="1"/>
                  </a:moveTo>
                  <a:cubicBezTo>
                    <a:pt x="0" y="1"/>
                    <a:pt x="0" y="868"/>
                    <a:pt x="568" y="868"/>
                  </a:cubicBezTo>
                  <a:cubicBezTo>
                    <a:pt x="1135" y="868"/>
                    <a:pt x="1135" y="1"/>
                    <a:pt x="568" y="1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56" name="Google Shape;556;p3"/>
            <p:cNvSpPr/>
            <p:nvPr/>
          </p:nvSpPr>
          <p:spPr>
            <a:xfrm>
              <a:off x="2677861" y="5183102"/>
              <a:ext cx="34032" cy="27022"/>
            </a:xfrm>
            <a:custGeom>
              <a:avLst/>
              <a:gdLst/>
              <a:ahLst/>
              <a:cxnLst/>
              <a:rect l="l" t="t" r="r" b="b"/>
              <a:pathLst>
                <a:path w="1136" h="902" extrusionOk="0">
                  <a:moveTo>
                    <a:pt x="568" y="1"/>
                  </a:moveTo>
                  <a:cubicBezTo>
                    <a:pt x="1" y="1"/>
                    <a:pt x="1" y="902"/>
                    <a:pt x="568" y="902"/>
                  </a:cubicBezTo>
                  <a:cubicBezTo>
                    <a:pt x="1135" y="902"/>
                    <a:pt x="1135" y="1"/>
                    <a:pt x="568" y="1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57" name="Google Shape;557;p3"/>
            <p:cNvSpPr/>
            <p:nvPr/>
          </p:nvSpPr>
          <p:spPr>
            <a:xfrm>
              <a:off x="2562953" y="4876358"/>
              <a:ext cx="34032" cy="26003"/>
            </a:xfrm>
            <a:custGeom>
              <a:avLst/>
              <a:gdLst/>
              <a:ahLst/>
              <a:cxnLst/>
              <a:rect l="l" t="t" r="r" b="b"/>
              <a:pathLst>
                <a:path w="1136" h="868" extrusionOk="0">
                  <a:moveTo>
                    <a:pt x="568" y="0"/>
                  </a:moveTo>
                  <a:cubicBezTo>
                    <a:pt x="1" y="0"/>
                    <a:pt x="1" y="868"/>
                    <a:pt x="568" y="868"/>
                  </a:cubicBezTo>
                  <a:cubicBezTo>
                    <a:pt x="1135" y="868"/>
                    <a:pt x="1135" y="0"/>
                    <a:pt x="568" y="0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58" name="Google Shape;558;p3"/>
            <p:cNvSpPr/>
            <p:nvPr/>
          </p:nvSpPr>
          <p:spPr>
            <a:xfrm>
              <a:off x="2824762" y="4851375"/>
              <a:ext cx="34002" cy="26992"/>
            </a:xfrm>
            <a:custGeom>
              <a:avLst/>
              <a:gdLst/>
              <a:ahLst/>
              <a:cxnLst/>
              <a:rect l="l" t="t" r="r" b="b"/>
              <a:pathLst>
                <a:path w="1135" h="901" extrusionOk="0">
                  <a:moveTo>
                    <a:pt x="568" y="0"/>
                  </a:moveTo>
                  <a:cubicBezTo>
                    <a:pt x="0" y="0"/>
                    <a:pt x="0" y="901"/>
                    <a:pt x="568" y="901"/>
                  </a:cubicBezTo>
                  <a:cubicBezTo>
                    <a:pt x="1135" y="901"/>
                    <a:pt x="1135" y="0"/>
                    <a:pt x="568" y="0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559" name="Google Shape;559;p3"/>
          <p:cNvGrpSpPr/>
          <p:nvPr/>
        </p:nvGrpSpPr>
        <p:grpSpPr>
          <a:xfrm>
            <a:off x="10481726" y="-89776"/>
            <a:ext cx="459025" cy="598616"/>
            <a:chOff x="3289399" y="3455662"/>
            <a:chExt cx="436502" cy="569243"/>
          </a:xfrm>
        </p:grpSpPr>
        <p:sp>
          <p:nvSpPr>
            <p:cNvPr id="560" name="Google Shape;560;p3"/>
            <p:cNvSpPr/>
            <p:nvPr/>
          </p:nvSpPr>
          <p:spPr>
            <a:xfrm>
              <a:off x="3289399" y="3590341"/>
              <a:ext cx="418746" cy="434563"/>
            </a:xfrm>
            <a:custGeom>
              <a:avLst/>
              <a:gdLst/>
              <a:ahLst/>
              <a:cxnLst/>
              <a:rect l="l" t="t" r="r" b="b"/>
              <a:pathLst>
                <a:path w="13978" h="14506" extrusionOk="0">
                  <a:moveTo>
                    <a:pt x="9083" y="30"/>
                  </a:moveTo>
                  <a:cubicBezTo>
                    <a:pt x="8628" y="30"/>
                    <a:pt x="8176" y="40"/>
                    <a:pt x="7739" y="67"/>
                  </a:cubicBezTo>
                  <a:cubicBezTo>
                    <a:pt x="6639" y="101"/>
                    <a:pt x="4804" y="1"/>
                    <a:pt x="3970" y="968"/>
                  </a:cubicBezTo>
                  <a:cubicBezTo>
                    <a:pt x="2869" y="2269"/>
                    <a:pt x="5271" y="2903"/>
                    <a:pt x="6038" y="3403"/>
                  </a:cubicBezTo>
                  <a:cubicBezTo>
                    <a:pt x="4637" y="4037"/>
                    <a:pt x="3036" y="4103"/>
                    <a:pt x="1702" y="5004"/>
                  </a:cubicBezTo>
                  <a:cubicBezTo>
                    <a:pt x="935" y="5538"/>
                    <a:pt x="1" y="6038"/>
                    <a:pt x="834" y="6939"/>
                  </a:cubicBezTo>
                  <a:cubicBezTo>
                    <a:pt x="1502" y="7706"/>
                    <a:pt x="2569" y="8173"/>
                    <a:pt x="3436" y="8473"/>
                  </a:cubicBezTo>
                  <a:cubicBezTo>
                    <a:pt x="2602" y="9841"/>
                    <a:pt x="501" y="13744"/>
                    <a:pt x="1468" y="14411"/>
                  </a:cubicBezTo>
                  <a:cubicBezTo>
                    <a:pt x="1563" y="14476"/>
                    <a:pt x="1674" y="14506"/>
                    <a:pt x="1801" y="14506"/>
                  </a:cubicBezTo>
                  <a:cubicBezTo>
                    <a:pt x="2969" y="14506"/>
                    <a:pt x="5377" y="11948"/>
                    <a:pt x="6672" y="11075"/>
                  </a:cubicBezTo>
                  <a:cubicBezTo>
                    <a:pt x="6822" y="10980"/>
                    <a:pt x="6951" y="10940"/>
                    <a:pt x="7068" y="10940"/>
                  </a:cubicBezTo>
                  <a:cubicBezTo>
                    <a:pt x="7523" y="10940"/>
                    <a:pt x="7796" y="11543"/>
                    <a:pt x="8407" y="11809"/>
                  </a:cubicBezTo>
                  <a:cubicBezTo>
                    <a:pt x="8739" y="11932"/>
                    <a:pt x="9072" y="12073"/>
                    <a:pt x="9371" y="12073"/>
                  </a:cubicBezTo>
                  <a:cubicBezTo>
                    <a:pt x="9642" y="12073"/>
                    <a:pt x="9884" y="11957"/>
                    <a:pt x="10074" y="11609"/>
                  </a:cubicBezTo>
                  <a:cubicBezTo>
                    <a:pt x="10675" y="10441"/>
                    <a:pt x="9974" y="8607"/>
                    <a:pt x="10074" y="7372"/>
                  </a:cubicBezTo>
                  <a:lnTo>
                    <a:pt x="10074" y="7372"/>
                  </a:lnTo>
                  <a:cubicBezTo>
                    <a:pt x="10731" y="7658"/>
                    <a:pt x="11633" y="8188"/>
                    <a:pt x="12423" y="8188"/>
                  </a:cubicBezTo>
                  <a:cubicBezTo>
                    <a:pt x="12555" y="8188"/>
                    <a:pt x="12685" y="8173"/>
                    <a:pt x="12810" y="8140"/>
                  </a:cubicBezTo>
                  <a:cubicBezTo>
                    <a:pt x="13977" y="7806"/>
                    <a:pt x="13744" y="6138"/>
                    <a:pt x="13610" y="5238"/>
                  </a:cubicBezTo>
                  <a:cubicBezTo>
                    <a:pt x="13410" y="3536"/>
                    <a:pt x="12776" y="1802"/>
                    <a:pt x="12643" y="101"/>
                  </a:cubicBezTo>
                  <a:lnTo>
                    <a:pt x="12576" y="101"/>
                  </a:lnTo>
                  <a:cubicBezTo>
                    <a:pt x="11533" y="101"/>
                    <a:pt x="10296" y="30"/>
                    <a:pt x="9083" y="3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61" name="Google Shape;561;p3"/>
            <p:cNvSpPr/>
            <p:nvPr/>
          </p:nvSpPr>
          <p:spPr>
            <a:xfrm>
              <a:off x="3404877" y="3455662"/>
              <a:ext cx="321025" cy="474737"/>
            </a:xfrm>
            <a:custGeom>
              <a:avLst/>
              <a:gdLst/>
              <a:ahLst/>
              <a:cxnLst/>
              <a:rect l="l" t="t" r="r" b="b"/>
              <a:pathLst>
                <a:path w="10716" h="15847" extrusionOk="0">
                  <a:moveTo>
                    <a:pt x="10407" y="0"/>
                  </a:moveTo>
                  <a:cubicBezTo>
                    <a:pt x="10302" y="0"/>
                    <a:pt x="10196" y="59"/>
                    <a:pt x="10156" y="193"/>
                  </a:cubicBezTo>
                  <a:cubicBezTo>
                    <a:pt x="9255" y="3162"/>
                    <a:pt x="7720" y="5998"/>
                    <a:pt x="6019" y="8599"/>
                  </a:cubicBezTo>
                  <a:cubicBezTo>
                    <a:pt x="4385" y="11101"/>
                    <a:pt x="2283" y="13269"/>
                    <a:pt x="182" y="15404"/>
                  </a:cubicBezTo>
                  <a:cubicBezTo>
                    <a:pt x="1" y="15585"/>
                    <a:pt x="180" y="15846"/>
                    <a:pt x="379" y="15846"/>
                  </a:cubicBezTo>
                  <a:cubicBezTo>
                    <a:pt x="437" y="15846"/>
                    <a:pt x="496" y="15824"/>
                    <a:pt x="549" y="15771"/>
                  </a:cubicBezTo>
                  <a:cubicBezTo>
                    <a:pt x="2684" y="13603"/>
                    <a:pt x="4785" y="11401"/>
                    <a:pt x="6486" y="8866"/>
                  </a:cubicBezTo>
                  <a:cubicBezTo>
                    <a:pt x="8187" y="6231"/>
                    <a:pt x="9755" y="3329"/>
                    <a:pt x="10656" y="327"/>
                  </a:cubicBezTo>
                  <a:cubicBezTo>
                    <a:pt x="10716" y="128"/>
                    <a:pt x="10562" y="0"/>
                    <a:pt x="1040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62" name="Google Shape;562;p3"/>
            <p:cNvSpPr/>
            <p:nvPr/>
          </p:nvSpPr>
          <p:spPr>
            <a:xfrm>
              <a:off x="3505857" y="3642074"/>
              <a:ext cx="155300" cy="125672"/>
            </a:xfrm>
            <a:custGeom>
              <a:avLst/>
              <a:gdLst/>
              <a:ahLst/>
              <a:cxnLst/>
              <a:rect l="l" t="t" r="r" b="b"/>
              <a:pathLst>
                <a:path w="5184" h="4195" extrusionOk="0">
                  <a:moveTo>
                    <a:pt x="1934" y="1"/>
                  </a:moveTo>
                  <a:cubicBezTo>
                    <a:pt x="1389" y="1"/>
                    <a:pt x="845" y="35"/>
                    <a:pt x="313" y="175"/>
                  </a:cubicBezTo>
                  <a:cubicBezTo>
                    <a:pt x="0" y="237"/>
                    <a:pt x="98" y="681"/>
                    <a:pt x="387" y="681"/>
                  </a:cubicBezTo>
                  <a:cubicBezTo>
                    <a:pt x="406" y="681"/>
                    <a:pt x="426" y="679"/>
                    <a:pt x="447" y="675"/>
                  </a:cubicBezTo>
                  <a:cubicBezTo>
                    <a:pt x="934" y="540"/>
                    <a:pt x="1438" y="503"/>
                    <a:pt x="1947" y="503"/>
                  </a:cubicBezTo>
                  <a:cubicBezTo>
                    <a:pt x="2542" y="503"/>
                    <a:pt x="3144" y="553"/>
                    <a:pt x="3735" y="553"/>
                  </a:cubicBezTo>
                  <a:cubicBezTo>
                    <a:pt x="3821" y="553"/>
                    <a:pt x="3906" y="552"/>
                    <a:pt x="3992" y="550"/>
                  </a:cubicBezTo>
                  <a:lnTo>
                    <a:pt x="3992" y="550"/>
                  </a:lnTo>
                  <a:cubicBezTo>
                    <a:pt x="4231" y="1678"/>
                    <a:pt x="4618" y="2781"/>
                    <a:pt x="4650" y="3944"/>
                  </a:cubicBezTo>
                  <a:cubicBezTo>
                    <a:pt x="4666" y="4111"/>
                    <a:pt x="4800" y="4194"/>
                    <a:pt x="4929" y="4194"/>
                  </a:cubicBezTo>
                  <a:cubicBezTo>
                    <a:pt x="5058" y="4194"/>
                    <a:pt x="5183" y="4111"/>
                    <a:pt x="5183" y="3944"/>
                  </a:cubicBezTo>
                  <a:cubicBezTo>
                    <a:pt x="5117" y="2677"/>
                    <a:pt x="4716" y="1442"/>
                    <a:pt x="4450" y="208"/>
                  </a:cubicBezTo>
                  <a:cubicBezTo>
                    <a:pt x="4416" y="108"/>
                    <a:pt x="4316" y="8"/>
                    <a:pt x="4183" y="8"/>
                  </a:cubicBezTo>
                  <a:cubicBezTo>
                    <a:pt x="3957" y="26"/>
                    <a:pt x="3729" y="32"/>
                    <a:pt x="3499" y="32"/>
                  </a:cubicBezTo>
                  <a:cubicBezTo>
                    <a:pt x="2982" y="32"/>
                    <a:pt x="2457" y="1"/>
                    <a:pt x="193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63" name="Google Shape;563;p3"/>
            <p:cNvSpPr/>
            <p:nvPr/>
          </p:nvSpPr>
          <p:spPr>
            <a:xfrm>
              <a:off x="3517210" y="3702794"/>
              <a:ext cx="89992" cy="89932"/>
            </a:xfrm>
            <a:custGeom>
              <a:avLst/>
              <a:gdLst/>
              <a:ahLst/>
              <a:cxnLst/>
              <a:rect l="l" t="t" r="r" b="b"/>
              <a:pathLst>
                <a:path w="3004" h="3002" extrusionOk="0">
                  <a:moveTo>
                    <a:pt x="2679" y="1"/>
                  </a:moveTo>
                  <a:cubicBezTo>
                    <a:pt x="2654" y="1"/>
                    <a:pt x="2629" y="5"/>
                    <a:pt x="2603" y="16"/>
                  </a:cubicBezTo>
                  <a:cubicBezTo>
                    <a:pt x="1836" y="283"/>
                    <a:pt x="1002" y="316"/>
                    <a:pt x="201" y="450"/>
                  </a:cubicBezTo>
                  <a:cubicBezTo>
                    <a:pt x="68" y="483"/>
                    <a:pt x="1" y="650"/>
                    <a:pt x="34" y="783"/>
                  </a:cubicBezTo>
                  <a:cubicBezTo>
                    <a:pt x="62" y="894"/>
                    <a:pt x="158" y="958"/>
                    <a:pt x="285" y="958"/>
                  </a:cubicBezTo>
                  <a:cubicBezTo>
                    <a:pt x="312" y="958"/>
                    <a:pt x="339" y="956"/>
                    <a:pt x="368" y="950"/>
                  </a:cubicBezTo>
                  <a:cubicBezTo>
                    <a:pt x="1030" y="835"/>
                    <a:pt x="1742" y="794"/>
                    <a:pt x="2418" y="613"/>
                  </a:cubicBezTo>
                  <a:lnTo>
                    <a:pt x="2418" y="613"/>
                  </a:lnTo>
                  <a:cubicBezTo>
                    <a:pt x="2453" y="1312"/>
                    <a:pt x="2503" y="2031"/>
                    <a:pt x="2503" y="2751"/>
                  </a:cubicBezTo>
                  <a:cubicBezTo>
                    <a:pt x="2503" y="2918"/>
                    <a:pt x="2628" y="3001"/>
                    <a:pt x="2753" y="3001"/>
                  </a:cubicBezTo>
                  <a:cubicBezTo>
                    <a:pt x="2878" y="3001"/>
                    <a:pt x="3003" y="2918"/>
                    <a:pt x="3003" y="2751"/>
                  </a:cubicBezTo>
                  <a:cubicBezTo>
                    <a:pt x="3003" y="1917"/>
                    <a:pt x="2970" y="1083"/>
                    <a:pt x="2903" y="249"/>
                  </a:cubicBezTo>
                  <a:cubicBezTo>
                    <a:pt x="2903" y="137"/>
                    <a:pt x="2808" y="1"/>
                    <a:pt x="267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64" name="Google Shape;564;p3"/>
            <p:cNvSpPr/>
            <p:nvPr/>
          </p:nvSpPr>
          <p:spPr>
            <a:xfrm>
              <a:off x="3432196" y="3767648"/>
              <a:ext cx="125222" cy="117284"/>
            </a:xfrm>
            <a:custGeom>
              <a:avLst/>
              <a:gdLst/>
              <a:ahLst/>
              <a:cxnLst/>
              <a:rect l="l" t="t" r="r" b="b"/>
              <a:pathLst>
                <a:path w="4180" h="3915" extrusionOk="0">
                  <a:moveTo>
                    <a:pt x="1463" y="1"/>
                  </a:moveTo>
                  <a:cubicBezTo>
                    <a:pt x="1075" y="1"/>
                    <a:pt x="682" y="30"/>
                    <a:pt x="304" y="119"/>
                  </a:cubicBezTo>
                  <a:cubicBezTo>
                    <a:pt x="0" y="210"/>
                    <a:pt x="83" y="633"/>
                    <a:pt x="352" y="633"/>
                  </a:cubicBezTo>
                  <a:cubicBezTo>
                    <a:pt x="379" y="633"/>
                    <a:pt x="407" y="629"/>
                    <a:pt x="437" y="620"/>
                  </a:cubicBezTo>
                  <a:cubicBezTo>
                    <a:pt x="714" y="546"/>
                    <a:pt x="1011" y="523"/>
                    <a:pt x="1311" y="523"/>
                  </a:cubicBezTo>
                  <a:cubicBezTo>
                    <a:pt x="1554" y="523"/>
                    <a:pt x="1800" y="538"/>
                    <a:pt x="2038" y="553"/>
                  </a:cubicBezTo>
                  <a:cubicBezTo>
                    <a:pt x="2507" y="582"/>
                    <a:pt x="2976" y="637"/>
                    <a:pt x="3445" y="695"/>
                  </a:cubicBezTo>
                  <a:lnTo>
                    <a:pt x="3445" y="695"/>
                  </a:lnTo>
                  <a:cubicBezTo>
                    <a:pt x="3469" y="1697"/>
                    <a:pt x="3452" y="2724"/>
                    <a:pt x="3640" y="3722"/>
                  </a:cubicBezTo>
                  <a:cubicBezTo>
                    <a:pt x="3666" y="3856"/>
                    <a:pt x="3764" y="3915"/>
                    <a:pt x="3867" y="3915"/>
                  </a:cubicBezTo>
                  <a:cubicBezTo>
                    <a:pt x="4018" y="3915"/>
                    <a:pt x="4180" y="3787"/>
                    <a:pt x="4140" y="3588"/>
                  </a:cubicBezTo>
                  <a:cubicBezTo>
                    <a:pt x="3940" y="2554"/>
                    <a:pt x="4006" y="1520"/>
                    <a:pt x="3973" y="486"/>
                  </a:cubicBezTo>
                  <a:cubicBezTo>
                    <a:pt x="3973" y="386"/>
                    <a:pt x="3873" y="253"/>
                    <a:pt x="3773" y="219"/>
                  </a:cubicBezTo>
                  <a:cubicBezTo>
                    <a:pt x="3206" y="119"/>
                    <a:pt x="2605" y="52"/>
                    <a:pt x="2038" y="19"/>
                  </a:cubicBezTo>
                  <a:cubicBezTo>
                    <a:pt x="1849" y="8"/>
                    <a:pt x="1657" y="1"/>
                    <a:pt x="146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65" name="Google Shape;565;p3"/>
            <p:cNvSpPr/>
            <p:nvPr/>
          </p:nvSpPr>
          <p:spPr>
            <a:xfrm>
              <a:off x="3444268" y="3829146"/>
              <a:ext cx="62012" cy="58986"/>
            </a:xfrm>
            <a:custGeom>
              <a:avLst/>
              <a:gdLst/>
              <a:ahLst/>
              <a:cxnLst/>
              <a:rect l="l" t="t" r="r" b="b"/>
              <a:pathLst>
                <a:path w="2070" h="1969" extrusionOk="0">
                  <a:moveTo>
                    <a:pt x="268" y="1"/>
                  </a:moveTo>
                  <a:cubicBezTo>
                    <a:pt x="101" y="1"/>
                    <a:pt x="1" y="134"/>
                    <a:pt x="1" y="268"/>
                  </a:cubicBezTo>
                  <a:cubicBezTo>
                    <a:pt x="1" y="401"/>
                    <a:pt x="101" y="535"/>
                    <a:pt x="268" y="535"/>
                  </a:cubicBezTo>
                  <a:cubicBezTo>
                    <a:pt x="668" y="535"/>
                    <a:pt x="1068" y="608"/>
                    <a:pt x="1469" y="629"/>
                  </a:cubicBezTo>
                  <a:lnTo>
                    <a:pt x="1469" y="629"/>
                  </a:lnTo>
                  <a:cubicBezTo>
                    <a:pt x="1469" y="651"/>
                    <a:pt x="1469" y="668"/>
                    <a:pt x="1469" y="668"/>
                  </a:cubicBezTo>
                  <a:cubicBezTo>
                    <a:pt x="1469" y="701"/>
                    <a:pt x="1469" y="701"/>
                    <a:pt x="1469" y="735"/>
                  </a:cubicBezTo>
                  <a:cubicBezTo>
                    <a:pt x="1469" y="735"/>
                    <a:pt x="1502" y="801"/>
                    <a:pt x="1502" y="801"/>
                  </a:cubicBezTo>
                  <a:cubicBezTo>
                    <a:pt x="1502" y="835"/>
                    <a:pt x="1502" y="868"/>
                    <a:pt x="1502" y="902"/>
                  </a:cubicBezTo>
                  <a:cubicBezTo>
                    <a:pt x="1502" y="935"/>
                    <a:pt x="1502" y="1002"/>
                    <a:pt x="1502" y="1035"/>
                  </a:cubicBezTo>
                  <a:cubicBezTo>
                    <a:pt x="1502" y="1268"/>
                    <a:pt x="1502" y="1502"/>
                    <a:pt x="1502" y="1702"/>
                  </a:cubicBezTo>
                  <a:cubicBezTo>
                    <a:pt x="1502" y="1836"/>
                    <a:pt x="1602" y="1969"/>
                    <a:pt x="1769" y="1969"/>
                  </a:cubicBezTo>
                  <a:cubicBezTo>
                    <a:pt x="1902" y="1969"/>
                    <a:pt x="2002" y="1869"/>
                    <a:pt x="2002" y="1702"/>
                  </a:cubicBezTo>
                  <a:cubicBezTo>
                    <a:pt x="2002" y="1235"/>
                    <a:pt x="2069" y="735"/>
                    <a:pt x="1902" y="301"/>
                  </a:cubicBezTo>
                  <a:cubicBezTo>
                    <a:pt x="1869" y="168"/>
                    <a:pt x="1769" y="101"/>
                    <a:pt x="1669" y="101"/>
                  </a:cubicBezTo>
                  <a:cubicBezTo>
                    <a:pt x="1202" y="101"/>
                    <a:pt x="735" y="1"/>
                    <a:pt x="26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66" name="Google Shape;566;p3"/>
            <p:cNvSpPr/>
            <p:nvPr/>
          </p:nvSpPr>
          <p:spPr>
            <a:xfrm>
              <a:off x="3402301" y="3870754"/>
              <a:ext cx="60005" cy="61353"/>
            </a:xfrm>
            <a:custGeom>
              <a:avLst/>
              <a:gdLst/>
              <a:ahLst/>
              <a:cxnLst/>
              <a:rect l="l" t="t" r="r" b="b"/>
              <a:pathLst>
                <a:path w="2003" h="2048" extrusionOk="0">
                  <a:moveTo>
                    <a:pt x="649" y="0"/>
                  </a:moveTo>
                  <a:cubicBezTo>
                    <a:pt x="520" y="0"/>
                    <a:pt x="393" y="5"/>
                    <a:pt x="268" y="13"/>
                  </a:cubicBezTo>
                  <a:cubicBezTo>
                    <a:pt x="134" y="13"/>
                    <a:pt x="1" y="113"/>
                    <a:pt x="1" y="280"/>
                  </a:cubicBezTo>
                  <a:cubicBezTo>
                    <a:pt x="1" y="413"/>
                    <a:pt x="101" y="547"/>
                    <a:pt x="268" y="547"/>
                  </a:cubicBezTo>
                  <a:cubicBezTo>
                    <a:pt x="385" y="530"/>
                    <a:pt x="501" y="522"/>
                    <a:pt x="622" y="522"/>
                  </a:cubicBezTo>
                  <a:cubicBezTo>
                    <a:pt x="743" y="522"/>
                    <a:pt x="868" y="530"/>
                    <a:pt x="1002" y="547"/>
                  </a:cubicBezTo>
                  <a:lnTo>
                    <a:pt x="1168" y="547"/>
                  </a:lnTo>
                  <a:cubicBezTo>
                    <a:pt x="1202" y="547"/>
                    <a:pt x="1235" y="547"/>
                    <a:pt x="1268" y="580"/>
                  </a:cubicBezTo>
                  <a:lnTo>
                    <a:pt x="1302" y="580"/>
                  </a:lnTo>
                  <a:cubicBezTo>
                    <a:pt x="1370" y="580"/>
                    <a:pt x="1438" y="589"/>
                    <a:pt x="1502" y="597"/>
                  </a:cubicBezTo>
                  <a:lnTo>
                    <a:pt x="1502" y="597"/>
                  </a:lnTo>
                  <a:lnTo>
                    <a:pt x="1502" y="1781"/>
                  </a:lnTo>
                  <a:cubicBezTo>
                    <a:pt x="1502" y="1914"/>
                    <a:pt x="1602" y="2048"/>
                    <a:pt x="1735" y="2048"/>
                  </a:cubicBezTo>
                  <a:cubicBezTo>
                    <a:pt x="1902" y="2014"/>
                    <a:pt x="2002" y="1914"/>
                    <a:pt x="2002" y="1781"/>
                  </a:cubicBezTo>
                  <a:lnTo>
                    <a:pt x="2002" y="380"/>
                  </a:lnTo>
                  <a:cubicBezTo>
                    <a:pt x="2002" y="280"/>
                    <a:pt x="1936" y="146"/>
                    <a:pt x="1836" y="113"/>
                  </a:cubicBezTo>
                  <a:cubicBezTo>
                    <a:pt x="1435" y="38"/>
                    <a:pt x="1035" y="0"/>
                    <a:pt x="64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67" name="Google Shape;567;p3"/>
            <p:cNvSpPr/>
            <p:nvPr/>
          </p:nvSpPr>
          <p:spPr>
            <a:xfrm>
              <a:off x="3395321" y="3762196"/>
              <a:ext cx="14020" cy="11024"/>
            </a:xfrm>
            <a:custGeom>
              <a:avLst/>
              <a:gdLst/>
              <a:ahLst/>
              <a:cxnLst/>
              <a:rect l="l" t="t" r="r" b="b"/>
              <a:pathLst>
                <a:path w="468" h="368" extrusionOk="0">
                  <a:moveTo>
                    <a:pt x="234" y="1"/>
                  </a:moveTo>
                  <a:cubicBezTo>
                    <a:pt x="0" y="1"/>
                    <a:pt x="0" y="368"/>
                    <a:pt x="234" y="368"/>
                  </a:cubicBezTo>
                  <a:cubicBezTo>
                    <a:pt x="467" y="368"/>
                    <a:pt x="467" y="1"/>
                    <a:pt x="23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68" name="Google Shape;568;p3"/>
            <p:cNvSpPr/>
            <p:nvPr/>
          </p:nvSpPr>
          <p:spPr>
            <a:xfrm>
              <a:off x="3388312" y="3788197"/>
              <a:ext cx="14020" cy="11024"/>
            </a:xfrm>
            <a:custGeom>
              <a:avLst/>
              <a:gdLst/>
              <a:ahLst/>
              <a:cxnLst/>
              <a:rect l="l" t="t" r="r" b="b"/>
              <a:pathLst>
                <a:path w="468" h="368" extrusionOk="0">
                  <a:moveTo>
                    <a:pt x="234" y="0"/>
                  </a:moveTo>
                  <a:cubicBezTo>
                    <a:pt x="1" y="0"/>
                    <a:pt x="1" y="367"/>
                    <a:pt x="234" y="367"/>
                  </a:cubicBezTo>
                  <a:cubicBezTo>
                    <a:pt x="468" y="367"/>
                    <a:pt x="468" y="0"/>
                    <a:pt x="23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69" name="Google Shape;569;p3"/>
            <p:cNvSpPr/>
            <p:nvPr/>
          </p:nvSpPr>
          <p:spPr>
            <a:xfrm>
              <a:off x="3375341" y="3765221"/>
              <a:ext cx="14020" cy="10994"/>
            </a:xfrm>
            <a:custGeom>
              <a:avLst/>
              <a:gdLst/>
              <a:ahLst/>
              <a:cxnLst/>
              <a:rect l="l" t="t" r="r" b="b"/>
              <a:pathLst>
                <a:path w="468" h="367" extrusionOk="0">
                  <a:moveTo>
                    <a:pt x="234" y="0"/>
                  </a:moveTo>
                  <a:cubicBezTo>
                    <a:pt x="0" y="0"/>
                    <a:pt x="0" y="367"/>
                    <a:pt x="234" y="367"/>
                  </a:cubicBezTo>
                  <a:cubicBezTo>
                    <a:pt x="467" y="367"/>
                    <a:pt x="467" y="0"/>
                    <a:pt x="23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70" name="Google Shape;570;p3"/>
            <p:cNvSpPr/>
            <p:nvPr/>
          </p:nvSpPr>
          <p:spPr>
            <a:xfrm>
              <a:off x="3388312" y="3956067"/>
              <a:ext cx="14020" cy="11024"/>
            </a:xfrm>
            <a:custGeom>
              <a:avLst/>
              <a:gdLst/>
              <a:ahLst/>
              <a:cxnLst/>
              <a:rect l="l" t="t" r="r" b="b"/>
              <a:pathLst>
                <a:path w="468" h="368" extrusionOk="0">
                  <a:moveTo>
                    <a:pt x="234" y="0"/>
                  </a:moveTo>
                  <a:cubicBezTo>
                    <a:pt x="1" y="0"/>
                    <a:pt x="1" y="367"/>
                    <a:pt x="234" y="367"/>
                  </a:cubicBezTo>
                  <a:cubicBezTo>
                    <a:pt x="468" y="367"/>
                    <a:pt x="468" y="0"/>
                    <a:pt x="23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71" name="Google Shape;571;p3"/>
            <p:cNvSpPr/>
            <p:nvPr/>
          </p:nvSpPr>
          <p:spPr>
            <a:xfrm>
              <a:off x="3378337" y="3934080"/>
              <a:ext cx="14020" cy="11024"/>
            </a:xfrm>
            <a:custGeom>
              <a:avLst/>
              <a:gdLst/>
              <a:ahLst/>
              <a:cxnLst/>
              <a:rect l="l" t="t" r="r" b="b"/>
              <a:pathLst>
                <a:path w="468" h="368" extrusionOk="0">
                  <a:moveTo>
                    <a:pt x="234" y="0"/>
                  </a:moveTo>
                  <a:cubicBezTo>
                    <a:pt x="0" y="0"/>
                    <a:pt x="0" y="367"/>
                    <a:pt x="234" y="367"/>
                  </a:cubicBezTo>
                  <a:cubicBezTo>
                    <a:pt x="467" y="367"/>
                    <a:pt x="467" y="0"/>
                    <a:pt x="23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72" name="Google Shape;572;p3"/>
            <p:cNvSpPr/>
            <p:nvPr/>
          </p:nvSpPr>
          <p:spPr>
            <a:xfrm>
              <a:off x="3365336" y="3962058"/>
              <a:ext cx="14020" cy="11024"/>
            </a:xfrm>
            <a:custGeom>
              <a:avLst/>
              <a:gdLst/>
              <a:ahLst/>
              <a:cxnLst/>
              <a:rect l="l" t="t" r="r" b="b"/>
              <a:pathLst>
                <a:path w="468" h="368" extrusionOk="0">
                  <a:moveTo>
                    <a:pt x="234" y="0"/>
                  </a:moveTo>
                  <a:cubicBezTo>
                    <a:pt x="1" y="0"/>
                    <a:pt x="1" y="367"/>
                    <a:pt x="234" y="367"/>
                  </a:cubicBezTo>
                  <a:cubicBezTo>
                    <a:pt x="468" y="367"/>
                    <a:pt x="468" y="0"/>
                    <a:pt x="23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73" name="Google Shape;573;p3"/>
            <p:cNvSpPr/>
            <p:nvPr/>
          </p:nvSpPr>
          <p:spPr>
            <a:xfrm>
              <a:off x="3565198" y="3891124"/>
              <a:ext cx="14020" cy="10994"/>
            </a:xfrm>
            <a:custGeom>
              <a:avLst/>
              <a:gdLst/>
              <a:ahLst/>
              <a:cxnLst/>
              <a:rect l="l" t="t" r="r" b="b"/>
              <a:pathLst>
                <a:path w="468" h="367" extrusionOk="0">
                  <a:moveTo>
                    <a:pt x="234" y="0"/>
                  </a:moveTo>
                  <a:cubicBezTo>
                    <a:pt x="0" y="0"/>
                    <a:pt x="0" y="367"/>
                    <a:pt x="234" y="367"/>
                  </a:cubicBezTo>
                  <a:cubicBezTo>
                    <a:pt x="467" y="367"/>
                    <a:pt x="467" y="0"/>
                    <a:pt x="23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74" name="Google Shape;574;p3"/>
            <p:cNvSpPr/>
            <p:nvPr/>
          </p:nvSpPr>
          <p:spPr>
            <a:xfrm>
              <a:off x="3559177" y="3918084"/>
              <a:ext cx="14020" cy="11024"/>
            </a:xfrm>
            <a:custGeom>
              <a:avLst/>
              <a:gdLst/>
              <a:ahLst/>
              <a:cxnLst/>
              <a:rect l="l" t="t" r="r" b="b"/>
              <a:pathLst>
                <a:path w="468" h="368" extrusionOk="0">
                  <a:moveTo>
                    <a:pt x="234" y="1"/>
                  </a:moveTo>
                  <a:cubicBezTo>
                    <a:pt x="1" y="1"/>
                    <a:pt x="1" y="368"/>
                    <a:pt x="234" y="368"/>
                  </a:cubicBezTo>
                  <a:cubicBezTo>
                    <a:pt x="468" y="368"/>
                    <a:pt x="468" y="1"/>
                    <a:pt x="23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75" name="Google Shape;575;p3"/>
            <p:cNvSpPr/>
            <p:nvPr/>
          </p:nvSpPr>
          <p:spPr>
            <a:xfrm>
              <a:off x="3545188" y="3899092"/>
              <a:ext cx="14020" cy="11024"/>
            </a:xfrm>
            <a:custGeom>
              <a:avLst/>
              <a:gdLst/>
              <a:ahLst/>
              <a:cxnLst/>
              <a:rect l="l" t="t" r="r" b="b"/>
              <a:pathLst>
                <a:path w="468" h="368" extrusionOk="0">
                  <a:moveTo>
                    <a:pt x="234" y="1"/>
                  </a:moveTo>
                  <a:cubicBezTo>
                    <a:pt x="1" y="1"/>
                    <a:pt x="1" y="368"/>
                    <a:pt x="234" y="368"/>
                  </a:cubicBezTo>
                  <a:cubicBezTo>
                    <a:pt x="468" y="368"/>
                    <a:pt x="468" y="1"/>
                    <a:pt x="23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76" name="Google Shape;576;p3"/>
            <p:cNvSpPr/>
            <p:nvPr/>
          </p:nvSpPr>
          <p:spPr>
            <a:xfrm>
              <a:off x="3471258" y="3618320"/>
              <a:ext cx="15009" cy="11024"/>
            </a:xfrm>
            <a:custGeom>
              <a:avLst/>
              <a:gdLst/>
              <a:ahLst/>
              <a:cxnLst/>
              <a:rect l="l" t="t" r="r" b="b"/>
              <a:pathLst>
                <a:path w="501" h="368" extrusionOk="0">
                  <a:moveTo>
                    <a:pt x="234" y="1"/>
                  </a:moveTo>
                  <a:cubicBezTo>
                    <a:pt x="1" y="1"/>
                    <a:pt x="1" y="367"/>
                    <a:pt x="234" y="367"/>
                  </a:cubicBezTo>
                  <a:lnTo>
                    <a:pt x="267" y="367"/>
                  </a:lnTo>
                  <a:cubicBezTo>
                    <a:pt x="501" y="367"/>
                    <a:pt x="501" y="1"/>
                    <a:pt x="26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77" name="Google Shape;577;p3"/>
            <p:cNvSpPr/>
            <p:nvPr/>
          </p:nvSpPr>
          <p:spPr>
            <a:xfrm>
              <a:off x="3460265" y="3646298"/>
              <a:ext cx="15009" cy="11024"/>
            </a:xfrm>
            <a:custGeom>
              <a:avLst/>
              <a:gdLst/>
              <a:ahLst/>
              <a:cxnLst/>
              <a:rect l="l" t="t" r="r" b="b"/>
              <a:pathLst>
                <a:path w="501" h="368" extrusionOk="0">
                  <a:moveTo>
                    <a:pt x="267" y="1"/>
                  </a:moveTo>
                  <a:cubicBezTo>
                    <a:pt x="1" y="1"/>
                    <a:pt x="1" y="367"/>
                    <a:pt x="267" y="367"/>
                  </a:cubicBezTo>
                  <a:cubicBezTo>
                    <a:pt x="501" y="367"/>
                    <a:pt x="501" y="1"/>
                    <a:pt x="26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78" name="Google Shape;578;p3"/>
            <p:cNvSpPr/>
            <p:nvPr/>
          </p:nvSpPr>
          <p:spPr>
            <a:xfrm>
              <a:off x="3445287" y="3621315"/>
              <a:ext cx="14020" cy="11024"/>
            </a:xfrm>
            <a:custGeom>
              <a:avLst/>
              <a:gdLst/>
              <a:ahLst/>
              <a:cxnLst/>
              <a:rect l="l" t="t" r="r" b="b"/>
              <a:pathLst>
                <a:path w="468" h="368" extrusionOk="0">
                  <a:moveTo>
                    <a:pt x="234" y="1"/>
                  </a:moveTo>
                  <a:cubicBezTo>
                    <a:pt x="0" y="1"/>
                    <a:pt x="0" y="368"/>
                    <a:pt x="234" y="368"/>
                  </a:cubicBezTo>
                  <a:cubicBezTo>
                    <a:pt x="467" y="368"/>
                    <a:pt x="467" y="1"/>
                    <a:pt x="23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79" name="Google Shape;579;p3"/>
            <p:cNvSpPr/>
            <p:nvPr/>
          </p:nvSpPr>
          <p:spPr>
            <a:xfrm>
              <a:off x="3662104" y="3786190"/>
              <a:ext cx="14020" cy="11024"/>
            </a:xfrm>
            <a:custGeom>
              <a:avLst/>
              <a:gdLst/>
              <a:ahLst/>
              <a:cxnLst/>
              <a:rect l="l" t="t" r="r" b="b"/>
              <a:pathLst>
                <a:path w="468" h="368" extrusionOk="0">
                  <a:moveTo>
                    <a:pt x="234" y="1"/>
                  </a:moveTo>
                  <a:cubicBezTo>
                    <a:pt x="1" y="1"/>
                    <a:pt x="1" y="367"/>
                    <a:pt x="234" y="367"/>
                  </a:cubicBezTo>
                  <a:cubicBezTo>
                    <a:pt x="468" y="367"/>
                    <a:pt x="468" y="1"/>
                    <a:pt x="23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80" name="Google Shape;580;p3"/>
            <p:cNvSpPr/>
            <p:nvPr/>
          </p:nvSpPr>
          <p:spPr>
            <a:xfrm>
              <a:off x="3649133" y="3808177"/>
              <a:ext cx="14020" cy="11024"/>
            </a:xfrm>
            <a:custGeom>
              <a:avLst/>
              <a:gdLst/>
              <a:ahLst/>
              <a:cxnLst/>
              <a:rect l="l" t="t" r="r" b="b"/>
              <a:pathLst>
                <a:path w="468" h="368" extrusionOk="0">
                  <a:moveTo>
                    <a:pt x="234" y="0"/>
                  </a:moveTo>
                  <a:cubicBezTo>
                    <a:pt x="0" y="0"/>
                    <a:pt x="0" y="367"/>
                    <a:pt x="234" y="367"/>
                  </a:cubicBezTo>
                  <a:cubicBezTo>
                    <a:pt x="467" y="367"/>
                    <a:pt x="467" y="0"/>
                    <a:pt x="23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81" name="Google Shape;581;p3"/>
            <p:cNvSpPr/>
            <p:nvPr/>
          </p:nvSpPr>
          <p:spPr>
            <a:xfrm>
              <a:off x="3640116" y="3786190"/>
              <a:ext cx="14020" cy="11024"/>
            </a:xfrm>
            <a:custGeom>
              <a:avLst/>
              <a:gdLst/>
              <a:ahLst/>
              <a:cxnLst/>
              <a:rect l="l" t="t" r="r" b="b"/>
              <a:pathLst>
                <a:path w="468" h="368" extrusionOk="0">
                  <a:moveTo>
                    <a:pt x="234" y="1"/>
                  </a:moveTo>
                  <a:cubicBezTo>
                    <a:pt x="1" y="1"/>
                    <a:pt x="1" y="367"/>
                    <a:pt x="234" y="367"/>
                  </a:cubicBezTo>
                  <a:cubicBezTo>
                    <a:pt x="468" y="367"/>
                    <a:pt x="468" y="1"/>
                    <a:pt x="23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582" name="Google Shape;582;p3"/>
          <p:cNvGrpSpPr/>
          <p:nvPr/>
        </p:nvGrpSpPr>
        <p:grpSpPr>
          <a:xfrm>
            <a:off x="11603144" y="5551670"/>
            <a:ext cx="677840" cy="304156"/>
            <a:chOff x="8502760" y="3542528"/>
            <a:chExt cx="711519" cy="319269"/>
          </a:xfrm>
        </p:grpSpPr>
        <p:sp>
          <p:nvSpPr>
            <p:cNvPr id="583" name="Google Shape;583;p3"/>
            <p:cNvSpPr/>
            <p:nvPr/>
          </p:nvSpPr>
          <p:spPr>
            <a:xfrm>
              <a:off x="8526724" y="3663878"/>
              <a:ext cx="687555" cy="166504"/>
            </a:xfrm>
            <a:custGeom>
              <a:avLst/>
              <a:gdLst/>
              <a:ahLst/>
              <a:cxnLst/>
              <a:rect l="l" t="t" r="r" b="b"/>
              <a:pathLst>
                <a:path w="22951" h="5558" extrusionOk="0">
                  <a:moveTo>
                    <a:pt x="371" y="1"/>
                  </a:moveTo>
                  <a:cubicBezTo>
                    <a:pt x="1" y="1"/>
                    <a:pt x="11" y="603"/>
                    <a:pt x="401" y="636"/>
                  </a:cubicBezTo>
                  <a:cubicBezTo>
                    <a:pt x="2336" y="803"/>
                    <a:pt x="4170" y="1403"/>
                    <a:pt x="5972" y="2070"/>
                  </a:cubicBezTo>
                  <a:cubicBezTo>
                    <a:pt x="7739" y="2704"/>
                    <a:pt x="9541" y="3271"/>
                    <a:pt x="11275" y="3972"/>
                  </a:cubicBezTo>
                  <a:cubicBezTo>
                    <a:pt x="13043" y="4672"/>
                    <a:pt x="14778" y="5272"/>
                    <a:pt x="16679" y="5439"/>
                  </a:cubicBezTo>
                  <a:cubicBezTo>
                    <a:pt x="17549" y="5528"/>
                    <a:pt x="18411" y="5557"/>
                    <a:pt x="19274" y="5557"/>
                  </a:cubicBezTo>
                  <a:cubicBezTo>
                    <a:pt x="20363" y="5557"/>
                    <a:pt x="21451" y="5510"/>
                    <a:pt x="22550" y="5473"/>
                  </a:cubicBezTo>
                  <a:cubicBezTo>
                    <a:pt x="22950" y="5439"/>
                    <a:pt x="22950" y="4839"/>
                    <a:pt x="22550" y="4839"/>
                  </a:cubicBezTo>
                  <a:cubicBezTo>
                    <a:pt x="21467" y="4895"/>
                    <a:pt x="20373" y="4940"/>
                    <a:pt x="19275" y="4940"/>
                  </a:cubicBezTo>
                  <a:cubicBezTo>
                    <a:pt x="18412" y="4940"/>
                    <a:pt x="17546" y="4912"/>
                    <a:pt x="16679" y="4839"/>
                  </a:cubicBezTo>
                  <a:cubicBezTo>
                    <a:pt x="14711" y="4639"/>
                    <a:pt x="12943" y="3972"/>
                    <a:pt x="11075" y="3238"/>
                  </a:cubicBezTo>
                  <a:cubicBezTo>
                    <a:pt x="9341" y="2537"/>
                    <a:pt x="7573" y="1970"/>
                    <a:pt x="5805" y="1336"/>
                  </a:cubicBezTo>
                  <a:cubicBezTo>
                    <a:pt x="4037" y="703"/>
                    <a:pt x="2269" y="169"/>
                    <a:pt x="401" y="2"/>
                  </a:cubicBezTo>
                  <a:cubicBezTo>
                    <a:pt x="391" y="1"/>
                    <a:pt x="381" y="1"/>
                    <a:pt x="371" y="1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84" name="Google Shape;584;p3"/>
            <p:cNvSpPr/>
            <p:nvPr/>
          </p:nvSpPr>
          <p:spPr>
            <a:xfrm>
              <a:off x="8656460" y="3580482"/>
              <a:ext cx="187055" cy="259702"/>
            </a:xfrm>
            <a:custGeom>
              <a:avLst/>
              <a:gdLst/>
              <a:ahLst/>
              <a:cxnLst/>
              <a:rect l="l" t="t" r="r" b="b"/>
              <a:pathLst>
                <a:path w="6244" h="8669" extrusionOk="0">
                  <a:moveTo>
                    <a:pt x="1198" y="0"/>
                  </a:moveTo>
                  <a:cubicBezTo>
                    <a:pt x="951" y="0"/>
                    <a:pt x="739" y="310"/>
                    <a:pt x="973" y="518"/>
                  </a:cubicBezTo>
                  <a:cubicBezTo>
                    <a:pt x="2793" y="2018"/>
                    <a:pt x="3941" y="4099"/>
                    <a:pt x="5498" y="5825"/>
                  </a:cubicBezTo>
                  <a:lnTo>
                    <a:pt x="5498" y="5825"/>
                  </a:lnTo>
                  <a:cubicBezTo>
                    <a:pt x="4123" y="7069"/>
                    <a:pt x="2051" y="7518"/>
                    <a:pt x="340" y="8056"/>
                  </a:cubicBezTo>
                  <a:cubicBezTo>
                    <a:pt x="1" y="8149"/>
                    <a:pt x="117" y="8668"/>
                    <a:pt x="426" y="8668"/>
                  </a:cubicBezTo>
                  <a:cubicBezTo>
                    <a:pt x="452" y="8668"/>
                    <a:pt x="478" y="8665"/>
                    <a:pt x="506" y="8657"/>
                  </a:cubicBezTo>
                  <a:cubicBezTo>
                    <a:pt x="2441" y="8056"/>
                    <a:pt x="4676" y="7556"/>
                    <a:pt x="6144" y="6055"/>
                  </a:cubicBezTo>
                  <a:cubicBezTo>
                    <a:pt x="6244" y="5955"/>
                    <a:pt x="6244" y="5755"/>
                    <a:pt x="6144" y="5621"/>
                  </a:cubicBezTo>
                  <a:cubicBezTo>
                    <a:pt x="4476" y="3853"/>
                    <a:pt x="3308" y="1652"/>
                    <a:pt x="1407" y="84"/>
                  </a:cubicBezTo>
                  <a:cubicBezTo>
                    <a:pt x="1341" y="25"/>
                    <a:pt x="1268" y="0"/>
                    <a:pt x="1198" y="0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85" name="Google Shape;585;p3"/>
            <p:cNvSpPr/>
            <p:nvPr/>
          </p:nvSpPr>
          <p:spPr>
            <a:xfrm>
              <a:off x="8576689" y="3749640"/>
              <a:ext cx="258833" cy="29239"/>
            </a:xfrm>
            <a:custGeom>
              <a:avLst/>
              <a:gdLst/>
              <a:ahLst/>
              <a:cxnLst/>
              <a:rect l="l" t="t" r="r" b="b"/>
              <a:pathLst>
                <a:path w="8640" h="976" extrusionOk="0">
                  <a:moveTo>
                    <a:pt x="7633" y="0"/>
                  </a:moveTo>
                  <a:cubicBezTo>
                    <a:pt x="5209" y="0"/>
                    <a:pt x="2836" y="341"/>
                    <a:pt x="434" y="341"/>
                  </a:cubicBezTo>
                  <a:cubicBezTo>
                    <a:pt x="0" y="341"/>
                    <a:pt x="0" y="975"/>
                    <a:pt x="434" y="975"/>
                  </a:cubicBezTo>
                  <a:cubicBezTo>
                    <a:pt x="2836" y="975"/>
                    <a:pt x="5209" y="634"/>
                    <a:pt x="7633" y="634"/>
                  </a:cubicBezTo>
                  <a:cubicBezTo>
                    <a:pt x="7835" y="634"/>
                    <a:pt x="8037" y="636"/>
                    <a:pt x="8240" y="642"/>
                  </a:cubicBezTo>
                  <a:cubicBezTo>
                    <a:pt x="8640" y="642"/>
                    <a:pt x="8640" y="8"/>
                    <a:pt x="8240" y="8"/>
                  </a:cubicBezTo>
                  <a:cubicBezTo>
                    <a:pt x="8037" y="3"/>
                    <a:pt x="7835" y="0"/>
                    <a:pt x="7633" y="0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86" name="Google Shape;586;p3"/>
            <p:cNvSpPr/>
            <p:nvPr/>
          </p:nvSpPr>
          <p:spPr>
            <a:xfrm>
              <a:off x="8619286" y="3621790"/>
              <a:ext cx="206347" cy="133131"/>
            </a:xfrm>
            <a:custGeom>
              <a:avLst/>
              <a:gdLst/>
              <a:ahLst/>
              <a:cxnLst/>
              <a:rect l="l" t="t" r="r" b="b"/>
              <a:pathLst>
                <a:path w="6888" h="4444" extrusionOk="0">
                  <a:moveTo>
                    <a:pt x="486" y="1"/>
                  </a:moveTo>
                  <a:cubicBezTo>
                    <a:pt x="130" y="1"/>
                    <a:pt x="0" y="545"/>
                    <a:pt x="380" y="640"/>
                  </a:cubicBezTo>
                  <a:cubicBezTo>
                    <a:pt x="980" y="740"/>
                    <a:pt x="1514" y="1107"/>
                    <a:pt x="2014" y="1474"/>
                  </a:cubicBezTo>
                  <a:cubicBezTo>
                    <a:pt x="2481" y="1807"/>
                    <a:pt x="2948" y="2108"/>
                    <a:pt x="3449" y="2408"/>
                  </a:cubicBezTo>
                  <a:cubicBezTo>
                    <a:pt x="4416" y="2975"/>
                    <a:pt x="5517" y="3475"/>
                    <a:pt x="6251" y="4342"/>
                  </a:cubicBezTo>
                  <a:cubicBezTo>
                    <a:pt x="6306" y="4414"/>
                    <a:pt x="6375" y="4444"/>
                    <a:pt x="6444" y="4444"/>
                  </a:cubicBezTo>
                  <a:cubicBezTo>
                    <a:pt x="6665" y="4444"/>
                    <a:pt x="6888" y="4138"/>
                    <a:pt x="6684" y="3909"/>
                  </a:cubicBezTo>
                  <a:cubicBezTo>
                    <a:pt x="5917" y="2975"/>
                    <a:pt x="4750" y="2474"/>
                    <a:pt x="3749" y="1874"/>
                  </a:cubicBezTo>
                  <a:cubicBezTo>
                    <a:pt x="3248" y="1574"/>
                    <a:pt x="2781" y="1240"/>
                    <a:pt x="2281" y="907"/>
                  </a:cubicBezTo>
                  <a:cubicBezTo>
                    <a:pt x="1747" y="540"/>
                    <a:pt x="1180" y="173"/>
                    <a:pt x="547" y="6"/>
                  </a:cubicBezTo>
                  <a:cubicBezTo>
                    <a:pt x="526" y="3"/>
                    <a:pt x="505" y="1"/>
                    <a:pt x="486" y="1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87" name="Google Shape;587;p3"/>
            <p:cNvSpPr/>
            <p:nvPr/>
          </p:nvSpPr>
          <p:spPr>
            <a:xfrm>
              <a:off x="8663620" y="3542528"/>
              <a:ext cx="60993" cy="55991"/>
            </a:xfrm>
            <a:custGeom>
              <a:avLst/>
              <a:gdLst/>
              <a:ahLst/>
              <a:cxnLst/>
              <a:rect l="l" t="t" r="r" b="b"/>
              <a:pathLst>
                <a:path w="2036" h="1869" extrusionOk="0">
                  <a:moveTo>
                    <a:pt x="951" y="0"/>
                  </a:moveTo>
                  <a:cubicBezTo>
                    <a:pt x="726" y="0"/>
                    <a:pt x="501" y="83"/>
                    <a:pt x="334" y="250"/>
                  </a:cubicBezTo>
                  <a:cubicBezTo>
                    <a:pt x="1" y="584"/>
                    <a:pt x="1" y="1151"/>
                    <a:pt x="334" y="1484"/>
                  </a:cubicBezTo>
                  <a:lnTo>
                    <a:pt x="468" y="1618"/>
                  </a:lnTo>
                  <a:cubicBezTo>
                    <a:pt x="634" y="1785"/>
                    <a:pt x="860" y="1868"/>
                    <a:pt x="1085" y="1868"/>
                  </a:cubicBezTo>
                  <a:cubicBezTo>
                    <a:pt x="1310" y="1868"/>
                    <a:pt x="1535" y="1785"/>
                    <a:pt x="1702" y="1618"/>
                  </a:cubicBezTo>
                  <a:cubicBezTo>
                    <a:pt x="2035" y="1284"/>
                    <a:pt x="2035" y="717"/>
                    <a:pt x="1702" y="350"/>
                  </a:cubicBezTo>
                  <a:lnTo>
                    <a:pt x="1568" y="250"/>
                  </a:lnTo>
                  <a:cubicBezTo>
                    <a:pt x="1402" y="83"/>
                    <a:pt x="1176" y="0"/>
                    <a:pt x="951" y="0"/>
                  </a:cubicBezTo>
                  <a:close/>
                </a:path>
              </a:pathLst>
            </a:custGeom>
            <a:solidFill>
              <a:srgbClr val="E2431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88" name="Google Shape;588;p3"/>
            <p:cNvSpPr/>
            <p:nvPr/>
          </p:nvSpPr>
          <p:spPr>
            <a:xfrm>
              <a:off x="8595681" y="3598335"/>
              <a:ext cx="60993" cy="54253"/>
            </a:xfrm>
            <a:custGeom>
              <a:avLst/>
              <a:gdLst/>
              <a:ahLst/>
              <a:cxnLst/>
              <a:rect l="l" t="t" r="r" b="b"/>
              <a:pathLst>
                <a:path w="2036" h="1811" extrusionOk="0">
                  <a:moveTo>
                    <a:pt x="1031" y="1"/>
                  </a:moveTo>
                  <a:cubicBezTo>
                    <a:pt x="966" y="1"/>
                    <a:pt x="900" y="8"/>
                    <a:pt x="834" y="22"/>
                  </a:cubicBezTo>
                  <a:cubicBezTo>
                    <a:pt x="734" y="55"/>
                    <a:pt x="667" y="88"/>
                    <a:pt x="601" y="155"/>
                  </a:cubicBezTo>
                  <a:cubicBezTo>
                    <a:pt x="200" y="322"/>
                    <a:pt x="0" y="756"/>
                    <a:pt x="100" y="1156"/>
                  </a:cubicBezTo>
                  <a:cubicBezTo>
                    <a:pt x="215" y="1557"/>
                    <a:pt x="600" y="1811"/>
                    <a:pt x="1003" y="1811"/>
                  </a:cubicBezTo>
                  <a:cubicBezTo>
                    <a:pt x="1069" y="1811"/>
                    <a:pt x="1135" y="1804"/>
                    <a:pt x="1201" y="1790"/>
                  </a:cubicBezTo>
                  <a:cubicBezTo>
                    <a:pt x="1268" y="1756"/>
                    <a:pt x="1368" y="1723"/>
                    <a:pt x="1435" y="1656"/>
                  </a:cubicBezTo>
                  <a:cubicBezTo>
                    <a:pt x="1802" y="1490"/>
                    <a:pt x="2035" y="1056"/>
                    <a:pt x="1902" y="656"/>
                  </a:cubicBezTo>
                  <a:cubicBezTo>
                    <a:pt x="1787" y="254"/>
                    <a:pt x="1426" y="1"/>
                    <a:pt x="1031" y="1"/>
                  </a:cubicBezTo>
                  <a:close/>
                </a:path>
              </a:pathLst>
            </a:custGeom>
            <a:solidFill>
              <a:srgbClr val="E2431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89" name="Google Shape;589;p3"/>
            <p:cNvSpPr/>
            <p:nvPr/>
          </p:nvSpPr>
          <p:spPr>
            <a:xfrm>
              <a:off x="8502760" y="3644946"/>
              <a:ext cx="67974" cy="52995"/>
            </a:xfrm>
            <a:custGeom>
              <a:avLst/>
              <a:gdLst/>
              <a:ahLst/>
              <a:cxnLst/>
              <a:rect l="l" t="t" r="r" b="b"/>
              <a:pathLst>
                <a:path w="2269" h="1769" extrusionOk="0">
                  <a:moveTo>
                    <a:pt x="1134" y="0"/>
                  </a:moveTo>
                  <a:cubicBezTo>
                    <a:pt x="0" y="0"/>
                    <a:pt x="0" y="1768"/>
                    <a:pt x="1134" y="1768"/>
                  </a:cubicBezTo>
                  <a:cubicBezTo>
                    <a:pt x="2268" y="1768"/>
                    <a:pt x="2268" y="0"/>
                    <a:pt x="1134" y="0"/>
                  </a:cubicBezTo>
                  <a:close/>
                </a:path>
              </a:pathLst>
            </a:custGeom>
            <a:solidFill>
              <a:srgbClr val="E2431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90" name="Google Shape;590;p3"/>
            <p:cNvSpPr/>
            <p:nvPr/>
          </p:nvSpPr>
          <p:spPr>
            <a:xfrm>
              <a:off x="8548711" y="3744847"/>
              <a:ext cx="66985" cy="52995"/>
            </a:xfrm>
            <a:custGeom>
              <a:avLst/>
              <a:gdLst/>
              <a:ahLst/>
              <a:cxnLst/>
              <a:rect l="l" t="t" r="r" b="b"/>
              <a:pathLst>
                <a:path w="2236" h="1769" extrusionOk="0">
                  <a:moveTo>
                    <a:pt x="1135" y="1"/>
                  </a:moveTo>
                  <a:cubicBezTo>
                    <a:pt x="0" y="1"/>
                    <a:pt x="0" y="1769"/>
                    <a:pt x="1135" y="1769"/>
                  </a:cubicBezTo>
                  <a:cubicBezTo>
                    <a:pt x="2235" y="1769"/>
                    <a:pt x="2235" y="1"/>
                    <a:pt x="1135" y="1"/>
                  </a:cubicBezTo>
                  <a:close/>
                </a:path>
              </a:pathLst>
            </a:custGeom>
            <a:solidFill>
              <a:srgbClr val="E2431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91" name="Google Shape;591;p3"/>
            <p:cNvSpPr/>
            <p:nvPr/>
          </p:nvSpPr>
          <p:spPr>
            <a:xfrm>
              <a:off x="8630639" y="3809820"/>
              <a:ext cx="66985" cy="51976"/>
            </a:xfrm>
            <a:custGeom>
              <a:avLst/>
              <a:gdLst/>
              <a:ahLst/>
              <a:cxnLst/>
              <a:rect l="l" t="t" r="r" b="b"/>
              <a:pathLst>
                <a:path w="2236" h="1735" extrusionOk="0">
                  <a:moveTo>
                    <a:pt x="1135" y="0"/>
                  </a:moveTo>
                  <a:cubicBezTo>
                    <a:pt x="1" y="0"/>
                    <a:pt x="1" y="1735"/>
                    <a:pt x="1135" y="1735"/>
                  </a:cubicBezTo>
                  <a:cubicBezTo>
                    <a:pt x="2236" y="1735"/>
                    <a:pt x="2236" y="0"/>
                    <a:pt x="1135" y="0"/>
                  </a:cubicBezTo>
                  <a:close/>
                </a:path>
              </a:pathLst>
            </a:custGeom>
            <a:solidFill>
              <a:srgbClr val="E2431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592" name="Google Shape;592;p3"/>
          <p:cNvGrpSpPr/>
          <p:nvPr/>
        </p:nvGrpSpPr>
        <p:grpSpPr>
          <a:xfrm>
            <a:off x="10988661" y="89741"/>
            <a:ext cx="1501227" cy="1121769"/>
            <a:chOff x="7809743" y="1407245"/>
            <a:chExt cx="1427565" cy="1066727"/>
          </a:xfrm>
        </p:grpSpPr>
        <p:sp>
          <p:nvSpPr>
            <p:cNvPr id="593" name="Google Shape;593;p3"/>
            <p:cNvSpPr/>
            <p:nvPr/>
          </p:nvSpPr>
          <p:spPr>
            <a:xfrm>
              <a:off x="7809743" y="1407245"/>
              <a:ext cx="1427565" cy="1066727"/>
            </a:xfrm>
            <a:custGeom>
              <a:avLst/>
              <a:gdLst/>
              <a:ahLst/>
              <a:cxnLst/>
              <a:rect l="l" t="t" r="r" b="b"/>
              <a:pathLst>
                <a:path w="47653" h="35608" extrusionOk="0">
                  <a:moveTo>
                    <a:pt x="10687" y="0"/>
                  </a:moveTo>
                  <a:cubicBezTo>
                    <a:pt x="9318" y="0"/>
                    <a:pt x="8106" y="427"/>
                    <a:pt x="7557" y="1782"/>
                  </a:cubicBezTo>
                  <a:cubicBezTo>
                    <a:pt x="6156" y="5285"/>
                    <a:pt x="11960" y="7853"/>
                    <a:pt x="14062" y="9021"/>
                  </a:cubicBezTo>
                  <a:cubicBezTo>
                    <a:pt x="19199" y="12490"/>
                    <a:pt x="25270" y="14358"/>
                    <a:pt x="30407" y="17861"/>
                  </a:cubicBezTo>
                  <a:cubicBezTo>
                    <a:pt x="28067" y="17276"/>
                    <a:pt x="16214" y="14414"/>
                    <a:pt x="8199" y="14414"/>
                  </a:cubicBezTo>
                  <a:cubicBezTo>
                    <a:pt x="3417" y="14414"/>
                    <a:pt x="0" y="15432"/>
                    <a:pt x="786" y="18561"/>
                  </a:cubicBezTo>
                  <a:cubicBezTo>
                    <a:pt x="2187" y="24399"/>
                    <a:pt x="24569" y="22998"/>
                    <a:pt x="29706" y="24632"/>
                  </a:cubicBezTo>
                  <a:cubicBezTo>
                    <a:pt x="29466" y="24623"/>
                    <a:pt x="29220" y="24619"/>
                    <a:pt x="28971" y="24619"/>
                  </a:cubicBezTo>
                  <a:cubicBezTo>
                    <a:pt x="22677" y="24619"/>
                    <a:pt x="13625" y="27407"/>
                    <a:pt x="8491" y="30937"/>
                  </a:cubicBezTo>
                  <a:cubicBezTo>
                    <a:pt x="3921" y="34058"/>
                    <a:pt x="5815" y="35607"/>
                    <a:pt x="9677" y="35607"/>
                  </a:cubicBezTo>
                  <a:cubicBezTo>
                    <a:pt x="12129" y="35607"/>
                    <a:pt x="15376" y="34982"/>
                    <a:pt x="18265" y="33739"/>
                  </a:cubicBezTo>
                  <a:cubicBezTo>
                    <a:pt x="27138" y="29869"/>
                    <a:pt x="37379" y="29069"/>
                    <a:pt x="46952" y="29069"/>
                  </a:cubicBezTo>
                  <a:lnTo>
                    <a:pt x="47653" y="29069"/>
                  </a:lnTo>
                  <a:lnTo>
                    <a:pt x="47653" y="18328"/>
                  </a:lnTo>
                  <a:cubicBezTo>
                    <a:pt x="37612" y="12490"/>
                    <a:pt x="26204" y="3650"/>
                    <a:pt x="14996" y="848"/>
                  </a:cubicBezTo>
                  <a:cubicBezTo>
                    <a:pt x="13790" y="487"/>
                    <a:pt x="12149" y="0"/>
                    <a:pt x="10687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94" name="Google Shape;594;p3"/>
            <p:cNvSpPr/>
            <p:nvPr/>
          </p:nvSpPr>
          <p:spPr>
            <a:xfrm>
              <a:off x="8923422" y="2140105"/>
              <a:ext cx="67974" cy="51976"/>
            </a:xfrm>
            <a:custGeom>
              <a:avLst/>
              <a:gdLst/>
              <a:ahLst/>
              <a:cxnLst/>
              <a:rect l="l" t="t" r="r" b="b"/>
              <a:pathLst>
                <a:path w="2269" h="1735" extrusionOk="0">
                  <a:moveTo>
                    <a:pt x="1135" y="0"/>
                  </a:moveTo>
                  <a:cubicBezTo>
                    <a:pt x="0" y="0"/>
                    <a:pt x="0" y="1735"/>
                    <a:pt x="1135" y="1735"/>
                  </a:cubicBezTo>
                  <a:cubicBezTo>
                    <a:pt x="2269" y="1735"/>
                    <a:pt x="2269" y="0"/>
                    <a:pt x="1135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95" name="Google Shape;595;p3"/>
            <p:cNvSpPr/>
            <p:nvPr/>
          </p:nvSpPr>
          <p:spPr>
            <a:xfrm>
              <a:off x="8804500" y="2063149"/>
              <a:ext cx="68004" cy="52006"/>
            </a:xfrm>
            <a:custGeom>
              <a:avLst/>
              <a:gdLst/>
              <a:ahLst/>
              <a:cxnLst/>
              <a:rect l="l" t="t" r="r" b="b"/>
              <a:pathLst>
                <a:path w="2270" h="1736" extrusionOk="0">
                  <a:moveTo>
                    <a:pt x="1135" y="1"/>
                  </a:moveTo>
                  <a:cubicBezTo>
                    <a:pt x="1" y="1"/>
                    <a:pt x="1" y="1735"/>
                    <a:pt x="1135" y="1735"/>
                  </a:cubicBezTo>
                  <a:cubicBezTo>
                    <a:pt x="2269" y="1735"/>
                    <a:pt x="2269" y="1"/>
                    <a:pt x="1135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96" name="Google Shape;596;p3"/>
            <p:cNvSpPr/>
            <p:nvPr/>
          </p:nvSpPr>
          <p:spPr>
            <a:xfrm>
              <a:off x="8700585" y="2224040"/>
              <a:ext cx="66985" cy="51976"/>
            </a:xfrm>
            <a:custGeom>
              <a:avLst/>
              <a:gdLst/>
              <a:ahLst/>
              <a:cxnLst/>
              <a:rect l="l" t="t" r="r" b="b"/>
              <a:pathLst>
                <a:path w="2236" h="1735" extrusionOk="0">
                  <a:moveTo>
                    <a:pt x="1102" y="0"/>
                  </a:moveTo>
                  <a:cubicBezTo>
                    <a:pt x="1" y="0"/>
                    <a:pt x="1" y="1735"/>
                    <a:pt x="1102" y="1735"/>
                  </a:cubicBezTo>
                  <a:cubicBezTo>
                    <a:pt x="2236" y="1735"/>
                    <a:pt x="2236" y="0"/>
                    <a:pt x="1102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97" name="Google Shape;597;p3"/>
            <p:cNvSpPr/>
            <p:nvPr/>
          </p:nvSpPr>
          <p:spPr>
            <a:xfrm>
              <a:off x="8518726" y="2182072"/>
              <a:ext cx="66985" cy="51976"/>
            </a:xfrm>
            <a:custGeom>
              <a:avLst/>
              <a:gdLst/>
              <a:ahLst/>
              <a:cxnLst/>
              <a:rect l="l" t="t" r="r" b="b"/>
              <a:pathLst>
                <a:path w="2236" h="1735" extrusionOk="0">
                  <a:moveTo>
                    <a:pt x="1135" y="0"/>
                  </a:moveTo>
                  <a:cubicBezTo>
                    <a:pt x="1" y="0"/>
                    <a:pt x="1" y="1735"/>
                    <a:pt x="1135" y="1735"/>
                  </a:cubicBezTo>
                  <a:cubicBezTo>
                    <a:pt x="2236" y="1735"/>
                    <a:pt x="2236" y="0"/>
                    <a:pt x="1135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98" name="Google Shape;598;p3"/>
            <p:cNvSpPr/>
            <p:nvPr/>
          </p:nvSpPr>
          <p:spPr>
            <a:xfrm>
              <a:off x="8406813" y="2292967"/>
              <a:ext cx="68004" cy="52995"/>
            </a:xfrm>
            <a:custGeom>
              <a:avLst/>
              <a:gdLst/>
              <a:ahLst/>
              <a:cxnLst/>
              <a:rect l="l" t="t" r="r" b="b"/>
              <a:pathLst>
                <a:path w="2270" h="1769" extrusionOk="0">
                  <a:moveTo>
                    <a:pt x="1135" y="1"/>
                  </a:moveTo>
                  <a:cubicBezTo>
                    <a:pt x="1" y="1"/>
                    <a:pt x="1" y="1769"/>
                    <a:pt x="1135" y="1769"/>
                  </a:cubicBezTo>
                  <a:cubicBezTo>
                    <a:pt x="2269" y="1769"/>
                    <a:pt x="2269" y="1"/>
                    <a:pt x="1135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99" name="Google Shape;599;p3"/>
            <p:cNvSpPr/>
            <p:nvPr/>
          </p:nvSpPr>
          <p:spPr>
            <a:xfrm>
              <a:off x="8259942" y="2264989"/>
              <a:ext cx="67974" cy="52995"/>
            </a:xfrm>
            <a:custGeom>
              <a:avLst/>
              <a:gdLst/>
              <a:ahLst/>
              <a:cxnLst/>
              <a:rect l="l" t="t" r="r" b="b"/>
              <a:pathLst>
                <a:path w="2269" h="1769" extrusionOk="0">
                  <a:moveTo>
                    <a:pt x="1134" y="1"/>
                  </a:moveTo>
                  <a:cubicBezTo>
                    <a:pt x="0" y="1"/>
                    <a:pt x="0" y="1769"/>
                    <a:pt x="1134" y="1769"/>
                  </a:cubicBezTo>
                  <a:cubicBezTo>
                    <a:pt x="2269" y="1769"/>
                    <a:pt x="2269" y="1"/>
                    <a:pt x="1134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00" name="Google Shape;600;p3"/>
            <p:cNvSpPr/>
            <p:nvPr/>
          </p:nvSpPr>
          <p:spPr>
            <a:xfrm>
              <a:off x="8378834" y="2021182"/>
              <a:ext cx="68004" cy="52006"/>
            </a:xfrm>
            <a:custGeom>
              <a:avLst/>
              <a:gdLst/>
              <a:ahLst/>
              <a:cxnLst/>
              <a:rect l="l" t="t" r="r" b="b"/>
              <a:pathLst>
                <a:path w="2270" h="1736" extrusionOk="0">
                  <a:moveTo>
                    <a:pt x="1135" y="1"/>
                  </a:moveTo>
                  <a:cubicBezTo>
                    <a:pt x="1" y="1"/>
                    <a:pt x="1" y="1735"/>
                    <a:pt x="1135" y="1735"/>
                  </a:cubicBezTo>
                  <a:cubicBezTo>
                    <a:pt x="2269" y="1735"/>
                    <a:pt x="2269" y="1"/>
                    <a:pt x="1135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01" name="Google Shape;601;p3"/>
            <p:cNvSpPr/>
            <p:nvPr/>
          </p:nvSpPr>
          <p:spPr>
            <a:xfrm>
              <a:off x="8294900" y="1909268"/>
              <a:ext cx="68004" cy="52006"/>
            </a:xfrm>
            <a:custGeom>
              <a:avLst/>
              <a:gdLst/>
              <a:ahLst/>
              <a:cxnLst/>
              <a:rect l="l" t="t" r="r" b="b"/>
              <a:pathLst>
                <a:path w="2270" h="1736" extrusionOk="0">
                  <a:moveTo>
                    <a:pt x="1135" y="1"/>
                  </a:moveTo>
                  <a:cubicBezTo>
                    <a:pt x="1" y="1"/>
                    <a:pt x="1" y="1735"/>
                    <a:pt x="1135" y="1735"/>
                  </a:cubicBezTo>
                  <a:cubicBezTo>
                    <a:pt x="2269" y="1735"/>
                    <a:pt x="2269" y="1"/>
                    <a:pt x="1135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02" name="Google Shape;602;p3"/>
            <p:cNvSpPr/>
            <p:nvPr/>
          </p:nvSpPr>
          <p:spPr>
            <a:xfrm>
              <a:off x="8128048" y="2021182"/>
              <a:ext cx="66985" cy="52006"/>
            </a:xfrm>
            <a:custGeom>
              <a:avLst/>
              <a:gdLst/>
              <a:ahLst/>
              <a:cxnLst/>
              <a:rect l="l" t="t" r="r" b="b"/>
              <a:pathLst>
                <a:path w="2236" h="1736" extrusionOk="0">
                  <a:moveTo>
                    <a:pt x="1101" y="1"/>
                  </a:moveTo>
                  <a:cubicBezTo>
                    <a:pt x="0" y="1"/>
                    <a:pt x="0" y="1735"/>
                    <a:pt x="1101" y="1735"/>
                  </a:cubicBezTo>
                  <a:cubicBezTo>
                    <a:pt x="2235" y="1735"/>
                    <a:pt x="2235" y="1"/>
                    <a:pt x="1101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03" name="Google Shape;603;p3"/>
            <p:cNvSpPr/>
            <p:nvPr/>
          </p:nvSpPr>
          <p:spPr>
            <a:xfrm>
              <a:off x="8051093" y="1881290"/>
              <a:ext cx="66985" cy="52006"/>
            </a:xfrm>
            <a:custGeom>
              <a:avLst/>
              <a:gdLst/>
              <a:ahLst/>
              <a:cxnLst/>
              <a:rect l="l" t="t" r="r" b="b"/>
              <a:pathLst>
                <a:path w="2236" h="1736" extrusionOk="0">
                  <a:moveTo>
                    <a:pt x="1101" y="1"/>
                  </a:moveTo>
                  <a:cubicBezTo>
                    <a:pt x="1" y="1"/>
                    <a:pt x="1" y="1735"/>
                    <a:pt x="1101" y="1735"/>
                  </a:cubicBezTo>
                  <a:cubicBezTo>
                    <a:pt x="2236" y="1735"/>
                    <a:pt x="2236" y="1"/>
                    <a:pt x="1101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04" name="Google Shape;604;p3"/>
            <p:cNvSpPr/>
            <p:nvPr/>
          </p:nvSpPr>
          <p:spPr>
            <a:xfrm>
              <a:off x="7904222" y="1930267"/>
              <a:ext cx="66985" cy="51976"/>
            </a:xfrm>
            <a:custGeom>
              <a:avLst/>
              <a:gdLst/>
              <a:ahLst/>
              <a:cxnLst/>
              <a:rect l="l" t="t" r="r" b="b"/>
              <a:pathLst>
                <a:path w="2236" h="1735" extrusionOk="0">
                  <a:moveTo>
                    <a:pt x="1134" y="0"/>
                  </a:moveTo>
                  <a:cubicBezTo>
                    <a:pt x="0" y="0"/>
                    <a:pt x="0" y="1735"/>
                    <a:pt x="1134" y="1735"/>
                  </a:cubicBezTo>
                  <a:cubicBezTo>
                    <a:pt x="2235" y="1735"/>
                    <a:pt x="2235" y="0"/>
                    <a:pt x="1134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05" name="Google Shape;605;p3"/>
            <p:cNvSpPr/>
            <p:nvPr/>
          </p:nvSpPr>
          <p:spPr>
            <a:xfrm>
              <a:off x="8881455" y="1944256"/>
              <a:ext cx="67974" cy="51976"/>
            </a:xfrm>
            <a:custGeom>
              <a:avLst/>
              <a:gdLst/>
              <a:ahLst/>
              <a:cxnLst/>
              <a:rect l="l" t="t" r="r" b="b"/>
              <a:pathLst>
                <a:path w="2269" h="1735" extrusionOk="0">
                  <a:moveTo>
                    <a:pt x="1135" y="0"/>
                  </a:moveTo>
                  <a:cubicBezTo>
                    <a:pt x="0" y="0"/>
                    <a:pt x="0" y="1735"/>
                    <a:pt x="1135" y="1735"/>
                  </a:cubicBezTo>
                  <a:cubicBezTo>
                    <a:pt x="2269" y="1735"/>
                    <a:pt x="2269" y="0"/>
                    <a:pt x="1135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06" name="Google Shape;606;p3"/>
            <p:cNvSpPr/>
            <p:nvPr/>
          </p:nvSpPr>
          <p:spPr>
            <a:xfrm>
              <a:off x="8364845" y="1553548"/>
              <a:ext cx="68004" cy="52006"/>
            </a:xfrm>
            <a:custGeom>
              <a:avLst/>
              <a:gdLst/>
              <a:ahLst/>
              <a:cxnLst/>
              <a:rect l="l" t="t" r="r" b="b"/>
              <a:pathLst>
                <a:path w="2270" h="1736" extrusionOk="0">
                  <a:moveTo>
                    <a:pt x="1135" y="1"/>
                  </a:moveTo>
                  <a:cubicBezTo>
                    <a:pt x="1" y="1"/>
                    <a:pt x="1" y="1735"/>
                    <a:pt x="1135" y="1735"/>
                  </a:cubicBezTo>
                  <a:cubicBezTo>
                    <a:pt x="2269" y="1735"/>
                    <a:pt x="2269" y="1"/>
                    <a:pt x="1135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07" name="Google Shape;607;p3"/>
            <p:cNvSpPr/>
            <p:nvPr/>
          </p:nvSpPr>
          <p:spPr>
            <a:xfrm>
              <a:off x="8196976" y="1581526"/>
              <a:ext cx="68004" cy="52006"/>
            </a:xfrm>
            <a:custGeom>
              <a:avLst/>
              <a:gdLst/>
              <a:ahLst/>
              <a:cxnLst/>
              <a:rect l="l" t="t" r="r" b="b"/>
              <a:pathLst>
                <a:path w="2270" h="1736" extrusionOk="0">
                  <a:moveTo>
                    <a:pt x="1103" y="0"/>
                  </a:moveTo>
                  <a:cubicBezTo>
                    <a:pt x="1" y="0"/>
                    <a:pt x="11" y="1735"/>
                    <a:pt x="1135" y="1735"/>
                  </a:cubicBezTo>
                  <a:cubicBezTo>
                    <a:pt x="2269" y="1735"/>
                    <a:pt x="2269" y="1"/>
                    <a:pt x="1135" y="1"/>
                  </a:cubicBezTo>
                  <a:cubicBezTo>
                    <a:pt x="1124" y="0"/>
                    <a:pt x="1114" y="0"/>
                    <a:pt x="110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08" name="Google Shape;608;p3"/>
            <p:cNvSpPr/>
            <p:nvPr/>
          </p:nvSpPr>
          <p:spPr>
            <a:xfrm>
              <a:off x="8114059" y="1455623"/>
              <a:ext cx="66985" cy="52006"/>
            </a:xfrm>
            <a:custGeom>
              <a:avLst/>
              <a:gdLst/>
              <a:ahLst/>
              <a:cxnLst/>
              <a:rect l="l" t="t" r="r" b="b"/>
              <a:pathLst>
                <a:path w="2236" h="1736" extrusionOk="0">
                  <a:moveTo>
                    <a:pt x="1101" y="1"/>
                  </a:moveTo>
                  <a:cubicBezTo>
                    <a:pt x="0" y="1"/>
                    <a:pt x="0" y="1735"/>
                    <a:pt x="1101" y="1735"/>
                  </a:cubicBezTo>
                  <a:cubicBezTo>
                    <a:pt x="2235" y="1735"/>
                    <a:pt x="2235" y="1"/>
                    <a:pt x="1101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09" name="Google Shape;609;p3"/>
            <p:cNvSpPr/>
            <p:nvPr/>
          </p:nvSpPr>
          <p:spPr>
            <a:xfrm>
              <a:off x="9127268" y="1974721"/>
              <a:ext cx="51976" cy="55991"/>
            </a:xfrm>
            <a:custGeom>
              <a:avLst/>
              <a:gdLst/>
              <a:ahLst/>
              <a:cxnLst/>
              <a:rect l="l" t="t" r="r" b="b"/>
              <a:pathLst>
                <a:path w="1735" h="1869" extrusionOk="0">
                  <a:moveTo>
                    <a:pt x="868" y="1"/>
                  </a:moveTo>
                  <a:cubicBezTo>
                    <a:pt x="434" y="1"/>
                    <a:pt x="0" y="284"/>
                    <a:pt x="0" y="851"/>
                  </a:cubicBezTo>
                  <a:lnTo>
                    <a:pt x="0" y="1018"/>
                  </a:lnTo>
                  <a:cubicBezTo>
                    <a:pt x="0" y="1585"/>
                    <a:pt x="434" y="1869"/>
                    <a:pt x="868" y="1869"/>
                  </a:cubicBezTo>
                  <a:cubicBezTo>
                    <a:pt x="1301" y="1869"/>
                    <a:pt x="1735" y="1585"/>
                    <a:pt x="1735" y="1018"/>
                  </a:cubicBezTo>
                  <a:lnTo>
                    <a:pt x="1735" y="851"/>
                  </a:lnTo>
                  <a:cubicBezTo>
                    <a:pt x="1735" y="284"/>
                    <a:pt x="1301" y="1"/>
                    <a:pt x="868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10" name="Google Shape;610;p3"/>
            <p:cNvSpPr/>
            <p:nvPr/>
          </p:nvSpPr>
          <p:spPr>
            <a:xfrm>
              <a:off x="9119270" y="2161074"/>
              <a:ext cx="67974" cy="52006"/>
            </a:xfrm>
            <a:custGeom>
              <a:avLst/>
              <a:gdLst/>
              <a:ahLst/>
              <a:cxnLst/>
              <a:rect l="l" t="t" r="r" b="b"/>
              <a:pathLst>
                <a:path w="2269" h="1736" extrusionOk="0">
                  <a:moveTo>
                    <a:pt x="1135" y="1"/>
                  </a:moveTo>
                  <a:cubicBezTo>
                    <a:pt x="0" y="1"/>
                    <a:pt x="0" y="1735"/>
                    <a:pt x="1135" y="1735"/>
                  </a:cubicBezTo>
                  <a:cubicBezTo>
                    <a:pt x="2269" y="1735"/>
                    <a:pt x="2269" y="1"/>
                    <a:pt x="1135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611" name="Google Shape;611;p3"/>
          <p:cNvGrpSpPr/>
          <p:nvPr/>
        </p:nvGrpSpPr>
        <p:grpSpPr>
          <a:xfrm>
            <a:off x="-37955" y="6108585"/>
            <a:ext cx="1041193" cy="1013705"/>
            <a:chOff x="-181020" y="4253777"/>
            <a:chExt cx="1117161" cy="1087511"/>
          </a:xfrm>
        </p:grpSpPr>
        <p:sp>
          <p:nvSpPr>
            <p:cNvPr id="612" name="Google Shape;612;p3"/>
            <p:cNvSpPr/>
            <p:nvPr/>
          </p:nvSpPr>
          <p:spPr>
            <a:xfrm>
              <a:off x="-181020" y="4348975"/>
              <a:ext cx="1040274" cy="992312"/>
            </a:xfrm>
            <a:custGeom>
              <a:avLst/>
              <a:gdLst/>
              <a:ahLst/>
              <a:cxnLst/>
              <a:rect l="l" t="t" r="r" b="b"/>
              <a:pathLst>
                <a:path w="34725" h="33124" extrusionOk="0">
                  <a:moveTo>
                    <a:pt x="34408" y="0"/>
                  </a:moveTo>
                  <a:cubicBezTo>
                    <a:pt x="34250" y="0"/>
                    <a:pt x="34091" y="100"/>
                    <a:pt x="34091" y="300"/>
                  </a:cubicBezTo>
                  <a:cubicBezTo>
                    <a:pt x="34091" y="4103"/>
                    <a:pt x="33557" y="8006"/>
                    <a:pt x="31356" y="11208"/>
                  </a:cubicBezTo>
                  <a:cubicBezTo>
                    <a:pt x="29555" y="13844"/>
                    <a:pt x="26819" y="15645"/>
                    <a:pt x="23884" y="16912"/>
                  </a:cubicBezTo>
                  <a:cubicBezTo>
                    <a:pt x="17713" y="19548"/>
                    <a:pt x="10608" y="19648"/>
                    <a:pt x="5004" y="23717"/>
                  </a:cubicBezTo>
                  <a:cubicBezTo>
                    <a:pt x="3603" y="24718"/>
                    <a:pt x="2369" y="25952"/>
                    <a:pt x="1468" y="27453"/>
                  </a:cubicBezTo>
                  <a:cubicBezTo>
                    <a:pt x="501" y="29088"/>
                    <a:pt x="34" y="30922"/>
                    <a:pt x="0" y="32824"/>
                  </a:cubicBezTo>
                  <a:cubicBezTo>
                    <a:pt x="0" y="33024"/>
                    <a:pt x="150" y="33124"/>
                    <a:pt x="305" y="33124"/>
                  </a:cubicBezTo>
                  <a:cubicBezTo>
                    <a:pt x="459" y="33124"/>
                    <a:pt x="617" y="33024"/>
                    <a:pt x="634" y="32824"/>
                  </a:cubicBezTo>
                  <a:cubicBezTo>
                    <a:pt x="701" y="29355"/>
                    <a:pt x="2435" y="26419"/>
                    <a:pt x="5171" y="24351"/>
                  </a:cubicBezTo>
                  <a:cubicBezTo>
                    <a:pt x="7872" y="22350"/>
                    <a:pt x="11108" y="21215"/>
                    <a:pt x="14310" y="20348"/>
                  </a:cubicBezTo>
                  <a:cubicBezTo>
                    <a:pt x="17613" y="19481"/>
                    <a:pt x="20948" y="18847"/>
                    <a:pt x="24084" y="17479"/>
                  </a:cubicBezTo>
                  <a:cubicBezTo>
                    <a:pt x="26953" y="16279"/>
                    <a:pt x="29621" y="14544"/>
                    <a:pt x="31523" y="12042"/>
                  </a:cubicBezTo>
                  <a:cubicBezTo>
                    <a:pt x="34091" y="8673"/>
                    <a:pt x="34725" y="4403"/>
                    <a:pt x="34725" y="300"/>
                  </a:cubicBezTo>
                  <a:cubicBezTo>
                    <a:pt x="34725" y="100"/>
                    <a:pt x="34567" y="0"/>
                    <a:pt x="3440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13" name="Google Shape;613;p3"/>
            <p:cNvSpPr/>
            <p:nvPr/>
          </p:nvSpPr>
          <p:spPr>
            <a:xfrm>
              <a:off x="75757" y="4879546"/>
              <a:ext cx="68004" cy="129596"/>
            </a:xfrm>
            <a:custGeom>
              <a:avLst/>
              <a:gdLst/>
              <a:ahLst/>
              <a:cxnLst/>
              <a:rect l="l" t="t" r="r" b="b"/>
              <a:pathLst>
                <a:path w="2270" h="4326" extrusionOk="0">
                  <a:moveTo>
                    <a:pt x="1369" y="1"/>
                  </a:moveTo>
                  <a:cubicBezTo>
                    <a:pt x="701" y="1"/>
                    <a:pt x="468" y="1068"/>
                    <a:pt x="368" y="1502"/>
                  </a:cubicBezTo>
                  <a:cubicBezTo>
                    <a:pt x="168" y="2303"/>
                    <a:pt x="1" y="3270"/>
                    <a:pt x="101" y="4071"/>
                  </a:cubicBezTo>
                  <a:cubicBezTo>
                    <a:pt x="118" y="4242"/>
                    <a:pt x="258" y="4325"/>
                    <a:pt x="391" y="4325"/>
                  </a:cubicBezTo>
                  <a:cubicBezTo>
                    <a:pt x="516" y="4325"/>
                    <a:pt x="635" y="4250"/>
                    <a:pt x="635" y="4104"/>
                  </a:cubicBezTo>
                  <a:cubicBezTo>
                    <a:pt x="701" y="4104"/>
                    <a:pt x="735" y="4071"/>
                    <a:pt x="768" y="3970"/>
                  </a:cubicBezTo>
                  <a:cubicBezTo>
                    <a:pt x="1135" y="3137"/>
                    <a:pt x="1769" y="2436"/>
                    <a:pt x="2069" y="1569"/>
                  </a:cubicBezTo>
                  <a:cubicBezTo>
                    <a:pt x="2269" y="968"/>
                    <a:pt x="2169" y="1"/>
                    <a:pt x="136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14" name="Google Shape;614;p3"/>
            <p:cNvSpPr/>
            <p:nvPr/>
          </p:nvSpPr>
          <p:spPr>
            <a:xfrm>
              <a:off x="165473" y="4973486"/>
              <a:ext cx="105181" cy="98380"/>
            </a:xfrm>
            <a:custGeom>
              <a:avLst/>
              <a:gdLst/>
              <a:ahLst/>
              <a:cxnLst/>
              <a:rect l="l" t="t" r="r" b="b"/>
              <a:pathLst>
                <a:path w="3511" h="3284" extrusionOk="0">
                  <a:moveTo>
                    <a:pt x="328" y="0"/>
                  </a:moveTo>
                  <a:cubicBezTo>
                    <a:pt x="173" y="0"/>
                    <a:pt x="1" y="129"/>
                    <a:pt x="41" y="334"/>
                  </a:cubicBezTo>
                  <a:cubicBezTo>
                    <a:pt x="187" y="1149"/>
                    <a:pt x="1196" y="3284"/>
                    <a:pt x="2314" y="3284"/>
                  </a:cubicBezTo>
                  <a:cubicBezTo>
                    <a:pt x="2478" y="3284"/>
                    <a:pt x="2644" y="3238"/>
                    <a:pt x="2810" y="3136"/>
                  </a:cubicBezTo>
                  <a:cubicBezTo>
                    <a:pt x="3511" y="2669"/>
                    <a:pt x="3444" y="1768"/>
                    <a:pt x="2877" y="1235"/>
                  </a:cubicBezTo>
                  <a:cubicBezTo>
                    <a:pt x="2310" y="668"/>
                    <a:pt x="1442" y="468"/>
                    <a:pt x="709" y="167"/>
                  </a:cubicBezTo>
                  <a:cubicBezTo>
                    <a:pt x="686" y="156"/>
                    <a:pt x="664" y="152"/>
                    <a:pt x="643" y="152"/>
                  </a:cubicBezTo>
                  <a:cubicBezTo>
                    <a:pt x="601" y="152"/>
                    <a:pt x="564" y="167"/>
                    <a:pt x="542" y="167"/>
                  </a:cubicBezTo>
                  <a:cubicBezTo>
                    <a:pt x="516" y="51"/>
                    <a:pt x="426" y="0"/>
                    <a:pt x="32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15" name="Google Shape;615;p3"/>
            <p:cNvSpPr/>
            <p:nvPr/>
          </p:nvSpPr>
          <p:spPr>
            <a:xfrm>
              <a:off x="262618" y="4842671"/>
              <a:ext cx="69981" cy="100807"/>
            </a:xfrm>
            <a:custGeom>
              <a:avLst/>
              <a:gdLst/>
              <a:ahLst/>
              <a:cxnLst/>
              <a:rect l="l" t="t" r="r" b="b"/>
              <a:pathLst>
                <a:path w="2336" h="3365" extrusionOk="0">
                  <a:moveTo>
                    <a:pt x="1353" y="1"/>
                  </a:moveTo>
                  <a:cubicBezTo>
                    <a:pt x="899" y="1"/>
                    <a:pt x="477" y="371"/>
                    <a:pt x="301" y="798"/>
                  </a:cubicBezTo>
                  <a:cubicBezTo>
                    <a:pt x="1" y="1532"/>
                    <a:pt x="1" y="2399"/>
                    <a:pt x="101" y="3167"/>
                  </a:cubicBezTo>
                  <a:cubicBezTo>
                    <a:pt x="124" y="3306"/>
                    <a:pt x="228" y="3365"/>
                    <a:pt x="335" y="3365"/>
                  </a:cubicBezTo>
                  <a:cubicBezTo>
                    <a:pt x="381" y="3365"/>
                    <a:pt x="427" y="3354"/>
                    <a:pt x="468" y="3333"/>
                  </a:cubicBezTo>
                  <a:cubicBezTo>
                    <a:pt x="534" y="3333"/>
                    <a:pt x="635" y="3333"/>
                    <a:pt x="735" y="3267"/>
                  </a:cubicBezTo>
                  <a:cubicBezTo>
                    <a:pt x="1168" y="2900"/>
                    <a:pt x="1502" y="2199"/>
                    <a:pt x="1769" y="1699"/>
                  </a:cubicBezTo>
                  <a:cubicBezTo>
                    <a:pt x="1969" y="1299"/>
                    <a:pt x="2336" y="431"/>
                    <a:pt x="1802" y="131"/>
                  </a:cubicBezTo>
                  <a:cubicBezTo>
                    <a:pt x="1654" y="41"/>
                    <a:pt x="1502" y="1"/>
                    <a:pt x="135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16" name="Google Shape;616;p3"/>
            <p:cNvSpPr/>
            <p:nvPr/>
          </p:nvSpPr>
          <p:spPr>
            <a:xfrm>
              <a:off x="393523" y="4912197"/>
              <a:ext cx="106948" cy="91910"/>
            </a:xfrm>
            <a:custGeom>
              <a:avLst/>
              <a:gdLst/>
              <a:ahLst/>
              <a:cxnLst/>
              <a:rect l="l" t="t" r="r" b="b"/>
              <a:pathLst>
                <a:path w="3570" h="3068" extrusionOk="0">
                  <a:moveTo>
                    <a:pt x="255" y="0"/>
                  </a:moveTo>
                  <a:cubicBezTo>
                    <a:pt x="131" y="0"/>
                    <a:pt x="1" y="82"/>
                    <a:pt x="1" y="245"/>
                  </a:cubicBezTo>
                  <a:cubicBezTo>
                    <a:pt x="1" y="1012"/>
                    <a:pt x="534" y="1713"/>
                    <a:pt x="1068" y="2213"/>
                  </a:cubicBezTo>
                  <a:cubicBezTo>
                    <a:pt x="1368" y="2540"/>
                    <a:pt x="1979" y="3068"/>
                    <a:pt x="2521" y="3068"/>
                  </a:cubicBezTo>
                  <a:cubicBezTo>
                    <a:pt x="2642" y="3068"/>
                    <a:pt x="2759" y="3042"/>
                    <a:pt x="2869" y="2981"/>
                  </a:cubicBezTo>
                  <a:cubicBezTo>
                    <a:pt x="3570" y="2580"/>
                    <a:pt x="3303" y="1580"/>
                    <a:pt x="2903" y="1079"/>
                  </a:cubicBezTo>
                  <a:cubicBezTo>
                    <a:pt x="2415" y="500"/>
                    <a:pt x="1454" y="32"/>
                    <a:pt x="655" y="32"/>
                  </a:cubicBezTo>
                  <a:cubicBezTo>
                    <a:pt x="580" y="32"/>
                    <a:pt x="506" y="36"/>
                    <a:pt x="434" y="45"/>
                  </a:cubicBezTo>
                  <a:lnTo>
                    <a:pt x="401" y="45"/>
                  </a:lnTo>
                  <a:cubicBezTo>
                    <a:pt x="361" y="15"/>
                    <a:pt x="309" y="0"/>
                    <a:pt x="25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17" name="Google Shape;617;p3"/>
            <p:cNvSpPr/>
            <p:nvPr/>
          </p:nvSpPr>
          <p:spPr>
            <a:xfrm>
              <a:off x="452415" y="4773294"/>
              <a:ext cx="62042" cy="109315"/>
            </a:xfrm>
            <a:custGeom>
              <a:avLst/>
              <a:gdLst/>
              <a:ahLst/>
              <a:cxnLst/>
              <a:rect l="l" t="t" r="r" b="b"/>
              <a:pathLst>
                <a:path w="2071" h="3649" extrusionOk="0">
                  <a:moveTo>
                    <a:pt x="1060" y="1"/>
                  </a:moveTo>
                  <a:cubicBezTo>
                    <a:pt x="0" y="1"/>
                    <a:pt x="456" y="2949"/>
                    <a:pt x="736" y="3448"/>
                  </a:cubicBezTo>
                  <a:cubicBezTo>
                    <a:pt x="770" y="3548"/>
                    <a:pt x="870" y="3581"/>
                    <a:pt x="970" y="3581"/>
                  </a:cubicBezTo>
                  <a:cubicBezTo>
                    <a:pt x="1003" y="3615"/>
                    <a:pt x="1037" y="3648"/>
                    <a:pt x="1137" y="3648"/>
                  </a:cubicBezTo>
                  <a:cubicBezTo>
                    <a:pt x="1737" y="3615"/>
                    <a:pt x="1837" y="2414"/>
                    <a:pt x="1904" y="2014"/>
                  </a:cubicBezTo>
                  <a:cubicBezTo>
                    <a:pt x="2004" y="1346"/>
                    <a:pt x="2071" y="312"/>
                    <a:pt x="1304" y="45"/>
                  </a:cubicBezTo>
                  <a:cubicBezTo>
                    <a:pt x="1215" y="15"/>
                    <a:pt x="1133" y="1"/>
                    <a:pt x="106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18" name="Google Shape;618;p3"/>
            <p:cNvSpPr/>
            <p:nvPr/>
          </p:nvSpPr>
          <p:spPr>
            <a:xfrm>
              <a:off x="559386" y="4847733"/>
              <a:ext cx="101975" cy="74145"/>
            </a:xfrm>
            <a:custGeom>
              <a:avLst/>
              <a:gdLst/>
              <a:ahLst/>
              <a:cxnLst/>
              <a:rect l="l" t="t" r="r" b="b"/>
              <a:pathLst>
                <a:path w="3404" h="2475" extrusionOk="0">
                  <a:moveTo>
                    <a:pt x="312" y="0"/>
                  </a:moveTo>
                  <a:cubicBezTo>
                    <a:pt x="160" y="0"/>
                    <a:pt x="0" y="127"/>
                    <a:pt x="68" y="329"/>
                  </a:cubicBezTo>
                  <a:cubicBezTo>
                    <a:pt x="234" y="966"/>
                    <a:pt x="1433" y="2475"/>
                    <a:pt x="2351" y="2475"/>
                  </a:cubicBezTo>
                  <a:cubicBezTo>
                    <a:pt x="2540" y="2475"/>
                    <a:pt x="2716" y="2411"/>
                    <a:pt x="2870" y="2264"/>
                  </a:cubicBezTo>
                  <a:cubicBezTo>
                    <a:pt x="3403" y="1797"/>
                    <a:pt x="3203" y="996"/>
                    <a:pt x="2703" y="629"/>
                  </a:cubicBezTo>
                  <a:cubicBezTo>
                    <a:pt x="2136" y="229"/>
                    <a:pt x="1368" y="62"/>
                    <a:pt x="668" y="62"/>
                  </a:cubicBezTo>
                  <a:cubicBezTo>
                    <a:pt x="601" y="62"/>
                    <a:pt x="568" y="62"/>
                    <a:pt x="501" y="96"/>
                  </a:cubicBezTo>
                  <a:cubicBezTo>
                    <a:pt x="458" y="30"/>
                    <a:pt x="386" y="0"/>
                    <a:pt x="31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19" name="Google Shape;619;p3"/>
            <p:cNvSpPr/>
            <p:nvPr/>
          </p:nvSpPr>
          <p:spPr>
            <a:xfrm>
              <a:off x="616361" y="4692145"/>
              <a:ext cx="58986" cy="117134"/>
            </a:xfrm>
            <a:custGeom>
              <a:avLst/>
              <a:gdLst/>
              <a:ahLst/>
              <a:cxnLst/>
              <a:rect l="l" t="t" r="r" b="b"/>
              <a:pathLst>
                <a:path w="1969" h="3910" extrusionOk="0">
                  <a:moveTo>
                    <a:pt x="1121" y="0"/>
                  </a:moveTo>
                  <a:cubicBezTo>
                    <a:pt x="597" y="0"/>
                    <a:pt x="190" y="706"/>
                    <a:pt x="134" y="1153"/>
                  </a:cubicBezTo>
                  <a:cubicBezTo>
                    <a:pt x="0" y="2021"/>
                    <a:pt x="300" y="2988"/>
                    <a:pt x="701" y="3789"/>
                  </a:cubicBezTo>
                  <a:cubicBezTo>
                    <a:pt x="736" y="3878"/>
                    <a:pt x="801" y="3910"/>
                    <a:pt x="874" y="3910"/>
                  </a:cubicBezTo>
                  <a:cubicBezTo>
                    <a:pt x="937" y="3910"/>
                    <a:pt x="1006" y="3886"/>
                    <a:pt x="1068" y="3855"/>
                  </a:cubicBezTo>
                  <a:cubicBezTo>
                    <a:pt x="1168" y="3855"/>
                    <a:pt x="1268" y="3822"/>
                    <a:pt x="1301" y="3722"/>
                  </a:cubicBezTo>
                  <a:cubicBezTo>
                    <a:pt x="1668" y="3188"/>
                    <a:pt x="1768" y="2454"/>
                    <a:pt x="1835" y="1820"/>
                  </a:cubicBezTo>
                  <a:cubicBezTo>
                    <a:pt x="1902" y="1287"/>
                    <a:pt x="1968" y="419"/>
                    <a:pt x="1435" y="86"/>
                  </a:cubicBezTo>
                  <a:cubicBezTo>
                    <a:pt x="1327" y="27"/>
                    <a:pt x="1222" y="0"/>
                    <a:pt x="112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20" name="Google Shape;620;p3"/>
            <p:cNvSpPr/>
            <p:nvPr/>
          </p:nvSpPr>
          <p:spPr>
            <a:xfrm>
              <a:off x="711289" y="4724497"/>
              <a:ext cx="130195" cy="74085"/>
            </a:xfrm>
            <a:custGeom>
              <a:avLst/>
              <a:gdLst/>
              <a:ahLst/>
              <a:cxnLst/>
              <a:rect l="l" t="t" r="r" b="b"/>
              <a:pathLst>
                <a:path w="4346" h="2473" extrusionOk="0">
                  <a:moveTo>
                    <a:pt x="1526" y="1"/>
                  </a:moveTo>
                  <a:cubicBezTo>
                    <a:pt x="928" y="1"/>
                    <a:pt x="389" y="143"/>
                    <a:pt x="134" y="440"/>
                  </a:cubicBezTo>
                  <a:cubicBezTo>
                    <a:pt x="0" y="607"/>
                    <a:pt x="67" y="807"/>
                    <a:pt x="200" y="874"/>
                  </a:cubicBezTo>
                  <a:cubicBezTo>
                    <a:pt x="636" y="1563"/>
                    <a:pt x="1974" y="2473"/>
                    <a:pt x="2950" y="2473"/>
                  </a:cubicBezTo>
                  <a:cubicBezTo>
                    <a:pt x="3392" y="2473"/>
                    <a:pt x="3759" y="2286"/>
                    <a:pt x="3936" y="1808"/>
                  </a:cubicBezTo>
                  <a:cubicBezTo>
                    <a:pt x="4345" y="649"/>
                    <a:pt x="2803" y="1"/>
                    <a:pt x="152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21" name="Google Shape;621;p3"/>
            <p:cNvSpPr/>
            <p:nvPr/>
          </p:nvSpPr>
          <p:spPr>
            <a:xfrm>
              <a:off x="719257" y="4548688"/>
              <a:ext cx="76991" cy="108266"/>
            </a:xfrm>
            <a:custGeom>
              <a:avLst/>
              <a:gdLst/>
              <a:ahLst/>
              <a:cxnLst/>
              <a:rect l="l" t="t" r="r" b="b"/>
              <a:pathLst>
                <a:path w="2570" h="3614" extrusionOk="0">
                  <a:moveTo>
                    <a:pt x="973" y="1"/>
                  </a:moveTo>
                  <a:cubicBezTo>
                    <a:pt x="949" y="1"/>
                    <a:pt x="926" y="2"/>
                    <a:pt x="902" y="5"/>
                  </a:cubicBezTo>
                  <a:cubicBezTo>
                    <a:pt x="101" y="71"/>
                    <a:pt x="1" y="972"/>
                    <a:pt x="234" y="1539"/>
                  </a:cubicBezTo>
                  <a:cubicBezTo>
                    <a:pt x="601" y="2340"/>
                    <a:pt x="1302" y="3207"/>
                    <a:pt x="2069" y="3574"/>
                  </a:cubicBezTo>
                  <a:cubicBezTo>
                    <a:pt x="2117" y="3601"/>
                    <a:pt x="2163" y="3613"/>
                    <a:pt x="2207" y="3613"/>
                  </a:cubicBezTo>
                  <a:cubicBezTo>
                    <a:pt x="2375" y="3613"/>
                    <a:pt x="2496" y="3433"/>
                    <a:pt x="2469" y="3274"/>
                  </a:cubicBezTo>
                  <a:cubicBezTo>
                    <a:pt x="2503" y="3240"/>
                    <a:pt x="2503" y="3174"/>
                    <a:pt x="2536" y="3140"/>
                  </a:cubicBezTo>
                  <a:cubicBezTo>
                    <a:pt x="2569" y="2540"/>
                    <a:pt x="2303" y="1806"/>
                    <a:pt x="2102" y="1239"/>
                  </a:cubicBezTo>
                  <a:cubicBezTo>
                    <a:pt x="1910" y="790"/>
                    <a:pt x="1563" y="1"/>
                    <a:pt x="97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22" name="Google Shape;622;p3"/>
            <p:cNvSpPr/>
            <p:nvPr/>
          </p:nvSpPr>
          <p:spPr>
            <a:xfrm>
              <a:off x="810681" y="4525563"/>
              <a:ext cx="103473" cy="71808"/>
            </a:xfrm>
            <a:custGeom>
              <a:avLst/>
              <a:gdLst/>
              <a:ahLst/>
              <a:cxnLst/>
              <a:rect l="l" t="t" r="r" b="b"/>
              <a:pathLst>
                <a:path w="3454" h="2397" extrusionOk="0">
                  <a:moveTo>
                    <a:pt x="2697" y="1"/>
                  </a:moveTo>
                  <a:cubicBezTo>
                    <a:pt x="1870" y="1"/>
                    <a:pt x="587" y="907"/>
                    <a:pt x="251" y="1377"/>
                  </a:cubicBezTo>
                  <a:cubicBezTo>
                    <a:pt x="151" y="1544"/>
                    <a:pt x="251" y="1677"/>
                    <a:pt x="385" y="1744"/>
                  </a:cubicBezTo>
                  <a:cubicBezTo>
                    <a:pt x="351" y="1744"/>
                    <a:pt x="285" y="1777"/>
                    <a:pt x="251" y="1844"/>
                  </a:cubicBezTo>
                  <a:cubicBezTo>
                    <a:pt x="0" y="2288"/>
                    <a:pt x="386" y="2397"/>
                    <a:pt x="814" y="2397"/>
                  </a:cubicBezTo>
                  <a:cubicBezTo>
                    <a:pt x="1125" y="2397"/>
                    <a:pt x="1459" y="2339"/>
                    <a:pt x="1586" y="2311"/>
                  </a:cubicBezTo>
                  <a:cubicBezTo>
                    <a:pt x="2386" y="2178"/>
                    <a:pt x="3454" y="1811"/>
                    <a:pt x="3420" y="810"/>
                  </a:cubicBezTo>
                  <a:cubicBezTo>
                    <a:pt x="3398" y="218"/>
                    <a:pt x="3102" y="1"/>
                    <a:pt x="269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23" name="Google Shape;623;p3"/>
            <p:cNvSpPr/>
            <p:nvPr/>
          </p:nvSpPr>
          <p:spPr>
            <a:xfrm>
              <a:off x="723691" y="4397893"/>
              <a:ext cx="124533" cy="86038"/>
            </a:xfrm>
            <a:custGeom>
              <a:avLst/>
              <a:gdLst/>
              <a:ahLst/>
              <a:cxnLst/>
              <a:rect l="l" t="t" r="r" b="b"/>
              <a:pathLst>
                <a:path w="4157" h="2872" extrusionOk="0">
                  <a:moveTo>
                    <a:pt x="1799" y="1"/>
                  </a:moveTo>
                  <a:cubicBezTo>
                    <a:pt x="1617" y="1"/>
                    <a:pt x="1444" y="61"/>
                    <a:pt x="1287" y="202"/>
                  </a:cubicBezTo>
                  <a:cubicBezTo>
                    <a:pt x="1" y="1390"/>
                    <a:pt x="2695" y="2871"/>
                    <a:pt x="3722" y="2871"/>
                  </a:cubicBezTo>
                  <a:cubicBezTo>
                    <a:pt x="3734" y="2871"/>
                    <a:pt x="3745" y="2871"/>
                    <a:pt x="3756" y="2870"/>
                  </a:cubicBezTo>
                  <a:cubicBezTo>
                    <a:pt x="3923" y="2870"/>
                    <a:pt x="4023" y="2704"/>
                    <a:pt x="3989" y="2537"/>
                  </a:cubicBezTo>
                  <a:cubicBezTo>
                    <a:pt x="4089" y="2504"/>
                    <a:pt x="4156" y="2403"/>
                    <a:pt x="4123" y="2270"/>
                  </a:cubicBezTo>
                  <a:cubicBezTo>
                    <a:pt x="3899" y="1627"/>
                    <a:pt x="2739" y="1"/>
                    <a:pt x="179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24" name="Google Shape;624;p3"/>
            <p:cNvSpPr/>
            <p:nvPr/>
          </p:nvSpPr>
          <p:spPr>
            <a:xfrm>
              <a:off x="842164" y="4366529"/>
              <a:ext cx="93977" cy="72947"/>
            </a:xfrm>
            <a:custGeom>
              <a:avLst/>
              <a:gdLst/>
              <a:ahLst/>
              <a:cxnLst/>
              <a:rect l="l" t="t" r="r" b="b"/>
              <a:pathLst>
                <a:path w="3137" h="2435" extrusionOk="0">
                  <a:moveTo>
                    <a:pt x="2242" y="1"/>
                  </a:moveTo>
                  <a:cubicBezTo>
                    <a:pt x="2025" y="1"/>
                    <a:pt x="1803" y="50"/>
                    <a:pt x="1635" y="115"/>
                  </a:cubicBezTo>
                  <a:cubicBezTo>
                    <a:pt x="935" y="382"/>
                    <a:pt x="435" y="1015"/>
                    <a:pt x="201" y="1716"/>
                  </a:cubicBezTo>
                  <a:cubicBezTo>
                    <a:pt x="168" y="1749"/>
                    <a:pt x="101" y="1816"/>
                    <a:pt x="68" y="1849"/>
                  </a:cubicBezTo>
                  <a:cubicBezTo>
                    <a:pt x="1" y="1983"/>
                    <a:pt x="68" y="2150"/>
                    <a:pt x="201" y="2216"/>
                  </a:cubicBezTo>
                  <a:cubicBezTo>
                    <a:pt x="201" y="2325"/>
                    <a:pt x="268" y="2434"/>
                    <a:pt x="401" y="2434"/>
                  </a:cubicBezTo>
                  <a:cubicBezTo>
                    <a:pt x="431" y="2434"/>
                    <a:pt x="465" y="2429"/>
                    <a:pt x="501" y="2416"/>
                  </a:cubicBezTo>
                  <a:cubicBezTo>
                    <a:pt x="1035" y="2216"/>
                    <a:pt x="1602" y="2216"/>
                    <a:pt x="2102" y="1983"/>
                  </a:cubicBezTo>
                  <a:cubicBezTo>
                    <a:pt x="2669" y="1749"/>
                    <a:pt x="3136" y="1115"/>
                    <a:pt x="3003" y="515"/>
                  </a:cubicBezTo>
                  <a:cubicBezTo>
                    <a:pt x="2921" y="126"/>
                    <a:pt x="2588" y="1"/>
                    <a:pt x="224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25" name="Google Shape;625;p3"/>
            <p:cNvSpPr/>
            <p:nvPr/>
          </p:nvSpPr>
          <p:spPr>
            <a:xfrm>
              <a:off x="781235" y="4253777"/>
              <a:ext cx="91400" cy="115396"/>
            </a:xfrm>
            <a:custGeom>
              <a:avLst/>
              <a:gdLst/>
              <a:ahLst/>
              <a:cxnLst/>
              <a:rect l="l" t="t" r="r" b="b"/>
              <a:pathLst>
                <a:path w="3051" h="3852" extrusionOk="0">
                  <a:moveTo>
                    <a:pt x="1657" y="0"/>
                  </a:moveTo>
                  <a:cubicBezTo>
                    <a:pt x="1557" y="0"/>
                    <a:pt x="1450" y="14"/>
                    <a:pt x="1334" y="43"/>
                  </a:cubicBezTo>
                  <a:cubicBezTo>
                    <a:pt x="0" y="376"/>
                    <a:pt x="1434" y="3245"/>
                    <a:pt x="1968" y="3779"/>
                  </a:cubicBezTo>
                  <a:cubicBezTo>
                    <a:pt x="2032" y="3830"/>
                    <a:pt x="2096" y="3851"/>
                    <a:pt x="2156" y="3851"/>
                  </a:cubicBezTo>
                  <a:cubicBezTo>
                    <a:pt x="2253" y="3851"/>
                    <a:pt x="2340" y="3794"/>
                    <a:pt x="2402" y="3712"/>
                  </a:cubicBezTo>
                  <a:cubicBezTo>
                    <a:pt x="2469" y="3679"/>
                    <a:pt x="2569" y="3645"/>
                    <a:pt x="2602" y="3545"/>
                  </a:cubicBezTo>
                  <a:cubicBezTo>
                    <a:pt x="2913" y="2673"/>
                    <a:pt x="3050" y="0"/>
                    <a:pt x="165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626" name="Google Shape;626;p3"/>
          <p:cNvGrpSpPr/>
          <p:nvPr/>
        </p:nvGrpSpPr>
        <p:grpSpPr>
          <a:xfrm>
            <a:off x="-25874" y="5847949"/>
            <a:ext cx="823993" cy="1105383"/>
            <a:chOff x="-168050" y="4195214"/>
            <a:chExt cx="719519" cy="965231"/>
          </a:xfrm>
        </p:grpSpPr>
        <p:sp>
          <p:nvSpPr>
            <p:cNvPr id="627" name="Google Shape;627;p3"/>
            <p:cNvSpPr/>
            <p:nvPr/>
          </p:nvSpPr>
          <p:spPr>
            <a:xfrm>
              <a:off x="-168050" y="4195214"/>
              <a:ext cx="719519" cy="965231"/>
            </a:xfrm>
            <a:custGeom>
              <a:avLst/>
              <a:gdLst/>
              <a:ahLst/>
              <a:cxnLst/>
              <a:rect l="l" t="t" r="r" b="b"/>
              <a:pathLst>
                <a:path w="24018" h="32220" extrusionOk="0">
                  <a:moveTo>
                    <a:pt x="11911" y="0"/>
                  </a:moveTo>
                  <a:cubicBezTo>
                    <a:pt x="10245" y="0"/>
                    <a:pt x="8091" y="4375"/>
                    <a:pt x="6872" y="6468"/>
                  </a:cubicBezTo>
                  <a:cubicBezTo>
                    <a:pt x="5371" y="9236"/>
                    <a:pt x="3870" y="12138"/>
                    <a:pt x="2936" y="15174"/>
                  </a:cubicBezTo>
                  <a:cubicBezTo>
                    <a:pt x="1669" y="19377"/>
                    <a:pt x="1" y="26282"/>
                    <a:pt x="701" y="30718"/>
                  </a:cubicBezTo>
                  <a:lnTo>
                    <a:pt x="1502" y="32219"/>
                  </a:lnTo>
                  <a:cubicBezTo>
                    <a:pt x="1635" y="29084"/>
                    <a:pt x="4204" y="26182"/>
                    <a:pt x="6305" y="24314"/>
                  </a:cubicBezTo>
                  <a:cubicBezTo>
                    <a:pt x="11175" y="20111"/>
                    <a:pt x="17146" y="17542"/>
                    <a:pt x="21550" y="12639"/>
                  </a:cubicBezTo>
                  <a:cubicBezTo>
                    <a:pt x="22383" y="11705"/>
                    <a:pt x="24018" y="9503"/>
                    <a:pt x="21683" y="9136"/>
                  </a:cubicBezTo>
                  <a:cubicBezTo>
                    <a:pt x="21615" y="9124"/>
                    <a:pt x="21544" y="9118"/>
                    <a:pt x="21471" y="9118"/>
                  </a:cubicBezTo>
                  <a:cubicBezTo>
                    <a:pt x="20146" y="9118"/>
                    <a:pt x="18032" y="11041"/>
                    <a:pt x="17146" y="11705"/>
                  </a:cubicBezTo>
                  <a:cubicBezTo>
                    <a:pt x="13644" y="14507"/>
                    <a:pt x="10842" y="18710"/>
                    <a:pt x="6872" y="20811"/>
                  </a:cubicBezTo>
                  <a:cubicBezTo>
                    <a:pt x="7239" y="20211"/>
                    <a:pt x="7706" y="19644"/>
                    <a:pt x="8040" y="19043"/>
                  </a:cubicBezTo>
                  <a:cubicBezTo>
                    <a:pt x="10141" y="16275"/>
                    <a:pt x="12109" y="13339"/>
                    <a:pt x="14211" y="10437"/>
                  </a:cubicBezTo>
                  <a:cubicBezTo>
                    <a:pt x="15378" y="8903"/>
                    <a:pt x="16446" y="7168"/>
                    <a:pt x="17613" y="5534"/>
                  </a:cubicBezTo>
                  <a:cubicBezTo>
                    <a:pt x="18303" y="4441"/>
                    <a:pt x="19265" y="2978"/>
                    <a:pt x="18025" y="2978"/>
                  </a:cubicBezTo>
                  <a:cubicBezTo>
                    <a:pt x="17826" y="2978"/>
                    <a:pt x="17569" y="3015"/>
                    <a:pt x="17246" y="3098"/>
                  </a:cubicBezTo>
                  <a:cubicBezTo>
                    <a:pt x="14911" y="3565"/>
                    <a:pt x="12576" y="7635"/>
                    <a:pt x="11309" y="9503"/>
                  </a:cubicBezTo>
                  <a:cubicBezTo>
                    <a:pt x="9541" y="12305"/>
                    <a:pt x="6372" y="16575"/>
                    <a:pt x="4537" y="19077"/>
                  </a:cubicBezTo>
                  <a:cubicBezTo>
                    <a:pt x="5371" y="16041"/>
                    <a:pt x="6872" y="13106"/>
                    <a:pt x="8173" y="10304"/>
                  </a:cubicBezTo>
                  <a:cubicBezTo>
                    <a:pt x="9074" y="8469"/>
                    <a:pt x="14111" y="1697"/>
                    <a:pt x="12243" y="63"/>
                  </a:cubicBezTo>
                  <a:cubicBezTo>
                    <a:pt x="12135" y="21"/>
                    <a:pt x="12024" y="0"/>
                    <a:pt x="11911" y="0"/>
                  </a:cubicBez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28" name="Google Shape;628;p3"/>
            <p:cNvSpPr/>
            <p:nvPr/>
          </p:nvSpPr>
          <p:spPr>
            <a:xfrm>
              <a:off x="-69107" y="4860584"/>
              <a:ext cx="20012" cy="15997"/>
            </a:xfrm>
            <a:custGeom>
              <a:avLst/>
              <a:gdLst/>
              <a:ahLst/>
              <a:cxnLst/>
              <a:rect l="l" t="t" r="r" b="b"/>
              <a:pathLst>
                <a:path w="668" h="534" extrusionOk="0">
                  <a:moveTo>
                    <a:pt x="334" y="0"/>
                  </a:moveTo>
                  <a:cubicBezTo>
                    <a:pt x="0" y="0"/>
                    <a:pt x="0" y="534"/>
                    <a:pt x="334" y="534"/>
                  </a:cubicBezTo>
                  <a:cubicBezTo>
                    <a:pt x="667" y="534"/>
                    <a:pt x="667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29" name="Google Shape;629;p3"/>
            <p:cNvSpPr/>
            <p:nvPr/>
          </p:nvSpPr>
          <p:spPr>
            <a:xfrm>
              <a:off x="-32142" y="4784647"/>
              <a:ext cx="20012" cy="15997"/>
            </a:xfrm>
            <a:custGeom>
              <a:avLst/>
              <a:gdLst/>
              <a:ahLst/>
              <a:cxnLst/>
              <a:rect l="l" t="t" r="r" b="b"/>
              <a:pathLst>
                <a:path w="668" h="534" extrusionOk="0">
                  <a:moveTo>
                    <a:pt x="334" y="0"/>
                  </a:moveTo>
                  <a:cubicBezTo>
                    <a:pt x="0" y="0"/>
                    <a:pt x="0" y="534"/>
                    <a:pt x="334" y="534"/>
                  </a:cubicBezTo>
                  <a:cubicBezTo>
                    <a:pt x="668" y="534"/>
                    <a:pt x="668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30" name="Google Shape;630;p3"/>
            <p:cNvSpPr/>
            <p:nvPr/>
          </p:nvSpPr>
          <p:spPr>
            <a:xfrm>
              <a:off x="16805" y="4768651"/>
              <a:ext cx="21030" cy="16027"/>
            </a:xfrm>
            <a:custGeom>
              <a:avLst/>
              <a:gdLst/>
              <a:ahLst/>
              <a:cxnLst/>
              <a:rect l="l" t="t" r="r" b="b"/>
              <a:pathLst>
                <a:path w="702" h="535" extrusionOk="0">
                  <a:moveTo>
                    <a:pt x="368" y="0"/>
                  </a:moveTo>
                  <a:cubicBezTo>
                    <a:pt x="1" y="0"/>
                    <a:pt x="1" y="534"/>
                    <a:pt x="368" y="534"/>
                  </a:cubicBezTo>
                  <a:cubicBezTo>
                    <a:pt x="701" y="534"/>
                    <a:pt x="701" y="0"/>
                    <a:pt x="36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31" name="Google Shape;631;p3"/>
            <p:cNvSpPr/>
            <p:nvPr/>
          </p:nvSpPr>
          <p:spPr>
            <a:xfrm>
              <a:off x="58772" y="4690707"/>
              <a:ext cx="21030" cy="15009"/>
            </a:xfrm>
            <a:custGeom>
              <a:avLst/>
              <a:gdLst/>
              <a:ahLst/>
              <a:cxnLst/>
              <a:rect l="l" t="t" r="r" b="b"/>
              <a:pathLst>
                <a:path w="702" h="501" extrusionOk="0">
                  <a:moveTo>
                    <a:pt x="334" y="0"/>
                  </a:moveTo>
                  <a:cubicBezTo>
                    <a:pt x="1" y="0"/>
                    <a:pt x="1" y="501"/>
                    <a:pt x="334" y="501"/>
                  </a:cubicBezTo>
                  <a:cubicBezTo>
                    <a:pt x="701" y="501"/>
                    <a:pt x="701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32" name="Google Shape;632;p3"/>
            <p:cNvSpPr/>
            <p:nvPr/>
          </p:nvSpPr>
          <p:spPr>
            <a:xfrm>
              <a:off x="100740" y="4671715"/>
              <a:ext cx="21030" cy="16027"/>
            </a:xfrm>
            <a:custGeom>
              <a:avLst/>
              <a:gdLst/>
              <a:ahLst/>
              <a:cxnLst/>
              <a:rect l="l" t="t" r="r" b="b"/>
              <a:pathLst>
                <a:path w="702" h="535" extrusionOk="0">
                  <a:moveTo>
                    <a:pt x="334" y="1"/>
                  </a:moveTo>
                  <a:cubicBezTo>
                    <a:pt x="1" y="1"/>
                    <a:pt x="1" y="534"/>
                    <a:pt x="334" y="534"/>
                  </a:cubicBezTo>
                  <a:cubicBezTo>
                    <a:pt x="701" y="534"/>
                    <a:pt x="701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33" name="Google Shape;633;p3"/>
            <p:cNvSpPr/>
            <p:nvPr/>
          </p:nvSpPr>
          <p:spPr>
            <a:xfrm>
              <a:off x="111733" y="4598774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1" y="1"/>
                    <a:pt x="1" y="534"/>
                    <a:pt x="334" y="534"/>
                  </a:cubicBezTo>
                  <a:cubicBezTo>
                    <a:pt x="668" y="534"/>
                    <a:pt x="668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34" name="Google Shape;634;p3"/>
            <p:cNvSpPr/>
            <p:nvPr/>
          </p:nvSpPr>
          <p:spPr>
            <a:xfrm>
              <a:off x="158703" y="4582777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1" y="1"/>
                    <a:pt x="1" y="535"/>
                    <a:pt x="334" y="535"/>
                  </a:cubicBezTo>
                  <a:cubicBezTo>
                    <a:pt x="668" y="535"/>
                    <a:pt x="668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35" name="Google Shape;635;p3"/>
            <p:cNvSpPr/>
            <p:nvPr/>
          </p:nvSpPr>
          <p:spPr>
            <a:xfrm>
              <a:off x="166701" y="4509836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0" y="1"/>
                    <a:pt x="0" y="535"/>
                    <a:pt x="334" y="535"/>
                  </a:cubicBezTo>
                  <a:cubicBezTo>
                    <a:pt x="668" y="535"/>
                    <a:pt x="668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36" name="Google Shape;636;p3"/>
            <p:cNvSpPr/>
            <p:nvPr/>
          </p:nvSpPr>
          <p:spPr>
            <a:xfrm>
              <a:off x="210676" y="4501838"/>
              <a:ext cx="21000" cy="16027"/>
            </a:xfrm>
            <a:custGeom>
              <a:avLst/>
              <a:gdLst/>
              <a:ahLst/>
              <a:cxnLst/>
              <a:rect l="l" t="t" r="r" b="b"/>
              <a:pathLst>
                <a:path w="701" h="535" extrusionOk="0">
                  <a:moveTo>
                    <a:pt x="334" y="1"/>
                  </a:moveTo>
                  <a:cubicBezTo>
                    <a:pt x="0" y="1"/>
                    <a:pt x="0" y="535"/>
                    <a:pt x="334" y="535"/>
                  </a:cubicBezTo>
                  <a:cubicBezTo>
                    <a:pt x="701" y="535"/>
                    <a:pt x="667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37" name="Google Shape;637;p3"/>
            <p:cNvSpPr/>
            <p:nvPr/>
          </p:nvSpPr>
          <p:spPr>
            <a:xfrm>
              <a:off x="208669" y="4443904"/>
              <a:ext cx="20012" cy="15997"/>
            </a:xfrm>
            <a:custGeom>
              <a:avLst/>
              <a:gdLst/>
              <a:ahLst/>
              <a:cxnLst/>
              <a:rect l="l" t="t" r="r" b="b"/>
              <a:pathLst>
                <a:path w="668" h="534" extrusionOk="0">
                  <a:moveTo>
                    <a:pt x="334" y="0"/>
                  </a:moveTo>
                  <a:cubicBezTo>
                    <a:pt x="0" y="0"/>
                    <a:pt x="0" y="534"/>
                    <a:pt x="334" y="534"/>
                  </a:cubicBezTo>
                  <a:cubicBezTo>
                    <a:pt x="668" y="534"/>
                    <a:pt x="668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38" name="Google Shape;638;p3"/>
            <p:cNvSpPr/>
            <p:nvPr/>
          </p:nvSpPr>
          <p:spPr>
            <a:xfrm>
              <a:off x="260641" y="4433899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0" y="1"/>
                    <a:pt x="0" y="534"/>
                    <a:pt x="334" y="534"/>
                  </a:cubicBezTo>
                  <a:cubicBezTo>
                    <a:pt x="667" y="534"/>
                    <a:pt x="667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39" name="Google Shape;639;p3"/>
            <p:cNvSpPr/>
            <p:nvPr/>
          </p:nvSpPr>
          <p:spPr>
            <a:xfrm>
              <a:off x="260641" y="4375935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0" y="1"/>
                    <a:pt x="0" y="535"/>
                    <a:pt x="334" y="535"/>
                  </a:cubicBezTo>
                  <a:cubicBezTo>
                    <a:pt x="667" y="535"/>
                    <a:pt x="667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40" name="Google Shape;640;p3"/>
            <p:cNvSpPr/>
            <p:nvPr/>
          </p:nvSpPr>
          <p:spPr>
            <a:xfrm>
              <a:off x="305604" y="4370963"/>
              <a:ext cx="20012" cy="15997"/>
            </a:xfrm>
            <a:custGeom>
              <a:avLst/>
              <a:gdLst/>
              <a:ahLst/>
              <a:cxnLst/>
              <a:rect l="l" t="t" r="r" b="b"/>
              <a:pathLst>
                <a:path w="668" h="534" extrusionOk="0">
                  <a:moveTo>
                    <a:pt x="334" y="0"/>
                  </a:moveTo>
                  <a:cubicBezTo>
                    <a:pt x="0" y="0"/>
                    <a:pt x="0" y="534"/>
                    <a:pt x="334" y="534"/>
                  </a:cubicBezTo>
                  <a:cubicBezTo>
                    <a:pt x="667" y="534"/>
                    <a:pt x="667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41" name="Google Shape;641;p3"/>
            <p:cNvSpPr/>
            <p:nvPr/>
          </p:nvSpPr>
          <p:spPr>
            <a:xfrm>
              <a:off x="318700" y="4300794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0"/>
                  </a:moveTo>
                  <a:cubicBezTo>
                    <a:pt x="1" y="0"/>
                    <a:pt x="1" y="534"/>
                    <a:pt x="334" y="534"/>
                  </a:cubicBezTo>
                  <a:cubicBezTo>
                    <a:pt x="668" y="534"/>
                    <a:pt x="668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42" name="Google Shape;642;p3"/>
            <p:cNvSpPr/>
            <p:nvPr/>
          </p:nvSpPr>
          <p:spPr>
            <a:xfrm>
              <a:off x="357672" y="4284798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1" y="1"/>
                    <a:pt x="1" y="534"/>
                    <a:pt x="334" y="534"/>
                  </a:cubicBezTo>
                  <a:cubicBezTo>
                    <a:pt x="668" y="534"/>
                    <a:pt x="668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43" name="Google Shape;643;p3"/>
            <p:cNvSpPr/>
            <p:nvPr/>
          </p:nvSpPr>
          <p:spPr>
            <a:xfrm>
              <a:off x="-1168" y="4870559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0" y="1"/>
                    <a:pt x="0" y="534"/>
                    <a:pt x="334" y="534"/>
                  </a:cubicBezTo>
                  <a:cubicBezTo>
                    <a:pt x="668" y="534"/>
                    <a:pt x="668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44" name="Google Shape;644;p3"/>
            <p:cNvSpPr/>
            <p:nvPr/>
          </p:nvSpPr>
          <p:spPr>
            <a:xfrm>
              <a:off x="58772" y="4818617"/>
              <a:ext cx="21030" cy="15997"/>
            </a:xfrm>
            <a:custGeom>
              <a:avLst/>
              <a:gdLst/>
              <a:ahLst/>
              <a:cxnLst/>
              <a:rect l="l" t="t" r="r" b="b"/>
              <a:pathLst>
                <a:path w="702" h="534" extrusionOk="0">
                  <a:moveTo>
                    <a:pt x="334" y="0"/>
                  </a:moveTo>
                  <a:cubicBezTo>
                    <a:pt x="1" y="0"/>
                    <a:pt x="1" y="534"/>
                    <a:pt x="334" y="534"/>
                  </a:cubicBezTo>
                  <a:cubicBezTo>
                    <a:pt x="701" y="534"/>
                    <a:pt x="701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45" name="Google Shape;645;p3"/>
            <p:cNvSpPr/>
            <p:nvPr/>
          </p:nvSpPr>
          <p:spPr>
            <a:xfrm>
              <a:off x="116736" y="4813614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0"/>
                  </a:moveTo>
                  <a:cubicBezTo>
                    <a:pt x="1" y="0"/>
                    <a:pt x="1" y="534"/>
                    <a:pt x="334" y="534"/>
                  </a:cubicBezTo>
                  <a:cubicBezTo>
                    <a:pt x="668" y="534"/>
                    <a:pt x="668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46" name="Google Shape;646;p3"/>
            <p:cNvSpPr/>
            <p:nvPr/>
          </p:nvSpPr>
          <p:spPr>
            <a:xfrm>
              <a:off x="137734" y="4763648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0" y="1"/>
                    <a:pt x="0" y="534"/>
                    <a:pt x="334" y="534"/>
                  </a:cubicBezTo>
                  <a:cubicBezTo>
                    <a:pt x="667" y="534"/>
                    <a:pt x="667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47" name="Google Shape;647;p3"/>
            <p:cNvSpPr/>
            <p:nvPr/>
          </p:nvSpPr>
          <p:spPr>
            <a:xfrm>
              <a:off x="205673" y="4755650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0" y="1"/>
                    <a:pt x="0" y="534"/>
                    <a:pt x="334" y="534"/>
                  </a:cubicBezTo>
                  <a:cubicBezTo>
                    <a:pt x="668" y="534"/>
                    <a:pt x="668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48" name="Google Shape;648;p3"/>
            <p:cNvSpPr/>
            <p:nvPr/>
          </p:nvSpPr>
          <p:spPr>
            <a:xfrm>
              <a:off x="213671" y="4705685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0" y="1"/>
                    <a:pt x="0" y="535"/>
                    <a:pt x="334" y="535"/>
                  </a:cubicBezTo>
                  <a:cubicBezTo>
                    <a:pt x="667" y="535"/>
                    <a:pt x="667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49" name="Google Shape;649;p3"/>
            <p:cNvSpPr/>
            <p:nvPr/>
          </p:nvSpPr>
          <p:spPr>
            <a:xfrm>
              <a:off x="268609" y="4700712"/>
              <a:ext cx="20042" cy="15997"/>
            </a:xfrm>
            <a:custGeom>
              <a:avLst/>
              <a:gdLst/>
              <a:ahLst/>
              <a:cxnLst/>
              <a:rect l="l" t="t" r="r" b="b"/>
              <a:pathLst>
                <a:path w="669" h="534" extrusionOk="0">
                  <a:moveTo>
                    <a:pt x="334" y="0"/>
                  </a:moveTo>
                  <a:cubicBezTo>
                    <a:pt x="1" y="0"/>
                    <a:pt x="1" y="534"/>
                    <a:pt x="334" y="534"/>
                  </a:cubicBezTo>
                  <a:cubicBezTo>
                    <a:pt x="668" y="534"/>
                    <a:pt x="668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50" name="Google Shape;650;p3"/>
            <p:cNvSpPr/>
            <p:nvPr/>
          </p:nvSpPr>
          <p:spPr>
            <a:xfrm>
              <a:off x="271605" y="4640741"/>
              <a:ext cx="20042" cy="16027"/>
            </a:xfrm>
            <a:custGeom>
              <a:avLst/>
              <a:gdLst/>
              <a:ahLst/>
              <a:cxnLst/>
              <a:rect l="l" t="t" r="r" b="b"/>
              <a:pathLst>
                <a:path w="669" h="535" extrusionOk="0">
                  <a:moveTo>
                    <a:pt x="335" y="1"/>
                  </a:moveTo>
                  <a:cubicBezTo>
                    <a:pt x="1" y="1"/>
                    <a:pt x="1" y="534"/>
                    <a:pt x="335" y="534"/>
                  </a:cubicBezTo>
                  <a:cubicBezTo>
                    <a:pt x="668" y="534"/>
                    <a:pt x="668" y="1"/>
                    <a:pt x="33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51" name="Google Shape;651;p3"/>
            <p:cNvSpPr/>
            <p:nvPr/>
          </p:nvSpPr>
          <p:spPr>
            <a:xfrm>
              <a:off x="328580" y="4650746"/>
              <a:ext cx="21000" cy="15997"/>
            </a:xfrm>
            <a:custGeom>
              <a:avLst/>
              <a:gdLst/>
              <a:ahLst/>
              <a:cxnLst/>
              <a:rect l="l" t="t" r="r" b="b"/>
              <a:pathLst>
                <a:path w="701" h="534" extrusionOk="0">
                  <a:moveTo>
                    <a:pt x="334" y="0"/>
                  </a:moveTo>
                  <a:cubicBezTo>
                    <a:pt x="0" y="0"/>
                    <a:pt x="0" y="534"/>
                    <a:pt x="334" y="534"/>
                  </a:cubicBezTo>
                  <a:cubicBezTo>
                    <a:pt x="701" y="534"/>
                    <a:pt x="701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52" name="Google Shape;652;p3"/>
            <p:cNvSpPr/>
            <p:nvPr/>
          </p:nvSpPr>
          <p:spPr>
            <a:xfrm>
              <a:off x="334571" y="4593771"/>
              <a:ext cx="20012" cy="15039"/>
            </a:xfrm>
            <a:custGeom>
              <a:avLst/>
              <a:gdLst/>
              <a:ahLst/>
              <a:cxnLst/>
              <a:rect l="l" t="t" r="r" b="b"/>
              <a:pathLst>
                <a:path w="668" h="502" extrusionOk="0">
                  <a:moveTo>
                    <a:pt x="334" y="1"/>
                  </a:moveTo>
                  <a:cubicBezTo>
                    <a:pt x="0" y="1"/>
                    <a:pt x="0" y="501"/>
                    <a:pt x="334" y="501"/>
                  </a:cubicBezTo>
                  <a:cubicBezTo>
                    <a:pt x="668" y="501"/>
                    <a:pt x="668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53" name="Google Shape;653;p3"/>
            <p:cNvSpPr/>
            <p:nvPr/>
          </p:nvSpPr>
          <p:spPr>
            <a:xfrm>
              <a:off x="394511" y="4595778"/>
              <a:ext cx="20042" cy="16027"/>
            </a:xfrm>
            <a:custGeom>
              <a:avLst/>
              <a:gdLst/>
              <a:ahLst/>
              <a:cxnLst/>
              <a:rect l="l" t="t" r="r" b="b"/>
              <a:pathLst>
                <a:path w="669" h="535" extrusionOk="0">
                  <a:moveTo>
                    <a:pt x="334" y="1"/>
                  </a:moveTo>
                  <a:cubicBezTo>
                    <a:pt x="1" y="1"/>
                    <a:pt x="1" y="534"/>
                    <a:pt x="334" y="534"/>
                  </a:cubicBezTo>
                  <a:cubicBezTo>
                    <a:pt x="668" y="534"/>
                    <a:pt x="668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54" name="Google Shape;654;p3"/>
            <p:cNvSpPr/>
            <p:nvPr/>
          </p:nvSpPr>
          <p:spPr>
            <a:xfrm>
              <a:off x="386543" y="4538833"/>
              <a:ext cx="20012" cy="15009"/>
            </a:xfrm>
            <a:custGeom>
              <a:avLst/>
              <a:gdLst/>
              <a:ahLst/>
              <a:cxnLst/>
              <a:rect l="l" t="t" r="r" b="b"/>
              <a:pathLst>
                <a:path w="668" h="501" extrusionOk="0">
                  <a:moveTo>
                    <a:pt x="334" y="0"/>
                  </a:moveTo>
                  <a:cubicBezTo>
                    <a:pt x="0" y="0"/>
                    <a:pt x="0" y="501"/>
                    <a:pt x="334" y="501"/>
                  </a:cubicBezTo>
                  <a:cubicBezTo>
                    <a:pt x="667" y="501"/>
                    <a:pt x="667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55" name="Google Shape;655;p3"/>
            <p:cNvSpPr/>
            <p:nvPr/>
          </p:nvSpPr>
          <p:spPr>
            <a:xfrm>
              <a:off x="441481" y="4553811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1" y="1"/>
                    <a:pt x="1" y="534"/>
                    <a:pt x="334" y="534"/>
                  </a:cubicBezTo>
                  <a:cubicBezTo>
                    <a:pt x="668" y="534"/>
                    <a:pt x="668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56" name="Google Shape;656;p3"/>
            <p:cNvSpPr/>
            <p:nvPr/>
          </p:nvSpPr>
          <p:spPr>
            <a:xfrm>
              <a:off x="465476" y="4493870"/>
              <a:ext cx="20012" cy="15997"/>
            </a:xfrm>
            <a:custGeom>
              <a:avLst/>
              <a:gdLst/>
              <a:ahLst/>
              <a:cxnLst/>
              <a:rect l="l" t="t" r="r" b="b"/>
              <a:pathLst>
                <a:path w="668" h="534" extrusionOk="0">
                  <a:moveTo>
                    <a:pt x="334" y="0"/>
                  </a:moveTo>
                  <a:cubicBezTo>
                    <a:pt x="0" y="0"/>
                    <a:pt x="0" y="534"/>
                    <a:pt x="334" y="534"/>
                  </a:cubicBezTo>
                  <a:cubicBezTo>
                    <a:pt x="667" y="534"/>
                    <a:pt x="667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57" name="Google Shape;657;p3"/>
            <p:cNvSpPr/>
            <p:nvPr/>
          </p:nvSpPr>
          <p:spPr>
            <a:xfrm>
              <a:off x="-59132" y="4711676"/>
              <a:ext cx="21030" cy="15039"/>
            </a:xfrm>
            <a:custGeom>
              <a:avLst/>
              <a:gdLst/>
              <a:ahLst/>
              <a:cxnLst/>
              <a:rect l="l" t="t" r="r" b="b"/>
              <a:pathLst>
                <a:path w="702" h="502" extrusionOk="0">
                  <a:moveTo>
                    <a:pt x="368" y="1"/>
                  </a:moveTo>
                  <a:cubicBezTo>
                    <a:pt x="1" y="1"/>
                    <a:pt x="1" y="501"/>
                    <a:pt x="368" y="501"/>
                  </a:cubicBezTo>
                  <a:cubicBezTo>
                    <a:pt x="701" y="501"/>
                    <a:pt x="701" y="1"/>
                    <a:pt x="36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58" name="Google Shape;658;p3"/>
            <p:cNvSpPr/>
            <p:nvPr/>
          </p:nvSpPr>
          <p:spPr>
            <a:xfrm>
              <a:off x="-64135" y="4637746"/>
              <a:ext cx="20042" cy="16027"/>
            </a:xfrm>
            <a:custGeom>
              <a:avLst/>
              <a:gdLst/>
              <a:ahLst/>
              <a:cxnLst/>
              <a:rect l="l" t="t" r="r" b="b"/>
              <a:pathLst>
                <a:path w="669" h="535" extrusionOk="0">
                  <a:moveTo>
                    <a:pt x="335" y="1"/>
                  </a:moveTo>
                  <a:cubicBezTo>
                    <a:pt x="1" y="1"/>
                    <a:pt x="1" y="534"/>
                    <a:pt x="335" y="534"/>
                  </a:cubicBezTo>
                  <a:cubicBezTo>
                    <a:pt x="668" y="534"/>
                    <a:pt x="668" y="1"/>
                    <a:pt x="33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59" name="Google Shape;659;p3"/>
            <p:cNvSpPr/>
            <p:nvPr/>
          </p:nvSpPr>
          <p:spPr>
            <a:xfrm>
              <a:off x="-14169" y="4616777"/>
              <a:ext cx="20012" cy="15997"/>
            </a:xfrm>
            <a:custGeom>
              <a:avLst/>
              <a:gdLst/>
              <a:ahLst/>
              <a:cxnLst/>
              <a:rect l="l" t="t" r="r" b="b"/>
              <a:pathLst>
                <a:path w="668" h="534" extrusionOk="0">
                  <a:moveTo>
                    <a:pt x="334" y="0"/>
                  </a:moveTo>
                  <a:cubicBezTo>
                    <a:pt x="1" y="0"/>
                    <a:pt x="1" y="534"/>
                    <a:pt x="334" y="534"/>
                  </a:cubicBezTo>
                  <a:cubicBezTo>
                    <a:pt x="668" y="534"/>
                    <a:pt x="668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60" name="Google Shape;660;p3"/>
            <p:cNvSpPr/>
            <p:nvPr/>
          </p:nvSpPr>
          <p:spPr>
            <a:xfrm>
              <a:off x="-25163" y="4543805"/>
              <a:ext cx="21030" cy="16027"/>
            </a:xfrm>
            <a:custGeom>
              <a:avLst/>
              <a:gdLst/>
              <a:ahLst/>
              <a:cxnLst/>
              <a:rect l="l" t="t" r="r" b="b"/>
              <a:pathLst>
                <a:path w="702" h="535" extrusionOk="0">
                  <a:moveTo>
                    <a:pt x="368" y="1"/>
                  </a:moveTo>
                  <a:cubicBezTo>
                    <a:pt x="1" y="1"/>
                    <a:pt x="1" y="535"/>
                    <a:pt x="368" y="535"/>
                  </a:cubicBezTo>
                  <a:cubicBezTo>
                    <a:pt x="701" y="535"/>
                    <a:pt x="701" y="1"/>
                    <a:pt x="36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61" name="Google Shape;661;p3"/>
            <p:cNvSpPr/>
            <p:nvPr/>
          </p:nvSpPr>
          <p:spPr>
            <a:xfrm>
              <a:off x="24803" y="4522837"/>
              <a:ext cx="21030" cy="16027"/>
            </a:xfrm>
            <a:custGeom>
              <a:avLst/>
              <a:gdLst/>
              <a:ahLst/>
              <a:cxnLst/>
              <a:rect l="l" t="t" r="r" b="b"/>
              <a:pathLst>
                <a:path w="702" h="535" extrusionOk="0">
                  <a:moveTo>
                    <a:pt x="334" y="0"/>
                  </a:moveTo>
                  <a:cubicBezTo>
                    <a:pt x="1" y="0"/>
                    <a:pt x="1" y="534"/>
                    <a:pt x="334" y="534"/>
                  </a:cubicBezTo>
                  <a:cubicBezTo>
                    <a:pt x="701" y="534"/>
                    <a:pt x="701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62" name="Google Shape;662;p3"/>
            <p:cNvSpPr/>
            <p:nvPr/>
          </p:nvSpPr>
          <p:spPr>
            <a:xfrm>
              <a:off x="11832" y="4462866"/>
              <a:ext cx="20012" cy="15039"/>
            </a:xfrm>
            <a:custGeom>
              <a:avLst/>
              <a:gdLst/>
              <a:ahLst/>
              <a:cxnLst/>
              <a:rect l="l" t="t" r="r" b="b"/>
              <a:pathLst>
                <a:path w="668" h="502" extrusionOk="0">
                  <a:moveTo>
                    <a:pt x="334" y="1"/>
                  </a:moveTo>
                  <a:cubicBezTo>
                    <a:pt x="0" y="1"/>
                    <a:pt x="0" y="501"/>
                    <a:pt x="334" y="501"/>
                  </a:cubicBezTo>
                  <a:cubicBezTo>
                    <a:pt x="667" y="501"/>
                    <a:pt x="667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63" name="Google Shape;663;p3"/>
            <p:cNvSpPr/>
            <p:nvPr/>
          </p:nvSpPr>
          <p:spPr>
            <a:xfrm>
              <a:off x="66770" y="4443904"/>
              <a:ext cx="20012" cy="15997"/>
            </a:xfrm>
            <a:custGeom>
              <a:avLst/>
              <a:gdLst/>
              <a:ahLst/>
              <a:cxnLst/>
              <a:rect l="l" t="t" r="r" b="b"/>
              <a:pathLst>
                <a:path w="668" h="534" extrusionOk="0">
                  <a:moveTo>
                    <a:pt x="334" y="0"/>
                  </a:moveTo>
                  <a:cubicBezTo>
                    <a:pt x="1" y="0"/>
                    <a:pt x="1" y="534"/>
                    <a:pt x="334" y="534"/>
                  </a:cubicBezTo>
                  <a:cubicBezTo>
                    <a:pt x="668" y="534"/>
                    <a:pt x="668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64" name="Google Shape;664;p3"/>
            <p:cNvSpPr/>
            <p:nvPr/>
          </p:nvSpPr>
          <p:spPr>
            <a:xfrm>
              <a:off x="56795" y="4380938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0" y="1"/>
                    <a:pt x="0" y="534"/>
                    <a:pt x="334" y="534"/>
                  </a:cubicBezTo>
                  <a:cubicBezTo>
                    <a:pt x="667" y="534"/>
                    <a:pt x="667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65" name="Google Shape;665;p3"/>
            <p:cNvSpPr/>
            <p:nvPr/>
          </p:nvSpPr>
          <p:spPr>
            <a:xfrm>
              <a:off x="106761" y="4378931"/>
              <a:ext cx="20012" cy="15039"/>
            </a:xfrm>
            <a:custGeom>
              <a:avLst/>
              <a:gdLst/>
              <a:ahLst/>
              <a:cxnLst/>
              <a:rect l="l" t="t" r="r" b="b"/>
              <a:pathLst>
                <a:path w="668" h="502" extrusionOk="0">
                  <a:moveTo>
                    <a:pt x="334" y="1"/>
                  </a:moveTo>
                  <a:cubicBezTo>
                    <a:pt x="0" y="1"/>
                    <a:pt x="0" y="501"/>
                    <a:pt x="334" y="501"/>
                  </a:cubicBezTo>
                  <a:cubicBezTo>
                    <a:pt x="667" y="501"/>
                    <a:pt x="667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66" name="Google Shape;666;p3"/>
            <p:cNvSpPr/>
            <p:nvPr/>
          </p:nvSpPr>
          <p:spPr>
            <a:xfrm>
              <a:off x="103860" y="4287794"/>
              <a:ext cx="20042" cy="15039"/>
            </a:xfrm>
            <a:custGeom>
              <a:avLst/>
              <a:gdLst/>
              <a:ahLst/>
              <a:cxnLst/>
              <a:rect l="l" t="t" r="r" b="b"/>
              <a:pathLst>
                <a:path w="669" h="502" extrusionOk="0">
                  <a:moveTo>
                    <a:pt x="335" y="1"/>
                  </a:moveTo>
                  <a:cubicBezTo>
                    <a:pt x="1" y="1"/>
                    <a:pt x="1" y="501"/>
                    <a:pt x="335" y="501"/>
                  </a:cubicBezTo>
                  <a:cubicBezTo>
                    <a:pt x="668" y="501"/>
                    <a:pt x="668" y="1"/>
                    <a:pt x="33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67" name="Google Shape;667;p3"/>
            <p:cNvSpPr/>
            <p:nvPr/>
          </p:nvSpPr>
          <p:spPr>
            <a:xfrm>
              <a:off x="155833" y="4281803"/>
              <a:ext cx="21030" cy="16027"/>
            </a:xfrm>
            <a:custGeom>
              <a:avLst/>
              <a:gdLst/>
              <a:ahLst/>
              <a:cxnLst/>
              <a:rect l="l" t="t" r="r" b="b"/>
              <a:pathLst>
                <a:path w="702" h="535" extrusionOk="0">
                  <a:moveTo>
                    <a:pt x="334" y="1"/>
                  </a:moveTo>
                  <a:cubicBezTo>
                    <a:pt x="1" y="1"/>
                    <a:pt x="1" y="534"/>
                    <a:pt x="334" y="534"/>
                  </a:cubicBezTo>
                  <a:cubicBezTo>
                    <a:pt x="701" y="534"/>
                    <a:pt x="701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68" name="Google Shape;668;p3"/>
            <p:cNvSpPr/>
            <p:nvPr/>
          </p:nvSpPr>
          <p:spPr>
            <a:xfrm>
              <a:off x="168833" y="4208861"/>
              <a:ext cx="21000" cy="16027"/>
            </a:xfrm>
            <a:custGeom>
              <a:avLst/>
              <a:gdLst/>
              <a:ahLst/>
              <a:cxnLst/>
              <a:rect l="l" t="t" r="r" b="b"/>
              <a:pathLst>
                <a:path w="701" h="535" extrusionOk="0">
                  <a:moveTo>
                    <a:pt x="367" y="1"/>
                  </a:moveTo>
                  <a:cubicBezTo>
                    <a:pt x="0" y="1"/>
                    <a:pt x="0" y="534"/>
                    <a:pt x="367" y="534"/>
                  </a:cubicBezTo>
                  <a:cubicBezTo>
                    <a:pt x="701" y="534"/>
                    <a:pt x="701" y="1"/>
                    <a:pt x="36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69" name="Google Shape;669;p3"/>
            <p:cNvSpPr/>
            <p:nvPr/>
          </p:nvSpPr>
          <p:spPr>
            <a:xfrm>
              <a:off x="-80101" y="4766644"/>
              <a:ext cx="21000" cy="15009"/>
            </a:xfrm>
            <a:custGeom>
              <a:avLst/>
              <a:gdLst/>
              <a:ahLst/>
              <a:cxnLst/>
              <a:rect l="l" t="t" r="r" b="b"/>
              <a:pathLst>
                <a:path w="701" h="501" extrusionOk="0">
                  <a:moveTo>
                    <a:pt x="367" y="1"/>
                  </a:moveTo>
                  <a:cubicBezTo>
                    <a:pt x="0" y="1"/>
                    <a:pt x="0" y="501"/>
                    <a:pt x="367" y="501"/>
                  </a:cubicBezTo>
                  <a:cubicBezTo>
                    <a:pt x="701" y="501"/>
                    <a:pt x="701" y="1"/>
                    <a:pt x="36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70" name="Google Shape;670;p3"/>
            <p:cNvSpPr/>
            <p:nvPr/>
          </p:nvSpPr>
          <p:spPr>
            <a:xfrm>
              <a:off x="-59132" y="4928523"/>
              <a:ext cx="21030" cy="16027"/>
            </a:xfrm>
            <a:custGeom>
              <a:avLst/>
              <a:gdLst/>
              <a:ahLst/>
              <a:cxnLst/>
              <a:rect l="l" t="t" r="r" b="b"/>
              <a:pathLst>
                <a:path w="702" h="535" extrusionOk="0">
                  <a:moveTo>
                    <a:pt x="368" y="0"/>
                  </a:moveTo>
                  <a:cubicBezTo>
                    <a:pt x="1" y="0"/>
                    <a:pt x="1" y="534"/>
                    <a:pt x="368" y="534"/>
                  </a:cubicBezTo>
                  <a:cubicBezTo>
                    <a:pt x="701" y="534"/>
                    <a:pt x="701" y="0"/>
                    <a:pt x="36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71" name="Google Shape;671;p3"/>
            <p:cNvSpPr/>
            <p:nvPr/>
          </p:nvSpPr>
          <p:spPr>
            <a:xfrm>
              <a:off x="-129078" y="4897549"/>
              <a:ext cx="20012" cy="15009"/>
            </a:xfrm>
            <a:custGeom>
              <a:avLst/>
              <a:gdLst/>
              <a:ahLst/>
              <a:cxnLst/>
              <a:rect l="l" t="t" r="r" b="b"/>
              <a:pathLst>
                <a:path w="668" h="501" extrusionOk="0">
                  <a:moveTo>
                    <a:pt x="334" y="0"/>
                  </a:moveTo>
                  <a:cubicBezTo>
                    <a:pt x="1" y="0"/>
                    <a:pt x="1" y="501"/>
                    <a:pt x="334" y="501"/>
                  </a:cubicBezTo>
                  <a:cubicBezTo>
                    <a:pt x="668" y="501"/>
                    <a:pt x="668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72" name="Google Shape;672;p3"/>
            <p:cNvSpPr/>
            <p:nvPr/>
          </p:nvSpPr>
          <p:spPr>
            <a:xfrm>
              <a:off x="-108079" y="4975493"/>
              <a:ext cx="20012" cy="15997"/>
            </a:xfrm>
            <a:custGeom>
              <a:avLst/>
              <a:gdLst/>
              <a:ahLst/>
              <a:cxnLst/>
              <a:rect l="l" t="t" r="r" b="b"/>
              <a:pathLst>
                <a:path w="668" h="534" extrusionOk="0">
                  <a:moveTo>
                    <a:pt x="334" y="0"/>
                  </a:moveTo>
                  <a:cubicBezTo>
                    <a:pt x="0" y="0"/>
                    <a:pt x="0" y="534"/>
                    <a:pt x="334" y="534"/>
                  </a:cubicBezTo>
                  <a:cubicBezTo>
                    <a:pt x="667" y="534"/>
                    <a:pt x="667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73" name="Google Shape;673;p3"/>
            <p:cNvSpPr/>
            <p:nvPr/>
          </p:nvSpPr>
          <p:spPr>
            <a:xfrm>
              <a:off x="-135069" y="5004460"/>
              <a:ext cx="21030" cy="16027"/>
            </a:xfrm>
            <a:custGeom>
              <a:avLst/>
              <a:gdLst/>
              <a:ahLst/>
              <a:cxnLst/>
              <a:rect l="l" t="t" r="r" b="b"/>
              <a:pathLst>
                <a:path w="702" h="535" extrusionOk="0">
                  <a:moveTo>
                    <a:pt x="334" y="1"/>
                  </a:moveTo>
                  <a:cubicBezTo>
                    <a:pt x="1" y="1"/>
                    <a:pt x="1" y="534"/>
                    <a:pt x="334" y="534"/>
                  </a:cubicBezTo>
                  <a:cubicBezTo>
                    <a:pt x="701" y="534"/>
                    <a:pt x="701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674" name="Google Shape;674;p3"/>
          <p:cNvGrpSpPr/>
          <p:nvPr/>
        </p:nvGrpSpPr>
        <p:grpSpPr>
          <a:xfrm>
            <a:off x="11023874" y="-268136"/>
            <a:ext cx="1174375" cy="1204359"/>
            <a:chOff x="7973149" y="-201092"/>
            <a:chExt cx="1116750" cy="1145263"/>
          </a:xfrm>
        </p:grpSpPr>
        <p:sp>
          <p:nvSpPr>
            <p:cNvPr id="675" name="Google Shape;675;p3"/>
            <p:cNvSpPr/>
            <p:nvPr/>
          </p:nvSpPr>
          <p:spPr>
            <a:xfrm>
              <a:off x="8049086" y="-201092"/>
              <a:ext cx="1040813" cy="992342"/>
            </a:xfrm>
            <a:custGeom>
              <a:avLst/>
              <a:gdLst/>
              <a:ahLst/>
              <a:cxnLst/>
              <a:rect l="l" t="t" r="r" b="b"/>
              <a:pathLst>
                <a:path w="34743" h="33125" extrusionOk="0">
                  <a:moveTo>
                    <a:pt x="34434" y="0"/>
                  </a:moveTo>
                  <a:cubicBezTo>
                    <a:pt x="34275" y="0"/>
                    <a:pt x="34109" y="100"/>
                    <a:pt x="34092" y="301"/>
                  </a:cubicBezTo>
                  <a:cubicBezTo>
                    <a:pt x="34025" y="3770"/>
                    <a:pt x="32291" y="6705"/>
                    <a:pt x="29555" y="8740"/>
                  </a:cubicBezTo>
                  <a:cubicBezTo>
                    <a:pt x="26853" y="10741"/>
                    <a:pt x="23618" y="11909"/>
                    <a:pt x="20415" y="12743"/>
                  </a:cubicBezTo>
                  <a:cubicBezTo>
                    <a:pt x="17113" y="13610"/>
                    <a:pt x="13777" y="14277"/>
                    <a:pt x="10642" y="15611"/>
                  </a:cubicBezTo>
                  <a:cubicBezTo>
                    <a:pt x="7773" y="16846"/>
                    <a:pt x="5105" y="18580"/>
                    <a:pt x="3203" y="21049"/>
                  </a:cubicBezTo>
                  <a:cubicBezTo>
                    <a:pt x="635" y="24418"/>
                    <a:pt x="1" y="28688"/>
                    <a:pt x="1" y="32824"/>
                  </a:cubicBezTo>
                  <a:cubicBezTo>
                    <a:pt x="1" y="33024"/>
                    <a:pt x="159" y="33124"/>
                    <a:pt x="318" y="33124"/>
                  </a:cubicBezTo>
                  <a:cubicBezTo>
                    <a:pt x="476" y="33124"/>
                    <a:pt x="635" y="33024"/>
                    <a:pt x="635" y="32824"/>
                  </a:cubicBezTo>
                  <a:cubicBezTo>
                    <a:pt x="635" y="29021"/>
                    <a:pt x="1168" y="25118"/>
                    <a:pt x="3370" y="21916"/>
                  </a:cubicBezTo>
                  <a:cubicBezTo>
                    <a:pt x="5171" y="19247"/>
                    <a:pt x="7907" y="17446"/>
                    <a:pt x="10842" y="16212"/>
                  </a:cubicBezTo>
                  <a:cubicBezTo>
                    <a:pt x="17013" y="13543"/>
                    <a:pt x="24118" y="13443"/>
                    <a:pt x="29722" y="9407"/>
                  </a:cubicBezTo>
                  <a:cubicBezTo>
                    <a:pt x="31123" y="8373"/>
                    <a:pt x="32357" y="7139"/>
                    <a:pt x="33258" y="5671"/>
                  </a:cubicBezTo>
                  <a:cubicBezTo>
                    <a:pt x="34225" y="4037"/>
                    <a:pt x="34692" y="2169"/>
                    <a:pt x="34726" y="301"/>
                  </a:cubicBezTo>
                  <a:cubicBezTo>
                    <a:pt x="34742" y="100"/>
                    <a:pt x="34592" y="0"/>
                    <a:pt x="344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76" name="Google Shape;676;p3"/>
            <p:cNvSpPr/>
            <p:nvPr/>
          </p:nvSpPr>
          <p:spPr>
            <a:xfrm>
              <a:off x="8764539" y="130006"/>
              <a:ext cx="67974" cy="130585"/>
            </a:xfrm>
            <a:custGeom>
              <a:avLst/>
              <a:gdLst/>
              <a:ahLst/>
              <a:cxnLst/>
              <a:rect l="l" t="t" r="r" b="b"/>
              <a:pathLst>
                <a:path w="2269" h="4359" extrusionOk="0">
                  <a:moveTo>
                    <a:pt x="1879" y="1"/>
                  </a:moveTo>
                  <a:cubicBezTo>
                    <a:pt x="1754" y="1"/>
                    <a:pt x="1635" y="76"/>
                    <a:pt x="1635" y="222"/>
                  </a:cubicBezTo>
                  <a:cubicBezTo>
                    <a:pt x="1602" y="255"/>
                    <a:pt x="1535" y="289"/>
                    <a:pt x="1502" y="355"/>
                  </a:cubicBezTo>
                  <a:cubicBezTo>
                    <a:pt x="1135" y="1189"/>
                    <a:pt x="534" y="1890"/>
                    <a:pt x="201" y="2791"/>
                  </a:cubicBezTo>
                  <a:cubicBezTo>
                    <a:pt x="1" y="3358"/>
                    <a:pt x="101" y="4325"/>
                    <a:pt x="901" y="4358"/>
                  </a:cubicBezTo>
                  <a:cubicBezTo>
                    <a:pt x="1568" y="4358"/>
                    <a:pt x="1802" y="3291"/>
                    <a:pt x="1935" y="2824"/>
                  </a:cubicBezTo>
                  <a:cubicBezTo>
                    <a:pt x="2135" y="2023"/>
                    <a:pt x="2269" y="1089"/>
                    <a:pt x="2169" y="255"/>
                  </a:cubicBezTo>
                  <a:cubicBezTo>
                    <a:pt x="2152" y="84"/>
                    <a:pt x="2012" y="1"/>
                    <a:pt x="187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77" name="Google Shape;677;p3"/>
            <p:cNvSpPr/>
            <p:nvPr/>
          </p:nvSpPr>
          <p:spPr>
            <a:xfrm>
              <a:off x="8637648" y="67938"/>
              <a:ext cx="105151" cy="98500"/>
            </a:xfrm>
            <a:custGeom>
              <a:avLst/>
              <a:gdLst/>
              <a:ahLst/>
              <a:cxnLst/>
              <a:rect l="l" t="t" r="r" b="b"/>
              <a:pathLst>
                <a:path w="3510" h="3288" extrusionOk="0">
                  <a:moveTo>
                    <a:pt x="1215" y="0"/>
                  </a:moveTo>
                  <a:cubicBezTo>
                    <a:pt x="1045" y="0"/>
                    <a:pt x="872" y="49"/>
                    <a:pt x="701" y="159"/>
                  </a:cubicBezTo>
                  <a:cubicBezTo>
                    <a:pt x="0" y="593"/>
                    <a:pt x="67" y="1527"/>
                    <a:pt x="634" y="2027"/>
                  </a:cubicBezTo>
                  <a:cubicBezTo>
                    <a:pt x="1201" y="2594"/>
                    <a:pt x="2068" y="2794"/>
                    <a:pt x="2802" y="3095"/>
                  </a:cubicBezTo>
                  <a:cubicBezTo>
                    <a:pt x="2836" y="3111"/>
                    <a:pt x="2869" y="3120"/>
                    <a:pt x="2898" y="3120"/>
                  </a:cubicBezTo>
                  <a:cubicBezTo>
                    <a:pt x="2927" y="3120"/>
                    <a:pt x="2952" y="3111"/>
                    <a:pt x="2969" y="3095"/>
                  </a:cubicBezTo>
                  <a:cubicBezTo>
                    <a:pt x="2996" y="3229"/>
                    <a:pt x="3094" y="3288"/>
                    <a:pt x="3196" y="3288"/>
                  </a:cubicBezTo>
                  <a:cubicBezTo>
                    <a:pt x="3347" y="3288"/>
                    <a:pt x="3509" y="3160"/>
                    <a:pt x="3469" y="2961"/>
                  </a:cubicBezTo>
                  <a:cubicBezTo>
                    <a:pt x="3354" y="2122"/>
                    <a:pt x="2333" y="0"/>
                    <a:pt x="121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78" name="Google Shape;678;p3"/>
            <p:cNvSpPr/>
            <p:nvPr/>
          </p:nvSpPr>
          <p:spPr>
            <a:xfrm>
              <a:off x="8575701" y="196387"/>
              <a:ext cx="70969" cy="100657"/>
            </a:xfrm>
            <a:custGeom>
              <a:avLst/>
              <a:gdLst/>
              <a:ahLst/>
              <a:cxnLst/>
              <a:rect l="l" t="t" r="r" b="b"/>
              <a:pathLst>
                <a:path w="2369" h="3360" extrusionOk="0">
                  <a:moveTo>
                    <a:pt x="2030" y="1"/>
                  </a:moveTo>
                  <a:cubicBezTo>
                    <a:pt x="1975" y="1"/>
                    <a:pt x="1917" y="16"/>
                    <a:pt x="1868" y="41"/>
                  </a:cubicBezTo>
                  <a:cubicBezTo>
                    <a:pt x="1841" y="27"/>
                    <a:pt x="1807" y="19"/>
                    <a:pt x="1770" y="19"/>
                  </a:cubicBezTo>
                  <a:cubicBezTo>
                    <a:pt x="1719" y="19"/>
                    <a:pt x="1660" y="35"/>
                    <a:pt x="1601" y="74"/>
                  </a:cubicBezTo>
                  <a:cubicBezTo>
                    <a:pt x="1168" y="441"/>
                    <a:pt x="834" y="1175"/>
                    <a:pt x="567" y="1675"/>
                  </a:cubicBezTo>
                  <a:cubicBezTo>
                    <a:pt x="367" y="2076"/>
                    <a:pt x="0" y="2943"/>
                    <a:pt x="534" y="3243"/>
                  </a:cubicBezTo>
                  <a:cubicBezTo>
                    <a:pt x="679" y="3324"/>
                    <a:pt x="828" y="3359"/>
                    <a:pt x="973" y="3359"/>
                  </a:cubicBezTo>
                  <a:cubicBezTo>
                    <a:pt x="1431" y="3359"/>
                    <a:pt x="1858" y="3006"/>
                    <a:pt x="2035" y="2576"/>
                  </a:cubicBezTo>
                  <a:cubicBezTo>
                    <a:pt x="2335" y="1842"/>
                    <a:pt x="2368" y="941"/>
                    <a:pt x="2235" y="174"/>
                  </a:cubicBezTo>
                  <a:cubicBezTo>
                    <a:pt x="2214" y="47"/>
                    <a:pt x="2126" y="1"/>
                    <a:pt x="203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79" name="Google Shape;679;p3"/>
            <p:cNvSpPr/>
            <p:nvPr/>
          </p:nvSpPr>
          <p:spPr>
            <a:xfrm>
              <a:off x="8407831" y="135937"/>
              <a:ext cx="107937" cy="91221"/>
            </a:xfrm>
            <a:custGeom>
              <a:avLst/>
              <a:gdLst/>
              <a:ahLst/>
              <a:cxnLst/>
              <a:rect l="l" t="t" r="r" b="b"/>
              <a:pathLst>
                <a:path w="3603" h="3045" extrusionOk="0">
                  <a:moveTo>
                    <a:pt x="1062" y="0"/>
                  </a:moveTo>
                  <a:cubicBezTo>
                    <a:pt x="936" y="0"/>
                    <a:pt x="814" y="28"/>
                    <a:pt x="701" y="91"/>
                  </a:cubicBezTo>
                  <a:cubicBezTo>
                    <a:pt x="0" y="458"/>
                    <a:pt x="267" y="1492"/>
                    <a:pt x="701" y="1992"/>
                  </a:cubicBezTo>
                  <a:cubicBezTo>
                    <a:pt x="1186" y="2568"/>
                    <a:pt x="2139" y="3006"/>
                    <a:pt x="2935" y="3006"/>
                  </a:cubicBezTo>
                  <a:cubicBezTo>
                    <a:pt x="3015" y="3006"/>
                    <a:pt x="3093" y="3002"/>
                    <a:pt x="3169" y="2993"/>
                  </a:cubicBezTo>
                  <a:cubicBezTo>
                    <a:pt x="3214" y="3026"/>
                    <a:pt x="3277" y="3045"/>
                    <a:pt x="3341" y="3045"/>
                  </a:cubicBezTo>
                  <a:cubicBezTo>
                    <a:pt x="3469" y="3045"/>
                    <a:pt x="3603" y="2971"/>
                    <a:pt x="3603" y="2793"/>
                  </a:cubicBezTo>
                  <a:cubicBezTo>
                    <a:pt x="3603" y="2025"/>
                    <a:pt x="3036" y="1358"/>
                    <a:pt x="2535" y="825"/>
                  </a:cubicBezTo>
                  <a:cubicBezTo>
                    <a:pt x="2211" y="500"/>
                    <a:pt x="1601" y="0"/>
                    <a:pt x="106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80" name="Google Shape;680;p3"/>
            <p:cNvSpPr/>
            <p:nvPr/>
          </p:nvSpPr>
          <p:spPr>
            <a:xfrm>
              <a:off x="8393842" y="257556"/>
              <a:ext cx="62042" cy="109285"/>
            </a:xfrm>
            <a:custGeom>
              <a:avLst/>
              <a:gdLst/>
              <a:ahLst/>
              <a:cxnLst/>
              <a:rect l="l" t="t" r="r" b="b"/>
              <a:pathLst>
                <a:path w="2071" h="3648" extrusionOk="0">
                  <a:moveTo>
                    <a:pt x="934" y="0"/>
                  </a:moveTo>
                  <a:cubicBezTo>
                    <a:pt x="367" y="34"/>
                    <a:pt x="234" y="1201"/>
                    <a:pt x="167" y="1635"/>
                  </a:cubicBezTo>
                  <a:cubicBezTo>
                    <a:pt x="100" y="2269"/>
                    <a:pt x="0" y="3336"/>
                    <a:pt x="767" y="3603"/>
                  </a:cubicBezTo>
                  <a:cubicBezTo>
                    <a:pt x="856" y="3633"/>
                    <a:pt x="937" y="3648"/>
                    <a:pt x="1011" y="3648"/>
                  </a:cubicBezTo>
                  <a:cubicBezTo>
                    <a:pt x="2071" y="3648"/>
                    <a:pt x="1615" y="697"/>
                    <a:pt x="1334" y="167"/>
                  </a:cubicBezTo>
                  <a:cubicBezTo>
                    <a:pt x="1309" y="92"/>
                    <a:pt x="1247" y="54"/>
                    <a:pt x="1189" y="54"/>
                  </a:cubicBezTo>
                  <a:cubicBezTo>
                    <a:pt x="1170" y="54"/>
                    <a:pt x="1151" y="59"/>
                    <a:pt x="1134" y="67"/>
                  </a:cubicBezTo>
                  <a:cubicBezTo>
                    <a:pt x="1068" y="0"/>
                    <a:pt x="1034" y="0"/>
                    <a:pt x="9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81" name="Google Shape;681;p3"/>
            <p:cNvSpPr/>
            <p:nvPr/>
          </p:nvSpPr>
          <p:spPr>
            <a:xfrm>
              <a:off x="8247930" y="217326"/>
              <a:ext cx="101316" cy="74115"/>
            </a:xfrm>
            <a:custGeom>
              <a:avLst/>
              <a:gdLst/>
              <a:ahLst/>
              <a:cxnLst/>
              <a:rect l="l" t="t" r="r" b="b"/>
              <a:pathLst>
                <a:path w="3382" h="2474" extrusionOk="0">
                  <a:moveTo>
                    <a:pt x="1013" y="0"/>
                  </a:moveTo>
                  <a:cubicBezTo>
                    <a:pt x="827" y="0"/>
                    <a:pt x="653" y="63"/>
                    <a:pt x="501" y="209"/>
                  </a:cubicBezTo>
                  <a:cubicBezTo>
                    <a:pt x="1" y="709"/>
                    <a:pt x="168" y="1477"/>
                    <a:pt x="668" y="1844"/>
                  </a:cubicBezTo>
                  <a:cubicBezTo>
                    <a:pt x="1235" y="2277"/>
                    <a:pt x="2036" y="2444"/>
                    <a:pt x="2703" y="2444"/>
                  </a:cubicBezTo>
                  <a:cubicBezTo>
                    <a:pt x="2770" y="2444"/>
                    <a:pt x="2836" y="2411"/>
                    <a:pt x="2870" y="2377"/>
                  </a:cubicBezTo>
                  <a:cubicBezTo>
                    <a:pt x="2914" y="2444"/>
                    <a:pt x="2988" y="2474"/>
                    <a:pt x="3065" y="2474"/>
                  </a:cubicBezTo>
                  <a:cubicBezTo>
                    <a:pt x="3218" y="2474"/>
                    <a:pt x="3381" y="2355"/>
                    <a:pt x="3337" y="2177"/>
                  </a:cubicBezTo>
                  <a:cubicBezTo>
                    <a:pt x="3142" y="1539"/>
                    <a:pt x="1933" y="0"/>
                    <a:pt x="101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82" name="Google Shape;682;p3"/>
            <p:cNvSpPr/>
            <p:nvPr/>
          </p:nvSpPr>
          <p:spPr>
            <a:xfrm>
              <a:off x="8232952" y="330437"/>
              <a:ext cx="58986" cy="116984"/>
            </a:xfrm>
            <a:custGeom>
              <a:avLst/>
              <a:gdLst/>
              <a:ahLst/>
              <a:cxnLst/>
              <a:rect l="l" t="t" r="r" b="b"/>
              <a:pathLst>
                <a:path w="1969" h="3905" extrusionOk="0">
                  <a:moveTo>
                    <a:pt x="1087" y="1"/>
                  </a:moveTo>
                  <a:cubicBezTo>
                    <a:pt x="1024" y="1"/>
                    <a:pt x="960" y="25"/>
                    <a:pt x="901" y="69"/>
                  </a:cubicBezTo>
                  <a:cubicBezTo>
                    <a:pt x="835" y="69"/>
                    <a:pt x="734" y="102"/>
                    <a:pt x="668" y="202"/>
                  </a:cubicBezTo>
                  <a:cubicBezTo>
                    <a:pt x="301" y="736"/>
                    <a:pt x="201" y="1470"/>
                    <a:pt x="134" y="2070"/>
                  </a:cubicBezTo>
                  <a:cubicBezTo>
                    <a:pt x="67" y="2604"/>
                    <a:pt x="1" y="3471"/>
                    <a:pt x="534" y="3805"/>
                  </a:cubicBezTo>
                  <a:cubicBezTo>
                    <a:pt x="650" y="3874"/>
                    <a:pt x="762" y="3905"/>
                    <a:pt x="870" y="3905"/>
                  </a:cubicBezTo>
                  <a:cubicBezTo>
                    <a:pt x="1383" y="3905"/>
                    <a:pt x="1780" y="3212"/>
                    <a:pt x="1835" y="2771"/>
                  </a:cubicBezTo>
                  <a:cubicBezTo>
                    <a:pt x="1969" y="1904"/>
                    <a:pt x="1668" y="903"/>
                    <a:pt x="1302" y="136"/>
                  </a:cubicBezTo>
                  <a:cubicBezTo>
                    <a:pt x="1245" y="42"/>
                    <a:pt x="1168" y="1"/>
                    <a:pt x="108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83" name="Google Shape;683;p3"/>
            <p:cNvSpPr/>
            <p:nvPr/>
          </p:nvSpPr>
          <p:spPr>
            <a:xfrm>
              <a:off x="8067179" y="341311"/>
              <a:ext cx="129836" cy="73815"/>
            </a:xfrm>
            <a:custGeom>
              <a:avLst/>
              <a:gdLst/>
              <a:ahLst/>
              <a:cxnLst/>
              <a:rect l="l" t="t" r="r" b="b"/>
              <a:pathLst>
                <a:path w="4334" h="2464" extrusionOk="0">
                  <a:moveTo>
                    <a:pt x="1418" y="1"/>
                  </a:moveTo>
                  <a:cubicBezTo>
                    <a:pt x="970" y="1"/>
                    <a:pt x="599" y="189"/>
                    <a:pt x="431" y="673"/>
                  </a:cubicBezTo>
                  <a:cubicBezTo>
                    <a:pt x="0" y="1807"/>
                    <a:pt x="1527" y="2463"/>
                    <a:pt x="2811" y="2463"/>
                  </a:cubicBezTo>
                  <a:cubicBezTo>
                    <a:pt x="3416" y="2463"/>
                    <a:pt x="3967" y="2317"/>
                    <a:pt x="4234" y="2008"/>
                  </a:cubicBezTo>
                  <a:cubicBezTo>
                    <a:pt x="4334" y="1874"/>
                    <a:pt x="4267" y="1674"/>
                    <a:pt x="4134" y="1574"/>
                  </a:cubicBezTo>
                  <a:cubicBezTo>
                    <a:pt x="3723" y="889"/>
                    <a:pt x="2389" y="1"/>
                    <a:pt x="141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84" name="Google Shape;684;p3"/>
            <p:cNvSpPr/>
            <p:nvPr/>
          </p:nvSpPr>
          <p:spPr>
            <a:xfrm>
              <a:off x="8112052" y="482671"/>
              <a:ext cx="76961" cy="108776"/>
            </a:xfrm>
            <a:custGeom>
              <a:avLst/>
              <a:gdLst/>
              <a:ahLst/>
              <a:cxnLst/>
              <a:rect l="l" t="t" r="r" b="b"/>
              <a:pathLst>
                <a:path w="2569" h="3631" extrusionOk="0">
                  <a:moveTo>
                    <a:pt x="389" y="0"/>
                  </a:moveTo>
                  <a:cubicBezTo>
                    <a:pt x="208" y="0"/>
                    <a:pt x="73" y="190"/>
                    <a:pt x="100" y="358"/>
                  </a:cubicBezTo>
                  <a:cubicBezTo>
                    <a:pt x="67" y="391"/>
                    <a:pt x="67" y="424"/>
                    <a:pt x="34" y="491"/>
                  </a:cubicBezTo>
                  <a:cubicBezTo>
                    <a:pt x="0" y="1091"/>
                    <a:pt x="267" y="1825"/>
                    <a:pt x="501" y="2359"/>
                  </a:cubicBezTo>
                  <a:cubicBezTo>
                    <a:pt x="661" y="2840"/>
                    <a:pt x="1007" y="3630"/>
                    <a:pt x="1627" y="3630"/>
                  </a:cubicBezTo>
                  <a:cubicBezTo>
                    <a:pt x="1651" y="3630"/>
                    <a:pt x="1676" y="3629"/>
                    <a:pt x="1702" y="3627"/>
                  </a:cubicBezTo>
                  <a:cubicBezTo>
                    <a:pt x="2469" y="3560"/>
                    <a:pt x="2569" y="2659"/>
                    <a:pt x="2335" y="2059"/>
                  </a:cubicBezTo>
                  <a:cubicBezTo>
                    <a:pt x="1968" y="1292"/>
                    <a:pt x="1268" y="424"/>
                    <a:pt x="501" y="24"/>
                  </a:cubicBezTo>
                  <a:cubicBezTo>
                    <a:pt x="462" y="7"/>
                    <a:pt x="425" y="0"/>
                    <a:pt x="38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85" name="Google Shape;685;p3"/>
            <p:cNvSpPr/>
            <p:nvPr/>
          </p:nvSpPr>
          <p:spPr>
            <a:xfrm>
              <a:off x="7994148" y="541833"/>
              <a:ext cx="103593" cy="72228"/>
            </a:xfrm>
            <a:custGeom>
              <a:avLst/>
              <a:gdLst/>
              <a:ahLst/>
              <a:cxnLst/>
              <a:rect l="l" t="t" r="r" b="b"/>
              <a:pathLst>
                <a:path w="3458" h="2411" extrusionOk="0">
                  <a:moveTo>
                    <a:pt x="2635" y="0"/>
                  </a:moveTo>
                  <a:cubicBezTo>
                    <a:pt x="2331" y="0"/>
                    <a:pt x="2006" y="56"/>
                    <a:pt x="1868" y="84"/>
                  </a:cubicBezTo>
                  <a:cubicBezTo>
                    <a:pt x="1068" y="251"/>
                    <a:pt x="0" y="617"/>
                    <a:pt x="34" y="1585"/>
                  </a:cubicBezTo>
                  <a:cubicBezTo>
                    <a:pt x="56" y="2190"/>
                    <a:pt x="357" y="2410"/>
                    <a:pt x="767" y="2410"/>
                  </a:cubicBezTo>
                  <a:cubicBezTo>
                    <a:pt x="1602" y="2410"/>
                    <a:pt x="2890" y="1498"/>
                    <a:pt x="3203" y="1051"/>
                  </a:cubicBezTo>
                  <a:cubicBezTo>
                    <a:pt x="3303" y="884"/>
                    <a:pt x="3203" y="718"/>
                    <a:pt x="3069" y="684"/>
                  </a:cubicBezTo>
                  <a:cubicBezTo>
                    <a:pt x="3136" y="651"/>
                    <a:pt x="3169" y="617"/>
                    <a:pt x="3203" y="584"/>
                  </a:cubicBezTo>
                  <a:cubicBezTo>
                    <a:pt x="3457" y="114"/>
                    <a:pt x="3067" y="0"/>
                    <a:pt x="263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86" name="Google Shape;686;p3"/>
            <p:cNvSpPr/>
            <p:nvPr/>
          </p:nvSpPr>
          <p:spPr>
            <a:xfrm>
              <a:off x="8060080" y="655214"/>
              <a:ext cx="124533" cy="86367"/>
            </a:xfrm>
            <a:custGeom>
              <a:avLst/>
              <a:gdLst/>
              <a:ahLst/>
              <a:cxnLst/>
              <a:rect l="l" t="t" r="r" b="b"/>
              <a:pathLst>
                <a:path w="4157" h="2883" extrusionOk="0">
                  <a:moveTo>
                    <a:pt x="466" y="1"/>
                  </a:moveTo>
                  <a:cubicBezTo>
                    <a:pt x="455" y="1"/>
                    <a:pt x="445" y="1"/>
                    <a:pt x="434" y="1"/>
                  </a:cubicBezTo>
                  <a:cubicBezTo>
                    <a:pt x="234" y="1"/>
                    <a:pt x="134" y="202"/>
                    <a:pt x="168" y="335"/>
                  </a:cubicBezTo>
                  <a:cubicBezTo>
                    <a:pt x="68" y="402"/>
                    <a:pt x="1" y="502"/>
                    <a:pt x="68" y="635"/>
                  </a:cubicBezTo>
                  <a:cubicBezTo>
                    <a:pt x="262" y="1248"/>
                    <a:pt x="1410" y="2883"/>
                    <a:pt x="2347" y="2883"/>
                  </a:cubicBezTo>
                  <a:cubicBezTo>
                    <a:pt x="2532" y="2883"/>
                    <a:pt x="2710" y="2819"/>
                    <a:pt x="2870" y="2670"/>
                  </a:cubicBezTo>
                  <a:cubicBezTo>
                    <a:pt x="4157" y="1515"/>
                    <a:pt x="1461" y="1"/>
                    <a:pt x="46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87" name="Google Shape;687;p3"/>
            <p:cNvSpPr/>
            <p:nvPr/>
          </p:nvSpPr>
          <p:spPr>
            <a:xfrm>
              <a:off x="7973149" y="700567"/>
              <a:ext cx="92958" cy="72767"/>
            </a:xfrm>
            <a:custGeom>
              <a:avLst/>
              <a:gdLst/>
              <a:ahLst/>
              <a:cxnLst/>
              <a:rect l="l" t="t" r="r" b="b"/>
              <a:pathLst>
                <a:path w="3103" h="2429" extrusionOk="0">
                  <a:moveTo>
                    <a:pt x="2718" y="1"/>
                  </a:moveTo>
                  <a:cubicBezTo>
                    <a:pt x="2684" y="1"/>
                    <a:pt x="2645" y="8"/>
                    <a:pt x="2603" y="22"/>
                  </a:cubicBezTo>
                  <a:cubicBezTo>
                    <a:pt x="2102" y="222"/>
                    <a:pt x="1502" y="189"/>
                    <a:pt x="1001" y="422"/>
                  </a:cubicBezTo>
                  <a:cubicBezTo>
                    <a:pt x="434" y="689"/>
                    <a:pt x="1" y="1323"/>
                    <a:pt x="101" y="1923"/>
                  </a:cubicBezTo>
                  <a:cubicBezTo>
                    <a:pt x="185" y="2302"/>
                    <a:pt x="535" y="2429"/>
                    <a:pt x="890" y="2429"/>
                  </a:cubicBezTo>
                  <a:cubicBezTo>
                    <a:pt x="1098" y="2429"/>
                    <a:pt x="1308" y="2385"/>
                    <a:pt x="1468" y="2324"/>
                  </a:cubicBezTo>
                  <a:cubicBezTo>
                    <a:pt x="2169" y="2057"/>
                    <a:pt x="2669" y="1423"/>
                    <a:pt x="2936" y="722"/>
                  </a:cubicBezTo>
                  <a:cubicBezTo>
                    <a:pt x="2970" y="656"/>
                    <a:pt x="3003" y="622"/>
                    <a:pt x="3036" y="589"/>
                  </a:cubicBezTo>
                  <a:cubicBezTo>
                    <a:pt x="3103" y="456"/>
                    <a:pt x="3036" y="289"/>
                    <a:pt x="2936" y="222"/>
                  </a:cubicBezTo>
                  <a:cubicBezTo>
                    <a:pt x="2910" y="91"/>
                    <a:pt x="2843" y="1"/>
                    <a:pt x="271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88" name="Google Shape;688;p3"/>
            <p:cNvSpPr/>
            <p:nvPr/>
          </p:nvSpPr>
          <p:spPr>
            <a:xfrm>
              <a:off x="8035666" y="770962"/>
              <a:ext cx="91400" cy="114438"/>
            </a:xfrm>
            <a:custGeom>
              <a:avLst/>
              <a:gdLst/>
              <a:ahLst/>
              <a:cxnLst/>
              <a:rect l="l" t="t" r="r" b="b"/>
              <a:pathLst>
                <a:path w="3051" h="3820" extrusionOk="0">
                  <a:moveTo>
                    <a:pt x="897" y="1"/>
                  </a:moveTo>
                  <a:cubicBezTo>
                    <a:pt x="803" y="1"/>
                    <a:pt x="724" y="58"/>
                    <a:pt x="682" y="140"/>
                  </a:cubicBezTo>
                  <a:cubicBezTo>
                    <a:pt x="582" y="140"/>
                    <a:pt x="516" y="207"/>
                    <a:pt x="449" y="307"/>
                  </a:cubicBezTo>
                  <a:cubicBezTo>
                    <a:pt x="138" y="1178"/>
                    <a:pt x="1" y="3819"/>
                    <a:pt x="1391" y="3819"/>
                  </a:cubicBezTo>
                  <a:cubicBezTo>
                    <a:pt x="1491" y="3819"/>
                    <a:pt x="1600" y="3805"/>
                    <a:pt x="1716" y="3776"/>
                  </a:cubicBezTo>
                  <a:cubicBezTo>
                    <a:pt x="3051" y="3443"/>
                    <a:pt x="1616" y="574"/>
                    <a:pt x="1083" y="74"/>
                  </a:cubicBezTo>
                  <a:cubicBezTo>
                    <a:pt x="1019" y="23"/>
                    <a:pt x="955" y="1"/>
                    <a:pt x="89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89" name="Google Shape;689;p3"/>
            <p:cNvSpPr/>
            <p:nvPr/>
          </p:nvSpPr>
          <p:spPr>
            <a:xfrm>
              <a:off x="8357866" y="-21239"/>
              <a:ext cx="718531" cy="965410"/>
            </a:xfrm>
            <a:custGeom>
              <a:avLst/>
              <a:gdLst/>
              <a:ahLst/>
              <a:cxnLst/>
              <a:rect l="l" t="t" r="r" b="b"/>
              <a:pathLst>
                <a:path w="23985" h="32226" extrusionOk="0">
                  <a:moveTo>
                    <a:pt x="22483" y="1"/>
                  </a:moveTo>
                  <a:cubicBezTo>
                    <a:pt x="22350" y="3136"/>
                    <a:pt x="19814" y="6072"/>
                    <a:pt x="17713" y="7940"/>
                  </a:cubicBezTo>
                  <a:cubicBezTo>
                    <a:pt x="12809" y="12143"/>
                    <a:pt x="6872" y="14711"/>
                    <a:pt x="2435" y="19581"/>
                  </a:cubicBezTo>
                  <a:cubicBezTo>
                    <a:pt x="1601" y="20515"/>
                    <a:pt x="0" y="22750"/>
                    <a:pt x="2302" y="23084"/>
                  </a:cubicBezTo>
                  <a:cubicBezTo>
                    <a:pt x="2370" y="23096"/>
                    <a:pt x="2440" y="23102"/>
                    <a:pt x="2514" y="23102"/>
                  </a:cubicBezTo>
                  <a:cubicBezTo>
                    <a:pt x="3843" y="23102"/>
                    <a:pt x="5987" y="21179"/>
                    <a:pt x="6872" y="20515"/>
                  </a:cubicBezTo>
                  <a:cubicBezTo>
                    <a:pt x="10341" y="17713"/>
                    <a:pt x="13143" y="13510"/>
                    <a:pt x="17112" y="11442"/>
                  </a:cubicBezTo>
                  <a:lnTo>
                    <a:pt x="17112" y="11442"/>
                  </a:lnTo>
                  <a:cubicBezTo>
                    <a:pt x="16779" y="12009"/>
                    <a:pt x="16312" y="12576"/>
                    <a:pt x="15945" y="13177"/>
                  </a:cubicBezTo>
                  <a:cubicBezTo>
                    <a:pt x="13843" y="15979"/>
                    <a:pt x="11875" y="18881"/>
                    <a:pt x="9774" y="21816"/>
                  </a:cubicBezTo>
                  <a:cubicBezTo>
                    <a:pt x="8606" y="23317"/>
                    <a:pt x="7572" y="25052"/>
                    <a:pt x="6405" y="26686"/>
                  </a:cubicBezTo>
                  <a:cubicBezTo>
                    <a:pt x="5683" y="27813"/>
                    <a:pt x="4710" y="29265"/>
                    <a:pt x="5980" y="29265"/>
                  </a:cubicBezTo>
                  <a:cubicBezTo>
                    <a:pt x="6176" y="29265"/>
                    <a:pt x="6426" y="29231"/>
                    <a:pt x="6738" y="29155"/>
                  </a:cubicBezTo>
                  <a:cubicBezTo>
                    <a:pt x="9073" y="28688"/>
                    <a:pt x="11408" y="24585"/>
                    <a:pt x="12676" y="22717"/>
                  </a:cubicBezTo>
                  <a:cubicBezTo>
                    <a:pt x="14444" y="19948"/>
                    <a:pt x="17613" y="15645"/>
                    <a:pt x="19448" y="13177"/>
                  </a:cubicBezTo>
                  <a:lnTo>
                    <a:pt x="19448" y="13177"/>
                  </a:lnTo>
                  <a:cubicBezTo>
                    <a:pt x="18647" y="16212"/>
                    <a:pt x="17112" y="19114"/>
                    <a:pt x="15845" y="21916"/>
                  </a:cubicBezTo>
                  <a:cubicBezTo>
                    <a:pt x="14911" y="23784"/>
                    <a:pt x="9874" y="30556"/>
                    <a:pt x="11742" y="32157"/>
                  </a:cubicBezTo>
                  <a:cubicBezTo>
                    <a:pt x="11854" y="32203"/>
                    <a:pt x="11970" y="32225"/>
                    <a:pt x="12088" y="32225"/>
                  </a:cubicBezTo>
                  <a:cubicBezTo>
                    <a:pt x="13756" y="32225"/>
                    <a:pt x="15929" y="27842"/>
                    <a:pt x="17112" y="25786"/>
                  </a:cubicBezTo>
                  <a:cubicBezTo>
                    <a:pt x="18647" y="22984"/>
                    <a:pt x="20115" y="20082"/>
                    <a:pt x="21049" y="17079"/>
                  </a:cubicBezTo>
                  <a:cubicBezTo>
                    <a:pt x="22316" y="12876"/>
                    <a:pt x="23984" y="5938"/>
                    <a:pt x="23284" y="1502"/>
                  </a:cubicBezTo>
                  <a:lnTo>
                    <a:pt x="22483" y="1"/>
                  </a:lnTo>
                  <a:close/>
                </a:path>
              </a:pathLst>
            </a:custGeom>
            <a:solidFill>
              <a:srgbClr val="489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90" name="Google Shape;690;p3"/>
            <p:cNvSpPr/>
            <p:nvPr/>
          </p:nvSpPr>
          <p:spPr>
            <a:xfrm>
              <a:off x="8957392" y="263547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0"/>
                  </a:moveTo>
                  <a:cubicBezTo>
                    <a:pt x="1" y="0"/>
                    <a:pt x="1" y="534"/>
                    <a:pt x="334" y="534"/>
                  </a:cubicBezTo>
                  <a:cubicBezTo>
                    <a:pt x="668" y="534"/>
                    <a:pt x="668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91" name="Google Shape;691;p3"/>
            <p:cNvSpPr/>
            <p:nvPr/>
          </p:nvSpPr>
          <p:spPr>
            <a:xfrm>
              <a:off x="8920427" y="339484"/>
              <a:ext cx="21000" cy="16027"/>
            </a:xfrm>
            <a:custGeom>
              <a:avLst/>
              <a:gdLst/>
              <a:ahLst/>
              <a:cxnLst/>
              <a:rect l="l" t="t" r="r" b="b"/>
              <a:pathLst>
                <a:path w="701" h="535" extrusionOk="0">
                  <a:moveTo>
                    <a:pt x="334" y="1"/>
                  </a:moveTo>
                  <a:cubicBezTo>
                    <a:pt x="0" y="1"/>
                    <a:pt x="0" y="534"/>
                    <a:pt x="334" y="534"/>
                  </a:cubicBezTo>
                  <a:cubicBezTo>
                    <a:pt x="701" y="534"/>
                    <a:pt x="701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92" name="Google Shape;692;p3"/>
            <p:cNvSpPr/>
            <p:nvPr/>
          </p:nvSpPr>
          <p:spPr>
            <a:xfrm>
              <a:off x="8871450" y="355480"/>
              <a:ext cx="20012" cy="15009"/>
            </a:xfrm>
            <a:custGeom>
              <a:avLst/>
              <a:gdLst/>
              <a:ahLst/>
              <a:cxnLst/>
              <a:rect l="l" t="t" r="r" b="b"/>
              <a:pathLst>
                <a:path w="668" h="501" extrusionOk="0">
                  <a:moveTo>
                    <a:pt x="334" y="0"/>
                  </a:moveTo>
                  <a:cubicBezTo>
                    <a:pt x="1" y="0"/>
                    <a:pt x="1" y="501"/>
                    <a:pt x="334" y="501"/>
                  </a:cubicBezTo>
                  <a:cubicBezTo>
                    <a:pt x="668" y="501"/>
                    <a:pt x="668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93" name="Google Shape;693;p3"/>
            <p:cNvSpPr/>
            <p:nvPr/>
          </p:nvSpPr>
          <p:spPr>
            <a:xfrm>
              <a:off x="8829482" y="433424"/>
              <a:ext cx="20012" cy="15997"/>
            </a:xfrm>
            <a:custGeom>
              <a:avLst/>
              <a:gdLst/>
              <a:ahLst/>
              <a:cxnLst/>
              <a:rect l="l" t="t" r="r" b="b"/>
              <a:pathLst>
                <a:path w="668" h="534" extrusionOk="0">
                  <a:moveTo>
                    <a:pt x="334" y="0"/>
                  </a:moveTo>
                  <a:cubicBezTo>
                    <a:pt x="1" y="0"/>
                    <a:pt x="1" y="534"/>
                    <a:pt x="334" y="534"/>
                  </a:cubicBezTo>
                  <a:cubicBezTo>
                    <a:pt x="668" y="534"/>
                    <a:pt x="668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94" name="Google Shape;694;p3"/>
            <p:cNvSpPr/>
            <p:nvPr/>
          </p:nvSpPr>
          <p:spPr>
            <a:xfrm>
              <a:off x="8787515" y="451397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1" y="34"/>
                    <a:pt x="1" y="534"/>
                    <a:pt x="334" y="534"/>
                  </a:cubicBezTo>
                  <a:cubicBezTo>
                    <a:pt x="668" y="534"/>
                    <a:pt x="668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95" name="Google Shape;695;p3"/>
            <p:cNvSpPr/>
            <p:nvPr/>
          </p:nvSpPr>
          <p:spPr>
            <a:xfrm>
              <a:off x="8776521" y="525327"/>
              <a:ext cx="20042" cy="16027"/>
            </a:xfrm>
            <a:custGeom>
              <a:avLst/>
              <a:gdLst/>
              <a:ahLst/>
              <a:cxnLst/>
              <a:rect l="l" t="t" r="r" b="b"/>
              <a:pathLst>
                <a:path w="669" h="535" extrusionOk="0">
                  <a:moveTo>
                    <a:pt x="334" y="1"/>
                  </a:moveTo>
                  <a:cubicBezTo>
                    <a:pt x="1" y="1"/>
                    <a:pt x="1" y="535"/>
                    <a:pt x="334" y="535"/>
                  </a:cubicBezTo>
                  <a:cubicBezTo>
                    <a:pt x="668" y="535"/>
                    <a:pt x="668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96" name="Google Shape;696;p3"/>
            <p:cNvSpPr/>
            <p:nvPr/>
          </p:nvSpPr>
          <p:spPr>
            <a:xfrm>
              <a:off x="8729581" y="541324"/>
              <a:ext cx="20012" cy="15039"/>
            </a:xfrm>
            <a:custGeom>
              <a:avLst/>
              <a:gdLst/>
              <a:ahLst/>
              <a:cxnLst/>
              <a:rect l="l" t="t" r="r" b="b"/>
              <a:pathLst>
                <a:path w="668" h="502" extrusionOk="0">
                  <a:moveTo>
                    <a:pt x="334" y="1"/>
                  </a:moveTo>
                  <a:cubicBezTo>
                    <a:pt x="0" y="1"/>
                    <a:pt x="0" y="501"/>
                    <a:pt x="334" y="501"/>
                  </a:cubicBezTo>
                  <a:cubicBezTo>
                    <a:pt x="667" y="501"/>
                    <a:pt x="667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97" name="Google Shape;697;p3"/>
            <p:cNvSpPr/>
            <p:nvPr/>
          </p:nvSpPr>
          <p:spPr>
            <a:xfrm>
              <a:off x="8721583" y="614265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0" y="1"/>
                    <a:pt x="0" y="535"/>
                    <a:pt x="334" y="535"/>
                  </a:cubicBezTo>
                  <a:cubicBezTo>
                    <a:pt x="667" y="535"/>
                    <a:pt x="667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98" name="Google Shape;698;p3"/>
            <p:cNvSpPr/>
            <p:nvPr/>
          </p:nvSpPr>
          <p:spPr>
            <a:xfrm>
              <a:off x="8677609" y="622263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1" y="1"/>
                    <a:pt x="1" y="534"/>
                    <a:pt x="334" y="534"/>
                  </a:cubicBezTo>
                  <a:cubicBezTo>
                    <a:pt x="668" y="534"/>
                    <a:pt x="668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99" name="Google Shape;699;p3"/>
            <p:cNvSpPr/>
            <p:nvPr/>
          </p:nvSpPr>
          <p:spPr>
            <a:xfrm>
              <a:off x="8679616" y="680227"/>
              <a:ext cx="20012" cy="15009"/>
            </a:xfrm>
            <a:custGeom>
              <a:avLst/>
              <a:gdLst/>
              <a:ahLst/>
              <a:cxnLst/>
              <a:rect l="l" t="t" r="r" b="b"/>
              <a:pathLst>
                <a:path w="668" h="501" extrusionOk="0">
                  <a:moveTo>
                    <a:pt x="334" y="0"/>
                  </a:moveTo>
                  <a:cubicBezTo>
                    <a:pt x="0" y="0"/>
                    <a:pt x="0" y="501"/>
                    <a:pt x="334" y="501"/>
                  </a:cubicBezTo>
                  <a:cubicBezTo>
                    <a:pt x="667" y="501"/>
                    <a:pt x="667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00" name="Google Shape;700;p3"/>
            <p:cNvSpPr/>
            <p:nvPr/>
          </p:nvSpPr>
          <p:spPr>
            <a:xfrm>
              <a:off x="8627643" y="690202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1" y="1"/>
                    <a:pt x="1" y="535"/>
                    <a:pt x="334" y="535"/>
                  </a:cubicBezTo>
                  <a:cubicBezTo>
                    <a:pt x="668" y="535"/>
                    <a:pt x="668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01" name="Google Shape;701;p3"/>
            <p:cNvSpPr/>
            <p:nvPr/>
          </p:nvSpPr>
          <p:spPr>
            <a:xfrm>
              <a:off x="8627643" y="748166"/>
              <a:ext cx="20012" cy="15039"/>
            </a:xfrm>
            <a:custGeom>
              <a:avLst/>
              <a:gdLst/>
              <a:ahLst/>
              <a:cxnLst/>
              <a:rect l="l" t="t" r="r" b="b"/>
              <a:pathLst>
                <a:path w="668" h="502" extrusionOk="0">
                  <a:moveTo>
                    <a:pt x="334" y="1"/>
                  </a:moveTo>
                  <a:cubicBezTo>
                    <a:pt x="1" y="1"/>
                    <a:pt x="1" y="501"/>
                    <a:pt x="334" y="501"/>
                  </a:cubicBezTo>
                  <a:cubicBezTo>
                    <a:pt x="668" y="501"/>
                    <a:pt x="668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02" name="Google Shape;702;p3"/>
            <p:cNvSpPr/>
            <p:nvPr/>
          </p:nvSpPr>
          <p:spPr>
            <a:xfrm>
              <a:off x="8582680" y="753168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0"/>
                  </a:moveTo>
                  <a:cubicBezTo>
                    <a:pt x="1" y="0"/>
                    <a:pt x="1" y="534"/>
                    <a:pt x="334" y="534"/>
                  </a:cubicBezTo>
                  <a:cubicBezTo>
                    <a:pt x="668" y="534"/>
                    <a:pt x="668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03" name="Google Shape;703;p3"/>
            <p:cNvSpPr/>
            <p:nvPr/>
          </p:nvSpPr>
          <p:spPr>
            <a:xfrm>
              <a:off x="8569680" y="808137"/>
              <a:ext cx="20042" cy="15997"/>
            </a:xfrm>
            <a:custGeom>
              <a:avLst/>
              <a:gdLst/>
              <a:ahLst/>
              <a:cxnLst/>
              <a:rect l="l" t="t" r="r" b="b"/>
              <a:pathLst>
                <a:path w="669" h="534" extrusionOk="0">
                  <a:moveTo>
                    <a:pt x="335" y="0"/>
                  </a:moveTo>
                  <a:cubicBezTo>
                    <a:pt x="1" y="0"/>
                    <a:pt x="1" y="534"/>
                    <a:pt x="335" y="534"/>
                  </a:cubicBezTo>
                  <a:cubicBezTo>
                    <a:pt x="668" y="534"/>
                    <a:pt x="668" y="0"/>
                    <a:pt x="33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04" name="Google Shape;704;p3"/>
            <p:cNvSpPr/>
            <p:nvPr/>
          </p:nvSpPr>
          <p:spPr>
            <a:xfrm>
              <a:off x="8530738" y="824103"/>
              <a:ext cx="20012" cy="15039"/>
            </a:xfrm>
            <a:custGeom>
              <a:avLst/>
              <a:gdLst/>
              <a:ahLst/>
              <a:cxnLst/>
              <a:rect l="l" t="t" r="r" b="b"/>
              <a:pathLst>
                <a:path w="668" h="502" extrusionOk="0">
                  <a:moveTo>
                    <a:pt x="334" y="1"/>
                  </a:moveTo>
                  <a:cubicBezTo>
                    <a:pt x="0" y="1"/>
                    <a:pt x="0" y="501"/>
                    <a:pt x="334" y="501"/>
                  </a:cubicBezTo>
                  <a:cubicBezTo>
                    <a:pt x="667" y="501"/>
                    <a:pt x="667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05" name="Google Shape;705;p3"/>
            <p:cNvSpPr/>
            <p:nvPr/>
          </p:nvSpPr>
          <p:spPr>
            <a:xfrm>
              <a:off x="8889453" y="252553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0"/>
                  </a:moveTo>
                  <a:cubicBezTo>
                    <a:pt x="0" y="0"/>
                    <a:pt x="0" y="534"/>
                    <a:pt x="334" y="534"/>
                  </a:cubicBezTo>
                  <a:cubicBezTo>
                    <a:pt x="667" y="534"/>
                    <a:pt x="667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06" name="Google Shape;706;p3"/>
            <p:cNvSpPr/>
            <p:nvPr/>
          </p:nvSpPr>
          <p:spPr>
            <a:xfrm>
              <a:off x="8829482" y="305514"/>
              <a:ext cx="20012" cy="15009"/>
            </a:xfrm>
            <a:custGeom>
              <a:avLst/>
              <a:gdLst/>
              <a:ahLst/>
              <a:cxnLst/>
              <a:rect l="l" t="t" r="r" b="b"/>
              <a:pathLst>
                <a:path w="668" h="501" extrusionOk="0">
                  <a:moveTo>
                    <a:pt x="334" y="0"/>
                  </a:moveTo>
                  <a:cubicBezTo>
                    <a:pt x="1" y="0"/>
                    <a:pt x="1" y="501"/>
                    <a:pt x="334" y="501"/>
                  </a:cubicBezTo>
                  <a:cubicBezTo>
                    <a:pt x="668" y="501"/>
                    <a:pt x="668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07" name="Google Shape;707;p3"/>
            <p:cNvSpPr/>
            <p:nvPr/>
          </p:nvSpPr>
          <p:spPr>
            <a:xfrm>
              <a:off x="8771549" y="310517"/>
              <a:ext cx="20012" cy="15997"/>
            </a:xfrm>
            <a:custGeom>
              <a:avLst/>
              <a:gdLst/>
              <a:ahLst/>
              <a:cxnLst/>
              <a:rect l="l" t="t" r="r" b="b"/>
              <a:pathLst>
                <a:path w="668" h="534" extrusionOk="0">
                  <a:moveTo>
                    <a:pt x="334" y="0"/>
                  </a:moveTo>
                  <a:cubicBezTo>
                    <a:pt x="0" y="0"/>
                    <a:pt x="0" y="534"/>
                    <a:pt x="334" y="534"/>
                  </a:cubicBezTo>
                  <a:cubicBezTo>
                    <a:pt x="667" y="534"/>
                    <a:pt x="667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08" name="Google Shape;708;p3"/>
            <p:cNvSpPr/>
            <p:nvPr/>
          </p:nvSpPr>
          <p:spPr>
            <a:xfrm>
              <a:off x="8750550" y="360483"/>
              <a:ext cx="20012" cy="15997"/>
            </a:xfrm>
            <a:custGeom>
              <a:avLst/>
              <a:gdLst/>
              <a:ahLst/>
              <a:cxnLst/>
              <a:rect l="l" t="t" r="r" b="b"/>
              <a:pathLst>
                <a:path w="668" h="534" extrusionOk="0">
                  <a:moveTo>
                    <a:pt x="334" y="0"/>
                  </a:moveTo>
                  <a:cubicBezTo>
                    <a:pt x="1" y="0"/>
                    <a:pt x="1" y="534"/>
                    <a:pt x="334" y="534"/>
                  </a:cubicBezTo>
                  <a:cubicBezTo>
                    <a:pt x="668" y="534"/>
                    <a:pt x="668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09" name="Google Shape;709;p3"/>
            <p:cNvSpPr/>
            <p:nvPr/>
          </p:nvSpPr>
          <p:spPr>
            <a:xfrm>
              <a:off x="8682611" y="368451"/>
              <a:ext cx="20012" cy="15039"/>
            </a:xfrm>
            <a:custGeom>
              <a:avLst/>
              <a:gdLst/>
              <a:ahLst/>
              <a:cxnLst/>
              <a:rect l="l" t="t" r="r" b="b"/>
              <a:pathLst>
                <a:path w="668" h="502" extrusionOk="0">
                  <a:moveTo>
                    <a:pt x="334" y="1"/>
                  </a:moveTo>
                  <a:cubicBezTo>
                    <a:pt x="0" y="1"/>
                    <a:pt x="0" y="501"/>
                    <a:pt x="334" y="501"/>
                  </a:cubicBezTo>
                  <a:cubicBezTo>
                    <a:pt x="667" y="501"/>
                    <a:pt x="667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10" name="Google Shape;710;p3"/>
            <p:cNvSpPr/>
            <p:nvPr/>
          </p:nvSpPr>
          <p:spPr>
            <a:xfrm>
              <a:off x="8674613" y="417428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0"/>
                  </a:moveTo>
                  <a:cubicBezTo>
                    <a:pt x="0" y="0"/>
                    <a:pt x="0" y="534"/>
                    <a:pt x="334" y="534"/>
                  </a:cubicBezTo>
                  <a:cubicBezTo>
                    <a:pt x="668" y="534"/>
                    <a:pt x="668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11" name="Google Shape;711;p3"/>
            <p:cNvSpPr/>
            <p:nvPr/>
          </p:nvSpPr>
          <p:spPr>
            <a:xfrm>
              <a:off x="8619645" y="423419"/>
              <a:ext cx="20012" cy="15009"/>
            </a:xfrm>
            <a:custGeom>
              <a:avLst/>
              <a:gdLst/>
              <a:ahLst/>
              <a:cxnLst/>
              <a:rect l="l" t="t" r="r" b="b"/>
              <a:pathLst>
                <a:path w="668" h="501" extrusionOk="0">
                  <a:moveTo>
                    <a:pt x="334" y="1"/>
                  </a:moveTo>
                  <a:cubicBezTo>
                    <a:pt x="1" y="1"/>
                    <a:pt x="1" y="501"/>
                    <a:pt x="334" y="501"/>
                  </a:cubicBezTo>
                  <a:cubicBezTo>
                    <a:pt x="668" y="501"/>
                    <a:pt x="668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12" name="Google Shape;712;p3"/>
            <p:cNvSpPr/>
            <p:nvPr/>
          </p:nvSpPr>
          <p:spPr>
            <a:xfrm>
              <a:off x="8616650" y="483360"/>
              <a:ext cx="21030" cy="16027"/>
            </a:xfrm>
            <a:custGeom>
              <a:avLst/>
              <a:gdLst/>
              <a:ahLst/>
              <a:cxnLst/>
              <a:rect l="l" t="t" r="r" b="b"/>
              <a:pathLst>
                <a:path w="702" h="535" extrusionOk="0">
                  <a:moveTo>
                    <a:pt x="334" y="1"/>
                  </a:moveTo>
                  <a:cubicBezTo>
                    <a:pt x="1" y="1"/>
                    <a:pt x="1" y="535"/>
                    <a:pt x="334" y="535"/>
                  </a:cubicBezTo>
                  <a:cubicBezTo>
                    <a:pt x="701" y="535"/>
                    <a:pt x="701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13" name="Google Shape;713;p3"/>
            <p:cNvSpPr/>
            <p:nvPr/>
          </p:nvSpPr>
          <p:spPr>
            <a:xfrm>
              <a:off x="8559705" y="472396"/>
              <a:ext cx="20012" cy="15997"/>
            </a:xfrm>
            <a:custGeom>
              <a:avLst/>
              <a:gdLst/>
              <a:ahLst/>
              <a:cxnLst/>
              <a:rect l="l" t="t" r="r" b="b"/>
              <a:pathLst>
                <a:path w="668" h="534" extrusionOk="0">
                  <a:moveTo>
                    <a:pt x="334" y="0"/>
                  </a:moveTo>
                  <a:cubicBezTo>
                    <a:pt x="0" y="0"/>
                    <a:pt x="0" y="534"/>
                    <a:pt x="334" y="534"/>
                  </a:cubicBezTo>
                  <a:cubicBezTo>
                    <a:pt x="668" y="534"/>
                    <a:pt x="668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14" name="Google Shape;714;p3"/>
            <p:cNvSpPr/>
            <p:nvPr/>
          </p:nvSpPr>
          <p:spPr>
            <a:xfrm>
              <a:off x="8553714" y="530330"/>
              <a:ext cx="21000" cy="16027"/>
            </a:xfrm>
            <a:custGeom>
              <a:avLst/>
              <a:gdLst/>
              <a:ahLst/>
              <a:cxnLst/>
              <a:rect l="l" t="t" r="r" b="b"/>
              <a:pathLst>
                <a:path w="701" h="535" extrusionOk="0">
                  <a:moveTo>
                    <a:pt x="334" y="1"/>
                  </a:moveTo>
                  <a:cubicBezTo>
                    <a:pt x="0" y="1"/>
                    <a:pt x="0" y="534"/>
                    <a:pt x="334" y="534"/>
                  </a:cubicBezTo>
                  <a:cubicBezTo>
                    <a:pt x="701" y="534"/>
                    <a:pt x="701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15" name="Google Shape;715;p3"/>
            <p:cNvSpPr/>
            <p:nvPr/>
          </p:nvSpPr>
          <p:spPr>
            <a:xfrm>
              <a:off x="8493743" y="527334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1" y="1"/>
                    <a:pt x="1" y="534"/>
                    <a:pt x="334" y="534"/>
                  </a:cubicBezTo>
                  <a:cubicBezTo>
                    <a:pt x="668" y="534"/>
                    <a:pt x="668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16" name="Google Shape;716;p3"/>
            <p:cNvSpPr/>
            <p:nvPr/>
          </p:nvSpPr>
          <p:spPr>
            <a:xfrm>
              <a:off x="8501741" y="585298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0"/>
                  </a:moveTo>
                  <a:cubicBezTo>
                    <a:pt x="1" y="0"/>
                    <a:pt x="1" y="534"/>
                    <a:pt x="334" y="534"/>
                  </a:cubicBezTo>
                  <a:cubicBezTo>
                    <a:pt x="668" y="534"/>
                    <a:pt x="668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17" name="Google Shape;717;p3"/>
            <p:cNvSpPr/>
            <p:nvPr/>
          </p:nvSpPr>
          <p:spPr>
            <a:xfrm>
              <a:off x="8446803" y="569302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0" y="1"/>
                    <a:pt x="0" y="534"/>
                    <a:pt x="334" y="534"/>
                  </a:cubicBezTo>
                  <a:cubicBezTo>
                    <a:pt x="667" y="534"/>
                    <a:pt x="667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18" name="Google Shape;718;p3"/>
            <p:cNvSpPr/>
            <p:nvPr/>
          </p:nvSpPr>
          <p:spPr>
            <a:xfrm>
              <a:off x="8422809" y="630261"/>
              <a:ext cx="21000" cy="15009"/>
            </a:xfrm>
            <a:custGeom>
              <a:avLst/>
              <a:gdLst/>
              <a:ahLst/>
              <a:cxnLst/>
              <a:rect l="l" t="t" r="r" b="b"/>
              <a:pathLst>
                <a:path w="701" h="501" extrusionOk="0">
                  <a:moveTo>
                    <a:pt x="334" y="1"/>
                  </a:moveTo>
                  <a:cubicBezTo>
                    <a:pt x="0" y="1"/>
                    <a:pt x="0" y="501"/>
                    <a:pt x="334" y="501"/>
                  </a:cubicBezTo>
                  <a:cubicBezTo>
                    <a:pt x="701" y="501"/>
                    <a:pt x="701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19" name="Google Shape;719;p3"/>
            <p:cNvSpPr/>
            <p:nvPr/>
          </p:nvSpPr>
          <p:spPr>
            <a:xfrm>
              <a:off x="8947416" y="412425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0" y="1"/>
                    <a:pt x="0" y="534"/>
                    <a:pt x="334" y="534"/>
                  </a:cubicBezTo>
                  <a:cubicBezTo>
                    <a:pt x="667" y="534"/>
                    <a:pt x="667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20" name="Google Shape;720;p3"/>
            <p:cNvSpPr/>
            <p:nvPr/>
          </p:nvSpPr>
          <p:spPr>
            <a:xfrm>
              <a:off x="8952389" y="486385"/>
              <a:ext cx="20012" cy="15009"/>
            </a:xfrm>
            <a:custGeom>
              <a:avLst/>
              <a:gdLst/>
              <a:ahLst/>
              <a:cxnLst/>
              <a:rect l="l" t="t" r="r" b="b"/>
              <a:pathLst>
                <a:path w="668" h="501" extrusionOk="0">
                  <a:moveTo>
                    <a:pt x="334" y="0"/>
                  </a:moveTo>
                  <a:cubicBezTo>
                    <a:pt x="1" y="0"/>
                    <a:pt x="1" y="500"/>
                    <a:pt x="334" y="500"/>
                  </a:cubicBezTo>
                  <a:cubicBezTo>
                    <a:pt x="668" y="500"/>
                    <a:pt x="668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21" name="Google Shape;721;p3"/>
            <p:cNvSpPr/>
            <p:nvPr/>
          </p:nvSpPr>
          <p:spPr>
            <a:xfrm>
              <a:off x="8902424" y="506366"/>
              <a:ext cx="20042" cy="15997"/>
            </a:xfrm>
            <a:custGeom>
              <a:avLst/>
              <a:gdLst/>
              <a:ahLst/>
              <a:cxnLst/>
              <a:rect l="l" t="t" r="r" b="b"/>
              <a:pathLst>
                <a:path w="669" h="534" extrusionOk="0">
                  <a:moveTo>
                    <a:pt x="335" y="0"/>
                  </a:moveTo>
                  <a:cubicBezTo>
                    <a:pt x="1" y="34"/>
                    <a:pt x="1" y="534"/>
                    <a:pt x="335" y="534"/>
                  </a:cubicBezTo>
                  <a:cubicBezTo>
                    <a:pt x="668" y="534"/>
                    <a:pt x="668" y="0"/>
                    <a:pt x="33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22" name="Google Shape;722;p3"/>
            <p:cNvSpPr/>
            <p:nvPr/>
          </p:nvSpPr>
          <p:spPr>
            <a:xfrm>
              <a:off x="8912429" y="580296"/>
              <a:ext cx="21000" cy="16027"/>
            </a:xfrm>
            <a:custGeom>
              <a:avLst/>
              <a:gdLst/>
              <a:ahLst/>
              <a:cxnLst/>
              <a:rect l="l" t="t" r="r" b="b"/>
              <a:pathLst>
                <a:path w="701" h="535" extrusionOk="0">
                  <a:moveTo>
                    <a:pt x="367" y="1"/>
                  </a:moveTo>
                  <a:cubicBezTo>
                    <a:pt x="1" y="1"/>
                    <a:pt x="1" y="534"/>
                    <a:pt x="367" y="534"/>
                  </a:cubicBezTo>
                  <a:cubicBezTo>
                    <a:pt x="701" y="534"/>
                    <a:pt x="701" y="1"/>
                    <a:pt x="36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23" name="Google Shape;723;p3"/>
            <p:cNvSpPr/>
            <p:nvPr/>
          </p:nvSpPr>
          <p:spPr>
            <a:xfrm>
              <a:off x="8863452" y="601294"/>
              <a:ext cx="20042" cy="15997"/>
            </a:xfrm>
            <a:custGeom>
              <a:avLst/>
              <a:gdLst/>
              <a:ahLst/>
              <a:cxnLst/>
              <a:rect l="l" t="t" r="r" b="b"/>
              <a:pathLst>
                <a:path w="669" h="534" extrusionOk="0">
                  <a:moveTo>
                    <a:pt x="335" y="0"/>
                  </a:moveTo>
                  <a:cubicBezTo>
                    <a:pt x="1" y="0"/>
                    <a:pt x="1" y="534"/>
                    <a:pt x="335" y="534"/>
                  </a:cubicBezTo>
                  <a:cubicBezTo>
                    <a:pt x="668" y="534"/>
                    <a:pt x="668" y="0"/>
                    <a:pt x="33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24" name="Google Shape;724;p3"/>
            <p:cNvSpPr/>
            <p:nvPr/>
          </p:nvSpPr>
          <p:spPr>
            <a:xfrm>
              <a:off x="8876452" y="661235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1" y="1"/>
                    <a:pt x="1" y="534"/>
                    <a:pt x="334" y="534"/>
                  </a:cubicBezTo>
                  <a:cubicBezTo>
                    <a:pt x="668" y="534"/>
                    <a:pt x="668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25" name="Google Shape;725;p3"/>
            <p:cNvSpPr/>
            <p:nvPr/>
          </p:nvSpPr>
          <p:spPr>
            <a:xfrm>
              <a:off x="8821484" y="680227"/>
              <a:ext cx="20042" cy="15009"/>
            </a:xfrm>
            <a:custGeom>
              <a:avLst/>
              <a:gdLst/>
              <a:ahLst/>
              <a:cxnLst/>
              <a:rect l="l" t="t" r="r" b="b"/>
              <a:pathLst>
                <a:path w="669" h="501" extrusionOk="0">
                  <a:moveTo>
                    <a:pt x="335" y="0"/>
                  </a:moveTo>
                  <a:cubicBezTo>
                    <a:pt x="1" y="0"/>
                    <a:pt x="1" y="501"/>
                    <a:pt x="335" y="501"/>
                  </a:cubicBezTo>
                  <a:cubicBezTo>
                    <a:pt x="668" y="501"/>
                    <a:pt x="668" y="0"/>
                    <a:pt x="33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26" name="Google Shape;726;p3"/>
            <p:cNvSpPr/>
            <p:nvPr/>
          </p:nvSpPr>
          <p:spPr>
            <a:xfrm>
              <a:off x="8831489" y="742175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1" y="1"/>
                    <a:pt x="1" y="534"/>
                    <a:pt x="334" y="534"/>
                  </a:cubicBezTo>
                  <a:cubicBezTo>
                    <a:pt x="668" y="534"/>
                    <a:pt x="668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27" name="Google Shape;727;p3"/>
            <p:cNvSpPr/>
            <p:nvPr/>
          </p:nvSpPr>
          <p:spPr>
            <a:xfrm>
              <a:off x="8781524" y="745170"/>
              <a:ext cx="21030" cy="16027"/>
            </a:xfrm>
            <a:custGeom>
              <a:avLst/>
              <a:gdLst/>
              <a:ahLst/>
              <a:cxnLst/>
              <a:rect l="l" t="t" r="r" b="b"/>
              <a:pathLst>
                <a:path w="702" h="535" extrusionOk="0">
                  <a:moveTo>
                    <a:pt x="368" y="1"/>
                  </a:moveTo>
                  <a:cubicBezTo>
                    <a:pt x="1" y="1"/>
                    <a:pt x="1" y="534"/>
                    <a:pt x="368" y="534"/>
                  </a:cubicBezTo>
                  <a:cubicBezTo>
                    <a:pt x="701" y="534"/>
                    <a:pt x="701" y="1"/>
                    <a:pt x="36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28" name="Google Shape;728;p3"/>
            <p:cNvSpPr/>
            <p:nvPr/>
          </p:nvSpPr>
          <p:spPr>
            <a:xfrm>
              <a:off x="8784519" y="821107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1" y="1"/>
                    <a:pt x="1" y="534"/>
                    <a:pt x="334" y="534"/>
                  </a:cubicBezTo>
                  <a:cubicBezTo>
                    <a:pt x="668" y="534"/>
                    <a:pt x="668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29" name="Google Shape;729;p3"/>
            <p:cNvSpPr/>
            <p:nvPr/>
          </p:nvSpPr>
          <p:spPr>
            <a:xfrm>
              <a:off x="8732577" y="826110"/>
              <a:ext cx="20012" cy="16027"/>
            </a:xfrm>
            <a:custGeom>
              <a:avLst/>
              <a:gdLst/>
              <a:ahLst/>
              <a:cxnLst/>
              <a:rect l="l" t="t" r="r" b="b"/>
              <a:pathLst>
                <a:path w="668" h="535" extrusionOk="0">
                  <a:moveTo>
                    <a:pt x="334" y="1"/>
                  </a:moveTo>
                  <a:cubicBezTo>
                    <a:pt x="0" y="1"/>
                    <a:pt x="0" y="534"/>
                    <a:pt x="334" y="534"/>
                  </a:cubicBezTo>
                  <a:cubicBezTo>
                    <a:pt x="667" y="534"/>
                    <a:pt x="667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30" name="Google Shape;730;p3"/>
            <p:cNvSpPr/>
            <p:nvPr/>
          </p:nvSpPr>
          <p:spPr>
            <a:xfrm>
              <a:off x="8718588" y="900040"/>
              <a:ext cx="21000" cy="15039"/>
            </a:xfrm>
            <a:custGeom>
              <a:avLst/>
              <a:gdLst/>
              <a:ahLst/>
              <a:cxnLst/>
              <a:rect l="l" t="t" r="r" b="b"/>
              <a:pathLst>
                <a:path w="701" h="502" extrusionOk="0">
                  <a:moveTo>
                    <a:pt x="367" y="1"/>
                  </a:moveTo>
                  <a:cubicBezTo>
                    <a:pt x="0" y="1"/>
                    <a:pt x="0" y="501"/>
                    <a:pt x="367" y="501"/>
                  </a:cubicBezTo>
                  <a:cubicBezTo>
                    <a:pt x="701" y="501"/>
                    <a:pt x="701" y="1"/>
                    <a:pt x="36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31" name="Google Shape;731;p3"/>
            <p:cNvSpPr/>
            <p:nvPr/>
          </p:nvSpPr>
          <p:spPr>
            <a:xfrm>
              <a:off x="8967397" y="357457"/>
              <a:ext cx="21000" cy="16027"/>
            </a:xfrm>
            <a:custGeom>
              <a:avLst/>
              <a:gdLst/>
              <a:ahLst/>
              <a:cxnLst/>
              <a:rect l="l" t="t" r="r" b="b"/>
              <a:pathLst>
                <a:path w="701" h="535" extrusionOk="0">
                  <a:moveTo>
                    <a:pt x="367" y="1"/>
                  </a:moveTo>
                  <a:cubicBezTo>
                    <a:pt x="0" y="1"/>
                    <a:pt x="0" y="535"/>
                    <a:pt x="367" y="535"/>
                  </a:cubicBezTo>
                  <a:cubicBezTo>
                    <a:pt x="701" y="535"/>
                    <a:pt x="701" y="1"/>
                    <a:pt x="36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32" name="Google Shape;732;p3"/>
            <p:cNvSpPr/>
            <p:nvPr/>
          </p:nvSpPr>
          <p:spPr>
            <a:xfrm>
              <a:off x="8947416" y="195608"/>
              <a:ext cx="20012" cy="15009"/>
            </a:xfrm>
            <a:custGeom>
              <a:avLst/>
              <a:gdLst/>
              <a:ahLst/>
              <a:cxnLst/>
              <a:rect l="l" t="t" r="r" b="b"/>
              <a:pathLst>
                <a:path w="668" h="501" extrusionOk="0">
                  <a:moveTo>
                    <a:pt x="334" y="0"/>
                  </a:moveTo>
                  <a:cubicBezTo>
                    <a:pt x="0" y="0"/>
                    <a:pt x="0" y="500"/>
                    <a:pt x="334" y="500"/>
                  </a:cubicBezTo>
                  <a:cubicBezTo>
                    <a:pt x="667" y="500"/>
                    <a:pt x="667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33" name="Google Shape;733;p3"/>
            <p:cNvSpPr/>
            <p:nvPr/>
          </p:nvSpPr>
          <p:spPr>
            <a:xfrm>
              <a:off x="9017362" y="226582"/>
              <a:ext cx="21000" cy="15997"/>
            </a:xfrm>
            <a:custGeom>
              <a:avLst/>
              <a:gdLst/>
              <a:ahLst/>
              <a:cxnLst/>
              <a:rect l="l" t="t" r="r" b="b"/>
              <a:pathLst>
                <a:path w="701" h="534" extrusionOk="0">
                  <a:moveTo>
                    <a:pt x="334" y="0"/>
                  </a:moveTo>
                  <a:cubicBezTo>
                    <a:pt x="0" y="0"/>
                    <a:pt x="0" y="534"/>
                    <a:pt x="334" y="534"/>
                  </a:cubicBezTo>
                  <a:cubicBezTo>
                    <a:pt x="701" y="534"/>
                    <a:pt x="701" y="0"/>
                    <a:pt x="3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34" name="Google Shape;734;p3"/>
            <p:cNvSpPr/>
            <p:nvPr/>
          </p:nvSpPr>
          <p:spPr>
            <a:xfrm>
              <a:off x="8996363" y="147619"/>
              <a:ext cx="21000" cy="16027"/>
            </a:xfrm>
            <a:custGeom>
              <a:avLst/>
              <a:gdLst/>
              <a:ahLst/>
              <a:cxnLst/>
              <a:rect l="l" t="t" r="r" b="b"/>
              <a:pathLst>
                <a:path w="701" h="535" extrusionOk="0">
                  <a:moveTo>
                    <a:pt x="334" y="1"/>
                  </a:moveTo>
                  <a:cubicBezTo>
                    <a:pt x="1" y="1"/>
                    <a:pt x="1" y="535"/>
                    <a:pt x="334" y="535"/>
                  </a:cubicBezTo>
                  <a:cubicBezTo>
                    <a:pt x="701" y="535"/>
                    <a:pt x="701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35" name="Google Shape;735;p3"/>
            <p:cNvSpPr/>
            <p:nvPr/>
          </p:nvSpPr>
          <p:spPr>
            <a:xfrm>
              <a:off x="9023353" y="119641"/>
              <a:ext cx="20012" cy="15039"/>
            </a:xfrm>
            <a:custGeom>
              <a:avLst/>
              <a:gdLst/>
              <a:ahLst/>
              <a:cxnLst/>
              <a:rect l="l" t="t" r="r" b="b"/>
              <a:pathLst>
                <a:path w="668" h="502" extrusionOk="0">
                  <a:moveTo>
                    <a:pt x="334" y="1"/>
                  </a:moveTo>
                  <a:cubicBezTo>
                    <a:pt x="0" y="1"/>
                    <a:pt x="0" y="501"/>
                    <a:pt x="334" y="501"/>
                  </a:cubicBezTo>
                  <a:cubicBezTo>
                    <a:pt x="667" y="501"/>
                    <a:pt x="667" y="1"/>
                    <a:pt x="3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736" name="Google Shape;736;p3"/>
          <p:cNvGrpSpPr/>
          <p:nvPr/>
        </p:nvGrpSpPr>
        <p:grpSpPr>
          <a:xfrm>
            <a:off x="11464102" y="1092366"/>
            <a:ext cx="981639" cy="575503"/>
            <a:chOff x="8365864" y="2993835"/>
            <a:chExt cx="933472" cy="547264"/>
          </a:xfrm>
        </p:grpSpPr>
        <p:sp>
          <p:nvSpPr>
            <p:cNvPr id="737" name="Google Shape;737;p3"/>
            <p:cNvSpPr/>
            <p:nvPr/>
          </p:nvSpPr>
          <p:spPr>
            <a:xfrm>
              <a:off x="8365864" y="2993835"/>
              <a:ext cx="721496" cy="547264"/>
            </a:xfrm>
            <a:custGeom>
              <a:avLst/>
              <a:gdLst/>
              <a:ahLst/>
              <a:cxnLst/>
              <a:rect l="l" t="t" r="r" b="b"/>
              <a:pathLst>
                <a:path w="24084" h="18268" extrusionOk="0">
                  <a:moveTo>
                    <a:pt x="14332" y="1"/>
                  </a:moveTo>
                  <a:cubicBezTo>
                    <a:pt x="13719" y="1"/>
                    <a:pt x="13112" y="37"/>
                    <a:pt x="12542" y="87"/>
                  </a:cubicBezTo>
                  <a:cubicBezTo>
                    <a:pt x="10541" y="254"/>
                    <a:pt x="8740" y="321"/>
                    <a:pt x="7172" y="1655"/>
                  </a:cubicBezTo>
                  <a:cubicBezTo>
                    <a:pt x="6471" y="2289"/>
                    <a:pt x="6238" y="2489"/>
                    <a:pt x="7172" y="2823"/>
                  </a:cubicBezTo>
                  <a:cubicBezTo>
                    <a:pt x="8006" y="3190"/>
                    <a:pt x="8906" y="3190"/>
                    <a:pt x="9740" y="3590"/>
                  </a:cubicBezTo>
                  <a:cubicBezTo>
                    <a:pt x="8973" y="4524"/>
                    <a:pt x="7872" y="5158"/>
                    <a:pt x="7005" y="5925"/>
                  </a:cubicBezTo>
                  <a:cubicBezTo>
                    <a:pt x="5771" y="6892"/>
                    <a:pt x="5004" y="8126"/>
                    <a:pt x="4070" y="9361"/>
                  </a:cubicBezTo>
                  <a:cubicBezTo>
                    <a:pt x="3136" y="10528"/>
                    <a:pt x="2235" y="11796"/>
                    <a:pt x="1535" y="13130"/>
                  </a:cubicBezTo>
                  <a:cubicBezTo>
                    <a:pt x="1068" y="13831"/>
                    <a:pt x="0" y="15665"/>
                    <a:pt x="167" y="16399"/>
                  </a:cubicBezTo>
                  <a:cubicBezTo>
                    <a:pt x="2802" y="16166"/>
                    <a:pt x="5437" y="15932"/>
                    <a:pt x="8006" y="15298"/>
                  </a:cubicBezTo>
                  <a:cubicBezTo>
                    <a:pt x="10508" y="14731"/>
                    <a:pt x="12476" y="13564"/>
                    <a:pt x="14811" y="12496"/>
                  </a:cubicBezTo>
                  <a:cubicBezTo>
                    <a:pt x="15344" y="14298"/>
                    <a:pt x="15178" y="16599"/>
                    <a:pt x="16112" y="18267"/>
                  </a:cubicBezTo>
                  <a:cubicBezTo>
                    <a:pt x="18313" y="16599"/>
                    <a:pt x="20014" y="13197"/>
                    <a:pt x="21182" y="10762"/>
                  </a:cubicBezTo>
                  <a:cubicBezTo>
                    <a:pt x="21749" y="9427"/>
                    <a:pt x="22450" y="8060"/>
                    <a:pt x="22917" y="6692"/>
                  </a:cubicBezTo>
                  <a:cubicBezTo>
                    <a:pt x="23317" y="5458"/>
                    <a:pt x="24084" y="3890"/>
                    <a:pt x="24084" y="2522"/>
                  </a:cubicBezTo>
                  <a:cubicBezTo>
                    <a:pt x="23550" y="2189"/>
                    <a:pt x="22450" y="1789"/>
                    <a:pt x="21849" y="1555"/>
                  </a:cubicBezTo>
                  <a:cubicBezTo>
                    <a:pt x="20348" y="888"/>
                    <a:pt x="18880" y="855"/>
                    <a:pt x="17246" y="388"/>
                  </a:cubicBezTo>
                  <a:cubicBezTo>
                    <a:pt x="16355" y="98"/>
                    <a:pt x="15336" y="1"/>
                    <a:pt x="1433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38" name="Google Shape;738;p3"/>
            <p:cNvSpPr/>
            <p:nvPr/>
          </p:nvSpPr>
          <p:spPr>
            <a:xfrm>
              <a:off x="8415260" y="3054554"/>
              <a:ext cx="884076" cy="395139"/>
            </a:xfrm>
            <a:custGeom>
              <a:avLst/>
              <a:gdLst/>
              <a:ahLst/>
              <a:cxnLst/>
              <a:rect l="l" t="t" r="r" b="b"/>
              <a:pathLst>
                <a:path w="29511" h="13190" extrusionOk="0">
                  <a:moveTo>
                    <a:pt x="26842" y="0"/>
                  </a:moveTo>
                  <a:cubicBezTo>
                    <a:pt x="23844" y="0"/>
                    <a:pt x="20859" y="1428"/>
                    <a:pt x="18165" y="2564"/>
                  </a:cubicBezTo>
                  <a:cubicBezTo>
                    <a:pt x="14096" y="4265"/>
                    <a:pt x="10059" y="6099"/>
                    <a:pt x="6357" y="8468"/>
                  </a:cubicBezTo>
                  <a:cubicBezTo>
                    <a:pt x="4255" y="9802"/>
                    <a:pt x="2221" y="11270"/>
                    <a:pt x="219" y="12704"/>
                  </a:cubicBezTo>
                  <a:cubicBezTo>
                    <a:pt x="0" y="12868"/>
                    <a:pt x="118" y="13189"/>
                    <a:pt x="333" y="13189"/>
                  </a:cubicBezTo>
                  <a:cubicBezTo>
                    <a:pt x="380" y="13189"/>
                    <a:pt x="432" y="13174"/>
                    <a:pt x="486" y="13138"/>
                  </a:cubicBezTo>
                  <a:cubicBezTo>
                    <a:pt x="3955" y="10669"/>
                    <a:pt x="7424" y="8201"/>
                    <a:pt x="11227" y="6300"/>
                  </a:cubicBezTo>
                  <a:cubicBezTo>
                    <a:pt x="13162" y="5332"/>
                    <a:pt x="15130" y="4432"/>
                    <a:pt x="17098" y="3598"/>
                  </a:cubicBezTo>
                  <a:cubicBezTo>
                    <a:pt x="18933" y="2797"/>
                    <a:pt x="20767" y="1930"/>
                    <a:pt x="22669" y="1329"/>
                  </a:cubicBezTo>
                  <a:cubicBezTo>
                    <a:pt x="24025" y="885"/>
                    <a:pt x="25485" y="529"/>
                    <a:pt x="26931" y="529"/>
                  </a:cubicBezTo>
                  <a:cubicBezTo>
                    <a:pt x="27654" y="529"/>
                    <a:pt x="28373" y="618"/>
                    <a:pt x="29073" y="829"/>
                  </a:cubicBezTo>
                  <a:cubicBezTo>
                    <a:pt x="29100" y="838"/>
                    <a:pt x="29126" y="842"/>
                    <a:pt x="29151" y="842"/>
                  </a:cubicBezTo>
                  <a:cubicBezTo>
                    <a:pt x="29399" y="842"/>
                    <a:pt x="29510" y="420"/>
                    <a:pt x="29207" y="329"/>
                  </a:cubicBezTo>
                  <a:cubicBezTo>
                    <a:pt x="28421" y="99"/>
                    <a:pt x="27631" y="0"/>
                    <a:pt x="2684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39" name="Google Shape;739;p3"/>
            <p:cNvSpPr/>
            <p:nvPr/>
          </p:nvSpPr>
          <p:spPr>
            <a:xfrm>
              <a:off x="8854106" y="3057220"/>
              <a:ext cx="149278" cy="223004"/>
            </a:xfrm>
            <a:custGeom>
              <a:avLst/>
              <a:gdLst/>
              <a:ahLst/>
              <a:cxnLst/>
              <a:rect l="l" t="t" r="r" b="b"/>
              <a:pathLst>
                <a:path w="4983" h="7444" extrusionOk="0">
                  <a:moveTo>
                    <a:pt x="387" y="0"/>
                  </a:moveTo>
                  <a:cubicBezTo>
                    <a:pt x="98" y="0"/>
                    <a:pt x="0" y="444"/>
                    <a:pt x="313" y="507"/>
                  </a:cubicBezTo>
                  <a:cubicBezTo>
                    <a:pt x="1777" y="793"/>
                    <a:pt x="3150" y="1595"/>
                    <a:pt x="4373" y="2393"/>
                  </a:cubicBezTo>
                  <a:lnTo>
                    <a:pt x="4373" y="2393"/>
                  </a:lnTo>
                  <a:cubicBezTo>
                    <a:pt x="3748" y="3939"/>
                    <a:pt x="3318" y="5569"/>
                    <a:pt x="2548" y="7045"/>
                  </a:cubicBezTo>
                  <a:cubicBezTo>
                    <a:pt x="2433" y="7252"/>
                    <a:pt x="2620" y="7443"/>
                    <a:pt x="2790" y="7443"/>
                  </a:cubicBezTo>
                  <a:cubicBezTo>
                    <a:pt x="2867" y="7443"/>
                    <a:pt x="2940" y="7404"/>
                    <a:pt x="2982" y="7311"/>
                  </a:cubicBezTo>
                  <a:cubicBezTo>
                    <a:pt x="3849" y="5744"/>
                    <a:pt x="4283" y="4009"/>
                    <a:pt x="4950" y="2341"/>
                  </a:cubicBezTo>
                  <a:cubicBezTo>
                    <a:pt x="4983" y="2241"/>
                    <a:pt x="4916" y="2108"/>
                    <a:pt x="4816" y="2074"/>
                  </a:cubicBezTo>
                  <a:cubicBezTo>
                    <a:pt x="3515" y="1207"/>
                    <a:pt x="2014" y="306"/>
                    <a:pt x="446" y="6"/>
                  </a:cubicBezTo>
                  <a:cubicBezTo>
                    <a:pt x="426" y="2"/>
                    <a:pt x="406" y="0"/>
                    <a:pt x="38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40" name="Google Shape;740;p3"/>
            <p:cNvSpPr/>
            <p:nvPr/>
          </p:nvSpPr>
          <p:spPr>
            <a:xfrm>
              <a:off x="8712926" y="3114285"/>
              <a:ext cx="159584" cy="218001"/>
            </a:xfrm>
            <a:custGeom>
              <a:avLst/>
              <a:gdLst/>
              <a:ahLst/>
              <a:cxnLst/>
              <a:rect l="l" t="t" r="r" b="b"/>
              <a:pathLst>
                <a:path w="5327" h="7277" extrusionOk="0">
                  <a:moveTo>
                    <a:pt x="394" y="0"/>
                  </a:moveTo>
                  <a:cubicBezTo>
                    <a:pt x="156" y="0"/>
                    <a:pt x="0" y="361"/>
                    <a:pt x="256" y="503"/>
                  </a:cubicBezTo>
                  <a:cubicBezTo>
                    <a:pt x="1660" y="1332"/>
                    <a:pt x="3186" y="1979"/>
                    <a:pt x="4746" y="2501"/>
                  </a:cubicBezTo>
                  <a:lnTo>
                    <a:pt x="4746" y="2501"/>
                  </a:lnTo>
                  <a:cubicBezTo>
                    <a:pt x="4467" y="4011"/>
                    <a:pt x="3968" y="5492"/>
                    <a:pt x="3558" y="6974"/>
                  </a:cubicBezTo>
                  <a:cubicBezTo>
                    <a:pt x="3498" y="7156"/>
                    <a:pt x="3670" y="7277"/>
                    <a:pt x="3830" y="7277"/>
                  </a:cubicBezTo>
                  <a:cubicBezTo>
                    <a:pt x="3934" y="7277"/>
                    <a:pt x="4032" y="7226"/>
                    <a:pt x="4059" y="7108"/>
                  </a:cubicBezTo>
                  <a:cubicBezTo>
                    <a:pt x="4492" y="5540"/>
                    <a:pt x="5026" y="3972"/>
                    <a:pt x="5293" y="2371"/>
                  </a:cubicBezTo>
                  <a:cubicBezTo>
                    <a:pt x="5326" y="2237"/>
                    <a:pt x="5259" y="2104"/>
                    <a:pt x="5093" y="2071"/>
                  </a:cubicBezTo>
                  <a:cubicBezTo>
                    <a:pt x="3525" y="1537"/>
                    <a:pt x="1957" y="903"/>
                    <a:pt x="523" y="36"/>
                  </a:cubicBezTo>
                  <a:cubicBezTo>
                    <a:pt x="478" y="11"/>
                    <a:pt x="435" y="0"/>
                    <a:pt x="39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41" name="Google Shape;741;p3"/>
            <p:cNvSpPr/>
            <p:nvPr/>
          </p:nvSpPr>
          <p:spPr>
            <a:xfrm>
              <a:off x="8610569" y="3209873"/>
              <a:ext cx="124024" cy="171327"/>
            </a:xfrm>
            <a:custGeom>
              <a:avLst/>
              <a:gdLst/>
              <a:ahLst/>
              <a:cxnLst/>
              <a:rect l="l" t="t" r="r" b="b"/>
              <a:pathLst>
                <a:path w="4140" h="5719" extrusionOk="0">
                  <a:moveTo>
                    <a:pt x="352" y="1"/>
                  </a:moveTo>
                  <a:cubicBezTo>
                    <a:pt x="84" y="1"/>
                    <a:pt x="0" y="426"/>
                    <a:pt x="304" y="548"/>
                  </a:cubicBezTo>
                  <a:cubicBezTo>
                    <a:pt x="1350" y="978"/>
                    <a:pt x="2425" y="1381"/>
                    <a:pt x="3555" y="1545"/>
                  </a:cubicBezTo>
                  <a:lnTo>
                    <a:pt x="3555" y="1545"/>
                  </a:lnTo>
                  <a:cubicBezTo>
                    <a:pt x="3325" y="2843"/>
                    <a:pt x="3013" y="4114"/>
                    <a:pt x="2672" y="5384"/>
                  </a:cubicBezTo>
                  <a:cubicBezTo>
                    <a:pt x="2611" y="5589"/>
                    <a:pt x="2776" y="5718"/>
                    <a:pt x="2935" y="5718"/>
                  </a:cubicBezTo>
                  <a:cubicBezTo>
                    <a:pt x="3036" y="5718"/>
                    <a:pt x="3134" y="5667"/>
                    <a:pt x="3173" y="5551"/>
                  </a:cubicBezTo>
                  <a:cubicBezTo>
                    <a:pt x="3539" y="4183"/>
                    <a:pt x="3873" y="2782"/>
                    <a:pt x="4107" y="1415"/>
                  </a:cubicBezTo>
                  <a:cubicBezTo>
                    <a:pt x="4140" y="1215"/>
                    <a:pt x="4040" y="1081"/>
                    <a:pt x="3840" y="1081"/>
                  </a:cubicBezTo>
                  <a:cubicBezTo>
                    <a:pt x="2672" y="948"/>
                    <a:pt x="1538" y="481"/>
                    <a:pt x="437" y="14"/>
                  </a:cubicBezTo>
                  <a:cubicBezTo>
                    <a:pt x="407" y="5"/>
                    <a:pt x="379" y="1"/>
                    <a:pt x="35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42" name="Google Shape;742;p3"/>
            <p:cNvSpPr/>
            <p:nvPr/>
          </p:nvSpPr>
          <p:spPr>
            <a:xfrm>
              <a:off x="8502760" y="3299170"/>
              <a:ext cx="98950" cy="129476"/>
            </a:xfrm>
            <a:custGeom>
              <a:avLst/>
              <a:gdLst/>
              <a:ahLst/>
              <a:cxnLst/>
              <a:rect l="l" t="t" r="r" b="b"/>
              <a:pathLst>
                <a:path w="3303" h="4322" extrusionOk="0">
                  <a:moveTo>
                    <a:pt x="426" y="0"/>
                  </a:moveTo>
                  <a:cubicBezTo>
                    <a:pt x="395" y="0"/>
                    <a:pt x="365" y="1"/>
                    <a:pt x="334" y="2"/>
                  </a:cubicBezTo>
                  <a:cubicBezTo>
                    <a:pt x="0" y="35"/>
                    <a:pt x="0" y="535"/>
                    <a:pt x="334" y="535"/>
                  </a:cubicBezTo>
                  <a:cubicBezTo>
                    <a:pt x="386" y="531"/>
                    <a:pt x="438" y="530"/>
                    <a:pt x="490" y="530"/>
                  </a:cubicBezTo>
                  <a:cubicBezTo>
                    <a:pt x="1249" y="530"/>
                    <a:pt x="1983" y="921"/>
                    <a:pt x="2694" y="1161"/>
                  </a:cubicBezTo>
                  <a:lnTo>
                    <a:pt x="2694" y="1161"/>
                  </a:lnTo>
                  <a:cubicBezTo>
                    <a:pt x="2419" y="2104"/>
                    <a:pt x="2149" y="3026"/>
                    <a:pt x="1935" y="4004"/>
                  </a:cubicBezTo>
                  <a:cubicBezTo>
                    <a:pt x="1894" y="4188"/>
                    <a:pt x="2065" y="4322"/>
                    <a:pt x="2227" y="4322"/>
                  </a:cubicBezTo>
                  <a:cubicBezTo>
                    <a:pt x="2330" y="4322"/>
                    <a:pt x="2430" y="4268"/>
                    <a:pt x="2468" y="4138"/>
                  </a:cubicBezTo>
                  <a:cubicBezTo>
                    <a:pt x="2702" y="3104"/>
                    <a:pt x="2969" y="2070"/>
                    <a:pt x="3269" y="1036"/>
                  </a:cubicBezTo>
                  <a:cubicBezTo>
                    <a:pt x="3302" y="902"/>
                    <a:pt x="3236" y="735"/>
                    <a:pt x="3102" y="702"/>
                  </a:cubicBezTo>
                  <a:cubicBezTo>
                    <a:pt x="2198" y="476"/>
                    <a:pt x="1357" y="0"/>
                    <a:pt x="42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43" name="Google Shape;743;p3"/>
            <p:cNvSpPr/>
            <p:nvPr/>
          </p:nvSpPr>
          <p:spPr>
            <a:xfrm>
              <a:off x="8446593" y="3356775"/>
              <a:ext cx="72168" cy="99609"/>
            </a:xfrm>
            <a:custGeom>
              <a:avLst/>
              <a:gdLst/>
              <a:ahLst/>
              <a:cxnLst/>
              <a:rect l="l" t="t" r="r" b="b"/>
              <a:pathLst>
                <a:path w="2409" h="3325" extrusionOk="0">
                  <a:moveTo>
                    <a:pt x="1942" y="781"/>
                  </a:moveTo>
                  <a:cubicBezTo>
                    <a:pt x="1932" y="801"/>
                    <a:pt x="1922" y="822"/>
                    <a:pt x="1913" y="843"/>
                  </a:cubicBezTo>
                  <a:lnTo>
                    <a:pt x="1913" y="843"/>
                  </a:lnTo>
                  <a:cubicBezTo>
                    <a:pt x="1918" y="819"/>
                    <a:pt x="1926" y="796"/>
                    <a:pt x="1942" y="781"/>
                  </a:cubicBezTo>
                  <a:close/>
                  <a:moveTo>
                    <a:pt x="330" y="0"/>
                  </a:moveTo>
                  <a:cubicBezTo>
                    <a:pt x="87" y="0"/>
                    <a:pt x="1" y="423"/>
                    <a:pt x="274" y="514"/>
                  </a:cubicBezTo>
                  <a:cubicBezTo>
                    <a:pt x="794" y="687"/>
                    <a:pt x="1339" y="835"/>
                    <a:pt x="1844" y="1024"/>
                  </a:cubicBezTo>
                  <a:lnTo>
                    <a:pt x="1844" y="1024"/>
                  </a:lnTo>
                  <a:cubicBezTo>
                    <a:pt x="1635" y="1657"/>
                    <a:pt x="1726" y="2336"/>
                    <a:pt x="1608" y="3015"/>
                  </a:cubicBezTo>
                  <a:cubicBezTo>
                    <a:pt x="1608" y="3149"/>
                    <a:pt x="1642" y="3282"/>
                    <a:pt x="1808" y="3316"/>
                  </a:cubicBezTo>
                  <a:cubicBezTo>
                    <a:pt x="1826" y="3321"/>
                    <a:pt x="1846" y="3324"/>
                    <a:pt x="1867" y="3324"/>
                  </a:cubicBezTo>
                  <a:cubicBezTo>
                    <a:pt x="1971" y="3324"/>
                    <a:pt x="2109" y="3259"/>
                    <a:pt x="2109" y="3149"/>
                  </a:cubicBezTo>
                  <a:cubicBezTo>
                    <a:pt x="2175" y="2715"/>
                    <a:pt x="2175" y="2315"/>
                    <a:pt x="2209" y="1881"/>
                  </a:cubicBezTo>
                  <a:cubicBezTo>
                    <a:pt x="2209" y="1715"/>
                    <a:pt x="2242" y="1514"/>
                    <a:pt x="2275" y="1314"/>
                  </a:cubicBezTo>
                  <a:cubicBezTo>
                    <a:pt x="2342" y="1181"/>
                    <a:pt x="2409" y="1014"/>
                    <a:pt x="2409" y="847"/>
                  </a:cubicBezTo>
                  <a:cubicBezTo>
                    <a:pt x="2409" y="714"/>
                    <a:pt x="2342" y="647"/>
                    <a:pt x="2209" y="614"/>
                  </a:cubicBezTo>
                  <a:cubicBezTo>
                    <a:pt x="1642" y="380"/>
                    <a:pt x="1008" y="213"/>
                    <a:pt x="407" y="13"/>
                  </a:cubicBezTo>
                  <a:cubicBezTo>
                    <a:pt x="380" y="4"/>
                    <a:pt x="355" y="0"/>
                    <a:pt x="33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744" name="Google Shape;744;p3"/>
          <p:cNvGrpSpPr/>
          <p:nvPr/>
        </p:nvGrpSpPr>
        <p:grpSpPr>
          <a:xfrm rot="-5400000">
            <a:off x="10080855" y="98572"/>
            <a:ext cx="215884" cy="194555"/>
            <a:chOff x="7737341" y="1046941"/>
            <a:chExt cx="161913" cy="145916"/>
          </a:xfrm>
        </p:grpSpPr>
        <p:sp>
          <p:nvSpPr>
            <p:cNvPr id="745" name="Google Shape;745;p3"/>
            <p:cNvSpPr/>
            <p:nvPr/>
          </p:nvSpPr>
          <p:spPr>
            <a:xfrm>
              <a:off x="7737341" y="1140882"/>
              <a:ext cx="67974" cy="51976"/>
            </a:xfrm>
            <a:custGeom>
              <a:avLst/>
              <a:gdLst/>
              <a:ahLst/>
              <a:cxnLst/>
              <a:rect l="l" t="t" r="r" b="b"/>
              <a:pathLst>
                <a:path w="2269" h="1735" extrusionOk="0">
                  <a:moveTo>
                    <a:pt x="1135" y="0"/>
                  </a:moveTo>
                  <a:cubicBezTo>
                    <a:pt x="0" y="0"/>
                    <a:pt x="0" y="1735"/>
                    <a:pt x="1135" y="1735"/>
                  </a:cubicBezTo>
                  <a:cubicBezTo>
                    <a:pt x="2269" y="1735"/>
                    <a:pt x="2269" y="0"/>
                    <a:pt x="113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46" name="Google Shape;746;p3"/>
            <p:cNvSpPr/>
            <p:nvPr/>
          </p:nvSpPr>
          <p:spPr>
            <a:xfrm>
              <a:off x="7789314" y="1046941"/>
              <a:ext cx="67974" cy="52006"/>
            </a:xfrm>
            <a:custGeom>
              <a:avLst/>
              <a:gdLst/>
              <a:ahLst/>
              <a:cxnLst/>
              <a:rect l="l" t="t" r="r" b="b"/>
              <a:pathLst>
                <a:path w="2269" h="1736" extrusionOk="0">
                  <a:moveTo>
                    <a:pt x="1134" y="0"/>
                  </a:moveTo>
                  <a:cubicBezTo>
                    <a:pt x="0" y="0"/>
                    <a:pt x="0" y="1735"/>
                    <a:pt x="1134" y="1735"/>
                  </a:cubicBezTo>
                  <a:cubicBezTo>
                    <a:pt x="2268" y="1735"/>
                    <a:pt x="2268" y="0"/>
                    <a:pt x="1134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47" name="Google Shape;747;p3"/>
            <p:cNvSpPr/>
            <p:nvPr/>
          </p:nvSpPr>
          <p:spPr>
            <a:xfrm>
              <a:off x="7831281" y="1140882"/>
              <a:ext cx="67974" cy="51976"/>
            </a:xfrm>
            <a:custGeom>
              <a:avLst/>
              <a:gdLst/>
              <a:ahLst/>
              <a:cxnLst/>
              <a:rect l="l" t="t" r="r" b="b"/>
              <a:pathLst>
                <a:path w="2269" h="1735" extrusionOk="0">
                  <a:moveTo>
                    <a:pt x="1134" y="0"/>
                  </a:moveTo>
                  <a:cubicBezTo>
                    <a:pt x="0" y="0"/>
                    <a:pt x="0" y="1735"/>
                    <a:pt x="1134" y="1735"/>
                  </a:cubicBezTo>
                  <a:cubicBezTo>
                    <a:pt x="2268" y="1735"/>
                    <a:pt x="2268" y="0"/>
                    <a:pt x="1134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</p:spTree>
    <p:extLst>
      <p:ext uri="{BB962C8B-B14F-4D97-AF65-F5344CB8AC3E}">
        <p14:creationId xmlns:p14="http://schemas.microsoft.com/office/powerpoint/2010/main" val="14121232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EF388E-3BCF-1F47-84AC-D783E5EFED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x-non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1875079-0FC1-AC4E-B65E-9508171A75F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11D3914-6327-4C4F-BD6B-CF1A8F3AC4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0018BF-1DEF-AF45-856A-D94288752618}" type="datetimeFigureOut">
              <a:rPr lang="x-none" smtClean="0"/>
              <a:t>1/4/2023</a:t>
            </a:fld>
            <a:endParaRPr lang="x-non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22B2FE8-8625-3C43-9014-5A431ABC03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5A126B7-FB7A-6C4D-B6E8-7A7AD3D3A4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600755-D1C8-6B46-AEDB-81690690640B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42799955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0A6F8E-EF19-3B49-B8C6-451E99BA41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x-non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38F8868-5C82-8F44-843E-13ACC75C262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x-non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BFA4B59-2DF0-2D4D-81DC-4B5D1BEDA29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x-non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C6BDB5D-AC0A-A24B-886F-29826BC4BC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0018BF-1DEF-AF45-856A-D94288752618}" type="datetimeFigureOut">
              <a:rPr lang="x-none" smtClean="0"/>
              <a:t>1/4/2023</a:t>
            </a:fld>
            <a:endParaRPr lang="x-non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073ED2E-7511-8144-97D6-45497E29DA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A75F0DF-67F8-5C49-987A-535B0A67B3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600755-D1C8-6B46-AEDB-81690690640B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3067154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AB8C6B-11E7-5347-901B-A4FA2A9188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x-non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B9ABDFF-3AD9-B94B-8D98-B4AED07965A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074D1E3-70D4-CB40-9DE6-D0C3E4827D3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x-non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8D97218-4E18-C446-89E6-B367A43A0AF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95BB46D-CB89-5A45-AC0F-37D1AF15F75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x-non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90AEACF-67F4-7140-A45C-1DB7529C72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0018BF-1DEF-AF45-856A-D94288752618}" type="datetimeFigureOut">
              <a:rPr lang="x-none" smtClean="0"/>
              <a:t>1/4/2023</a:t>
            </a:fld>
            <a:endParaRPr lang="x-non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0BCC459-C0FB-5243-BDEF-C5C4A1DC27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03583BC-8C88-D94A-A827-1CF1BD2E4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600755-D1C8-6B46-AEDB-81690690640B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6647056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94A60C-1523-BC43-8DFD-4824BE204C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x-non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B5F2415-FB33-0643-B3CC-94377FCB1F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0018BF-1DEF-AF45-856A-D94288752618}" type="datetimeFigureOut">
              <a:rPr lang="x-none" smtClean="0"/>
              <a:t>1/4/2023</a:t>
            </a:fld>
            <a:endParaRPr lang="x-non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566C06D-B3AF-4147-9D18-DD421936A6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DC72309-C4D9-CC4C-B4E0-28A37FF037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600755-D1C8-6B46-AEDB-81690690640B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5213617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9FBCE91-98BD-7F42-9EB2-03387EAB58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0018BF-1DEF-AF45-856A-D94288752618}" type="datetimeFigureOut">
              <a:rPr lang="x-none" smtClean="0"/>
              <a:t>1/4/2023</a:t>
            </a:fld>
            <a:endParaRPr lang="x-non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E85E20-1072-844A-A4FB-EC5E6A4884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F7D6AFA-FE69-C640-9E37-4A778F1C88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600755-D1C8-6B46-AEDB-81690690640B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6113620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EFF024-E972-4641-BBDC-75D947E350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x-non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57420A-E054-FE40-AA4C-27C033670FD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x-non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A37CE29-67C0-1740-AEE1-B4A33F4369A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1A06563-8279-914A-B5DE-C03AE1A1B0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0018BF-1DEF-AF45-856A-D94288752618}" type="datetimeFigureOut">
              <a:rPr lang="x-none" smtClean="0"/>
              <a:t>1/4/2023</a:t>
            </a:fld>
            <a:endParaRPr lang="x-non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10A42F0-05AB-3246-B134-957CE5ED79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8B4F9F4-5931-F84A-BCD5-37E44A1ACB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600755-D1C8-6B46-AEDB-81690690640B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5875988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99EA94-4E31-2440-8789-7CE2AEA2FD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x-non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707E50E-4F25-CA48-8CFD-CFA9AB25710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x-non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05C266F-1DFC-EC43-8DB7-3F761E64C30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B43482F-2AF9-6540-B7FE-7DBCA984A4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0018BF-1DEF-AF45-856A-D94288752618}" type="datetimeFigureOut">
              <a:rPr lang="x-none" smtClean="0"/>
              <a:t>1/4/2023</a:t>
            </a:fld>
            <a:endParaRPr lang="x-non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7FCD735-9E52-874D-94CA-8F326ADA2F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E6E8648-DEB3-654A-9F9F-055C776CDD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600755-D1C8-6B46-AEDB-81690690640B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670592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054EA24-9EF0-7C42-A209-DF3B945D5D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x-non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306266B-73D1-2C46-91BC-C9122C54464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x-non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DD6082A-8886-654E-9F84-D814F579D0F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0018BF-1DEF-AF45-856A-D94288752618}" type="datetimeFigureOut">
              <a:rPr lang="x-none" smtClean="0"/>
              <a:t>1/4/2023</a:t>
            </a:fld>
            <a:endParaRPr lang="x-non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8636F96-BFA6-7F4D-B33D-B6226CF3A91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x-non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72691A1-6AC7-844A-8F98-B580B30E247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600755-D1C8-6B46-AEDB-81690690640B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6635059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x-non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57400"/>
            <a:ext cx="9872871" cy="4038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/>
                </a:solidFill>
              </a:defRPr>
            </a:lvl1pPr>
          </a:lstStyle>
          <a:p>
            <a:fld id="{AB0018BF-1DEF-AF45-856A-D94288752618}" type="datetimeFigureOut">
              <a:rPr lang="x-none" smtClean="0"/>
              <a:t>1/4/2023</a:t>
            </a:fld>
            <a:endParaRPr 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E0600755-D1C8-6B46-AEDB-81690690640B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9979264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182880" algn="l" defTabSz="914400" rtl="0" eaLnBrk="1" latinLnBrk="0" hangingPunct="1">
        <a:lnSpc>
          <a:spcPct val="90000"/>
        </a:lnSpc>
        <a:spcBef>
          <a:spcPts val="1400"/>
        </a:spcBef>
        <a:buClr>
          <a:schemeClr val="tx1"/>
        </a:buClr>
        <a:buSzPct val="80000"/>
        <a:buFont typeface="Corbe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SzPct val="80000"/>
        <a:buFont typeface="Corbe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SzPct val="80000"/>
        <a:buFont typeface="Corbe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SzPct val="80000"/>
        <a:buFont typeface="Corbe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SzPct val="80000"/>
        <a:buFont typeface="Corbe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SzPct val="80000"/>
        <a:buFont typeface="Corbe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SzPct val="80000"/>
        <a:buFont typeface="Corbe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SzPct val="80000"/>
        <a:buFont typeface="Corbe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SzPct val="80000"/>
        <a:buFont typeface="Corbe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tags" Target="../tags/tag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jfif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crdownload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jp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gif"/><Relationship Id="rId1" Type="http://schemas.openxmlformats.org/officeDocument/2006/relationships/slideLayout" Target="../slideLayouts/slideLayout18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30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13" Type="http://schemas.microsoft.com/office/2007/relationships/hdphoto" Target="../media/hdphoto3.wdp"/><Relationship Id="rId3" Type="http://schemas.openxmlformats.org/officeDocument/2006/relationships/slide" Target="slide31.xml"/><Relationship Id="rId7" Type="http://schemas.openxmlformats.org/officeDocument/2006/relationships/image" Target="../media/image34.png"/><Relationship Id="rId12" Type="http://schemas.openxmlformats.org/officeDocument/2006/relationships/image" Target="../media/image3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8.xml"/><Relationship Id="rId6" Type="http://schemas.openxmlformats.org/officeDocument/2006/relationships/slide" Target="slide34.xml"/><Relationship Id="rId11" Type="http://schemas.openxmlformats.org/officeDocument/2006/relationships/slide" Target="slide32.xml"/><Relationship Id="rId5" Type="http://schemas.microsoft.com/office/2007/relationships/hdphoto" Target="../media/hdphoto1.wdp"/><Relationship Id="rId10" Type="http://schemas.openxmlformats.org/officeDocument/2006/relationships/image" Target="../media/image35.png"/><Relationship Id="rId4" Type="http://schemas.openxmlformats.org/officeDocument/2006/relationships/image" Target="../media/image33.png"/><Relationship Id="rId9" Type="http://schemas.openxmlformats.org/officeDocument/2006/relationships/slide" Target="slide33.xml"/><Relationship Id="rId14" Type="http://schemas.openxmlformats.org/officeDocument/2006/relationships/slide" Target="slide35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8.xml"/><Relationship Id="rId5" Type="http://schemas.openxmlformats.org/officeDocument/2006/relationships/slide" Target="slide30.xml"/><Relationship Id="rId4" Type="http://schemas.microsoft.com/office/2007/relationships/hdphoto" Target="../media/hdphoto4.wdp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24.jpeg"/><Relationship Id="rId5" Type="http://schemas.openxmlformats.org/officeDocument/2006/relationships/slide" Target="slide30.xml"/><Relationship Id="rId4" Type="http://schemas.microsoft.com/office/2007/relationships/hdphoto" Target="../media/hdphoto4.wdp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8.xml"/><Relationship Id="rId5" Type="http://schemas.openxmlformats.org/officeDocument/2006/relationships/slide" Target="slide30.xml"/><Relationship Id="rId4" Type="http://schemas.microsoft.com/office/2007/relationships/hdphoto" Target="../media/hdphoto4.wdp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30.png"/><Relationship Id="rId5" Type="http://schemas.openxmlformats.org/officeDocument/2006/relationships/slide" Target="slide30.xml"/><Relationship Id="rId4" Type="http://schemas.microsoft.com/office/2007/relationships/hdphoto" Target="../media/hdphoto4.wdp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3.xml"/><Relationship Id="rId4" Type="http://schemas.openxmlformats.org/officeDocument/2006/relationships/audio" Target="../media/audio1.wav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4.xml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464D42-1A91-C44F-A499-950813D3FAF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3ADEE1A-0002-0F40-8118-C6B26896CBD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x-none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6AC80C6-294F-3B45-B917-B056FD1E80C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2500" b="12500"/>
          <a:stretch/>
        </p:blipFill>
        <p:spPr>
          <a:xfrm>
            <a:off x="0" y="-27341"/>
            <a:ext cx="12192000" cy="6858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A4AF896F-1712-3A44-A8E9-1C7E0BC74F78}"/>
              </a:ext>
            </a:extLst>
          </p:cNvPr>
          <p:cNvSpPr txBox="1"/>
          <p:nvPr/>
        </p:nvSpPr>
        <p:spPr>
          <a:xfrm>
            <a:off x="-133168" y="464075"/>
            <a:ext cx="121919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ỦY BAN NHÂN DÂN QUẬN 8</a:t>
            </a:r>
          </a:p>
          <a:p>
            <a:pPr algn="ctr"/>
            <a:r>
              <a:rPr lang="vi-V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TRƯỜNG T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RUNG HỌC CƠ SỞ</a:t>
            </a:r>
            <a:r>
              <a:rPr lang="vi-V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CHÁNH HƯNG</a:t>
            </a:r>
            <a:endParaRPr lang="x-none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2938188"/>
            <a:ext cx="12192000" cy="830997"/>
          </a:xfrm>
          <a:prstGeom prst="rect">
            <a:avLst/>
          </a:prstGeom>
          <a:noFill/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4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7. LƯỠNG HÀ CỔ ĐẠI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4659D2B-7479-4A70-BB3E-BC5E01374348}"/>
              </a:ext>
            </a:extLst>
          </p:cNvPr>
          <p:cNvSpPr txBox="1"/>
          <p:nvPr/>
        </p:nvSpPr>
        <p:spPr>
          <a:xfrm>
            <a:off x="0" y="1889077"/>
            <a:ext cx="12192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MÔN: LỊCH SỬ VÀ ĐỊA LÍ</a:t>
            </a:r>
            <a:endParaRPr lang="x-none" sz="32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40005D2-1D1B-49F8-A636-721E6B1C1C87}"/>
              </a:ext>
            </a:extLst>
          </p:cNvPr>
          <p:cNvSpPr txBox="1"/>
          <p:nvPr/>
        </p:nvSpPr>
        <p:spPr>
          <a:xfrm>
            <a:off x="0" y="4116969"/>
            <a:ext cx="121761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LỚP: 6A9</a:t>
            </a:r>
            <a:endParaRPr lang="x-none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3ECCA5F-F3DC-4847-A043-365B8D7C152D}"/>
              </a:ext>
            </a:extLst>
          </p:cNvPr>
          <p:cNvSpPr txBox="1"/>
          <p:nvPr/>
        </p:nvSpPr>
        <p:spPr>
          <a:xfrm>
            <a:off x="0" y="5557878"/>
            <a:ext cx="121761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GV thực hiện: Huỳnh Mỹ Phụng</a:t>
            </a:r>
            <a:endParaRPr lang="x-none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F4A8C5F-B3AE-4000-ABE6-0B91E036D17F}"/>
              </a:ext>
            </a:extLst>
          </p:cNvPr>
          <p:cNvSpPr txBox="1"/>
          <p:nvPr/>
        </p:nvSpPr>
        <p:spPr>
          <a:xfrm>
            <a:off x="0" y="6291921"/>
            <a:ext cx="121761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Năm học: 2022-2023</a:t>
            </a:r>
            <a:endParaRPr lang="x-none" sz="28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01645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4019"/>
    </mc:Choice>
    <mc:Fallback xmlns="">
      <p:transition spd="slow" advTm="54019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0E424000-6F30-4B0D-AB25-6448DEE562B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2863211"/>
            <a:ext cx="6098660" cy="3938968"/>
          </a:xfrm>
          <a:prstGeom prst="rect">
            <a:avLst/>
          </a:prstGeom>
        </p:spPr>
      </p:pic>
      <p:sp>
        <p:nvSpPr>
          <p:cNvPr id="13" name="Freeform 6">
            <a:extLst>
              <a:ext uri="{FF2B5EF4-FFF2-40B4-BE49-F238E27FC236}">
                <a16:creationId xmlns:a16="http://schemas.microsoft.com/office/drawing/2014/main" id="{7C29BE54-27D7-4AB6-9C50-CA37FC36D7E7}"/>
              </a:ext>
            </a:extLst>
          </p:cNvPr>
          <p:cNvSpPr/>
          <p:nvPr/>
        </p:nvSpPr>
        <p:spPr bwMode="auto">
          <a:xfrm>
            <a:off x="83523" y="126124"/>
            <a:ext cx="6275566" cy="2737088"/>
          </a:xfrm>
          <a:custGeom>
            <a:avLst/>
            <a:gdLst>
              <a:gd name="T0" fmla="*/ 146 w 176"/>
              <a:gd name="T1" fmla="*/ 141 h 201"/>
              <a:gd name="T2" fmla="*/ 142 w 176"/>
              <a:gd name="T3" fmla="*/ 29 h 201"/>
              <a:gd name="T4" fmla="*/ 30 w 176"/>
              <a:gd name="T5" fmla="*/ 34 h 201"/>
              <a:gd name="T6" fmla="*/ 35 w 176"/>
              <a:gd name="T7" fmla="*/ 146 h 201"/>
              <a:gd name="T8" fmla="*/ 60 w 176"/>
              <a:gd name="T9" fmla="*/ 161 h 201"/>
              <a:gd name="T10" fmla="*/ 53 w 176"/>
              <a:gd name="T11" fmla="*/ 201 h 201"/>
              <a:gd name="T12" fmla="*/ 90 w 176"/>
              <a:gd name="T13" fmla="*/ 167 h 201"/>
              <a:gd name="T14" fmla="*/ 146 w 176"/>
              <a:gd name="T15" fmla="*/ 141 h 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76" h="201">
                <a:moveTo>
                  <a:pt x="146" y="141"/>
                </a:moveTo>
                <a:cubicBezTo>
                  <a:pt x="176" y="109"/>
                  <a:pt x="174" y="59"/>
                  <a:pt x="142" y="29"/>
                </a:cubicBezTo>
                <a:cubicBezTo>
                  <a:pt x="109" y="0"/>
                  <a:pt x="59" y="2"/>
                  <a:pt x="30" y="34"/>
                </a:cubicBezTo>
                <a:cubicBezTo>
                  <a:pt x="0" y="66"/>
                  <a:pt x="3" y="116"/>
                  <a:pt x="35" y="146"/>
                </a:cubicBezTo>
                <a:cubicBezTo>
                  <a:pt x="42" y="153"/>
                  <a:pt x="51" y="158"/>
                  <a:pt x="60" y="161"/>
                </a:cubicBezTo>
                <a:cubicBezTo>
                  <a:pt x="63" y="183"/>
                  <a:pt x="53" y="201"/>
                  <a:pt x="53" y="201"/>
                </a:cubicBezTo>
                <a:cubicBezTo>
                  <a:pt x="90" y="167"/>
                  <a:pt x="90" y="167"/>
                  <a:pt x="90" y="167"/>
                </a:cubicBezTo>
                <a:cubicBezTo>
                  <a:pt x="111" y="166"/>
                  <a:pt x="131" y="157"/>
                  <a:pt x="146" y="141"/>
                </a:cubicBezTo>
                <a:close/>
              </a:path>
            </a:pathLst>
          </a:cu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162560" tIns="81280" rIns="162560" bIns="81280" numCol="1" anchor="t" anchorCtr="0" compatLnSpc="1"/>
          <a:lstStyle/>
          <a:p>
            <a:pPr defTabSz="1219170">
              <a:buClr>
                <a:srgbClr val="000000"/>
              </a:buClr>
            </a:pPr>
            <a:endParaRPr lang="id-ID" sz="3200" kern="0" dirty="0">
              <a:solidFill>
                <a:srgbClr val="841F00"/>
              </a:solidFill>
              <a:latin typeface="inpin heiti" charset="-122"/>
              <a:sym typeface="Arial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AC16D28-EF0A-47F1-90A6-5C52F586127E}"/>
              </a:ext>
            </a:extLst>
          </p:cNvPr>
          <p:cNvSpPr txBox="1"/>
          <p:nvPr/>
        </p:nvSpPr>
        <p:spPr>
          <a:xfrm>
            <a:off x="846084" y="717751"/>
            <a:ext cx="4656082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defTabSz="1219170">
              <a:buClr>
                <a:srgbClr val="000000"/>
              </a:buClr>
            </a:pPr>
            <a:r>
              <a:rPr lang="en-US" sz="26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Ai </a:t>
            </a:r>
            <a:r>
              <a:rPr lang="en-US" sz="2600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Cập</a:t>
            </a:r>
            <a:r>
              <a:rPr lang="en-US" sz="26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2600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có</a:t>
            </a:r>
            <a:r>
              <a:rPr lang="en-US" sz="26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2600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địa</a:t>
            </a:r>
            <a:r>
              <a:rPr lang="en-US" sz="26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2600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hình</a:t>
            </a:r>
            <a:r>
              <a:rPr lang="en-US" sz="26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2600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đóng</a:t>
            </a:r>
            <a:r>
              <a:rPr lang="en-US" sz="26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2600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kín</a:t>
            </a:r>
            <a:r>
              <a:rPr lang="en-US" sz="26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, </a:t>
            </a:r>
            <a:r>
              <a:rPr lang="en-US" sz="2600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chủ</a:t>
            </a:r>
            <a:r>
              <a:rPr lang="en-US" sz="26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2600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yếu</a:t>
            </a:r>
            <a:r>
              <a:rPr lang="en-US" sz="26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nl-NL" sz="26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sa mạc bao quanh tạo thành các ranh giới tự nhiên.</a:t>
            </a:r>
            <a:endParaRPr lang="en-US" sz="2600" kern="0" dirty="0">
              <a:solidFill>
                <a:srgbClr val="1F684C">
                  <a:lumMod val="50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15" name="Freeform 6">
            <a:extLst>
              <a:ext uri="{FF2B5EF4-FFF2-40B4-BE49-F238E27FC236}">
                <a16:creationId xmlns:a16="http://schemas.microsoft.com/office/drawing/2014/main" id="{7C29BE54-27D7-4AB6-9C50-CA37FC36D7E7}"/>
              </a:ext>
            </a:extLst>
          </p:cNvPr>
          <p:cNvSpPr/>
          <p:nvPr/>
        </p:nvSpPr>
        <p:spPr bwMode="auto">
          <a:xfrm>
            <a:off x="6359089" y="336397"/>
            <a:ext cx="5907008" cy="2593791"/>
          </a:xfrm>
          <a:custGeom>
            <a:avLst/>
            <a:gdLst>
              <a:gd name="T0" fmla="*/ 146 w 176"/>
              <a:gd name="T1" fmla="*/ 141 h 201"/>
              <a:gd name="T2" fmla="*/ 142 w 176"/>
              <a:gd name="T3" fmla="*/ 29 h 201"/>
              <a:gd name="T4" fmla="*/ 30 w 176"/>
              <a:gd name="T5" fmla="*/ 34 h 201"/>
              <a:gd name="T6" fmla="*/ 35 w 176"/>
              <a:gd name="T7" fmla="*/ 146 h 201"/>
              <a:gd name="T8" fmla="*/ 60 w 176"/>
              <a:gd name="T9" fmla="*/ 161 h 201"/>
              <a:gd name="T10" fmla="*/ 53 w 176"/>
              <a:gd name="T11" fmla="*/ 201 h 201"/>
              <a:gd name="T12" fmla="*/ 90 w 176"/>
              <a:gd name="T13" fmla="*/ 167 h 201"/>
              <a:gd name="T14" fmla="*/ 146 w 176"/>
              <a:gd name="T15" fmla="*/ 141 h 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76" h="201">
                <a:moveTo>
                  <a:pt x="146" y="141"/>
                </a:moveTo>
                <a:cubicBezTo>
                  <a:pt x="176" y="109"/>
                  <a:pt x="174" y="59"/>
                  <a:pt x="142" y="29"/>
                </a:cubicBezTo>
                <a:cubicBezTo>
                  <a:pt x="109" y="0"/>
                  <a:pt x="59" y="2"/>
                  <a:pt x="30" y="34"/>
                </a:cubicBezTo>
                <a:cubicBezTo>
                  <a:pt x="0" y="66"/>
                  <a:pt x="3" y="116"/>
                  <a:pt x="35" y="146"/>
                </a:cubicBezTo>
                <a:cubicBezTo>
                  <a:pt x="42" y="153"/>
                  <a:pt x="51" y="158"/>
                  <a:pt x="60" y="161"/>
                </a:cubicBezTo>
                <a:cubicBezTo>
                  <a:pt x="63" y="183"/>
                  <a:pt x="53" y="201"/>
                  <a:pt x="53" y="201"/>
                </a:cubicBezTo>
                <a:cubicBezTo>
                  <a:pt x="90" y="167"/>
                  <a:pt x="90" y="167"/>
                  <a:pt x="90" y="167"/>
                </a:cubicBezTo>
                <a:cubicBezTo>
                  <a:pt x="111" y="166"/>
                  <a:pt x="131" y="157"/>
                  <a:pt x="146" y="141"/>
                </a:cubicBezTo>
                <a:close/>
              </a:path>
            </a:pathLst>
          </a:cu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162560" tIns="81280" rIns="162560" bIns="81280" numCol="1" anchor="t" anchorCtr="0" compatLnSpc="1"/>
          <a:lstStyle/>
          <a:p>
            <a:pPr defTabSz="1219170">
              <a:buClr>
                <a:srgbClr val="000000"/>
              </a:buClr>
            </a:pPr>
            <a:endParaRPr lang="id-ID" sz="3200" kern="0" dirty="0">
              <a:solidFill>
                <a:srgbClr val="841F00"/>
              </a:solidFill>
              <a:latin typeface="inpin heiti" charset="-122"/>
              <a:sym typeface="Arial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0AC16D28-EF0A-47F1-90A6-5C52F586127E}"/>
              </a:ext>
            </a:extLst>
          </p:cNvPr>
          <p:cNvSpPr txBox="1"/>
          <p:nvPr/>
        </p:nvSpPr>
        <p:spPr>
          <a:xfrm>
            <a:off x="7094484" y="864915"/>
            <a:ext cx="4808482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Aft>
                <a:spcPts val="1000"/>
              </a:spcAft>
            </a:pP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Địa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Lưỡng Hà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bằng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phẳng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biên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giới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thiên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nhiên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hiểm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trở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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đ</a:t>
            </a:r>
            <a:r>
              <a:rPr lang="vi-VN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dễ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dàng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17" name="Rectangle 16"/>
          <p:cNvSpPr/>
          <p:nvPr/>
        </p:nvSpPr>
        <p:spPr>
          <a:xfrm>
            <a:off x="0" y="2863212"/>
            <a:ext cx="6024564" cy="3938967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defTabSz="1219170">
              <a:buClr>
                <a:srgbClr val="000000"/>
              </a:buClr>
            </a:pPr>
            <a:endParaRPr lang="en-US" sz="1867" kern="0">
              <a:solidFill>
                <a:srgbClr val="FFFBEE"/>
              </a:solidFill>
              <a:latin typeface="Arial"/>
              <a:sym typeface="Arial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E7DA70B-77CF-4557-845A-704AF3C24561}"/>
              </a:ext>
            </a:extLst>
          </p:cNvPr>
          <p:cNvSpPr txBox="1"/>
          <p:nvPr/>
        </p:nvSpPr>
        <p:spPr>
          <a:xfrm>
            <a:off x="7392354" y="6337751"/>
            <a:ext cx="41474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vi-V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ư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ợc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đồ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</a:t>
            </a:r>
            <a:r>
              <a:rPr lang="vi-V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ư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ỡng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Hà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cổ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đại</a:t>
            </a:r>
            <a:endParaRPr lang="en-US" sz="2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7F49472-3B21-49EF-89F8-19492DB65ED2}"/>
              </a:ext>
            </a:extLst>
          </p:cNvPr>
          <p:cNvSpPr txBox="1"/>
          <p:nvPr/>
        </p:nvSpPr>
        <p:spPr>
          <a:xfrm>
            <a:off x="2019982" y="6291160"/>
            <a:ext cx="41474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ư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ợc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đồ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Ai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Cập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cổ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đại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1095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/>
      <p:bldP spid="15" grpId="0" animBg="1"/>
      <p:bldP spid="16" grpId="0"/>
      <p:bldP spid="17" grpId="0" animBg="1"/>
      <p:bldP spid="9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E1AC00A-BA8C-E446-B409-833096E60B6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37576"/>
            <a:ext cx="6096000" cy="6859772"/>
          </a:xfrm>
          <a:prstGeom prst="rect">
            <a:avLst/>
          </a:prstGeom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D6E3279E-165D-8E48-B263-2BC0D0D3621C}"/>
              </a:ext>
            </a:extLst>
          </p:cNvPr>
          <p:cNvGrpSpPr/>
          <p:nvPr/>
        </p:nvGrpSpPr>
        <p:grpSpPr>
          <a:xfrm>
            <a:off x="2562578" y="2156177"/>
            <a:ext cx="2178756" cy="3285067"/>
            <a:chOff x="1921933" y="1617133"/>
            <a:chExt cx="1634067" cy="2463800"/>
          </a:xfrm>
        </p:grpSpPr>
        <p:sp>
          <p:nvSpPr>
            <p:cNvPr id="5" name="Freeform 4">
              <a:extLst>
                <a:ext uri="{FF2B5EF4-FFF2-40B4-BE49-F238E27FC236}">
                  <a16:creationId xmlns:a16="http://schemas.microsoft.com/office/drawing/2014/main" id="{6663CBF8-4E10-6943-A2C0-929D9E1C5761}"/>
                </a:ext>
              </a:extLst>
            </p:cNvPr>
            <p:cNvSpPr/>
            <p:nvPr/>
          </p:nvSpPr>
          <p:spPr>
            <a:xfrm>
              <a:off x="1921933" y="1617133"/>
              <a:ext cx="1320802" cy="1854200"/>
            </a:xfrm>
            <a:custGeom>
              <a:avLst/>
              <a:gdLst>
                <a:gd name="connsiteX0" fmla="*/ 0 w 1320802"/>
                <a:gd name="connsiteY0" fmla="*/ 0 h 1854200"/>
                <a:gd name="connsiteX1" fmla="*/ 42334 w 1320802"/>
                <a:gd name="connsiteY1" fmla="*/ 25400 h 1854200"/>
                <a:gd name="connsiteX2" fmla="*/ 76200 w 1320802"/>
                <a:gd name="connsiteY2" fmla="*/ 42334 h 1854200"/>
                <a:gd name="connsiteX3" fmla="*/ 101600 w 1320802"/>
                <a:gd name="connsiteY3" fmla="*/ 59267 h 1854200"/>
                <a:gd name="connsiteX4" fmla="*/ 118534 w 1320802"/>
                <a:gd name="connsiteY4" fmla="*/ 76200 h 1854200"/>
                <a:gd name="connsiteX5" fmla="*/ 169334 w 1320802"/>
                <a:gd name="connsiteY5" fmla="*/ 93134 h 1854200"/>
                <a:gd name="connsiteX6" fmla="*/ 270934 w 1320802"/>
                <a:gd name="connsiteY6" fmla="*/ 110067 h 1854200"/>
                <a:gd name="connsiteX7" fmla="*/ 321734 w 1320802"/>
                <a:gd name="connsiteY7" fmla="*/ 135467 h 1854200"/>
                <a:gd name="connsiteX8" fmla="*/ 338667 w 1320802"/>
                <a:gd name="connsiteY8" fmla="*/ 194734 h 1854200"/>
                <a:gd name="connsiteX9" fmla="*/ 372534 w 1320802"/>
                <a:gd name="connsiteY9" fmla="*/ 237067 h 1854200"/>
                <a:gd name="connsiteX10" fmla="*/ 414867 w 1320802"/>
                <a:gd name="connsiteY10" fmla="*/ 287867 h 1854200"/>
                <a:gd name="connsiteX11" fmla="*/ 448734 w 1320802"/>
                <a:gd name="connsiteY11" fmla="*/ 347134 h 1854200"/>
                <a:gd name="connsiteX12" fmla="*/ 499534 w 1320802"/>
                <a:gd name="connsiteY12" fmla="*/ 414867 h 1854200"/>
                <a:gd name="connsiteX13" fmla="*/ 508000 w 1320802"/>
                <a:gd name="connsiteY13" fmla="*/ 440267 h 1854200"/>
                <a:gd name="connsiteX14" fmla="*/ 524934 w 1320802"/>
                <a:gd name="connsiteY14" fmla="*/ 457200 h 1854200"/>
                <a:gd name="connsiteX15" fmla="*/ 541867 w 1320802"/>
                <a:gd name="connsiteY15" fmla="*/ 482600 h 1854200"/>
                <a:gd name="connsiteX16" fmla="*/ 567267 w 1320802"/>
                <a:gd name="connsiteY16" fmla="*/ 524934 h 1854200"/>
                <a:gd name="connsiteX17" fmla="*/ 584200 w 1320802"/>
                <a:gd name="connsiteY17" fmla="*/ 584200 h 1854200"/>
                <a:gd name="connsiteX18" fmla="*/ 609600 w 1320802"/>
                <a:gd name="connsiteY18" fmla="*/ 677334 h 1854200"/>
                <a:gd name="connsiteX19" fmla="*/ 618067 w 1320802"/>
                <a:gd name="connsiteY19" fmla="*/ 821267 h 1854200"/>
                <a:gd name="connsiteX20" fmla="*/ 643467 w 1320802"/>
                <a:gd name="connsiteY20" fmla="*/ 905934 h 1854200"/>
                <a:gd name="connsiteX21" fmla="*/ 651934 w 1320802"/>
                <a:gd name="connsiteY21" fmla="*/ 931334 h 1854200"/>
                <a:gd name="connsiteX22" fmla="*/ 660400 w 1320802"/>
                <a:gd name="connsiteY22" fmla="*/ 956734 h 1854200"/>
                <a:gd name="connsiteX23" fmla="*/ 677334 w 1320802"/>
                <a:gd name="connsiteY23" fmla="*/ 973667 h 1854200"/>
                <a:gd name="connsiteX24" fmla="*/ 685800 w 1320802"/>
                <a:gd name="connsiteY24" fmla="*/ 999067 h 1854200"/>
                <a:gd name="connsiteX25" fmla="*/ 711200 w 1320802"/>
                <a:gd name="connsiteY25" fmla="*/ 1049867 h 1854200"/>
                <a:gd name="connsiteX26" fmla="*/ 728134 w 1320802"/>
                <a:gd name="connsiteY26" fmla="*/ 1159934 h 1854200"/>
                <a:gd name="connsiteX27" fmla="*/ 770467 w 1320802"/>
                <a:gd name="connsiteY27" fmla="*/ 1236134 h 1854200"/>
                <a:gd name="connsiteX28" fmla="*/ 795867 w 1320802"/>
                <a:gd name="connsiteY28" fmla="*/ 1244600 h 1854200"/>
                <a:gd name="connsiteX29" fmla="*/ 829734 w 1320802"/>
                <a:gd name="connsiteY29" fmla="*/ 1278467 h 1854200"/>
                <a:gd name="connsiteX30" fmla="*/ 838200 w 1320802"/>
                <a:gd name="connsiteY30" fmla="*/ 1413934 h 1854200"/>
                <a:gd name="connsiteX31" fmla="*/ 846667 w 1320802"/>
                <a:gd name="connsiteY31" fmla="*/ 1447800 h 1854200"/>
                <a:gd name="connsiteX32" fmla="*/ 855134 w 1320802"/>
                <a:gd name="connsiteY32" fmla="*/ 1507067 h 1854200"/>
                <a:gd name="connsiteX33" fmla="*/ 931334 w 1320802"/>
                <a:gd name="connsiteY33" fmla="*/ 1566334 h 1854200"/>
                <a:gd name="connsiteX34" fmla="*/ 956734 w 1320802"/>
                <a:gd name="connsiteY34" fmla="*/ 1591734 h 1854200"/>
                <a:gd name="connsiteX35" fmla="*/ 999067 w 1320802"/>
                <a:gd name="connsiteY35" fmla="*/ 1642534 h 1854200"/>
                <a:gd name="connsiteX36" fmla="*/ 1024467 w 1320802"/>
                <a:gd name="connsiteY36" fmla="*/ 1651000 h 1854200"/>
                <a:gd name="connsiteX37" fmla="*/ 1041400 w 1320802"/>
                <a:gd name="connsiteY37" fmla="*/ 1667934 h 1854200"/>
                <a:gd name="connsiteX38" fmla="*/ 1092200 w 1320802"/>
                <a:gd name="connsiteY38" fmla="*/ 1676400 h 1854200"/>
                <a:gd name="connsiteX39" fmla="*/ 1202267 w 1320802"/>
                <a:gd name="connsiteY39" fmla="*/ 1684867 h 1854200"/>
                <a:gd name="connsiteX40" fmla="*/ 1278467 w 1320802"/>
                <a:gd name="connsiteY40" fmla="*/ 1744134 h 1854200"/>
                <a:gd name="connsiteX41" fmla="*/ 1303867 w 1320802"/>
                <a:gd name="connsiteY41" fmla="*/ 1761067 h 1854200"/>
                <a:gd name="connsiteX42" fmla="*/ 1312334 w 1320802"/>
                <a:gd name="connsiteY42" fmla="*/ 1786467 h 1854200"/>
                <a:gd name="connsiteX43" fmla="*/ 1320800 w 1320802"/>
                <a:gd name="connsiteY43" fmla="*/ 1854200 h 1854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1320802" h="1854200">
                  <a:moveTo>
                    <a:pt x="0" y="0"/>
                  </a:moveTo>
                  <a:cubicBezTo>
                    <a:pt x="14111" y="8467"/>
                    <a:pt x="27949" y="17408"/>
                    <a:pt x="42334" y="25400"/>
                  </a:cubicBezTo>
                  <a:cubicBezTo>
                    <a:pt x="53367" y="31530"/>
                    <a:pt x="65242" y="36072"/>
                    <a:pt x="76200" y="42334"/>
                  </a:cubicBezTo>
                  <a:cubicBezTo>
                    <a:pt x="85035" y="47383"/>
                    <a:pt x="93654" y="52910"/>
                    <a:pt x="101600" y="59267"/>
                  </a:cubicBezTo>
                  <a:cubicBezTo>
                    <a:pt x="107833" y="64254"/>
                    <a:pt x="111394" y="72630"/>
                    <a:pt x="118534" y="76200"/>
                  </a:cubicBezTo>
                  <a:cubicBezTo>
                    <a:pt x="134499" y="84182"/>
                    <a:pt x="152401" y="87490"/>
                    <a:pt x="169334" y="93134"/>
                  </a:cubicBezTo>
                  <a:cubicBezTo>
                    <a:pt x="218973" y="109680"/>
                    <a:pt x="185881" y="100616"/>
                    <a:pt x="270934" y="110067"/>
                  </a:cubicBezTo>
                  <a:cubicBezTo>
                    <a:pt x="287665" y="115644"/>
                    <a:pt x="309798" y="120547"/>
                    <a:pt x="321734" y="135467"/>
                  </a:cubicBezTo>
                  <a:cubicBezTo>
                    <a:pt x="326801" y="141801"/>
                    <a:pt x="337265" y="191463"/>
                    <a:pt x="338667" y="194734"/>
                  </a:cubicBezTo>
                  <a:cubicBezTo>
                    <a:pt x="350696" y="222802"/>
                    <a:pt x="355725" y="216056"/>
                    <a:pt x="372534" y="237067"/>
                  </a:cubicBezTo>
                  <a:cubicBezTo>
                    <a:pt x="419690" y="296011"/>
                    <a:pt x="354523" y="227523"/>
                    <a:pt x="414867" y="287867"/>
                  </a:cubicBezTo>
                  <a:cubicBezTo>
                    <a:pt x="428976" y="330191"/>
                    <a:pt x="416115" y="300535"/>
                    <a:pt x="448734" y="347134"/>
                  </a:cubicBezTo>
                  <a:cubicBezTo>
                    <a:pt x="493410" y="410957"/>
                    <a:pt x="465706" y="381041"/>
                    <a:pt x="499534" y="414867"/>
                  </a:cubicBezTo>
                  <a:cubicBezTo>
                    <a:pt x="502356" y="423334"/>
                    <a:pt x="503408" y="432614"/>
                    <a:pt x="508000" y="440267"/>
                  </a:cubicBezTo>
                  <a:cubicBezTo>
                    <a:pt x="512107" y="447112"/>
                    <a:pt x="519947" y="450967"/>
                    <a:pt x="524934" y="457200"/>
                  </a:cubicBezTo>
                  <a:cubicBezTo>
                    <a:pt x="531291" y="465146"/>
                    <a:pt x="537316" y="473499"/>
                    <a:pt x="541867" y="482600"/>
                  </a:cubicBezTo>
                  <a:cubicBezTo>
                    <a:pt x="563849" y="526564"/>
                    <a:pt x="534193" y="491858"/>
                    <a:pt x="567267" y="524934"/>
                  </a:cubicBezTo>
                  <a:cubicBezTo>
                    <a:pt x="595722" y="610297"/>
                    <a:pt x="552306" y="477888"/>
                    <a:pt x="584200" y="584200"/>
                  </a:cubicBezTo>
                  <a:cubicBezTo>
                    <a:pt x="609982" y="670139"/>
                    <a:pt x="594169" y="600174"/>
                    <a:pt x="609600" y="677334"/>
                  </a:cubicBezTo>
                  <a:cubicBezTo>
                    <a:pt x="612422" y="725312"/>
                    <a:pt x="613510" y="773423"/>
                    <a:pt x="618067" y="821267"/>
                  </a:cubicBezTo>
                  <a:cubicBezTo>
                    <a:pt x="619773" y="839179"/>
                    <a:pt x="639866" y="895130"/>
                    <a:pt x="643467" y="905934"/>
                  </a:cubicBezTo>
                  <a:lnTo>
                    <a:pt x="651934" y="931334"/>
                  </a:lnTo>
                  <a:cubicBezTo>
                    <a:pt x="654756" y="939801"/>
                    <a:pt x="654089" y="950424"/>
                    <a:pt x="660400" y="956734"/>
                  </a:cubicBezTo>
                  <a:lnTo>
                    <a:pt x="677334" y="973667"/>
                  </a:lnTo>
                  <a:cubicBezTo>
                    <a:pt x="680156" y="982134"/>
                    <a:pt x="681809" y="991085"/>
                    <a:pt x="685800" y="999067"/>
                  </a:cubicBezTo>
                  <a:cubicBezTo>
                    <a:pt x="706497" y="1040461"/>
                    <a:pt x="700558" y="1007299"/>
                    <a:pt x="711200" y="1049867"/>
                  </a:cubicBezTo>
                  <a:cubicBezTo>
                    <a:pt x="737158" y="1153701"/>
                    <a:pt x="697282" y="1015956"/>
                    <a:pt x="728134" y="1159934"/>
                  </a:cubicBezTo>
                  <a:cubicBezTo>
                    <a:pt x="735497" y="1194296"/>
                    <a:pt x="741405" y="1216760"/>
                    <a:pt x="770467" y="1236134"/>
                  </a:cubicBezTo>
                  <a:cubicBezTo>
                    <a:pt x="777893" y="1241084"/>
                    <a:pt x="787400" y="1241778"/>
                    <a:pt x="795867" y="1244600"/>
                  </a:cubicBezTo>
                  <a:cubicBezTo>
                    <a:pt x="807156" y="1255889"/>
                    <a:pt x="828738" y="1262533"/>
                    <a:pt x="829734" y="1278467"/>
                  </a:cubicBezTo>
                  <a:cubicBezTo>
                    <a:pt x="832556" y="1323623"/>
                    <a:pt x="833698" y="1368915"/>
                    <a:pt x="838200" y="1413934"/>
                  </a:cubicBezTo>
                  <a:cubicBezTo>
                    <a:pt x="839358" y="1425512"/>
                    <a:pt x="844585" y="1436352"/>
                    <a:pt x="846667" y="1447800"/>
                  </a:cubicBezTo>
                  <a:cubicBezTo>
                    <a:pt x="850237" y="1467434"/>
                    <a:pt x="847722" y="1488538"/>
                    <a:pt x="855134" y="1507067"/>
                  </a:cubicBezTo>
                  <a:cubicBezTo>
                    <a:pt x="863078" y="1526928"/>
                    <a:pt x="924700" y="1559700"/>
                    <a:pt x="931334" y="1566334"/>
                  </a:cubicBezTo>
                  <a:cubicBezTo>
                    <a:pt x="939801" y="1574801"/>
                    <a:pt x="949069" y="1582536"/>
                    <a:pt x="956734" y="1591734"/>
                  </a:cubicBezTo>
                  <a:cubicBezTo>
                    <a:pt x="976257" y="1615162"/>
                    <a:pt x="971239" y="1623983"/>
                    <a:pt x="999067" y="1642534"/>
                  </a:cubicBezTo>
                  <a:cubicBezTo>
                    <a:pt x="1006493" y="1647484"/>
                    <a:pt x="1016000" y="1648178"/>
                    <a:pt x="1024467" y="1651000"/>
                  </a:cubicBezTo>
                  <a:cubicBezTo>
                    <a:pt x="1030111" y="1656645"/>
                    <a:pt x="1033926" y="1665131"/>
                    <a:pt x="1041400" y="1667934"/>
                  </a:cubicBezTo>
                  <a:cubicBezTo>
                    <a:pt x="1057474" y="1673962"/>
                    <a:pt x="1075127" y="1674603"/>
                    <a:pt x="1092200" y="1676400"/>
                  </a:cubicBezTo>
                  <a:cubicBezTo>
                    <a:pt x="1128795" y="1680252"/>
                    <a:pt x="1165578" y="1682045"/>
                    <a:pt x="1202267" y="1684867"/>
                  </a:cubicBezTo>
                  <a:cubicBezTo>
                    <a:pt x="1242057" y="1724657"/>
                    <a:pt x="1217706" y="1703626"/>
                    <a:pt x="1278467" y="1744134"/>
                  </a:cubicBezTo>
                  <a:lnTo>
                    <a:pt x="1303867" y="1761067"/>
                  </a:lnTo>
                  <a:cubicBezTo>
                    <a:pt x="1306689" y="1769534"/>
                    <a:pt x="1310584" y="1777716"/>
                    <a:pt x="1312334" y="1786467"/>
                  </a:cubicBezTo>
                  <a:cubicBezTo>
                    <a:pt x="1321199" y="1830793"/>
                    <a:pt x="1320800" y="1828286"/>
                    <a:pt x="1320800" y="1854200"/>
                  </a:cubicBezTo>
                </a:path>
              </a:pathLst>
            </a:custGeom>
            <a:noFill/>
            <a:ln w="5715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>
                <a:buClr>
                  <a:srgbClr val="000000"/>
                </a:buClr>
              </a:pPr>
              <a:endParaRPr lang="x-none" sz="1867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1828B9E4-DF58-D449-ABCB-0A2A91AB06EA}"/>
                </a:ext>
              </a:extLst>
            </p:cNvPr>
            <p:cNvSpPr/>
            <p:nvPr/>
          </p:nvSpPr>
          <p:spPr>
            <a:xfrm>
              <a:off x="3268133" y="3505200"/>
              <a:ext cx="287867" cy="575733"/>
            </a:xfrm>
            <a:custGeom>
              <a:avLst/>
              <a:gdLst>
                <a:gd name="connsiteX0" fmla="*/ 0 w 287867"/>
                <a:gd name="connsiteY0" fmla="*/ 0 h 575733"/>
                <a:gd name="connsiteX1" fmla="*/ 25400 w 287867"/>
                <a:gd name="connsiteY1" fmla="*/ 42333 h 575733"/>
                <a:gd name="connsiteX2" fmla="*/ 50800 w 287867"/>
                <a:gd name="connsiteY2" fmla="*/ 118533 h 575733"/>
                <a:gd name="connsiteX3" fmla="*/ 59267 w 287867"/>
                <a:gd name="connsiteY3" fmla="*/ 143933 h 575733"/>
                <a:gd name="connsiteX4" fmla="*/ 67734 w 287867"/>
                <a:gd name="connsiteY4" fmla="*/ 169333 h 575733"/>
                <a:gd name="connsiteX5" fmla="*/ 76200 w 287867"/>
                <a:gd name="connsiteY5" fmla="*/ 296333 h 575733"/>
                <a:gd name="connsiteX6" fmla="*/ 84667 w 287867"/>
                <a:gd name="connsiteY6" fmla="*/ 321733 h 575733"/>
                <a:gd name="connsiteX7" fmla="*/ 101600 w 287867"/>
                <a:gd name="connsiteY7" fmla="*/ 338667 h 575733"/>
                <a:gd name="connsiteX8" fmla="*/ 160867 w 287867"/>
                <a:gd name="connsiteY8" fmla="*/ 372533 h 575733"/>
                <a:gd name="connsiteX9" fmla="*/ 186267 w 287867"/>
                <a:gd name="connsiteY9" fmla="*/ 389467 h 575733"/>
                <a:gd name="connsiteX10" fmla="*/ 237067 w 287867"/>
                <a:gd name="connsiteY10" fmla="*/ 440267 h 575733"/>
                <a:gd name="connsiteX11" fmla="*/ 262467 w 287867"/>
                <a:gd name="connsiteY11" fmla="*/ 457200 h 575733"/>
                <a:gd name="connsiteX12" fmla="*/ 279400 w 287867"/>
                <a:gd name="connsiteY12" fmla="*/ 533400 h 575733"/>
                <a:gd name="connsiteX13" fmla="*/ 287867 w 287867"/>
                <a:gd name="connsiteY13" fmla="*/ 575733 h 575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87867" h="575733">
                  <a:moveTo>
                    <a:pt x="0" y="0"/>
                  </a:moveTo>
                  <a:cubicBezTo>
                    <a:pt x="8467" y="14111"/>
                    <a:pt x="18590" y="27352"/>
                    <a:pt x="25400" y="42333"/>
                  </a:cubicBezTo>
                  <a:cubicBezTo>
                    <a:pt x="25411" y="42356"/>
                    <a:pt x="46563" y="105821"/>
                    <a:pt x="50800" y="118533"/>
                  </a:cubicBezTo>
                  <a:lnTo>
                    <a:pt x="59267" y="143933"/>
                  </a:lnTo>
                  <a:lnTo>
                    <a:pt x="67734" y="169333"/>
                  </a:lnTo>
                  <a:cubicBezTo>
                    <a:pt x="70556" y="211666"/>
                    <a:pt x="71515" y="254165"/>
                    <a:pt x="76200" y="296333"/>
                  </a:cubicBezTo>
                  <a:cubicBezTo>
                    <a:pt x="77186" y="305203"/>
                    <a:pt x="80075" y="314080"/>
                    <a:pt x="84667" y="321733"/>
                  </a:cubicBezTo>
                  <a:cubicBezTo>
                    <a:pt x="88774" y="328578"/>
                    <a:pt x="95367" y="333680"/>
                    <a:pt x="101600" y="338667"/>
                  </a:cubicBezTo>
                  <a:cubicBezTo>
                    <a:pt x="127383" y="359294"/>
                    <a:pt x="130449" y="355151"/>
                    <a:pt x="160867" y="372533"/>
                  </a:cubicBezTo>
                  <a:cubicBezTo>
                    <a:pt x="169702" y="377582"/>
                    <a:pt x="178662" y="382707"/>
                    <a:pt x="186267" y="389467"/>
                  </a:cubicBezTo>
                  <a:cubicBezTo>
                    <a:pt x="204165" y="405377"/>
                    <a:pt x="217141" y="426984"/>
                    <a:pt x="237067" y="440267"/>
                  </a:cubicBezTo>
                  <a:lnTo>
                    <a:pt x="262467" y="457200"/>
                  </a:lnTo>
                  <a:cubicBezTo>
                    <a:pt x="277396" y="501986"/>
                    <a:pt x="267479" y="467833"/>
                    <a:pt x="279400" y="533400"/>
                  </a:cubicBezTo>
                  <a:cubicBezTo>
                    <a:pt x="281974" y="547558"/>
                    <a:pt x="287867" y="575733"/>
                    <a:pt x="287867" y="575733"/>
                  </a:cubicBezTo>
                </a:path>
              </a:pathLst>
            </a:custGeom>
            <a:noFill/>
            <a:ln w="5715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>
                <a:buClr>
                  <a:srgbClr val="000000"/>
                </a:buClr>
              </a:pPr>
              <a:endParaRPr lang="x-none" sz="1867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</p:grpSp>
      <p:sp>
        <p:nvSpPr>
          <p:cNvPr id="9" name="Freeform 8">
            <a:extLst>
              <a:ext uri="{FF2B5EF4-FFF2-40B4-BE49-F238E27FC236}">
                <a16:creationId xmlns:a16="http://schemas.microsoft.com/office/drawing/2014/main" id="{5A9F40AE-F3FC-0648-8C01-1F37C939DB1A}"/>
              </a:ext>
            </a:extLst>
          </p:cNvPr>
          <p:cNvSpPr/>
          <p:nvPr/>
        </p:nvSpPr>
        <p:spPr>
          <a:xfrm>
            <a:off x="1941589" y="2156178"/>
            <a:ext cx="2473416" cy="2901245"/>
          </a:xfrm>
          <a:custGeom>
            <a:avLst/>
            <a:gdLst>
              <a:gd name="connsiteX0" fmla="*/ 245608 w 1855062"/>
              <a:gd name="connsiteY0" fmla="*/ 0 h 2175934"/>
              <a:gd name="connsiteX1" fmla="*/ 211741 w 1855062"/>
              <a:gd name="connsiteY1" fmla="*/ 67734 h 2175934"/>
              <a:gd name="connsiteX2" fmla="*/ 186341 w 1855062"/>
              <a:gd name="connsiteY2" fmla="*/ 93134 h 2175934"/>
              <a:gd name="connsiteX3" fmla="*/ 169408 w 1855062"/>
              <a:gd name="connsiteY3" fmla="*/ 118534 h 2175934"/>
              <a:gd name="connsiteX4" fmla="*/ 118608 w 1855062"/>
              <a:gd name="connsiteY4" fmla="*/ 169334 h 2175934"/>
              <a:gd name="connsiteX5" fmla="*/ 33941 w 1855062"/>
              <a:gd name="connsiteY5" fmla="*/ 194734 h 2175934"/>
              <a:gd name="connsiteX6" fmla="*/ 75 w 1855062"/>
              <a:gd name="connsiteY6" fmla="*/ 245534 h 2175934"/>
              <a:gd name="connsiteX7" fmla="*/ 17008 w 1855062"/>
              <a:gd name="connsiteY7" fmla="*/ 347134 h 2175934"/>
              <a:gd name="connsiteX8" fmla="*/ 33941 w 1855062"/>
              <a:gd name="connsiteY8" fmla="*/ 397934 h 2175934"/>
              <a:gd name="connsiteX9" fmla="*/ 42408 w 1855062"/>
              <a:gd name="connsiteY9" fmla="*/ 423334 h 2175934"/>
              <a:gd name="connsiteX10" fmla="*/ 67808 w 1855062"/>
              <a:gd name="connsiteY10" fmla="*/ 508000 h 2175934"/>
              <a:gd name="connsiteX11" fmla="*/ 84741 w 1855062"/>
              <a:gd name="connsiteY11" fmla="*/ 524934 h 2175934"/>
              <a:gd name="connsiteX12" fmla="*/ 93208 w 1855062"/>
              <a:gd name="connsiteY12" fmla="*/ 626534 h 2175934"/>
              <a:gd name="connsiteX13" fmla="*/ 152475 w 1855062"/>
              <a:gd name="connsiteY13" fmla="*/ 660400 h 2175934"/>
              <a:gd name="connsiteX14" fmla="*/ 262541 w 1855062"/>
              <a:gd name="connsiteY14" fmla="*/ 685800 h 2175934"/>
              <a:gd name="connsiteX15" fmla="*/ 338741 w 1855062"/>
              <a:gd name="connsiteY15" fmla="*/ 702734 h 2175934"/>
              <a:gd name="connsiteX16" fmla="*/ 364141 w 1855062"/>
              <a:gd name="connsiteY16" fmla="*/ 719667 h 2175934"/>
              <a:gd name="connsiteX17" fmla="*/ 414941 w 1855062"/>
              <a:gd name="connsiteY17" fmla="*/ 778934 h 2175934"/>
              <a:gd name="connsiteX18" fmla="*/ 423408 w 1855062"/>
              <a:gd name="connsiteY18" fmla="*/ 804334 h 2175934"/>
              <a:gd name="connsiteX19" fmla="*/ 448808 w 1855062"/>
              <a:gd name="connsiteY19" fmla="*/ 829734 h 2175934"/>
              <a:gd name="connsiteX20" fmla="*/ 482675 w 1855062"/>
              <a:gd name="connsiteY20" fmla="*/ 880534 h 2175934"/>
              <a:gd name="connsiteX21" fmla="*/ 499608 w 1855062"/>
              <a:gd name="connsiteY21" fmla="*/ 905934 h 2175934"/>
              <a:gd name="connsiteX22" fmla="*/ 508075 w 1855062"/>
              <a:gd name="connsiteY22" fmla="*/ 931334 h 2175934"/>
              <a:gd name="connsiteX23" fmla="*/ 550408 w 1855062"/>
              <a:gd name="connsiteY23" fmla="*/ 982134 h 2175934"/>
              <a:gd name="connsiteX24" fmla="*/ 601208 w 1855062"/>
              <a:gd name="connsiteY24" fmla="*/ 1058334 h 2175934"/>
              <a:gd name="connsiteX25" fmla="*/ 635075 w 1855062"/>
              <a:gd name="connsiteY25" fmla="*/ 1100667 h 2175934"/>
              <a:gd name="connsiteX26" fmla="*/ 660475 w 1855062"/>
              <a:gd name="connsiteY26" fmla="*/ 1117600 h 2175934"/>
              <a:gd name="connsiteX27" fmla="*/ 779008 w 1855062"/>
              <a:gd name="connsiteY27" fmla="*/ 1126067 h 2175934"/>
              <a:gd name="connsiteX28" fmla="*/ 829808 w 1855062"/>
              <a:gd name="connsiteY28" fmla="*/ 1151467 h 2175934"/>
              <a:gd name="connsiteX29" fmla="*/ 880608 w 1855062"/>
              <a:gd name="connsiteY29" fmla="*/ 1193800 h 2175934"/>
              <a:gd name="connsiteX30" fmla="*/ 914475 w 1855062"/>
              <a:gd name="connsiteY30" fmla="*/ 1227667 h 2175934"/>
              <a:gd name="connsiteX31" fmla="*/ 931408 w 1855062"/>
              <a:gd name="connsiteY31" fmla="*/ 1253067 h 2175934"/>
              <a:gd name="connsiteX32" fmla="*/ 956808 w 1855062"/>
              <a:gd name="connsiteY32" fmla="*/ 1261534 h 2175934"/>
              <a:gd name="connsiteX33" fmla="*/ 990675 w 1855062"/>
              <a:gd name="connsiteY33" fmla="*/ 1303867 h 2175934"/>
              <a:gd name="connsiteX34" fmla="*/ 1033008 w 1855062"/>
              <a:gd name="connsiteY34" fmla="*/ 1354667 h 2175934"/>
              <a:gd name="connsiteX35" fmla="*/ 1058408 w 1855062"/>
              <a:gd name="connsiteY35" fmla="*/ 1371600 h 2175934"/>
              <a:gd name="connsiteX36" fmla="*/ 1075341 w 1855062"/>
              <a:gd name="connsiteY36" fmla="*/ 1388534 h 2175934"/>
              <a:gd name="connsiteX37" fmla="*/ 1126141 w 1855062"/>
              <a:gd name="connsiteY37" fmla="*/ 1405467 h 2175934"/>
              <a:gd name="connsiteX38" fmla="*/ 1143075 w 1855062"/>
              <a:gd name="connsiteY38" fmla="*/ 1422400 h 2175934"/>
              <a:gd name="connsiteX39" fmla="*/ 1193875 w 1855062"/>
              <a:gd name="connsiteY39" fmla="*/ 1456267 h 2175934"/>
              <a:gd name="connsiteX40" fmla="*/ 1210808 w 1855062"/>
              <a:gd name="connsiteY40" fmla="*/ 1481667 h 2175934"/>
              <a:gd name="connsiteX41" fmla="*/ 1236208 w 1855062"/>
              <a:gd name="connsiteY41" fmla="*/ 1498600 h 2175934"/>
              <a:gd name="connsiteX42" fmla="*/ 1244675 w 1855062"/>
              <a:gd name="connsiteY42" fmla="*/ 1524000 h 2175934"/>
              <a:gd name="connsiteX43" fmla="*/ 1261608 w 1855062"/>
              <a:gd name="connsiteY43" fmla="*/ 1540934 h 2175934"/>
              <a:gd name="connsiteX44" fmla="*/ 1270075 w 1855062"/>
              <a:gd name="connsiteY44" fmla="*/ 1574800 h 2175934"/>
              <a:gd name="connsiteX45" fmla="*/ 1278541 w 1855062"/>
              <a:gd name="connsiteY45" fmla="*/ 1600200 h 2175934"/>
              <a:gd name="connsiteX46" fmla="*/ 1270075 w 1855062"/>
              <a:gd name="connsiteY46" fmla="*/ 1676400 h 2175934"/>
              <a:gd name="connsiteX47" fmla="*/ 1253141 w 1855062"/>
              <a:gd name="connsiteY47" fmla="*/ 1744134 h 2175934"/>
              <a:gd name="connsiteX48" fmla="*/ 1261608 w 1855062"/>
              <a:gd name="connsiteY48" fmla="*/ 1820334 h 2175934"/>
              <a:gd name="connsiteX49" fmla="*/ 1295475 w 1855062"/>
              <a:gd name="connsiteY49" fmla="*/ 1862667 h 2175934"/>
              <a:gd name="connsiteX50" fmla="*/ 1337808 w 1855062"/>
              <a:gd name="connsiteY50" fmla="*/ 1905000 h 2175934"/>
              <a:gd name="connsiteX51" fmla="*/ 1363208 w 1855062"/>
              <a:gd name="connsiteY51" fmla="*/ 1947334 h 2175934"/>
              <a:gd name="connsiteX52" fmla="*/ 1380141 w 1855062"/>
              <a:gd name="connsiteY52" fmla="*/ 1972734 h 2175934"/>
              <a:gd name="connsiteX53" fmla="*/ 1405541 w 1855062"/>
              <a:gd name="connsiteY53" fmla="*/ 1981200 h 2175934"/>
              <a:gd name="connsiteX54" fmla="*/ 1447875 w 1855062"/>
              <a:gd name="connsiteY54" fmla="*/ 2015067 h 2175934"/>
              <a:gd name="connsiteX55" fmla="*/ 1473275 w 1855062"/>
              <a:gd name="connsiteY55" fmla="*/ 2023534 h 2175934"/>
              <a:gd name="connsiteX56" fmla="*/ 1498675 w 1855062"/>
              <a:gd name="connsiteY56" fmla="*/ 2040467 h 2175934"/>
              <a:gd name="connsiteX57" fmla="*/ 1549475 w 1855062"/>
              <a:gd name="connsiteY57" fmla="*/ 2057400 h 2175934"/>
              <a:gd name="connsiteX58" fmla="*/ 1566408 w 1855062"/>
              <a:gd name="connsiteY58" fmla="*/ 2074334 h 2175934"/>
              <a:gd name="connsiteX59" fmla="*/ 1591808 w 1855062"/>
              <a:gd name="connsiteY59" fmla="*/ 2082800 h 2175934"/>
              <a:gd name="connsiteX60" fmla="*/ 1617208 w 1855062"/>
              <a:gd name="connsiteY60" fmla="*/ 2099734 h 2175934"/>
              <a:gd name="connsiteX61" fmla="*/ 1651075 w 1855062"/>
              <a:gd name="connsiteY61" fmla="*/ 2142067 h 2175934"/>
              <a:gd name="connsiteX62" fmla="*/ 1676475 w 1855062"/>
              <a:gd name="connsiteY62" fmla="*/ 2150534 h 2175934"/>
              <a:gd name="connsiteX63" fmla="*/ 1769608 w 1855062"/>
              <a:gd name="connsiteY63" fmla="*/ 2175934 h 2175934"/>
              <a:gd name="connsiteX64" fmla="*/ 1828875 w 1855062"/>
              <a:gd name="connsiteY64" fmla="*/ 2159000 h 2175934"/>
              <a:gd name="connsiteX65" fmla="*/ 1854275 w 1855062"/>
              <a:gd name="connsiteY65" fmla="*/ 2150534 h 2175934"/>
              <a:gd name="connsiteX66" fmla="*/ 1845808 w 1855062"/>
              <a:gd name="connsiteY66" fmla="*/ 2133600 h 2175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</a:cxnLst>
            <a:rect l="l" t="t" r="r" b="b"/>
            <a:pathLst>
              <a:path w="1855062" h="2175934">
                <a:moveTo>
                  <a:pt x="245608" y="0"/>
                </a:moveTo>
                <a:cubicBezTo>
                  <a:pt x="233637" y="29930"/>
                  <a:pt x="231254" y="44319"/>
                  <a:pt x="211741" y="67734"/>
                </a:cubicBezTo>
                <a:cubicBezTo>
                  <a:pt x="204076" y="76932"/>
                  <a:pt x="194006" y="83936"/>
                  <a:pt x="186341" y="93134"/>
                </a:cubicBezTo>
                <a:cubicBezTo>
                  <a:pt x="179827" y="100951"/>
                  <a:pt x="176168" y="110929"/>
                  <a:pt x="169408" y="118534"/>
                </a:cubicBezTo>
                <a:cubicBezTo>
                  <a:pt x="153498" y="136433"/>
                  <a:pt x="141326" y="161761"/>
                  <a:pt x="118608" y="169334"/>
                </a:cubicBezTo>
                <a:cubicBezTo>
                  <a:pt x="56769" y="189947"/>
                  <a:pt x="85124" y="181938"/>
                  <a:pt x="33941" y="194734"/>
                </a:cubicBezTo>
                <a:cubicBezTo>
                  <a:pt x="20724" y="207951"/>
                  <a:pt x="-1457" y="222559"/>
                  <a:pt x="75" y="245534"/>
                </a:cubicBezTo>
                <a:cubicBezTo>
                  <a:pt x="2359" y="279792"/>
                  <a:pt x="6151" y="314562"/>
                  <a:pt x="17008" y="347134"/>
                </a:cubicBezTo>
                <a:lnTo>
                  <a:pt x="33941" y="397934"/>
                </a:lnTo>
                <a:cubicBezTo>
                  <a:pt x="36763" y="406401"/>
                  <a:pt x="40243" y="414676"/>
                  <a:pt x="42408" y="423334"/>
                </a:cubicBezTo>
                <a:cubicBezTo>
                  <a:pt x="46245" y="438681"/>
                  <a:pt x="60938" y="501130"/>
                  <a:pt x="67808" y="508000"/>
                </a:cubicBezTo>
                <a:lnTo>
                  <a:pt x="84741" y="524934"/>
                </a:lnTo>
                <a:cubicBezTo>
                  <a:pt x="87563" y="558801"/>
                  <a:pt x="83872" y="593858"/>
                  <a:pt x="93208" y="626534"/>
                </a:cubicBezTo>
                <a:cubicBezTo>
                  <a:pt x="95179" y="633432"/>
                  <a:pt x="151593" y="660047"/>
                  <a:pt x="152475" y="660400"/>
                </a:cubicBezTo>
                <a:cubicBezTo>
                  <a:pt x="206399" y="681970"/>
                  <a:pt x="203279" y="676683"/>
                  <a:pt x="262541" y="685800"/>
                </a:cubicBezTo>
                <a:cubicBezTo>
                  <a:pt x="281331" y="688691"/>
                  <a:pt x="318273" y="692500"/>
                  <a:pt x="338741" y="702734"/>
                </a:cubicBezTo>
                <a:cubicBezTo>
                  <a:pt x="347842" y="707285"/>
                  <a:pt x="356415" y="713045"/>
                  <a:pt x="364141" y="719667"/>
                </a:cubicBezTo>
                <a:cubicBezTo>
                  <a:pt x="382370" y="735291"/>
                  <a:pt x="403706" y="756463"/>
                  <a:pt x="414941" y="778934"/>
                </a:cubicBezTo>
                <a:cubicBezTo>
                  <a:pt x="418932" y="786916"/>
                  <a:pt x="418457" y="796908"/>
                  <a:pt x="423408" y="804334"/>
                </a:cubicBezTo>
                <a:cubicBezTo>
                  <a:pt x="430050" y="814297"/>
                  <a:pt x="441457" y="820283"/>
                  <a:pt x="448808" y="829734"/>
                </a:cubicBezTo>
                <a:cubicBezTo>
                  <a:pt x="461303" y="845798"/>
                  <a:pt x="471386" y="863601"/>
                  <a:pt x="482675" y="880534"/>
                </a:cubicBezTo>
                <a:cubicBezTo>
                  <a:pt x="488319" y="889001"/>
                  <a:pt x="496390" y="896281"/>
                  <a:pt x="499608" y="905934"/>
                </a:cubicBezTo>
                <a:cubicBezTo>
                  <a:pt x="502430" y="914401"/>
                  <a:pt x="504084" y="923352"/>
                  <a:pt x="508075" y="931334"/>
                </a:cubicBezTo>
                <a:cubicBezTo>
                  <a:pt x="526228" y="967641"/>
                  <a:pt x="524192" y="948428"/>
                  <a:pt x="550408" y="982134"/>
                </a:cubicBezTo>
                <a:cubicBezTo>
                  <a:pt x="550416" y="982144"/>
                  <a:pt x="592738" y="1045628"/>
                  <a:pt x="601208" y="1058334"/>
                </a:cubicBezTo>
                <a:cubicBezTo>
                  <a:pt x="613783" y="1077196"/>
                  <a:pt x="617838" y="1086878"/>
                  <a:pt x="635075" y="1100667"/>
                </a:cubicBezTo>
                <a:cubicBezTo>
                  <a:pt x="643021" y="1107024"/>
                  <a:pt x="650454" y="1115832"/>
                  <a:pt x="660475" y="1117600"/>
                </a:cubicBezTo>
                <a:cubicBezTo>
                  <a:pt x="699484" y="1124484"/>
                  <a:pt x="739497" y="1123245"/>
                  <a:pt x="779008" y="1126067"/>
                </a:cubicBezTo>
                <a:cubicBezTo>
                  <a:pt x="799665" y="1132953"/>
                  <a:pt x="813396" y="1135055"/>
                  <a:pt x="829808" y="1151467"/>
                </a:cubicBezTo>
                <a:cubicBezTo>
                  <a:pt x="875940" y="1197599"/>
                  <a:pt x="832095" y="1177630"/>
                  <a:pt x="880608" y="1193800"/>
                </a:cubicBezTo>
                <a:cubicBezTo>
                  <a:pt x="891897" y="1205089"/>
                  <a:pt x="905619" y="1214383"/>
                  <a:pt x="914475" y="1227667"/>
                </a:cubicBezTo>
                <a:cubicBezTo>
                  <a:pt x="920119" y="1236134"/>
                  <a:pt x="923462" y="1246710"/>
                  <a:pt x="931408" y="1253067"/>
                </a:cubicBezTo>
                <a:cubicBezTo>
                  <a:pt x="938377" y="1258642"/>
                  <a:pt x="948341" y="1258712"/>
                  <a:pt x="956808" y="1261534"/>
                </a:cubicBezTo>
                <a:cubicBezTo>
                  <a:pt x="1008926" y="1339712"/>
                  <a:pt x="942418" y="1243546"/>
                  <a:pt x="990675" y="1303867"/>
                </a:cubicBezTo>
                <a:cubicBezTo>
                  <a:pt x="1017317" y="1337169"/>
                  <a:pt x="996804" y="1324497"/>
                  <a:pt x="1033008" y="1354667"/>
                </a:cubicBezTo>
                <a:cubicBezTo>
                  <a:pt x="1040825" y="1361181"/>
                  <a:pt x="1050462" y="1365243"/>
                  <a:pt x="1058408" y="1371600"/>
                </a:cubicBezTo>
                <a:cubicBezTo>
                  <a:pt x="1064641" y="1376587"/>
                  <a:pt x="1068201" y="1384964"/>
                  <a:pt x="1075341" y="1388534"/>
                </a:cubicBezTo>
                <a:cubicBezTo>
                  <a:pt x="1091306" y="1396517"/>
                  <a:pt x="1126141" y="1405467"/>
                  <a:pt x="1126141" y="1405467"/>
                </a:cubicBezTo>
                <a:cubicBezTo>
                  <a:pt x="1131786" y="1411111"/>
                  <a:pt x="1136689" y="1417611"/>
                  <a:pt x="1143075" y="1422400"/>
                </a:cubicBezTo>
                <a:cubicBezTo>
                  <a:pt x="1159356" y="1434611"/>
                  <a:pt x="1193875" y="1456267"/>
                  <a:pt x="1193875" y="1456267"/>
                </a:cubicBezTo>
                <a:cubicBezTo>
                  <a:pt x="1199519" y="1464734"/>
                  <a:pt x="1203613" y="1474472"/>
                  <a:pt x="1210808" y="1481667"/>
                </a:cubicBezTo>
                <a:cubicBezTo>
                  <a:pt x="1218003" y="1488862"/>
                  <a:pt x="1229851" y="1490654"/>
                  <a:pt x="1236208" y="1498600"/>
                </a:cubicBezTo>
                <a:cubicBezTo>
                  <a:pt x="1241783" y="1505569"/>
                  <a:pt x="1240083" y="1516347"/>
                  <a:pt x="1244675" y="1524000"/>
                </a:cubicBezTo>
                <a:cubicBezTo>
                  <a:pt x="1248782" y="1530845"/>
                  <a:pt x="1255964" y="1535289"/>
                  <a:pt x="1261608" y="1540934"/>
                </a:cubicBezTo>
                <a:cubicBezTo>
                  <a:pt x="1264430" y="1552223"/>
                  <a:pt x="1266878" y="1563612"/>
                  <a:pt x="1270075" y="1574800"/>
                </a:cubicBezTo>
                <a:cubicBezTo>
                  <a:pt x="1272527" y="1583381"/>
                  <a:pt x="1278541" y="1591275"/>
                  <a:pt x="1278541" y="1600200"/>
                </a:cubicBezTo>
                <a:cubicBezTo>
                  <a:pt x="1278541" y="1625756"/>
                  <a:pt x="1274516" y="1651233"/>
                  <a:pt x="1270075" y="1676400"/>
                </a:cubicBezTo>
                <a:cubicBezTo>
                  <a:pt x="1266031" y="1699319"/>
                  <a:pt x="1253141" y="1744134"/>
                  <a:pt x="1253141" y="1744134"/>
                </a:cubicBezTo>
                <a:cubicBezTo>
                  <a:pt x="1255963" y="1769534"/>
                  <a:pt x="1255410" y="1795541"/>
                  <a:pt x="1261608" y="1820334"/>
                </a:cubicBezTo>
                <a:cubicBezTo>
                  <a:pt x="1266347" y="1839290"/>
                  <a:pt x="1284385" y="1848805"/>
                  <a:pt x="1295475" y="1862667"/>
                </a:cubicBezTo>
                <a:cubicBezTo>
                  <a:pt x="1327730" y="1902986"/>
                  <a:pt x="1294263" y="1875971"/>
                  <a:pt x="1337808" y="1905000"/>
                </a:cubicBezTo>
                <a:cubicBezTo>
                  <a:pt x="1352512" y="1949110"/>
                  <a:pt x="1336644" y="1914128"/>
                  <a:pt x="1363208" y="1947334"/>
                </a:cubicBezTo>
                <a:cubicBezTo>
                  <a:pt x="1369565" y="1955280"/>
                  <a:pt x="1372195" y="1966377"/>
                  <a:pt x="1380141" y="1972734"/>
                </a:cubicBezTo>
                <a:cubicBezTo>
                  <a:pt x="1387110" y="1978309"/>
                  <a:pt x="1397074" y="1978378"/>
                  <a:pt x="1405541" y="1981200"/>
                </a:cubicBezTo>
                <a:cubicBezTo>
                  <a:pt x="1421292" y="1996951"/>
                  <a:pt x="1426513" y="2004386"/>
                  <a:pt x="1447875" y="2015067"/>
                </a:cubicBezTo>
                <a:cubicBezTo>
                  <a:pt x="1455857" y="2019058"/>
                  <a:pt x="1465293" y="2019543"/>
                  <a:pt x="1473275" y="2023534"/>
                </a:cubicBezTo>
                <a:cubicBezTo>
                  <a:pt x="1482376" y="2028085"/>
                  <a:pt x="1489376" y="2036334"/>
                  <a:pt x="1498675" y="2040467"/>
                </a:cubicBezTo>
                <a:cubicBezTo>
                  <a:pt x="1514986" y="2047716"/>
                  <a:pt x="1549475" y="2057400"/>
                  <a:pt x="1549475" y="2057400"/>
                </a:cubicBezTo>
                <a:cubicBezTo>
                  <a:pt x="1555119" y="2063045"/>
                  <a:pt x="1559563" y="2070227"/>
                  <a:pt x="1566408" y="2074334"/>
                </a:cubicBezTo>
                <a:cubicBezTo>
                  <a:pt x="1574061" y="2078926"/>
                  <a:pt x="1583826" y="2078809"/>
                  <a:pt x="1591808" y="2082800"/>
                </a:cubicBezTo>
                <a:cubicBezTo>
                  <a:pt x="1600910" y="2087351"/>
                  <a:pt x="1608741" y="2094089"/>
                  <a:pt x="1617208" y="2099734"/>
                </a:cubicBezTo>
                <a:cubicBezTo>
                  <a:pt x="1624901" y="2111273"/>
                  <a:pt x="1637668" y="2134023"/>
                  <a:pt x="1651075" y="2142067"/>
                </a:cubicBezTo>
                <a:cubicBezTo>
                  <a:pt x="1658728" y="2146659"/>
                  <a:pt x="1668272" y="2147018"/>
                  <a:pt x="1676475" y="2150534"/>
                </a:cubicBezTo>
                <a:cubicBezTo>
                  <a:pt x="1741118" y="2178239"/>
                  <a:pt x="1677405" y="2162762"/>
                  <a:pt x="1769608" y="2175934"/>
                </a:cubicBezTo>
                <a:cubicBezTo>
                  <a:pt x="1830488" y="2155640"/>
                  <a:pt x="1754483" y="2180254"/>
                  <a:pt x="1828875" y="2159000"/>
                </a:cubicBezTo>
                <a:cubicBezTo>
                  <a:pt x="1837456" y="2156548"/>
                  <a:pt x="1849325" y="2157960"/>
                  <a:pt x="1854275" y="2150534"/>
                </a:cubicBezTo>
                <a:cubicBezTo>
                  <a:pt x="1857776" y="2145283"/>
                  <a:pt x="1848630" y="2139245"/>
                  <a:pt x="1845808" y="2133600"/>
                </a:cubicBezTo>
              </a:path>
            </a:pathLst>
          </a:cu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x-none" sz="1867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90B549E-3BDD-C646-ADB1-48D662956383}"/>
              </a:ext>
            </a:extLst>
          </p:cNvPr>
          <p:cNvSpPr txBox="1"/>
          <p:nvPr/>
        </p:nvSpPr>
        <p:spPr>
          <a:xfrm>
            <a:off x="777882" y="2961423"/>
            <a:ext cx="176106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9170">
              <a:buClr>
                <a:srgbClr val="000000"/>
              </a:buClr>
            </a:pPr>
            <a:r>
              <a:rPr lang="x-none" sz="24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Sông</a:t>
            </a:r>
          </a:p>
          <a:p>
            <a:pPr algn="ctr" defTabSz="1219170">
              <a:buClr>
                <a:srgbClr val="000000"/>
              </a:buClr>
            </a:pPr>
            <a:r>
              <a:rPr lang="x-none" sz="24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Ơ – pơ -rát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6EA5637-09D8-1D4F-820B-20D66A78DA80}"/>
              </a:ext>
            </a:extLst>
          </p:cNvPr>
          <p:cNvSpPr txBox="1"/>
          <p:nvPr/>
        </p:nvSpPr>
        <p:spPr>
          <a:xfrm>
            <a:off x="3048000" y="1962907"/>
            <a:ext cx="176106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9170">
              <a:buClr>
                <a:srgbClr val="000000"/>
              </a:buClr>
            </a:pPr>
            <a:r>
              <a:rPr lang="x-none" sz="2400" kern="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Sông</a:t>
            </a:r>
          </a:p>
          <a:p>
            <a:pPr algn="ctr" defTabSz="1219170">
              <a:buClr>
                <a:srgbClr val="000000"/>
              </a:buClr>
            </a:pPr>
            <a:r>
              <a:rPr lang="x-none" sz="2400" kern="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Ti –gơ -rơ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C6E786DE-A97C-410A-9B67-B7ADFFD3CB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76622" y="1046919"/>
            <a:ext cx="609600" cy="915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  <a:sym typeface="Wingdings" panose="05000000000000000000" pitchFamily="2" charset="2"/>
              </a:rPr>
              <a:t> </a:t>
            </a:r>
            <a:r>
              <a:rPr kumimoji="0" lang="vi-V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  <a:sym typeface="Wingdings" panose="05000000000000000000" pitchFamily="2" charset="2"/>
              </a:rPr>
              <a:t></a:t>
            </a:r>
            <a:r>
              <a:rPr kumimoji="0" lang="en-US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  <a:sym typeface="Wingdings" panose="05000000000000000000" pitchFamily="2" charset="2"/>
              </a:rPr>
              <a:t> 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BCFB19F-A457-43DC-8722-BDC63ACE31F6}"/>
              </a:ext>
            </a:extLst>
          </p:cNvPr>
          <p:cNvSpPr/>
          <p:nvPr/>
        </p:nvSpPr>
        <p:spPr>
          <a:xfrm>
            <a:off x="6136368" y="1886967"/>
            <a:ext cx="5685930" cy="29585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Kinh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tế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nông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nghiệp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buôn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bán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phát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triển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sớm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US" sz="2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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Tạo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điều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kiện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cho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nhà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nước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ra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đời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US" sz="2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4" name="Rounded Rectangle 3">
            <a:extLst>
              <a:ext uri="{FF2B5EF4-FFF2-40B4-BE49-F238E27FC236}">
                <a16:creationId xmlns:a16="http://schemas.microsoft.com/office/drawing/2014/main" id="{A7743C52-ECF8-4B43-B6BB-934EE626CB44}"/>
              </a:ext>
            </a:extLst>
          </p:cNvPr>
          <p:cNvSpPr/>
          <p:nvPr/>
        </p:nvSpPr>
        <p:spPr>
          <a:xfrm>
            <a:off x="6102885" y="513300"/>
            <a:ext cx="5719413" cy="533619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 w="12700" cap="flat" cmpd="sng" algn="ctr">
            <a:solidFill>
              <a:srgbClr val="4472C4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I. </a:t>
            </a:r>
            <a:r>
              <a:rPr lang="en-US" sz="3200" b="1" kern="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Điều</a:t>
            </a:r>
            <a:r>
              <a:rPr lang="en-US" sz="3200" b="1" kern="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kern="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kiện</a:t>
            </a:r>
            <a:r>
              <a:rPr lang="en-US" sz="3200" b="1" kern="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kern="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tự</a:t>
            </a:r>
            <a:r>
              <a:rPr lang="en-US" sz="3200" b="1" kern="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kern="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nhiên</a:t>
            </a:r>
            <a:endParaRPr kumimoji="0" lang="en-US" sz="3200" b="1" i="0" u="none" strike="noStrike" kern="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C072799-FAEE-442E-9CC4-07954F903B9F}"/>
              </a:ext>
            </a:extLst>
          </p:cNvPr>
          <p:cNvSpPr txBox="1"/>
          <p:nvPr/>
        </p:nvSpPr>
        <p:spPr>
          <a:xfrm>
            <a:off x="611989" y="6298977"/>
            <a:ext cx="54840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7.2 L</a:t>
            </a:r>
            <a:r>
              <a:rPr lang="vi-V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ư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ợc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đồ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</a:t>
            </a:r>
            <a:r>
              <a:rPr lang="vi-V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ư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ỡng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Hà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cổ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đại</a:t>
            </a:r>
            <a:endParaRPr lang="en-US" sz="2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5266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4" repeatCount="indefinite" fill="hold" grpId="0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22" presetClass="entr" presetSubtype="1" repeatCount="indefinite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5" grpId="0"/>
      <p:bldP spid="16" grpId="0"/>
      <p:bldP spid="21" grpId="0"/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2A734700-9AAD-4568-87EC-D0538F8A30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4405" y="1143700"/>
            <a:ext cx="6096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  <a:sym typeface="Wingdings" panose="05000000000000000000" pitchFamily="2" charset="2"/>
              </a:rPr>
              <a:t> </a:t>
            </a:r>
            <a:r>
              <a:rPr kumimoji="0" lang="en-US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  <a:sym typeface="Wingdings" panose="05000000000000000000" pitchFamily="2" charset="2"/>
              </a:rPr>
              <a:t> </a:t>
            </a:r>
          </a:p>
        </p:txBody>
      </p:sp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A1476CE4-A311-4ADA-86E5-A7E9DD2EB147}"/>
              </a:ext>
            </a:extLst>
          </p:cNvPr>
          <p:cNvSpPr/>
          <p:nvPr/>
        </p:nvSpPr>
        <p:spPr>
          <a:xfrm>
            <a:off x="294405" y="1212761"/>
            <a:ext cx="8019183" cy="612743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2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II. </a:t>
            </a:r>
            <a:r>
              <a:rPr lang="en-US" sz="28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Quá</a:t>
            </a:r>
            <a:r>
              <a:rPr lang="en-US" sz="2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lang="en-US" sz="2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sz="2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lập</a:t>
            </a:r>
            <a:r>
              <a:rPr lang="en-US" sz="2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lang="en-US" sz="2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sz="2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Lưỡng</a:t>
            </a:r>
            <a:r>
              <a:rPr lang="en-US" sz="2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Hà</a:t>
            </a:r>
            <a:r>
              <a:rPr lang="en-US" sz="2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cổ</a:t>
            </a:r>
            <a:r>
              <a:rPr lang="en-US" sz="2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đại</a:t>
            </a:r>
            <a:endParaRPr lang="en-US" sz="28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8C16C53-177C-4E31-A15F-A54999B91E89}"/>
              </a:ext>
            </a:extLst>
          </p:cNvPr>
          <p:cNvSpPr txBox="1"/>
          <p:nvPr/>
        </p:nvSpPr>
        <p:spPr>
          <a:xfrm>
            <a:off x="290529" y="236444"/>
            <a:ext cx="11612437" cy="70788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7. LƯỠNG HÀ CỔ ĐẠI</a:t>
            </a:r>
          </a:p>
        </p:txBody>
      </p:sp>
    </p:spTree>
    <p:extLst>
      <p:ext uri="{BB962C8B-B14F-4D97-AF65-F5344CB8AC3E}">
        <p14:creationId xmlns:p14="http://schemas.microsoft.com/office/powerpoint/2010/main" val="232579157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D55798C2-7B60-4761-A734-09998C185429}"/>
              </a:ext>
            </a:extLst>
          </p:cNvPr>
          <p:cNvSpPr/>
          <p:nvPr/>
        </p:nvSpPr>
        <p:spPr>
          <a:xfrm>
            <a:off x="294405" y="1404114"/>
            <a:ext cx="11603189" cy="10436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en-US" sz="2800" i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	</a:t>
            </a:r>
            <a:r>
              <a:rPr lang="en-US" sz="2800" i="1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Dựa</a:t>
            </a:r>
            <a:r>
              <a:rPr lang="en-US" sz="2800" i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vào</a:t>
            </a:r>
            <a:r>
              <a:rPr lang="en-US" sz="2800" i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thông</a:t>
            </a:r>
            <a:r>
              <a:rPr lang="en-US" sz="2800" i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tin SGK </a:t>
            </a:r>
            <a:r>
              <a:rPr lang="en-US" sz="2800" i="1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trang</a:t>
            </a:r>
            <a:r>
              <a:rPr lang="en-US" sz="2800" i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38 </a:t>
            </a:r>
            <a:r>
              <a:rPr lang="en-US" sz="2800" i="1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hoàn</a:t>
            </a:r>
            <a:r>
              <a:rPr lang="en-US" sz="2800" i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thành</a:t>
            </a:r>
            <a:r>
              <a:rPr lang="en-US" sz="2800" i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sơ</a:t>
            </a:r>
            <a:r>
              <a:rPr lang="en-US" sz="2800" i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đồ</a:t>
            </a:r>
            <a:r>
              <a:rPr lang="en-US" sz="2800" i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vi-VN" sz="2800" i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quá trình thành lập nhà nước Lưỡng Hà cổ đại</a:t>
            </a:r>
            <a:r>
              <a:rPr lang="en-US" sz="2800" i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C8AD441D-7FA2-4434-B267-02072875AE84}"/>
              </a:ext>
            </a:extLst>
          </p:cNvPr>
          <p:cNvSpPr/>
          <p:nvPr/>
        </p:nvSpPr>
        <p:spPr>
          <a:xfrm>
            <a:off x="4303996" y="3042413"/>
            <a:ext cx="1958979" cy="830997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vi-V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WHEN</a:t>
            </a:r>
            <a:endParaRPr lang="en-US" sz="28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ABD48FED-5B57-433F-9462-3FD03CE3E121}"/>
              </a:ext>
            </a:extLst>
          </p:cNvPr>
          <p:cNvSpPr/>
          <p:nvPr/>
        </p:nvSpPr>
        <p:spPr>
          <a:xfrm>
            <a:off x="5582083" y="4074939"/>
            <a:ext cx="1727714" cy="830997"/>
          </a:xfrm>
          <a:prstGeom prst="roundRect">
            <a:avLst/>
          </a:prstGeom>
          <a:noFill/>
          <a:ln w="12700" cap="flat" cmpd="sng" algn="ctr">
            <a:solidFill>
              <a:srgbClr val="4472C4">
                <a:shade val="50000"/>
              </a:srgbClr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vi-VN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WHO</a:t>
            </a:r>
            <a:endParaRPr lang="en-US" sz="28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9C18184C-5E00-467A-BC16-10AD4D8D8A08}"/>
              </a:ext>
            </a:extLst>
          </p:cNvPr>
          <p:cNvSpPr/>
          <p:nvPr/>
        </p:nvSpPr>
        <p:spPr>
          <a:xfrm>
            <a:off x="6426931" y="3068570"/>
            <a:ext cx="1858009" cy="830997"/>
          </a:xfrm>
          <a:prstGeom prst="roundRect">
            <a:avLst/>
          </a:prstGeom>
          <a:noFill/>
          <a:ln w="12700" cap="flat" cmpd="sng" algn="ctr">
            <a:solidFill>
              <a:srgbClr val="4472C4">
                <a:shade val="50000"/>
              </a:srgbClr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vi-VN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WHERE</a:t>
            </a:r>
            <a:endParaRPr lang="en-US" sz="28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B1499DAA-1B11-47DB-9104-A2E12CD52377}"/>
              </a:ext>
            </a:extLst>
          </p:cNvPr>
          <p:cNvSpPr/>
          <p:nvPr/>
        </p:nvSpPr>
        <p:spPr>
          <a:xfrm>
            <a:off x="2034722" y="3042413"/>
            <a:ext cx="1860550" cy="762000"/>
          </a:xfrm>
          <a:prstGeom prst="roundRect">
            <a:avLst/>
          </a:prstGeom>
          <a:noFill/>
          <a:ln w="12700" cap="flat" cmpd="sng" algn="ctr">
            <a:solidFill>
              <a:srgbClr val="4472C4">
                <a:shade val="50000"/>
              </a:srgbClr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endParaRPr lang="en-US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21F58D8A-BC4A-48DE-A249-F351EF3760B1}"/>
              </a:ext>
            </a:extLst>
          </p:cNvPr>
          <p:cNvSpPr/>
          <p:nvPr/>
        </p:nvSpPr>
        <p:spPr>
          <a:xfrm>
            <a:off x="5263193" y="5256679"/>
            <a:ext cx="2235200" cy="762000"/>
          </a:xfrm>
          <a:prstGeom prst="roundRect">
            <a:avLst/>
          </a:prstGeom>
          <a:noFill/>
          <a:ln w="12700" cap="flat" cmpd="sng" algn="ctr">
            <a:solidFill>
              <a:srgbClr val="4472C4">
                <a:shade val="50000"/>
              </a:srgbClr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vi-VN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en-US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8F692B19-62EA-47AF-B23F-69A25E173B69}"/>
              </a:ext>
            </a:extLst>
          </p:cNvPr>
          <p:cNvSpPr/>
          <p:nvPr/>
        </p:nvSpPr>
        <p:spPr>
          <a:xfrm>
            <a:off x="8811494" y="3068570"/>
            <a:ext cx="2159000" cy="762000"/>
          </a:xfrm>
          <a:prstGeom prst="roundRect">
            <a:avLst/>
          </a:prstGeom>
          <a:noFill/>
          <a:ln w="12700" cap="flat" cmpd="sng" algn="ctr">
            <a:solidFill>
              <a:srgbClr val="4472C4">
                <a:shade val="50000"/>
              </a:srgbClr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vi-VN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en-US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0A19C49F-632A-41FC-8E7B-2C58BBD0A177}"/>
              </a:ext>
            </a:extLst>
          </p:cNvPr>
          <p:cNvCxnSpPr>
            <a:cxnSpLocks/>
            <a:stCxn id="10" idx="3"/>
            <a:endCxn id="7" idx="1"/>
          </p:cNvCxnSpPr>
          <p:nvPr/>
        </p:nvCxnSpPr>
        <p:spPr>
          <a:xfrm>
            <a:off x="3895272" y="3423413"/>
            <a:ext cx="408724" cy="34499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3E62F25C-54BA-4244-873B-69F48FBA375A}"/>
              </a:ext>
            </a:extLst>
          </p:cNvPr>
          <p:cNvCxnSpPr>
            <a:cxnSpLocks/>
          </p:cNvCxnSpPr>
          <p:nvPr/>
        </p:nvCxnSpPr>
        <p:spPr>
          <a:xfrm flipV="1">
            <a:off x="8313588" y="3495935"/>
            <a:ext cx="469258" cy="2036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E858685F-2D2A-4E65-928B-E98809642306}"/>
              </a:ext>
            </a:extLst>
          </p:cNvPr>
          <p:cNvCxnSpPr>
            <a:cxnSpLocks/>
            <a:endCxn id="11" idx="0"/>
          </p:cNvCxnSpPr>
          <p:nvPr/>
        </p:nvCxnSpPr>
        <p:spPr>
          <a:xfrm>
            <a:off x="6380793" y="4905936"/>
            <a:ext cx="0" cy="350743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ectangle 15">
            <a:extLst>
              <a:ext uri="{FF2B5EF4-FFF2-40B4-BE49-F238E27FC236}">
                <a16:creationId xmlns:a16="http://schemas.microsoft.com/office/drawing/2014/main" id="{07B26383-8041-4404-9D52-C0B6AE38B34C}"/>
              </a:ext>
            </a:extLst>
          </p:cNvPr>
          <p:cNvSpPr/>
          <p:nvPr/>
        </p:nvSpPr>
        <p:spPr>
          <a:xfrm>
            <a:off x="3998023" y="6115910"/>
            <a:ext cx="5557932" cy="48301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Tộc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người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nào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thành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lập</a:t>
            </a:r>
            <a:r>
              <a:rPr lang="vi-VN" sz="2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Lưỡng Hà Cổ đại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?</a:t>
            </a:r>
            <a:endParaRPr lang="en-US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A5D289C3-39C4-44CE-88D8-9A5128EEBB85}"/>
              </a:ext>
            </a:extLst>
          </p:cNvPr>
          <p:cNvSpPr/>
          <p:nvPr/>
        </p:nvSpPr>
        <p:spPr>
          <a:xfrm>
            <a:off x="1585686" y="3899567"/>
            <a:ext cx="294343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Thành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lập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khi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nào</a:t>
            </a:r>
            <a:r>
              <a:rPr lang="vi-VN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?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137E281F-95DA-42B3-B38E-F34F6FFB33DD}"/>
              </a:ext>
            </a:extLst>
          </p:cNvPr>
          <p:cNvSpPr/>
          <p:nvPr/>
        </p:nvSpPr>
        <p:spPr>
          <a:xfrm>
            <a:off x="8504879" y="3942294"/>
            <a:ext cx="267413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Thành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lập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ở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đâu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?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6BE5558-2FD1-44D1-8448-E26459DC2417}"/>
              </a:ext>
            </a:extLst>
          </p:cNvPr>
          <p:cNvSpPr txBox="1"/>
          <p:nvPr/>
        </p:nvSpPr>
        <p:spPr>
          <a:xfrm>
            <a:off x="294404" y="310523"/>
            <a:ext cx="1160318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THẢO LUẬN CẶP ĐÔI</a:t>
            </a:r>
          </a:p>
        </p:txBody>
      </p:sp>
    </p:spTree>
    <p:extLst>
      <p:ext uri="{BB962C8B-B14F-4D97-AF65-F5344CB8AC3E}">
        <p14:creationId xmlns:p14="http://schemas.microsoft.com/office/powerpoint/2010/main" val="2590171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6" grpId="0"/>
      <p:bldP spid="17" grpId="0"/>
      <p:bldP spid="1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2A734700-9AAD-4568-87EC-D0538F8A30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4405" y="1143700"/>
            <a:ext cx="6096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  <a:sym typeface="Wingdings" panose="05000000000000000000" pitchFamily="2" charset="2"/>
              </a:rPr>
              <a:t> </a:t>
            </a:r>
            <a:r>
              <a:rPr kumimoji="0" lang="en-US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  <a:sym typeface="Wingdings" panose="05000000000000000000" pitchFamily="2" charset="2"/>
              </a:rPr>
              <a:t> 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C8AD441D-7FA2-4434-B267-02072875AE84}"/>
              </a:ext>
            </a:extLst>
          </p:cNvPr>
          <p:cNvSpPr/>
          <p:nvPr/>
        </p:nvSpPr>
        <p:spPr>
          <a:xfrm>
            <a:off x="3796896" y="1507231"/>
            <a:ext cx="2300098" cy="1632178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vi-V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WHEN</a:t>
            </a:r>
            <a:endParaRPr lang="en-US" sz="28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ABD48FED-5B57-433F-9462-3FD03CE3E121}"/>
              </a:ext>
            </a:extLst>
          </p:cNvPr>
          <p:cNvSpPr/>
          <p:nvPr/>
        </p:nvSpPr>
        <p:spPr>
          <a:xfrm>
            <a:off x="5121777" y="3236614"/>
            <a:ext cx="2028563" cy="1392536"/>
          </a:xfrm>
          <a:prstGeom prst="roundRect">
            <a:avLst/>
          </a:prstGeom>
          <a:noFill/>
          <a:ln w="12700" cap="flat" cmpd="sng" algn="ctr">
            <a:solidFill>
              <a:srgbClr val="4472C4">
                <a:shade val="50000"/>
              </a:srgbClr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vi-VN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WHO</a:t>
            </a:r>
            <a:endParaRPr lang="en-US" sz="28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9C18184C-5E00-467A-BC16-10AD4D8D8A08}"/>
              </a:ext>
            </a:extLst>
          </p:cNvPr>
          <p:cNvSpPr/>
          <p:nvPr/>
        </p:nvSpPr>
        <p:spPr>
          <a:xfrm>
            <a:off x="6269024" y="1509438"/>
            <a:ext cx="2181546" cy="1578622"/>
          </a:xfrm>
          <a:prstGeom prst="roundRect">
            <a:avLst/>
          </a:prstGeom>
          <a:noFill/>
          <a:ln w="12700" cap="flat" cmpd="sng" algn="ctr">
            <a:solidFill>
              <a:srgbClr val="4472C4">
                <a:shade val="50000"/>
              </a:srgbClr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vi-VN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WHERE</a:t>
            </a:r>
            <a:endParaRPr lang="en-US" sz="28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B1499DAA-1B11-47DB-9104-A2E12CD52377}"/>
              </a:ext>
            </a:extLst>
          </p:cNvPr>
          <p:cNvSpPr/>
          <p:nvPr/>
        </p:nvSpPr>
        <p:spPr>
          <a:xfrm>
            <a:off x="422190" y="1509437"/>
            <a:ext cx="2184530" cy="1632178"/>
          </a:xfrm>
          <a:prstGeom prst="roundRect">
            <a:avLst/>
          </a:prstGeom>
          <a:noFill/>
          <a:ln w="12700" cap="flat" cmpd="sng" algn="ctr">
            <a:solidFill>
              <a:srgbClr val="4472C4">
                <a:shade val="50000"/>
              </a:srgbClr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endParaRPr lang="en-US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21F58D8A-BC4A-48DE-A249-F351EF3760B1}"/>
              </a:ext>
            </a:extLst>
          </p:cNvPr>
          <p:cNvSpPr/>
          <p:nvPr/>
        </p:nvSpPr>
        <p:spPr>
          <a:xfrm>
            <a:off x="4823849" y="4955721"/>
            <a:ext cx="2624418" cy="1160189"/>
          </a:xfrm>
          <a:prstGeom prst="roundRect">
            <a:avLst/>
          </a:prstGeom>
          <a:noFill/>
          <a:ln w="12700" cap="flat" cmpd="sng" algn="ctr">
            <a:solidFill>
              <a:srgbClr val="4472C4">
                <a:shade val="50000"/>
              </a:srgbClr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vi-VN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en-US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8F692B19-62EA-47AF-B23F-69A25E173B69}"/>
              </a:ext>
            </a:extLst>
          </p:cNvPr>
          <p:cNvSpPr/>
          <p:nvPr/>
        </p:nvSpPr>
        <p:spPr>
          <a:xfrm>
            <a:off x="9234861" y="1493109"/>
            <a:ext cx="2534949" cy="1708378"/>
          </a:xfrm>
          <a:prstGeom prst="roundRect">
            <a:avLst/>
          </a:prstGeom>
          <a:noFill/>
          <a:ln w="12700" cap="flat" cmpd="sng" algn="ctr">
            <a:solidFill>
              <a:srgbClr val="4472C4">
                <a:shade val="50000"/>
              </a:srgbClr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vi-VN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en-US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0A19C49F-632A-41FC-8E7B-2C58BBD0A177}"/>
              </a:ext>
            </a:extLst>
          </p:cNvPr>
          <p:cNvCxnSpPr>
            <a:cxnSpLocks/>
            <a:stCxn id="10" idx="3"/>
            <a:endCxn id="7" idx="1"/>
          </p:cNvCxnSpPr>
          <p:nvPr/>
        </p:nvCxnSpPr>
        <p:spPr>
          <a:xfrm flipV="1">
            <a:off x="2606720" y="2323320"/>
            <a:ext cx="1190176" cy="2206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3E62F25C-54BA-4244-873B-69F48FBA375A}"/>
              </a:ext>
            </a:extLst>
          </p:cNvPr>
          <p:cNvCxnSpPr>
            <a:cxnSpLocks/>
          </p:cNvCxnSpPr>
          <p:nvPr/>
        </p:nvCxnSpPr>
        <p:spPr>
          <a:xfrm>
            <a:off x="8450571" y="2233908"/>
            <a:ext cx="784290" cy="4851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E858685F-2D2A-4E65-928B-E98809642306}"/>
              </a:ext>
            </a:extLst>
          </p:cNvPr>
          <p:cNvCxnSpPr>
            <a:cxnSpLocks/>
            <a:endCxn id="11" idx="0"/>
          </p:cNvCxnSpPr>
          <p:nvPr/>
        </p:nvCxnSpPr>
        <p:spPr>
          <a:xfrm>
            <a:off x="6086872" y="4615549"/>
            <a:ext cx="49186" cy="34017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ectangle 15">
            <a:extLst>
              <a:ext uri="{FF2B5EF4-FFF2-40B4-BE49-F238E27FC236}">
                <a16:creationId xmlns:a16="http://schemas.microsoft.com/office/drawing/2014/main" id="{07B26383-8041-4404-9D52-C0B6AE38B34C}"/>
              </a:ext>
            </a:extLst>
          </p:cNvPr>
          <p:cNvSpPr/>
          <p:nvPr/>
        </p:nvSpPr>
        <p:spPr>
          <a:xfrm>
            <a:off x="2873830" y="6115910"/>
            <a:ext cx="6768192" cy="548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Tộc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người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nào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thành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lập</a:t>
            </a:r>
            <a:r>
              <a:rPr lang="vi-VN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Lưỡng Hà Cổ đại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?</a:t>
            </a:r>
            <a:endParaRPr lang="en-US" sz="28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A5D289C3-39C4-44CE-88D8-9A5128EEBB85}"/>
              </a:ext>
            </a:extLst>
          </p:cNvPr>
          <p:cNvSpPr/>
          <p:nvPr/>
        </p:nvSpPr>
        <p:spPr>
          <a:xfrm>
            <a:off x="132442" y="3263082"/>
            <a:ext cx="345597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Thành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lập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khi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nào</a:t>
            </a:r>
            <a:r>
              <a:rPr lang="vi-VN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?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137E281F-95DA-42B3-B38E-F34F6FFB33DD}"/>
              </a:ext>
            </a:extLst>
          </p:cNvPr>
          <p:cNvSpPr/>
          <p:nvPr/>
        </p:nvSpPr>
        <p:spPr>
          <a:xfrm>
            <a:off x="9234861" y="3263082"/>
            <a:ext cx="313977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Thành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lập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ở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đâu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?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DAE6684F-0568-4C75-87FE-7FFADCB85BAF}"/>
              </a:ext>
            </a:extLst>
          </p:cNvPr>
          <p:cNvSpPr txBox="1"/>
          <p:nvPr/>
        </p:nvSpPr>
        <p:spPr>
          <a:xfrm>
            <a:off x="427461" y="1756620"/>
            <a:ext cx="230009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Khoảng 3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vi-V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00 năm TCN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D8143FE-0B7C-4419-AEAD-5CB7AEC3E16D}"/>
              </a:ext>
            </a:extLst>
          </p:cNvPr>
          <p:cNvSpPr txBox="1"/>
          <p:nvPr/>
        </p:nvSpPr>
        <p:spPr>
          <a:xfrm>
            <a:off x="9234860" y="1654765"/>
            <a:ext cx="253495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vi-V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Vùng hạ lưu sông Ơ-phơ-rát và Ti-gơ-rơ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83203AD-57E0-41C3-9976-946E2530703C}"/>
              </a:ext>
            </a:extLst>
          </p:cNvPr>
          <p:cNvSpPr txBox="1"/>
          <p:nvPr/>
        </p:nvSpPr>
        <p:spPr>
          <a:xfrm>
            <a:off x="4946945" y="5378806"/>
            <a:ext cx="25752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Người Xu-me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6BE5558-2FD1-44D1-8448-E26459DC2417}"/>
              </a:ext>
            </a:extLst>
          </p:cNvPr>
          <p:cNvSpPr txBox="1"/>
          <p:nvPr/>
        </p:nvSpPr>
        <p:spPr>
          <a:xfrm>
            <a:off x="294405" y="318665"/>
            <a:ext cx="1160318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THẢO LUẬN</a:t>
            </a:r>
          </a:p>
        </p:txBody>
      </p:sp>
    </p:spTree>
    <p:extLst>
      <p:ext uri="{BB962C8B-B14F-4D97-AF65-F5344CB8AC3E}">
        <p14:creationId xmlns:p14="http://schemas.microsoft.com/office/powerpoint/2010/main" val="7562386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6FB0A020-9BA9-42C7-8ABF-059C2D465F40}"/>
              </a:ext>
            </a:extLst>
          </p:cNvPr>
          <p:cNvSpPr/>
          <p:nvPr/>
        </p:nvSpPr>
        <p:spPr>
          <a:xfrm>
            <a:off x="219844" y="900909"/>
            <a:ext cx="8047463" cy="612743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2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II. </a:t>
            </a:r>
            <a:r>
              <a:rPr lang="en-US" sz="28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Quá</a:t>
            </a:r>
            <a:r>
              <a:rPr lang="en-US" sz="2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lang="en-US" sz="2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sz="2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lập</a:t>
            </a:r>
            <a:r>
              <a:rPr lang="en-US" sz="2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lang="en-US" sz="2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sz="2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Lưỡng</a:t>
            </a:r>
            <a:r>
              <a:rPr lang="en-US" sz="2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Hà</a:t>
            </a:r>
            <a:r>
              <a:rPr lang="en-US" sz="2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cổ</a:t>
            </a:r>
            <a:r>
              <a:rPr lang="en-US" sz="2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đại</a:t>
            </a:r>
            <a:endParaRPr lang="en-US" sz="28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D7F27DE-A6AC-4AED-876C-FC161878951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40758" y="1513652"/>
            <a:ext cx="6091951" cy="5159502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C3F6920D-C8DE-403F-A9FF-DFAD08A25F86}"/>
              </a:ext>
            </a:extLst>
          </p:cNvPr>
          <p:cNvSpPr txBox="1"/>
          <p:nvPr/>
        </p:nvSpPr>
        <p:spPr>
          <a:xfrm>
            <a:off x="7529933" y="6149934"/>
            <a:ext cx="41474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vi-V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ư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ợc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đồ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</a:t>
            </a:r>
            <a:r>
              <a:rPr lang="vi-V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ư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ỡng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Hà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cổ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đại</a:t>
            </a:r>
            <a:endParaRPr lang="en-US" sz="2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8C16C53-177C-4E31-A15F-A54999B91E89}"/>
              </a:ext>
            </a:extLst>
          </p:cNvPr>
          <p:cNvSpPr txBox="1"/>
          <p:nvPr/>
        </p:nvSpPr>
        <p:spPr>
          <a:xfrm>
            <a:off x="274763" y="78784"/>
            <a:ext cx="11612437" cy="70788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7. LƯỠNG HÀ CỔ ĐẠI</a:t>
            </a:r>
          </a:p>
        </p:txBody>
      </p:sp>
    </p:spTree>
    <p:extLst>
      <p:ext uri="{BB962C8B-B14F-4D97-AF65-F5344CB8AC3E}">
        <p14:creationId xmlns:p14="http://schemas.microsoft.com/office/powerpoint/2010/main" val="122329935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FCFC7B0E-8C51-4B7F-BE28-2E9B5684EBAB}"/>
              </a:ext>
            </a:extLst>
          </p:cNvPr>
          <p:cNvSpPr/>
          <p:nvPr/>
        </p:nvSpPr>
        <p:spPr>
          <a:xfrm>
            <a:off x="293325" y="995239"/>
            <a:ext cx="8019183" cy="612743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2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II. </a:t>
            </a:r>
            <a:r>
              <a:rPr lang="en-US" sz="28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Quá</a:t>
            </a:r>
            <a:r>
              <a:rPr lang="en-US" sz="2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lang="en-US" sz="2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sz="2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lập</a:t>
            </a:r>
            <a:r>
              <a:rPr lang="en-US" sz="2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lang="en-US" sz="2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sz="2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Lưỡng</a:t>
            </a:r>
            <a:r>
              <a:rPr lang="en-US" sz="2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Hà</a:t>
            </a:r>
            <a:r>
              <a:rPr lang="en-US" sz="2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cổ</a:t>
            </a:r>
            <a:r>
              <a:rPr lang="en-US" sz="2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đại</a:t>
            </a:r>
            <a:endParaRPr lang="en-US" sz="28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E29FE3E-278C-417D-AAD3-2315BD2F779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1451" y="1745913"/>
            <a:ext cx="7323933" cy="4752858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62DDB321-778C-4D43-B3B3-5CD53C1B3C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17166" y="1550365"/>
            <a:ext cx="376737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  <a:sym typeface="Wingdings" panose="05000000000000000000" pitchFamily="2" charset="2"/>
              </a:rPr>
              <a:t></a:t>
            </a:r>
            <a:r>
              <a:rPr kumimoji="0" lang="en-US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  <a:sym typeface="Wingdings" panose="05000000000000000000" pitchFamily="2" charset="2"/>
              </a:rPr>
              <a:t> 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04E1E00F-E497-42AC-9BBC-25CAD42D123A}"/>
              </a:ext>
            </a:extLst>
          </p:cNvPr>
          <p:cNvSpPr/>
          <p:nvPr/>
        </p:nvSpPr>
        <p:spPr>
          <a:xfrm>
            <a:off x="7545384" y="2014172"/>
            <a:ext cx="4321036" cy="4630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en-US" sz="32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Nhiều</a:t>
            </a:r>
            <a:r>
              <a:rPr lang="en-US" sz="3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tộc</a:t>
            </a:r>
            <a:r>
              <a:rPr lang="en-US" sz="3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người</a:t>
            </a:r>
            <a:r>
              <a:rPr lang="en-US" sz="3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khác</a:t>
            </a:r>
            <a:r>
              <a:rPr lang="en-US" sz="3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thay</a:t>
            </a:r>
            <a:r>
              <a:rPr lang="en-US" sz="3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nhau</a:t>
            </a:r>
            <a:r>
              <a:rPr lang="en-US" sz="3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làm</a:t>
            </a:r>
            <a:r>
              <a:rPr lang="en-US" sz="3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chủ</a:t>
            </a:r>
            <a:r>
              <a:rPr lang="en-US" sz="3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Lưỡng</a:t>
            </a:r>
            <a:r>
              <a:rPr lang="en-US" sz="3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Hà</a:t>
            </a:r>
            <a:r>
              <a:rPr lang="en-US" sz="3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US" sz="2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Bef>
                <a:spcPts val="800"/>
              </a:spcBef>
              <a:spcAft>
                <a:spcPts val="800"/>
              </a:spcAft>
            </a:pPr>
            <a:r>
              <a:rPr lang="en-US" sz="3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en-US" sz="32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Năm</a:t>
            </a:r>
            <a:r>
              <a:rPr lang="en-US" sz="3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539 TCN </a:t>
            </a:r>
            <a:r>
              <a:rPr lang="en-US" sz="32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người</a:t>
            </a:r>
            <a:r>
              <a:rPr lang="en-US" sz="3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Ba </a:t>
            </a:r>
            <a:r>
              <a:rPr lang="en-US" sz="32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Tư</a:t>
            </a:r>
            <a:r>
              <a:rPr lang="en-US" sz="3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xâm</a:t>
            </a:r>
            <a:r>
              <a:rPr lang="en-US" sz="3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lược</a:t>
            </a:r>
            <a:r>
              <a:rPr lang="en-US" sz="3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Lưỡng</a:t>
            </a:r>
            <a:r>
              <a:rPr lang="en-US" sz="3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Hà</a:t>
            </a:r>
            <a:r>
              <a:rPr lang="en-US" sz="3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US" sz="2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8C16C53-177C-4E31-A15F-A54999B91E89}"/>
              </a:ext>
            </a:extLst>
          </p:cNvPr>
          <p:cNvSpPr txBox="1"/>
          <p:nvPr/>
        </p:nvSpPr>
        <p:spPr>
          <a:xfrm>
            <a:off x="290529" y="236444"/>
            <a:ext cx="11612437" cy="70788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7. LƯỠNG HÀ CỔ ĐẠI</a:t>
            </a:r>
          </a:p>
        </p:txBody>
      </p:sp>
    </p:spTree>
    <p:extLst>
      <p:ext uri="{BB962C8B-B14F-4D97-AF65-F5344CB8AC3E}">
        <p14:creationId xmlns:p14="http://schemas.microsoft.com/office/powerpoint/2010/main" val="21328799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8C16C53-177C-4E31-A15F-A54999B91E89}"/>
              </a:ext>
            </a:extLst>
          </p:cNvPr>
          <p:cNvSpPr txBox="1"/>
          <p:nvPr/>
        </p:nvSpPr>
        <p:spPr>
          <a:xfrm>
            <a:off x="290529" y="236444"/>
            <a:ext cx="11612437" cy="70788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7. LƯỠNG HÀ CỔ ĐẠI</a:t>
            </a:r>
          </a:p>
        </p:txBody>
      </p:sp>
      <p:sp>
        <p:nvSpPr>
          <p:cNvPr id="3" name="Rounded Rectangle 3">
            <a:extLst>
              <a:ext uri="{FF2B5EF4-FFF2-40B4-BE49-F238E27FC236}">
                <a16:creationId xmlns:a16="http://schemas.microsoft.com/office/drawing/2014/main" id="{D76589C1-2E0A-4893-A1A9-58745BCC2BB5}"/>
              </a:ext>
            </a:extLst>
          </p:cNvPr>
          <p:cNvSpPr/>
          <p:nvPr/>
        </p:nvSpPr>
        <p:spPr>
          <a:xfrm>
            <a:off x="290529" y="1338201"/>
            <a:ext cx="6586307" cy="707886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2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III. </a:t>
            </a:r>
            <a:r>
              <a:rPr lang="en-US" sz="28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2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sz="2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tựu</a:t>
            </a:r>
            <a:r>
              <a:rPr lang="en-US" sz="2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2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hóa</a:t>
            </a:r>
            <a:r>
              <a:rPr lang="en-US" sz="2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tiêu</a:t>
            </a:r>
            <a:r>
              <a:rPr lang="en-US" sz="2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biểu</a:t>
            </a:r>
            <a:endParaRPr lang="en-US" sz="28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9344B42-9518-48A3-A3FD-80C6BDB21636}"/>
              </a:ext>
            </a:extLst>
          </p:cNvPr>
          <p:cNvSpPr/>
          <p:nvPr/>
        </p:nvSpPr>
        <p:spPr>
          <a:xfrm>
            <a:off x="471576" y="2771827"/>
            <a:ext cx="1102962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800" spc="105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800" spc="105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Xem</a:t>
            </a:r>
            <a:r>
              <a:rPr lang="en-US" sz="2800" spc="10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spc="105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đọc</a:t>
            </a:r>
            <a:r>
              <a:rPr lang="en-US" sz="2800" spc="10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SGK, </a:t>
            </a:r>
            <a:r>
              <a:rPr lang="en-US" sz="2800" spc="105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2800" spc="10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spc="105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hãy</a:t>
            </a:r>
            <a:r>
              <a:rPr lang="en-US" sz="2800" spc="10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spc="105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nêu</a:t>
            </a:r>
            <a:r>
              <a:rPr lang="en-US" sz="2800" spc="10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spc="105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2800" spc="10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spc="105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lĩnh</a:t>
            </a:r>
            <a:r>
              <a:rPr lang="en-US" sz="2800" spc="10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spc="105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vực</a:t>
            </a:r>
            <a:r>
              <a:rPr lang="en-US" sz="2800" spc="10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spc="105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sz="2800" spc="10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spc="105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tựu</a:t>
            </a:r>
            <a:r>
              <a:rPr lang="en-US" sz="2800" spc="10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spc="105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2800" spc="10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spc="105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hóa</a:t>
            </a:r>
            <a:r>
              <a:rPr lang="en-US" sz="2800" spc="10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spc="105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tiêu</a:t>
            </a:r>
            <a:r>
              <a:rPr lang="en-US" sz="2800" spc="10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spc="105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biểu</a:t>
            </a:r>
            <a:r>
              <a:rPr lang="en-US" sz="2800" spc="10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spc="105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spc="10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L</a:t>
            </a:r>
            <a:r>
              <a:rPr lang="vi-VN" sz="2800" spc="105" dirty="0">
                <a:latin typeface="Times New Roman" panose="02020603050405020304" pitchFamily="18" charset="0"/>
                <a:cs typeface="Times New Roman" panose="02020603050405020304" pitchFamily="18" charset="0"/>
              </a:rPr>
              <a:t>ư</a:t>
            </a:r>
            <a:r>
              <a:rPr lang="en-US" sz="2800" spc="105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ỡng</a:t>
            </a:r>
            <a:r>
              <a:rPr lang="en-US" sz="2800" spc="10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spc="105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Hà</a:t>
            </a:r>
            <a:r>
              <a:rPr lang="en-US" sz="2800" spc="10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spc="105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cổ</a:t>
            </a:r>
            <a:r>
              <a:rPr lang="en-US" sz="2800" spc="10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spc="105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đại</a:t>
            </a:r>
            <a:r>
              <a:rPr lang="en-US" sz="2800" spc="105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197490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3">
            <a:extLst>
              <a:ext uri="{FF2B5EF4-FFF2-40B4-BE49-F238E27FC236}">
                <a16:creationId xmlns:a16="http://schemas.microsoft.com/office/drawing/2014/main" id="{A8A3F44E-7728-49B7-B9F6-1FBEBFBD0C38}"/>
              </a:ext>
            </a:extLst>
          </p:cNvPr>
          <p:cNvSpPr/>
          <p:nvPr/>
        </p:nvSpPr>
        <p:spPr>
          <a:xfrm>
            <a:off x="264781" y="1068921"/>
            <a:ext cx="6586307" cy="707886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2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III. </a:t>
            </a:r>
            <a:r>
              <a:rPr lang="en-US" sz="28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2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sz="2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tựu</a:t>
            </a:r>
            <a:r>
              <a:rPr lang="en-US" sz="2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2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hóa</a:t>
            </a:r>
            <a:r>
              <a:rPr lang="en-US" sz="2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tiêu</a:t>
            </a:r>
            <a:r>
              <a:rPr lang="en-US" sz="2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biểu</a:t>
            </a:r>
            <a:endParaRPr lang="en-US" sz="28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E3DD0DFE-FD7F-4563-9442-1E1C6A0B7615}"/>
              </a:ext>
            </a:extLst>
          </p:cNvPr>
          <p:cNvGrpSpPr/>
          <p:nvPr/>
        </p:nvGrpSpPr>
        <p:grpSpPr>
          <a:xfrm>
            <a:off x="6009868" y="2045705"/>
            <a:ext cx="1747506" cy="2008628"/>
            <a:chOff x="3454490" y="-1"/>
            <a:chExt cx="1747506" cy="2008628"/>
          </a:xfrm>
          <a:solidFill>
            <a:schemeClr val="accent6">
              <a:lumMod val="40000"/>
              <a:lumOff val="60000"/>
            </a:schemeClr>
          </a:solidFill>
          <a:scene3d>
            <a:camera prst="orthographicFront"/>
            <a:lightRig rig="flat" dir="t"/>
          </a:scene3d>
        </p:grpSpPr>
        <p:sp>
          <p:nvSpPr>
            <p:cNvPr id="30" name="Hexagon 29">
              <a:extLst>
                <a:ext uri="{FF2B5EF4-FFF2-40B4-BE49-F238E27FC236}">
                  <a16:creationId xmlns:a16="http://schemas.microsoft.com/office/drawing/2014/main" id="{7DA4D9F0-E45A-4625-AF5B-705FB8EE34EA}"/>
                </a:ext>
              </a:extLst>
            </p:cNvPr>
            <p:cNvSpPr/>
            <p:nvPr/>
          </p:nvSpPr>
          <p:spPr>
            <a:xfrm rot="5400000">
              <a:off x="3323929" y="130560"/>
              <a:ext cx="2008628" cy="1747506"/>
            </a:xfrm>
            <a:prstGeom prst="hexagon">
              <a:avLst>
                <a:gd name="adj" fmla="val 25000"/>
                <a:gd name="vf" fmla="val 115470"/>
              </a:avLst>
            </a:prstGeom>
            <a:grpFill/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rgbClr r="0" g="0" b="0"/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1" name="Hexagon 4">
              <a:extLst>
                <a:ext uri="{FF2B5EF4-FFF2-40B4-BE49-F238E27FC236}">
                  <a16:creationId xmlns:a16="http://schemas.microsoft.com/office/drawing/2014/main" id="{11D62201-AA1F-44D4-8F48-CE1621A7672D}"/>
                </a:ext>
              </a:extLst>
            </p:cNvPr>
            <p:cNvSpPr txBox="1"/>
            <p:nvPr/>
          </p:nvSpPr>
          <p:spPr>
            <a:xfrm>
              <a:off x="3726810" y="313010"/>
              <a:ext cx="1202866" cy="1382606"/>
            </a:xfrm>
            <a:prstGeom prst="rect">
              <a:avLst/>
            </a:prstGeom>
            <a:grpFill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25730" tIns="125730" rIns="125730" bIns="125730" numCol="1" spcCol="1270" anchor="ctr" anchorCtr="0">
              <a:noAutofit/>
            </a:bodyPr>
            <a:lstStyle/>
            <a:p>
              <a:pPr marL="0" lvl="0" indent="0" algn="ctr" defTabSz="1466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2800" kern="1200" dirty="0" err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Luật</a:t>
              </a:r>
              <a:r>
                <a:rPr lang="en-US" sz="2800" kern="12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kern="1200" dirty="0" err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pháp</a:t>
              </a:r>
              <a:endParaRPr lang="en-US" sz="2800" kern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F529665E-F691-4AA3-9B9D-657F577B2594}"/>
              </a:ext>
            </a:extLst>
          </p:cNvPr>
          <p:cNvGrpSpPr/>
          <p:nvPr/>
        </p:nvGrpSpPr>
        <p:grpSpPr>
          <a:xfrm>
            <a:off x="4113596" y="2055060"/>
            <a:ext cx="1747506" cy="2008628"/>
            <a:chOff x="1637048" y="9354"/>
            <a:chExt cx="1747506" cy="2008628"/>
          </a:xfrm>
          <a:scene3d>
            <a:camera prst="orthographicFront"/>
            <a:lightRig rig="flat" dir="t"/>
          </a:scene3d>
        </p:grpSpPr>
        <p:sp>
          <p:nvSpPr>
            <p:cNvPr id="28" name="Hexagon 27">
              <a:extLst>
                <a:ext uri="{FF2B5EF4-FFF2-40B4-BE49-F238E27FC236}">
                  <a16:creationId xmlns:a16="http://schemas.microsoft.com/office/drawing/2014/main" id="{E3D70F8A-C193-4D3A-816B-0067F2CAFA18}"/>
                </a:ext>
              </a:extLst>
            </p:cNvPr>
            <p:cNvSpPr/>
            <p:nvPr/>
          </p:nvSpPr>
          <p:spPr>
            <a:xfrm rot="5400000">
              <a:off x="1506487" y="139915"/>
              <a:ext cx="2008628" cy="1747506"/>
            </a:xfrm>
            <a:prstGeom prst="hexagon">
              <a:avLst>
                <a:gd name="adj" fmla="val 25000"/>
                <a:gd name="vf" fmla="val 115470"/>
              </a:avLst>
            </a:prstGeom>
            <a:solidFill>
              <a:srgbClr val="00B050"/>
            </a:solidFill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rgbClr r="0" g="0" b="0"/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9" name="Hexagon 6">
              <a:extLst>
                <a:ext uri="{FF2B5EF4-FFF2-40B4-BE49-F238E27FC236}">
                  <a16:creationId xmlns:a16="http://schemas.microsoft.com/office/drawing/2014/main" id="{A3012134-F1B3-459E-8116-2CC4955E961E}"/>
                </a:ext>
              </a:extLst>
            </p:cNvPr>
            <p:cNvSpPr txBox="1"/>
            <p:nvPr/>
          </p:nvSpPr>
          <p:spPr>
            <a:xfrm>
              <a:off x="1909368" y="322413"/>
              <a:ext cx="1202866" cy="1382606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0" lvl="0" indent="0" algn="ctr" defTabSz="1200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2800" kern="1200" dirty="0" err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Chữ</a:t>
              </a:r>
              <a:r>
                <a:rPr lang="en-US" sz="2800" kern="12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kern="1200" dirty="0" err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viết</a:t>
              </a:r>
              <a:r>
                <a:rPr lang="en-US" sz="2800" kern="12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</a:t>
              </a:r>
              <a:r>
                <a:rPr lang="en-US" sz="2800" kern="1200" dirty="0" err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văn</a:t>
              </a:r>
              <a:r>
                <a:rPr lang="en-US" sz="2800" kern="12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kern="1200" dirty="0" err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học</a:t>
              </a:r>
              <a:endParaRPr lang="en-US" sz="2800" kern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21F751D4-9D11-4C0C-B3CD-035F5D7F8BE9}"/>
              </a:ext>
            </a:extLst>
          </p:cNvPr>
          <p:cNvGrpSpPr/>
          <p:nvPr/>
        </p:nvGrpSpPr>
        <p:grpSpPr>
          <a:xfrm>
            <a:off x="5103582" y="3750725"/>
            <a:ext cx="1747506" cy="2008628"/>
            <a:chOff x="2690098" y="1705019"/>
            <a:chExt cx="1747506" cy="2008628"/>
          </a:xfrm>
          <a:scene3d>
            <a:camera prst="orthographicFront"/>
            <a:lightRig rig="flat" dir="t"/>
          </a:scene3d>
        </p:grpSpPr>
        <p:sp>
          <p:nvSpPr>
            <p:cNvPr id="26" name="Hexagon 25">
              <a:extLst>
                <a:ext uri="{FF2B5EF4-FFF2-40B4-BE49-F238E27FC236}">
                  <a16:creationId xmlns:a16="http://schemas.microsoft.com/office/drawing/2014/main" id="{35373650-620A-4813-8D94-EB4006C44A36}"/>
                </a:ext>
              </a:extLst>
            </p:cNvPr>
            <p:cNvSpPr/>
            <p:nvPr/>
          </p:nvSpPr>
          <p:spPr>
            <a:xfrm rot="5400000">
              <a:off x="2559537" y="1835580"/>
              <a:ext cx="2008628" cy="1747506"/>
            </a:xfrm>
            <a:prstGeom prst="hexagon">
              <a:avLst>
                <a:gd name="adj" fmla="val 25000"/>
                <a:gd name="vf" fmla="val 115470"/>
              </a:avLst>
            </a:prstGeom>
            <a:solidFill>
              <a:schemeClr val="accent4">
                <a:lumMod val="60000"/>
                <a:lumOff val="40000"/>
              </a:schemeClr>
            </a:solidFill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rgbClr r="0" g="0" b="0"/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7" name="Hexagon 8">
              <a:extLst>
                <a:ext uri="{FF2B5EF4-FFF2-40B4-BE49-F238E27FC236}">
                  <a16:creationId xmlns:a16="http://schemas.microsoft.com/office/drawing/2014/main" id="{3E8DCC84-B6DF-488E-8A4C-82D51F7871A8}"/>
                </a:ext>
              </a:extLst>
            </p:cNvPr>
            <p:cNvSpPr txBox="1"/>
            <p:nvPr/>
          </p:nvSpPr>
          <p:spPr>
            <a:xfrm>
              <a:off x="2962418" y="2018030"/>
              <a:ext cx="1202866" cy="1382606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25730" tIns="125730" rIns="125730" bIns="125730" numCol="1" spcCol="1270" anchor="ctr" anchorCtr="0">
              <a:noAutofit/>
            </a:bodyPr>
            <a:lstStyle/>
            <a:p>
              <a:pPr marL="0" lvl="0" indent="0" algn="ctr" defTabSz="1466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2800" kern="1200" dirty="0" err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Kiến</a:t>
              </a:r>
              <a:r>
                <a:rPr lang="en-US" sz="2800" kern="12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kern="1200" dirty="0" err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trúc</a:t>
              </a:r>
              <a:endParaRPr lang="en-US" sz="2800" kern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E26EA488-12D0-4D85-BB44-38045D3BE8E1}"/>
              </a:ext>
            </a:extLst>
          </p:cNvPr>
          <p:cNvGrpSpPr/>
          <p:nvPr/>
        </p:nvGrpSpPr>
        <p:grpSpPr>
          <a:xfrm>
            <a:off x="6990889" y="3750725"/>
            <a:ext cx="1747506" cy="2008628"/>
            <a:chOff x="4577405" y="1705019"/>
            <a:chExt cx="1747506" cy="2008628"/>
          </a:xfrm>
          <a:scene3d>
            <a:camera prst="orthographicFront"/>
            <a:lightRig rig="flat" dir="t"/>
          </a:scene3d>
        </p:grpSpPr>
        <p:sp>
          <p:nvSpPr>
            <p:cNvPr id="24" name="Hexagon 23">
              <a:extLst>
                <a:ext uri="{FF2B5EF4-FFF2-40B4-BE49-F238E27FC236}">
                  <a16:creationId xmlns:a16="http://schemas.microsoft.com/office/drawing/2014/main" id="{595971BA-10F1-4282-92E1-0C1B52B57AEA}"/>
                </a:ext>
              </a:extLst>
            </p:cNvPr>
            <p:cNvSpPr/>
            <p:nvPr/>
          </p:nvSpPr>
          <p:spPr>
            <a:xfrm rot="5400000">
              <a:off x="4446844" y="1835580"/>
              <a:ext cx="2008628" cy="1747506"/>
            </a:xfrm>
            <a:prstGeom prst="hexagon">
              <a:avLst>
                <a:gd name="adj" fmla="val 25000"/>
                <a:gd name="vf" fmla="val 115470"/>
              </a:avLst>
            </a:prstGeom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5" name="Hexagon 10">
              <a:extLst>
                <a:ext uri="{FF2B5EF4-FFF2-40B4-BE49-F238E27FC236}">
                  <a16:creationId xmlns:a16="http://schemas.microsoft.com/office/drawing/2014/main" id="{B357B263-5F39-486C-B872-F597779890E7}"/>
                </a:ext>
              </a:extLst>
            </p:cNvPr>
            <p:cNvSpPr txBox="1"/>
            <p:nvPr/>
          </p:nvSpPr>
          <p:spPr>
            <a:xfrm>
              <a:off x="4849725" y="2018030"/>
              <a:ext cx="1202866" cy="1382606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0" lvl="0" indent="0" algn="ctr" defTabSz="1600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2800" kern="1200" dirty="0" err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Điêu</a:t>
              </a:r>
              <a:r>
                <a:rPr lang="en-US" sz="2800" kern="12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kern="1200" dirty="0" err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khắc</a:t>
              </a:r>
              <a:endParaRPr lang="en-US" sz="2800" kern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1B64DFD0-996D-4019-B5BE-74723A34584E}"/>
              </a:ext>
            </a:extLst>
          </p:cNvPr>
          <p:cNvGrpSpPr/>
          <p:nvPr/>
        </p:nvGrpSpPr>
        <p:grpSpPr>
          <a:xfrm>
            <a:off x="3216203" y="3731341"/>
            <a:ext cx="1747506" cy="2008628"/>
            <a:chOff x="802719" y="1685635"/>
            <a:chExt cx="1747506" cy="2008628"/>
          </a:xfrm>
          <a:solidFill>
            <a:schemeClr val="accent2">
              <a:lumMod val="60000"/>
              <a:lumOff val="40000"/>
            </a:schemeClr>
          </a:solidFill>
          <a:scene3d>
            <a:camera prst="orthographicFront"/>
            <a:lightRig rig="flat" dir="t"/>
          </a:scene3d>
        </p:grpSpPr>
        <p:sp>
          <p:nvSpPr>
            <p:cNvPr id="22" name="Hexagon 21">
              <a:extLst>
                <a:ext uri="{FF2B5EF4-FFF2-40B4-BE49-F238E27FC236}">
                  <a16:creationId xmlns:a16="http://schemas.microsoft.com/office/drawing/2014/main" id="{33A27805-BF73-466C-9EE9-C0BFFCF82EB0}"/>
                </a:ext>
              </a:extLst>
            </p:cNvPr>
            <p:cNvSpPr/>
            <p:nvPr/>
          </p:nvSpPr>
          <p:spPr>
            <a:xfrm rot="5400000">
              <a:off x="672158" y="1816196"/>
              <a:ext cx="2008628" cy="1747506"/>
            </a:xfrm>
            <a:prstGeom prst="hexagon">
              <a:avLst>
                <a:gd name="adj" fmla="val 25000"/>
                <a:gd name="vf" fmla="val 115470"/>
              </a:avLst>
            </a:prstGeom>
            <a:grpFill/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rgbClr r="0" g="0" b="0"/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3" name="Hexagon 12">
              <a:extLst>
                <a:ext uri="{FF2B5EF4-FFF2-40B4-BE49-F238E27FC236}">
                  <a16:creationId xmlns:a16="http://schemas.microsoft.com/office/drawing/2014/main" id="{AA47FA4C-F8F7-4EC5-9C23-239ABCA37779}"/>
                </a:ext>
              </a:extLst>
            </p:cNvPr>
            <p:cNvSpPr txBox="1"/>
            <p:nvPr/>
          </p:nvSpPr>
          <p:spPr>
            <a:xfrm>
              <a:off x="1075039" y="1998646"/>
              <a:ext cx="1202866" cy="1382606"/>
            </a:xfrm>
            <a:prstGeom prst="rect">
              <a:avLst/>
            </a:prstGeom>
            <a:grpFill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25730" tIns="125730" rIns="125730" bIns="125730" numCol="1" spcCol="1270" anchor="ctr" anchorCtr="0">
              <a:noAutofit/>
            </a:bodyPr>
            <a:lstStyle/>
            <a:p>
              <a:pPr marL="0" lvl="0" indent="0" algn="ctr" defTabSz="1466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2800" kern="1200" dirty="0" err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Toán</a:t>
              </a:r>
              <a:r>
                <a:rPr lang="en-US" sz="2800" kern="12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kern="1200" dirty="0" err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học</a:t>
              </a:r>
              <a:endParaRPr lang="en-US" sz="2800" kern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32" name="TextBox 31">
            <a:extLst>
              <a:ext uri="{FF2B5EF4-FFF2-40B4-BE49-F238E27FC236}">
                <a16:creationId xmlns:a16="http://schemas.microsoft.com/office/drawing/2014/main" id="{68C16C53-177C-4E31-A15F-A54999B91E89}"/>
              </a:ext>
            </a:extLst>
          </p:cNvPr>
          <p:cNvSpPr txBox="1"/>
          <p:nvPr/>
        </p:nvSpPr>
        <p:spPr>
          <a:xfrm>
            <a:off x="203649" y="301928"/>
            <a:ext cx="11612437" cy="70788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7. LƯỠNG HÀ CỔ ĐẠI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02234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6875"/>
    </mc:Choice>
    <mc:Fallback xmlns="">
      <p:transition spd="slow" advTm="2687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19815" y="159684"/>
            <a:ext cx="5854472" cy="653119"/>
          </a:xfrm>
          <a:solidFill>
            <a:srgbClr val="FFC000"/>
          </a:solidFill>
        </p:spPr>
        <p:txBody>
          <a:bodyPr>
            <a:noAutofit/>
          </a:bodyPr>
          <a:lstStyle/>
          <a:p>
            <a:pPr algn="ctr"/>
            <a:r>
              <a:rPr lang="en-GB" sz="32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Bảng</a:t>
            </a:r>
            <a:r>
              <a:rPr lang="en-GB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32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chữ</a:t>
            </a:r>
            <a:r>
              <a:rPr lang="en-GB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32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cái</a:t>
            </a:r>
            <a:r>
              <a:rPr lang="en-GB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32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GB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32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GB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32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Sume</a:t>
            </a:r>
            <a:endParaRPr lang="en-GB" sz="32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Image result for cuneifor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571" y="1010262"/>
            <a:ext cx="5677468" cy="4622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Image result for cuneiform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92" r="7322"/>
          <a:stretch/>
        </p:blipFill>
        <p:spPr bwMode="auto">
          <a:xfrm>
            <a:off x="6224587" y="856320"/>
            <a:ext cx="5749700" cy="58256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F6608311-455E-41FD-8A1A-14556129BCBD}"/>
              </a:ext>
            </a:extLst>
          </p:cNvPr>
          <p:cNvSpPr txBox="1"/>
          <p:nvPr/>
        </p:nvSpPr>
        <p:spPr>
          <a:xfrm>
            <a:off x="217713" y="5727857"/>
            <a:ext cx="600687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Bảng chữ hình Nêm (chữ hình góc) của người Lưỡng Hà, 2400 năm TCN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491844D-BD86-4E8F-9B32-A36898E0EF58}"/>
              </a:ext>
            </a:extLst>
          </p:cNvPr>
          <p:cNvSpPr txBox="1">
            <a:spLocks/>
          </p:cNvSpPr>
          <p:nvPr/>
        </p:nvSpPr>
        <p:spPr>
          <a:xfrm>
            <a:off x="326571" y="276561"/>
            <a:ext cx="2653112" cy="579759"/>
          </a:xfrm>
          <a:prstGeom prst="rect">
            <a:avLst/>
          </a:prstGeom>
          <a:solidFill>
            <a:srgbClr val="FFFF00"/>
          </a:solidFill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vi-VN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HỮ VIẾT:</a:t>
            </a:r>
          </a:p>
        </p:txBody>
      </p:sp>
    </p:spTree>
    <p:extLst>
      <p:ext uri="{BB962C8B-B14F-4D97-AF65-F5344CB8AC3E}">
        <p14:creationId xmlns:p14="http://schemas.microsoft.com/office/powerpoint/2010/main" val="4129090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9360FC-B515-44EB-8FB9-9774D38E28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28" name="Content Placeholder 27">
            <a:extLst>
              <a:ext uri="{FF2B5EF4-FFF2-40B4-BE49-F238E27FC236}">
                <a16:creationId xmlns:a16="http://schemas.microsoft.com/office/drawing/2014/main" id="{124EC8EF-3E3F-4458-9F1A-5FB6361DABD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920331" y="1825625"/>
            <a:ext cx="4351338" cy="4351338"/>
          </a:xfrm>
        </p:spPr>
      </p:pic>
      <p:grpSp>
        <p:nvGrpSpPr>
          <p:cNvPr id="4" name="object 2">
            <a:extLst>
              <a:ext uri="{FF2B5EF4-FFF2-40B4-BE49-F238E27FC236}">
                <a16:creationId xmlns:a16="http://schemas.microsoft.com/office/drawing/2014/main" id="{D357EEA1-D1B3-4CE8-8249-288D31739313}"/>
              </a:ext>
            </a:extLst>
          </p:cNvPr>
          <p:cNvGrpSpPr/>
          <p:nvPr/>
        </p:nvGrpSpPr>
        <p:grpSpPr>
          <a:xfrm>
            <a:off x="52152" y="11346"/>
            <a:ext cx="12139847" cy="6846653"/>
            <a:chOff x="0" y="0"/>
            <a:chExt cx="18290540" cy="10287000"/>
          </a:xfrm>
        </p:grpSpPr>
        <p:sp>
          <p:nvSpPr>
            <p:cNvPr id="5" name="object 3">
              <a:extLst>
                <a:ext uri="{FF2B5EF4-FFF2-40B4-BE49-F238E27FC236}">
                  <a16:creationId xmlns:a16="http://schemas.microsoft.com/office/drawing/2014/main" id="{28FD5B71-8408-4A2B-9465-C7316BE9B75E}"/>
                </a:ext>
              </a:extLst>
            </p:cNvPr>
            <p:cNvSpPr/>
            <p:nvPr/>
          </p:nvSpPr>
          <p:spPr>
            <a:xfrm>
              <a:off x="0" y="0"/>
              <a:ext cx="18288000" cy="10287000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 sz="28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" name="object 4">
              <a:extLst>
                <a:ext uri="{FF2B5EF4-FFF2-40B4-BE49-F238E27FC236}">
                  <a16:creationId xmlns:a16="http://schemas.microsoft.com/office/drawing/2014/main" id="{B13A9F79-CB44-48B0-8B43-56AD5B6D6C5B}"/>
                </a:ext>
              </a:extLst>
            </p:cNvPr>
            <p:cNvSpPr/>
            <p:nvPr/>
          </p:nvSpPr>
          <p:spPr>
            <a:xfrm>
              <a:off x="844981" y="5554320"/>
              <a:ext cx="1531663" cy="1402569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 sz="28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" name="object 5">
              <a:extLst>
                <a:ext uri="{FF2B5EF4-FFF2-40B4-BE49-F238E27FC236}">
                  <a16:creationId xmlns:a16="http://schemas.microsoft.com/office/drawing/2014/main" id="{C3C4EE1F-1E5E-4832-8B8F-0F47141D3AE8}"/>
                </a:ext>
              </a:extLst>
            </p:cNvPr>
            <p:cNvSpPr/>
            <p:nvPr/>
          </p:nvSpPr>
          <p:spPr>
            <a:xfrm>
              <a:off x="11628325" y="0"/>
              <a:ext cx="2049041" cy="1852997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 sz="28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" name="object 6">
              <a:extLst>
                <a:ext uri="{FF2B5EF4-FFF2-40B4-BE49-F238E27FC236}">
                  <a16:creationId xmlns:a16="http://schemas.microsoft.com/office/drawing/2014/main" id="{C6F4BA39-231B-470D-AE40-062E61950C36}"/>
                </a:ext>
              </a:extLst>
            </p:cNvPr>
            <p:cNvSpPr/>
            <p:nvPr/>
          </p:nvSpPr>
          <p:spPr>
            <a:xfrm>
              <a:off x="0" y="7094648"/>
              <a:ext cx="2683510" cy="3192780"/>
            </a:xfrm>
            <a:custGeom>
              <a:avLst/>
              <a:gdLst/>
              <a:ahLst/>
              <a:cxnLst/>
              <a:rect l="l" t="t" r="r" b="b"/>
              <a:pathLst>
                <a:path w="2683510" h="3192779">
                  <a:moveTo>
                    <a:pt x="2669024" y="3192350"/>
                  </a:moveTo>
                  <a:lnTo>
                    <a:pt x="2683249" y="3192350"/>
                  </a:lnTo>
                  <a:lnTo>
                    <a:pt x="2671315" y="3186011"/>
                  </a:lnTo>
                  <a:lnTo>
                    <a:pt x="2669024" y="3192350"/>
                  </a:lnTo>
                  <a:close/>
                </a:path>
                <a:path w="2683510" h="3192779">
                  <a:moveTo>
                    <a:pt x="106894" y="772012"/>
                  </a:moveTo>
                  <a:lnTo>
                    <a:pt x="435686" y="451212"/>
                  </a:lnTo>
                  <a:lnTo>
                    <a:pt x="372220" y="402253"/>
                  </a:lnTo>
                  <a:lnTo>
                    <a:pt x="325698" y="360613"/>
                  </a:lnTo>
                  <a:lnTo>
                    <a:pt x="273290" y="303503"/>
                  </a:lnTo>
                  <a:lnTo>
                    <a:pt x="154310" y="163678"/>
                  </a:lnTo>
                  <a:lnTo>
                    <a:pt x="116643" y="120521"/>
                  </a:lnTo>
                  <a:lnTo>
                    <a:pt x="79338" y="79353"/>
                  </a:lnTo>
                  <a:lnTo>
                    <a:pt x="42570" y="40867"/>
                  </a:lnTo>
                  <a:lnTo>
                    <a:pt x="6514" y="5752"/>
                  </a:lnTo>
                  <a:lnTo>
                    <a:pt x="0" y="0"/>
                  </a:lnTo>
                  <a:lnTo>
                    <a:pt x="0" y="642353"/>
                  </a:lnTo>
                  <a:lnTo>
                    <a:pt x="47958" y="696024"/>
                  </a:lnTo>
                  <a:lnTo>
                    <a:pt x="92147" y="751607"/>
                  </a:lnTo>
                  <a:lnTo>
                    <a:pt x="106894" y="772012"/>
                  </a:lnTo>
                  <a:close/>
                </a:path>
              </a:pathLst>
            </a:custGeom>
            <a:solidFill>
              <a:srgbClr val="F79EA1"/>
            </a:solidFill>
          </p:spPr>
          <p:txBody>
            <a:bodyPr wrap="square" lIns="0" tIns="0" rIns="0" bIns="0" rtlCol="0"/>
            <a:lstStyle/>
            <a:p>
              <a:endParaRPr sz="28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9" name="object 7">
              <a:extLst>
                <a:ext uri="{FF2B5EF4-FFF2-40B4-BE49-F238E27FC236}">
                  <a16:creationId xmlns:a16="http://schemas.microsoft.com/office/drawing/2014/main" id="{888513BE-F6BF-4E95-831B-AFC444894301}"/>
                </a:ext>
              </a:extLst>
            </p:cNvPr>
            <p:cNvSpPr/>
            <p:nvPr/>
          </p:nvSpPr>
          <p:spPr>
            <a:xfrm>
              <a:off x="0" y="7302679"/>
              <a:ext cx="2717340" cy="2984319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 sz="28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0" name="object 8">
              <a:extLst>
                <a:ext uri="{FF2B5EF4-FFF2-40B4-BE49-F238E27FC236}">
                  <a16:creationId xmlns:a16="http://schemas.microsoft.com/office/drawing/2014/main" id="{5CBFA303-1F44-4B10-9E96-95FB5CD0935D}"/>
                </a:ext>
              </a:extLst>
            </p:cNvPr>
            <p:cNvSpPr/>
            <p:nvPr/>
          </p:nvSpPr>
          <p:spPr>
            <a:xfrm>
              <a:off x="13122586" y="6573844"/>
              <a:ext cx="5165725" cy="3713479"/>
            </a:xfrm>
            <a:custGeom>
              <a:avLst/>
              <a:gdLst/>
              <a:ahLst/>
              <a:cxnLst/>
              <a:rect l="l" t="t" r="r" b="b"/>
              <a:pathLst>
                <a:path w="5165725" h="3713479">
                  <a:moveTo>
                    <a:pt x="5165412" y="1437022"/>
                  </a:moveTo>
                  <a:lnTo>
                    <a:pt x="3325093" y="907827"/>
                  </a:lnTo>
                  <a:lnTo>
                    <a:pt x="4167278" y="35232"/>
                  </a:lnTo>
                  <a:lnTo>
                    <a:pt x="4204945" y="9254"/>
                  </a:lnTo>
                  <a:lnTo>
                    <a:pt x="4248129" y="0"/>
                  </a:lnTo>
                  <a:lnTo>
                    <a:pt x="4291621" y="7578"/>
                  </a:lnTo>
                  <a:lnTo>
                    <a:pt x="4330210" y="32098"/>
                  </a:lnTo>
                  <a:lnTo>
                    <a:pt x="5165412" y="834416"/>
                  </a:lnTo>
                  <a:lnTo>
                    <a:pt x="5165412" y="1437022"/>
                  </a:lnTo>
                  <a:close/>
                </a:path>
                <a:path w="5165725" h="3713479">
                  <a:moveTo>
                    <a:pt x="0" y="3713155"/>
                  </a:moveTo>
                  <a:lnTo>
                    <a:pt x="2153415" y="307328"/>
                  </a:lnTo>
                  <a:lnTo>
                    <a:pt x="2185029" y="274237"/>
                  </a:lnTo>
                  <a:lnTo>
                    <a:pt x="2225456" y="256418"/>
                  </a:lnTo>
                  <a:lnTo>
                    <a:pt x="2269590" y="255027"/>
                  </a:lnTo>
                  <a:lnTo>
                    <a:pt x="2312325" y="271220"/>
                  </a:lnTo>
                  <a:lnTo>
                    <a:pt x="3325093" y="907827"/>
                  </a:lnTo>
                  <a:lnTo>
                    <a:pt x="5165412" y="1437022"/>
                  </a:lnTo>
                  <a:lnTo>
                    <a:pt x="5165412" y="3713155"/>
                  </a:lnTo>
                  <a:lnTo>
                    <a:pt x="0" y="3713155"/>
                  </a:lnTo>
                  <a:close/>
                </a:path>
              </a:pathLst>
            </a:custGeom>
            <a:solidFill>
              <a:srgbClr val="F46E16"/>
            </a:solidFill>
          </p:spPr>
          <p:txBody>
            <a:bodyPr wrap="square" lIns="0" tIns="0" rIns="0" bIns="0" rtlCol="0"/>
            <a:lstStyle/>
            <a:p>
              <a:endParaRPr sz="28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1" name="object 9">
              <a:extLst>
                <a:ext uri="{FF2B5EF4-FFF2-40B4-BE49-F238E27FC236}">
                  <a16:creationId xmlns:a16="http://schemas.microsoft.com/office/drawing/2014/main" id="{16A6BD3E-1685-4958-89D8-F21925CD7524}"/>
                </a:ext>
              </a:extLst>
            </p:cNvPr>
            <p:cNvSpPr/>
            <p:nvPr/>
          </p:nvSpPr>
          <p:spPr>
            <a:xfrm>
              <a:off x="13284249" y="6716006"/>
              <a:ext cx="3315335" cy="3571240"/>
            </a:xfrm>
            <a:custGeom>
              <a:avLst/>
              <a:gdLst/>
              <a:ahLst/>
              <a:cxnLst/>
              <a:rect l="l" t="t" r="r" b="b"/>
              <a:pathLst>
                <a:path w="3315334" h="3571240">
                  <a:moveTo>
                    <a:pt x="0" y="3570992"/>
                  </a:moveTo>
                  <a:lnTo>
                    <a:pt x="2242240" y="0"/>
                  </a:lnTo>
                  <a:lnTo>
                    <a:pt x="2880537" y="320831"/>
                  </a:lnTo>
                  <a:lnTo>
                    <a:pt x="3315260" y="608408"/>
                  </a:lnTo>
                  <a:lnTo>
                    <a:pt x="507257" y="3517678"/>
                  </a:lnTo>
                  <a:lnTo>
                    <a:pt x="482876" y="3555495"/>
                  </a:lnTo>
                  <a:lnTo>
                    <a:pt x="479961" y="3570992"/>
                  </a:lnTo>
                  <a:lnTo>
                    <a:pt x="0" y="3570992"/>
                  </a:lnTo>
                  <a:close/>
                </a:path>
              </a:pathLst>
            </a:custGeom>
            <a:solidFill>
              <a:srgbClr val="FABA17"/>
            </a:solidFill>
          </p:spPr>
          <p:txBody>
            <a:bodyPr wrap="square" lIns="0" tIns="0" rIns="0" bIns="0" rtlCol="0"/>
            <a:lstStyle/>
            <a:p>
              <a:endParaRPr sz="28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" name="object 10">
              <a:extLst>
                <a:ext uri="{FF2B5EF4-FFF2-40B4-BE49-F238E27FC236}">
                  <a16:creationId xmlns:a16="http://schemas.microsoft.com/office/drawing/2014/main" id="{C134D9D4-567B-4A8F-A75F-24640A3DD77F}"/>
                </a:ext>
              </a:extLst>
            </p:cNvPr>
            <p:cNvSpPr/>
            <p:nvPr/>
          </p:nvSpPr>
          <p:spPr>
            <a:xfrm>
              <a:off x="13075246" y="6498070"/>
              <a:ext cx="5215238" cy="3788928"/>
            </a:xfrm>
            <a:prstGeom prst="rect">
              <a:avLst/>
            </a:prstGeom>
            <a:blipFill>
              <a:blip r:embed="rId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 sz="28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3" name="object 11">
              <a:extLst>
                <a:ext uri="{FF2B5EF4-FFF2-40B4-BE49-F238E27FC236}">
                  <a16:creationId xmlns:a16="http://schemas.microsoft.com/office/drawing/2014/main" id="{F5ABEDA8-C456-4275-97C2-7084034F9721}"/>
                </a:ext>
              </a:extLst>
            </p:cNvPr>
            <p:cNvSpPr/>
            <p:nvPr/>
          </p:nvSpPr>
          <p:spPr>
            <a:xfrm>
              <a:off x="15489342" y="0"/>
              <a:ext cx="2798649" cy="2189681"/>
            </a:xfrm>
            <a:prstGeom prst="rect">
              <a:avLst/>
            </a:prstGeom>
            <a:blipFill>
              <a:blip r:embed="rId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 sz="28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4" name="object 12">
              <a:extLst>
                <a:ext uri="{FF2B5EF4-FFF2-40B4-BE49-F238E27FC236}">
                  <a16:creationId xmlns:a16="http://schemas.microsoft.com/office/drawing/2014/main" id="{06FB6D96-853F-44A9-A017-C9BC02E1F1B4}"/>
                </a:ext>
              </a:extLst>
            </p:cNvPr>
            <p:cNvSpPr/>
            <p:nvPr/>
          </p:nvSpPr>
          <p:spPr>
            <a:xfrm>
              <a:off x="0" y="0"/>
              <a:ext cx="3330575" cy="2117090"/>
            </a:xfrm>
            <a:custGeom>
              <a:avLst/>
              <a:gdLst/>
              <a:ahLst/>
              <a:cxnLst/>
              <a:rect l="l" t="t" r="r" b="b"/>
              <a:pathLst>
                <a:path w="3330575" h="2117090">
                  <a:moveTo>
                    <a:pt x="1306165" y="2116939"/>
                  </a:moveTo>
                  <a:lnTo>
                    <a:pt x="996508" y="1805897"/>
                  </a:lnTo>
                  <a:lnTo>
                    <a:pt x="0" y="766285"/>
                  </a:lnTo>
                  <a:lnTo>
                    <a:pt x="0" y="0"/>
                  </a:lnTo>
                  <a:lnTo>
                    <a:pt x="2608002" y="0"/>
                  </a:lnTo>
                  <a:lnTo>
                    <a:pt x="3173786" y="486832"/>
                  </a:lnTo>
                  <a:lnTo>
                    <a:pt x="3279645" y="580230"/>
                  </a:lnTo>
                  <a:lnTo>
                    <a:pt x="3311828" y="609553"/>
                  </a:lnTo>
                  <a:lnTo>
                    <a:pt x="3330307" y="628524"/>
                  </a:lnTo>
                  <a:lnTo>
                    <a:pt x="3313084" y="645262"/>
                  </a:lnTo>
                  <a:lnTo>
                    <a:pt x="3278752" y="667249"/>
                  </a:lnTo>
                  <a:lnTo>
                    <a:pt x="3245104" y="686383"/>
                  </a:lnTo>
                  <a:lnTo>
                    <a:pt x="3229933" y="694562"/>
                  </a:lnTo>
                  <a:lnTo>
                    <a:pt x="3235198" y="701122"/>
                  </a:lnTo>
                  <a:lnTo>
                    <a:pt x="3237614" y="706596"/>
                  </a:lnTo>
                  <a:lnTo>
                    <a:pt x="3237774" y="713943"/>
                  </a:lnTo>
                  <a:lnTo>
                    <a:pt x="3236274" y="726121"/>
                  </a:lnTo>
                  <a:lnTo>
                    <a:pt x="3233111" y="739309"/>
                  </a:lnTo>
                  <a:lnTo>
                    <a:pt x="3226562" y="761456"/>
                  </a:lnTo>
                  <a:lnTo>
                    <a:pt x="3220786" y="782884"/>
                  </a:lnTo>
                  <a:lnTo>
                    <a:pt x="3216166" y="801170"/>
                  </a:lnTo>
                  <a:lnTo>
                    <a:pt x="3211865" y="818963"/>
                  </a:lnTo>
                  <a:lnTo>
                    <a:pt x="3267288" y="856126"/>
                  </a:lnTo>
                  <a:lnTo>
                    <a:pt x="3295304" y="877060"/>
                  </a:lnTo>
                  <a:lnTo>
                    <a:pt x="3304502" y="889458"/>
                  </a:lnTo>
                  <a:lnTo>
                    <a:pt x="3303470" y="901011"/>
                  </a:lnTo>
                  <a:lnTo>
                    <a:pt x="3300459" y="903870"/>
                  </a:lnTo>
                  <a:lnTo>
                    <a:pt x="3260629" y="931266"/>
                  </a:lnTo>
                  <a:lnTo>
                    <a:pt x="3144560" y="1006140"/>
                  </a:lnTo>
                  <a:lnTo>
                    <a:pt x="2634124" y="1325855"/>
                  </a:lnTo>
                  <a:lnTo>
                    <a:pt x="1999710" y="1715529"/>
                  </a:lnTo>
                  <a:lnTo>
                    <a:pt x="1710496" y="1889971"/>
                  </a:lnTo>
                  <a:lnTo>
                    <a:pt x="1563088" y="1977365"/>
                  </a:lnTo>
                  <a:lnTo>
                    <a:pt x="1479671" y="2025945"/>
                  </a:lnTo>
                  <a:lnTo>
                    <a:pt x="1443135" y="2046883"/>
                  </a:lnTo>
                  <a:lnTo>
                    <a:pt x="1381597" y="2081307"/>
                  </a:lnTo>
                  <a:lnTo>
                    <a:pt x="1337029" y="2104801"/>
                  </a:lnTo>
                  <a:lnTo>
                    <a:pt x="1311337" y="2116173"/>
                  </a:lnTo>
                  <a:lnTo>
                    <a:pt x="1306165" y="2116939"/>
                  </a:lnTo>
                  <a:close/>
                </a:path>
              </a:pathLst>
            </a:custGeom>
            <a:solidFill>
              <a:srgbClr val="3CC390"/>
            </a:solidFill>
          </p:spPr>
          <p:txBody>
            <a:bodyPr wrap="square" lIns="0" tIns="0" rIns="0" bIns="0" rtlCol="0"/>
            <a:lstStyle/>
            <a:p>
              <a:endParaRPr sz="28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5" name="object 13">
              <a:extLst>
                <a:ext uri="{FF2B5EF4-FFF2-40B4-BE49-F238E27FC236}">
                  <a16:creationId xmlns:a16="http://schemas.microsoft.com/office/drawing/2014/main" id="{B09439B3-C42C-405D-90D2-00CE01A15926}"/>
                </a:ext>
              </a:extLst>
            </p:cNvPr>
            <p:cNvSpPr/>
            <p:nvPr/>
          </p:nvSpPr>
          <p:spPr>
            <a:xfrm>
              <a:off x="1316035" y="695048"/>
              <a:ext cx="1920875" cy="1298575"/>
            </a:xfrm>
            <a:custGeom>
              <a:avLst/>
              <a:gdLst/>
              <a:ahLst/>
              <a:cxnLst/>
              <a:rect l="l" t="t" r="r" b="b"/>
              <a:pathLst>
                <a:path w="1920875" h="1298575">
                  <a:moveTo>
                    <a:pt x="42279" y="1298156"/>
                  </a:moveTo>
                  <a:lnTo>
                    <a:pt x="16811" y="1287857"/>
                  </a:lnTo>
                  <a:lnTo>
                    <a:pt x="3664" y="1263415"/>
                  </a:lnTo>
                  <a:lnTo>
                    <a:pt x="0" y="1230386"/>
                  </a:lnTo>
                  <a:lnTo>
                    <a:pt x="2981" y="1194325"/>
                  </a:lnTo>
                  <a:lnTo>
                    <a:pt x="25883" y="1133976"/>
                  </a:lnTo>
                  <a:lnTo>
                    <a:pt x="72973" y="1089888"/>
                  </a:lnTo>
                  <a:lnTo>
                    <a:pt x="1915921" y="0"/>
                  </a:lnTo>
                  <a:lnTo>
                    <a:pt x="1916176" y="1586"/>
                  </a:lnTo>
                  <a:lnTo>
                    <a:pt x="1918478" y="7184"/>
                  </a:lnTo>
                  <a:lnTo>
                    <a:pt x="1920581" y="16958"/>
                  </a:lnTo>
                  <a:lnTo>
                    <a:pt x="1920238" y="31073"/>
                  </a:lnTo>
                  <a:lnTo>
                    <a:pt x="1917075" y="44261"/>
                  </a:lnTo>
                  <a:lnTo>
                    <a:pt x="1897046" y="118842"/>
                  </a:lnTo>
                  <a:lnTo>
                    <a:pt x="1872355" y="208398"/>
                  </a:lnTo>
                  <a:lnTo>
                    <a:pt x="858945" y="840665"/>
                  </a:lnTo>
                  <a:lnTo>
                    <a:pt x="330509" y="1164936"/>
                  </a:lnTo>
                  <a:lnTo>
                    <a:pt x="115477" y="1283379"/>
                  </a:lnTo>
                  <a:lnTo>
                    <a:pt x="42279" y="1298156"/>
                  </a:lnTo>
                  <a:close/>
                </a:path>
              </a:pathLst>
            </a:custGeom>
            <a:solidFill>
              <a:srgbClr val="FBF1D0"/>
            </a:solidFill>
          </p:spPr>
          <p:txBody>
            <a:bodyPr wrap="square" lIns="0" tIns="0" rIns="0" bIns="0" rtlCol="0"/>
            <a:lstStyle/>
            <a:p>
              <a:endParaRPr sz="28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6" name="object 14">
              <a:extLst>
                <a:ext uri="{FF2B5EF4-FFF2-40B4-BE49-F238E27FC236}">
                  <a16:creationId xmlns:a16="http://schemas.microsoft.com/office/drawing/2014/main" id="{4FFB096C-44B1-4AE8-95C7-A13ED56D2C3E}"/>
                </a:ext>
              </a:extLst>
            </p:cNvPr>
            <p:cNvSpPr/>
            <p:nvPr/>
          </p:nvSpPr>
          <p:spPr>
            <a:xfrm>
              <a:off x="0" y="411633"/>
              <a:ext cx="3321685" cy="1113790"/>
            </a:xfrm>
            <a:custGeom>
              <a:avLst/>
              <a:gdLst/>
              <a:ahLst/>
              <a:cxnLst/>
              <a:rect l="l" t="t" r="r" b="b"/>
              <a:pathLst>
                <a:path w="3321685" h="1113790">
                  <a:moveTo>
                    <a:pt x="1845065" y="1113655"/>
                  </a:moveTo>
                  <a:lnTo>
                    <a:pt x="1839929" y="1103840"/>
                  </a:lnTo>
                  <a:lnTo>
                    <a:pt x="1845961" y="1100996"/>
                  </a:lnTo>
                  <a:lnTo>
                    <a:pt x="2123358" y="934651"/>
                  </a:lnTo>
                  <a:lnTo>
                    <a:pt x="2389712" y="775059"/>
                  </a:lnTo>
                  <a:lnTo>
                    <a:pt x="2879823" y="481124"/>
                  </a:lnTo>
                  <a:lnTo>
                    <a:pt x="3309904" y="221652"/>
                  </a:lnTo>
                  <a:lnTo>
                    <a:pt x="3316180" y="217793"/>
                  </a:lnTo>
                  <a:lnTo>
                    <a:pt x="3321316" y="227608"/>
                  </a:lnTo>
                  <a:lnTo>
                    <a:pt x="3315284" y="230452"/>
                  </a:lnTo>
                  <a:lnTo>
                    <a:pt x="2893524" y="484538"/>
                  </a:lnTo>
                  <a:lnTo>
                    <a:pt x="2403662" y="778474"/>
                  </a:lnTo>
                  <a:lnTo>
                    <a:pt x="2137460" y="938120"/>
                  </a:lnTo>
                  <a:lnTo>
                    <a:pt x="1851341" y="1109796"/>
                  </a:lnTo>
                  <a:lnTo>
                    <a:pt x="1845065" y="1113655"/>
                  </a:lnTo>
                  <a:close/>
                </a:path>
                <a:path w="3321685" h="1113790">
                  <a:moveTo>
                    <a:pt x="2157779" y="969814"/>
                  </a:moveTo>
                  <a:lnTo>
                    <a:pt x="2152399" y="961014"/>
                  </a:lnTo>
                  <a:lnTo>
                    <a:pt x="2158432" y="958170"/>
                  </a:lnTo>
                  <a:lnTo>
                    <a:pt x="2203599" y="933883"/>
                  </a:lnTo>
                  <a:lnTo>
                    <a:pt x="2248431" y="909033"/>
                  </a:lnTo>
                  <a:lnTo>
                    <a:pt x="2292957" y="883670"/>
                  </a:lnTo>
                  <a:lnTo>
                    <a:pt x="2337207" y="857844"/>
                  </a:lnTo>
                  <a:lnTo>
                    <a:pt x="2381210" y="831605"/>
                  </a:lnTo>
                  <a:lnTo>
                    <a:pt x="2424996" y="805003"/>
                  </a:lnTo>
                  <a:lnTo>
                    <a:pt x="2468595" y="778088"/>
                  </a:lnTo>
                  <a:lnTo>
                    <a:pt x="2555353" y="723519"/>
                  </a:lnTo>
                  <a:lnTo>
                    <a:pt x="2814242" y="557498"/>
                  </a:lnTo>
                  <a:lnTo>
                    <a:pt x="2900871" y="502719"/>
                  </a:lnTo>
                  <a:lnTo>
                    <a:pt x="2944383" y="475660"/>
                  </a:lnTo>
                  <a:lnTo>
                    <a:pt x="2988065" y="448888"/>
                  </a:lnTo>
                  <a:lnTo>
                    <a:pt x="3031948" y="422453"/>
                  </a:lnTo>
                  <a:lnTo>
                    <a:pt x="3076061" y="396404"/>
                  </a:lnTo>
                  <a:lnTo>
                    <a:pt x="3120435" y="370792"/>
                  </a:lnTo>
                  <a:lnTo>
                    <a:pt x="3165099" y="345667"/>
                  </a:lnTo>
                  <a:lnTo>
                    <a:pt x="3210082" y="321079"/>
                  </a:lnTo>
                  <a:lnTo>
                    <a:pt x="3216115" y="318235"/>
                  </a:lnTo>
                  <a:lnTo>
                    <a:pt x="3221494" y="327035"/>
                  </a:lnTo>
                  <a:lnTo>
                    <a:pt x="3215462" y="329879"/>
                  </a:lnTo>
                  <a:lnTo>
                    <a:pt x="3170478" y="354467"/>
                  </a:lnTo>
                  <a:lnTo>
                    <a:pt x="3125814" y="379592"/>
                  </a:lnTo>
                  <a:lnTo>
                    <a:pt x="3081441" y="405204"/>
                  </a:lnTo>
                  <a:lnTo>
                    <a:pt x="3037327" y="431253"/>
                  </a:lnTo>
                  <a:lnTo>
                    <a:pt x="2993444" y="457688"/>
                  </a:lnTo>
                  <a:lnTo>
                    <a:pt x="2949762" y="484460"/>
                  </a:lnTo>
                  <a:lnTo>
                    <a:pt x="2906251" y="511519"/>
                  </a:lnTo>
                  <a:lnTo>
                    <a:pt x="2819621" y="566298"/>
                  </a:lnTo>
                  <a:lnTo>
                    <a:pt x="2560733" y="732319"/>
                  </a:lnTo>
                  <a:lnTo>
                    <a:pt x="2473975" y="786888"/>
                  </a:lnTo>
                  <a:lnTo>
                    <a:pt x="2430376" y="813803"/>
                  </a:lnTo>
                  <a:lnTo>
                    <a:pt x="2386589" y="840405"/>
                  </a:lnTo>
                  <a:lnTo>
                    <a:pt x="2342586" y="866643"/>
                  </a:lnTo>
                  <a:lnTo>
                    <a:pt x="2298337" y="892469"/>
                  </a:lnTo>
                  <a:lnTo>
                    <a:pt x="2253811" y="917832"/>
                  </a:lnTo>
                  <a:lnTo>
                    <a:pt x="2208979" y="942682"/>
                  </a:lnTo>
                  <a:lnTo>
                    <a:pt x="2163811" y="966969"/>
                  </a:lnTo>
                  <a:lnTo>
                    <a:pt x="2157779" y="969814"/>
                  </a:lnTo>
                  <a:close/>
                </a:path>
                <a:path w="3321685" h="1113790">
                  <a:moveTo>
                    <a:pt x="2174342" y="1043518"/>
                  </a:moveTo>
                  <a:lnTo>
                    <a:pt x="2168962" y="1034718"/>
                  </a:lnTo>
                  <a:lnTo>
                    <a:pt x="2174226" y="1030616"/>
                  </a:lnTo>
                  <a:lnTo>
                    <a:pt x="2216161" y="1001740"/>
                  </a:lnTo>
                  <a:lnTo>
                    <a:pt x="2258238" y="973069"/>
                  </a:lnTo>
                  <a:lnTo>
                    <a:pt x="2342788" y="916298"/>
                  </a:lnTo>
                  <a:lnTo>
                    <a:pt x="2427818" y="860224"/>
                  </a:lnTo>
                  <a:lnTo>
                    <a:pt x="2513347" y="804714"/>
                  </a:lnTo>
                  <a:lnTo>
                    <a:pt x="2599082" y="749839"/>
                  </a:lnTo>
                  <a:lnTo>
                    <a:pt x="2728352" y="668275"/>
                  </a:lnTo>
                  <a:lnTo>
                    <a:pt x="2988154" y="507108"/>
                  </a:lnTo>
                  <a:lnTo>
                    <a:pt x="3211275" y="369641"/>
                  </a:lnTo>
                  <a:lnTo>
                    <a:pt x="3216655" y="378440"/>
                  </a:lnTo>
                  <a:lnTo>
                    <a:pt x="3002447" y="510664"/>
                  </a:lnTo>
                  <a:lnTo>
                    <a:pt x="2734223" y="676827"/>
                  </a:lnTo>
                  <a:lnTo>
                    <a:pt x="2604872" y="758282"/>
                  </a:lnTo>
                  <a:lnTo>
                    <a:pt x="2526964" y="808050"/>
                  </a:lnTo>
                  <a:lnTo>
                    <a:pt x="2433442" y="868630"/>
                  </a:lnTo>
                  <a:lnTo>
                    <a:pt x="2348323" y="924763"/>
                  </a:lnTo>
                  <a:lnTo>
                    <a:pt x="2305941" y="953110"/>
                  </a:lnTo>
                  <a:lnTo>
                    <a:pt x="2263688" y="981660"/>
                  </a:lnTo>
                  <a:lnTo>
                    <a:pt x="2221574" y="1010425"/>
                  </a:lnTo>
                  <a:lnTo>
                    <a:pt x="2179606" y="1039416"/>
                  </a:lnTo>
                  <a:lnTo>
                    <a:pt x="2174342" y="1043518"/>
                  </a:lnTo>
                  <a:close/>
                </a:path>
                <a:path w="3321685" h="1113790">
                  <a:moveTo>
                    <a:pt x="2261730" y="1049460"/>
                  </a:moveTo>
                  <a:lnTo>
                    <a:pt x="2256351" y="1040660"/>
                  </a:lnTo>
                  <a:lnTo>
                    <a:pt x="2261615" y="1036558"/>
                  </a:lnTo>
                  <a:lnTo>
                    <a:pt x="2336329" y="985734"/>
                  </a:lnTo>
                  <a:lnTo>
                    <a:pt x="2428106" y="923814"/>
                  </a:lnTo>
                  <a:lnTo>
                    <a:pt x="2582157" y="821219"/>
                  </a:lnTo>
                  <a:lnTo>
                    <a:pt x="2679280" y="757351"/>
                  </a:lnTo>
                  <a:lnTo>
                    <a:pt x="2847754" y="648105"/>
                  </a:lnTo>
                  <a:lnTo>
                    <a:pt x="3047169" y="521263"/>
                  </a:lnTo>
                  <a:lnTo>
                    <a:pt x="3187365" y="433636"/>
                  </a:lnTo>
                  <a:lnTo>
                    <a:pt x="3193397" y="430792"/>
                  </a:lnTo>
                  <a:lnTo>
                    <a:pt x="3198777" y="439592"/>
                  </a:lnTo>
                  <a:lnTo>
                    <a:pt x="3192744" y="442436"/>
                  </a:lnTo>
                  <a:lnTo>
                    <a:pt x="3061083" y="524729"/>
                  </a:lnTo>
                  <a:lnTo>
                    <a:pt x="2895336" y="630016"/>
                  </a:lnTo>
                  <a:lnTo>
                    <a:pt x="2726608" y="739092"/>
                  </a:lnTo>
                  <a:lnTo>
                    <a:pt x="2596211" y="824659"/>
                  </a:lnTo>
                  <a:lnTo>
                    <a:pt x="2391719" y="960975"/>
                  </a:lnTo>
                  <a:lnTo>
                    <a:pt x="2349998" y="989100"/>
                  </a:lnTo>
                  <a:lnTo>
                    <a:pt x="2266994" y="1045358"/>
                  </a:lnTo>
                  <a:lnTo>
                    <a:pt x="2261730" y="1049460"/>
                  </a:lnTo>
                  <a:close/>
                </a:path>
                <a:path w="3321685" h="1113790">
                  <a:moveTo>
                    <a:pt x="2378691" y="1003491"/>
                  </a:moveTo>
                  <a:lnTo>
                    <a:pt x="2373311" y="994692"/>
                  </a:lnTo>
                  <a:lnTo>
                    <a:pt x="2634983" y="833890"/>
                  </a:lnTo>
                  <a:lnTo>
                    <a:pt x="2846528" y="701522"/>
                  </a:lnTo>
                  <a:lnTo>
                    <a:pt x="3106914" y="535594"/>
                  </a:lnTo>
                  <a:lnTo>
                    <a:pt x="3183293" y="486299"/>
                  </a:lnTo>
                  <a:lnTo>
                    <a:pt x="3189569" y="482441"/>
                  </a:lnTo>
                  <a:lnTo>
                    <a:pt x="3194949" y="491240"/>
                  </a:lnTo>
                  <a:lnTo>
                    <a:pt x="3188673" y="495099"/>
                  </a:lnTo>
                  <a:lnTo>
                    <a:pt x="3120856" y="539066"/>
                  </a:lnTo>
                  <a:lnTo>
                    <a:pt x="2894549" y="683767"/>
                  </a:lnTo>
                  <a:lnTo>
                    <a:pt x="2649217" y="837373"/>
                  </a:lnTo>
                  <a:lnTo>
                    <a:pt x="2378691" y="1003491"/>
                  </a:lnTo>
                  <a:close/>
                </a:path>
                <a:path w="3321685" h="1113790">
                  <a:moveTo>
                    <a:pt x="467862" y="462556"/>
                  </a:moveTo>
                  <a:lnTo>
                    <a:pt x="462521" y="458056"/>
                  </a:lnTo>
                  <a:lnTo>
                    <a:pt x="309892" y="313850"/>
                  </a:lnTo>
                  <a:lnTo>
                    <a:pt x="0" y="14122"/>
                  </a:lnTo>
                  <a:lnTo>
                    <a:pt x="0" y="0"/>
                  </a:lnTo>
                  <a:lnTo>
                    <a:pt x="288882" y="279228"/>
                  </a:lnTo>
                  <a:lnTo>
                    <a:pt x="469770" y="450140"/>
                  </a:lnTo>
                  <a:lnTo>
                    <a:pt x="474868" y="455654"/>
                  </a:lnTo>
                  <a:lnTo>
                    <a:pt x="467862" y="462556"/>
                  </a:lnTo>
                  <a:close/>
                </a:path>
              </a:pathLst>
            </a:custGeom>
            <a:solidFill>
              <a:srgbClr val="281B21"/>
            </a:solidFill>
          </p:spPr>
          <p:txBody>
            <a:bodyPr wrap="square" lIns="0" tIns="0" rIns="0" bIns="0" rtlCol="0"/>
            <a:lstStyle/>
            <a:p>
              <a:endParaRPr sz="28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7" name="object 15">
              <a:extLst>
                <a:ext uri="{FF2B5EF4-FFF2-40B4-BE49-F238E27FC236}">
                  <a16:creationId xmlns:a16="http://schemas.microsoft.com/office/drawing/2014/main" id="{3B7CFB19-9D75-46AB-B132-850FBFB3D6F6}"/>
                </a:ext>
              </a:extLst>
            </p:cNvPr>
            <p:cNvSpPr/>
            <p:nvPr/>
          </p:nvSpPr>
          <p:spPr>
            <a:xfrm>
              <a:off x="250307" y="0"/>
              <a:ext cx="780415" cy="243840"/>
            </a:xfrm>
            <a:custGeom>
              <a:avLst/>
              <a:gdLst/>
              <a:ahLst/>
              <a:cxnLst/>
              <a:rect l="l" t="t" r="r" b="b"/>
              <a:pathLst>
                <a:path w="780415" h="243840">
                  <a:moveTo>
                    <a:pt x="328145" y="220569"/>
                  </a:moveTo>
                  <a:lnTo>
                    <a:pt x="277718" y="208474"/>
                  </a:lnTo>
                  <a:lnTo>
                    <a:pt x="322941" y="189755"/>
                  </a:lnTo>
                  <a:lnTo>
                    <a:pt x="367729" y="169971"/>
                  </a:lnTo>
                  <a:lnTo>
                    <a:pt x="412148" y="149420"/>
                  </a:lnTo>
                  <a:lnTo>
                    <a:pt x="499945" y="107296"/>
                  </a:lnTo>
                  <a:lnTo>
                    <a:pt x="589527" y="63111"/>
                  </a:lnTo>
                  <a:lnTo>
                    <a:pt x="714434" y="0"/>
                  </a:lnTo>
                  <a:lnTo>
                    <a:pt x="780077" y="0"/>
                  </a:lnTo>
                  <a:lnTo>
                    <a:pt x="556545" y="114049"/>
                  </a:lnTo>
                  <a:lnTo>
                    <a:pt x="510811" y="136722"/>
                  </a:lnTo>
                  <a:lnTo>
                    <a:pt x="464860" y="158956"/>
                  </a:lnTo>
                  <a:lnTo>
                    <a:pt x="418675" y="180620"/>
                  </a:lnTo>
                  <a:lnTo>
                    <a:pt x="372222" y="201584"/>
                  </a:lnTo>
                  <a:lnTo>
                    <a:pt x="328145" y="220569"/>
                  </a:lnTo>
                  <a:close/>
                </a:path>
                <a:path w="780415" h="243840">
                  <a:moveTo>
                    <a:pt x="271469" y="243449"/>
                  </a:moveTo>
                  <a:lnTo>
                    <a:pt x="265642" y="240979"/>
                  </a:lnTo>
                  <a:lnTo>
                    <a:pt x="262324" y="236965"/>
                  </a:lnTo>
                  <a:lnTo>
                    <a:pt x="166074" y="152129"/>
                  </a:lnTo>
                  <a:lnTo>
                    <a:pt x="148590" y="136513"/>
                  </a:lnTo>
                  <a:lnTo>
                    <a:pt x="73631" y="68423"/>
                  </a:lnTo>
                  <a:lnTo>
                    <a:pt x="0" y="0"/>
                  </a:lnTo>
                  <a:lnTo>
                    <a:pt x="47003" y="0"/>
                  </a:lnTo>
                  <a:lnTo>
                    <a:pt x="118960" y="66565"/>
                  </a:lnTo>
                  <a:lnTo>
                    <a:pt x="197949" y="137967"/>
                  </a:lnTo>
                  <a:lnTo>
                    <a:pt x="231572" y="167848"/>
                  </a:lnTo>
                  <a:lnTo>
                    <a:pt x="277718" y="208474"/>
                  </a:lnTo>
                  <a:lnTo>
                    <a:pt x="328145" y="220569"/>
                  </a:lnTo>
                  <a:lnTo>
                    <a:pt x="325521" y="221699"/>
                  </a:lnTo>
                  <a:lnTo>
                    <a:pt x="278513" y="240848"/>
                  </a:lnTo>
                  <a:lnTo>
                    <a:pt x="271469" y="243449"/>
                  </a:lnTo>
                  <a:close/>
                </a:path>
              </a:pathLst>
            </a:custGeom>
            <a:solidFill>
              <a:srgbClr val="F6D820"/>
            </a:solidFill>
          </p:spPr>
          <p:txBody>
            <a:bodyPr wrap="square" lIns="0" tIns="0" rIns="0" bIns="0" rtlCol="0"/>
            <a:lstStyle/>
            <a:p>
              <a:endParaRPr sz="28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8" name="object 16">
              <a:extLst>
                <a:ext uri="{FF2B5EF4-FFF2-40B4-BE49-F238E27FC236}">
                  <a16:creationId xmlns:a16="http://schemas.microsoft.com/office/drawing/2014/main" id="{34E4DCC4-807A-4F42-BAF5-B348B6E7F461}"/>
                </a:ext>
              </a:extLst>
            </p:cNvPr>
            <p:cNvSpPr/>
            <p:nvPr/>
          </p:nvSpPr>
          <p:spPr>
            <a:xfrm>
              <a:off x="0" y="446482"/>
              <a:ext cx="3542029" cy="3516629"/>
            </a:xfrm>
            <a:custGeom>
              <a:avLst/>
              <a:gdLst/>
              <a:ahLst/>
              <a:cxnLst/>
              <a:rect l="l" t="t" r="r" b="b"/>
              <a:pathLst>
                <a:path w="3542029" h="3516629">
                  <a:moveTo>
                    <a:pt x="278913" y="2646365"/>
                  </a:moveTo>
                  <a:lnTo>
                    <a:pt x="227812" y="2632449"/>
                  </a:lnTo>
                  <a:lnTo>
                    <a:pt x="147039" y="2595022"/>
                  </a:lnTo>
                  <a:lnTo>
                    <a:pt x="76335" y="2537716"/>
                  </a:lnTo>
                  <a:lnTo>
                    <a:pt x="54505" y="2476142"/>
                  </a:lnTo>
                  <a:lnTo>
                    <a:pt x="58390" y="2426971"/>
                  </a:lnTo>
                  <a:lnTo>
                    <a:pt x="64832" y="2406876"/>
                  </a:lnTo>
                  <a:lnTo>
                    <a:pt x="0" y="2366620"/>
                  </a:lnTo>
                  <a:lnTo>
                    <a:pt x="0" y="151020"/>
                  </a:lnTo>
                  <a:lnTo>
                    <a:pt x="209846" y="0"/>
                  </a:lnTo>
                  <a:lnTo>
                    <a:pt x="934185" y="431610"/>
                  </a:lnTo>
                  <a:lnTo>
                    <a:pt x="1313026" y="662075"/>
                  </a:lnTo>
                  <a:lnTo>
                    <a:pt x="1470027" y="769330"/>
                  </a:lnTo>
                  <a:lnTo>
                    <a:pt x="1528843" y="831311"/>
                  </a:lnTo>
                  <a:lnTo>
                    <a:pt x="3294887" y="1443322"/>
                  </a:lnTo>
                  <a:lnTo>
                    <a:pt x="3513863" y="1527241"/>
                  </a:lnTo>
                  <a:lnTo>
                    <a:pt x="3541756" y="1553359"/>
                  </a:lnTo>
                  <a:lnTo>
                    <a:pt x="3539630" y="1557665"/>
                  </a:lnTo>
                  <a:lnTo>
                    <a:pt x="3513936" y="1599495"/>
                  </a:lnTo>
                  <a:lnTo>
                    <a:pt x="3482168" y="1649249"/>
                  </a:lnTo>
                  <a:lnTo>
                    <a:pt x="3440051" y="1714419"/>
                  </a:lnTo>
                  <a:lnTo>
                    <a:pt x="3415475" y="1752230"/>
                  </a:lnTo>
                  <a:lnTo>
                    <a:pt x="3388750" y="1793226"/>
                  </a:lnTo>
                  <a:lnTo>
                    <a:pt x="3329434" y="1883890"/>
                  </a:lnTo>
                  <a:lnTo>
                    <a:pt x="3227981" y="2038219"/>
                  </a:lnTo>
                  <a:lnTo>
                    <a:pt x="3115054" y="2209210"/>
                  </a:lnTo>
                  <a:lnTo>
                    <a:pt x="2994590" y="2390853"/>
                  </a:lnTo>
                  <a:lnTo>
                    <a:pt x="2870528" y="2577138"/>
                  </a:lnTo>
                  <a:lnTo>
                    <a:pt x="2746803" y="2762057"/>
                  </a:lnTo>
                  <a:lnTo>
                    <a:pt x="2666453" y="2881610"/>
                  </a:lnTo>
                  <a:lnTo>
                    <a:pt x="2589169" y="2996104"/>
                  </a:lnTo>
                  <a:lnTo>
                    <a:pt x="2552042" y="3050898"/>
                  </a:lnTo>
                  <a:lnTo>
                    <a:pt x="2516119" y="3103760"/>
                  </a:lnTo>
                  <a:lnTo>
                    <a:pt x="2505765" y="3118947"/>
                  </a:lnTo>
                  <a:lnTo>
                    <a:pt x="379132" y="2608853"/>
                  </a:lnTo>
                  <a:lnTo>
                    <a:pt x="322100" y="2638068"/>
                  </a:lnTo>
                  <a:lnTo>
                    <a:pt x="278913" y="2646365"/>
                  </a:lnTo>
                  <a:close/>
                </a:path>
                <a:path w="3542029" h="3516629">
                  <a:moveTo>
                    <a:pt x="2221309" y="3516306"/>
                  </a:moveTo>
                  <a:lnTo>
                    <a:pt x="1919722" y="3373482"/>
                  </a:lnTo>
                  <a:lnTo>
                    <a:pt x="379132" y="2608853"/>
                  </a:lnTo>
                  <a:lnTo>
                    <a:pt x="2505765" y="3118947"/>
                  </a:lnTo>
                  <a:lnTo>
                    <a:pt x="2481546" y="3154467"/>
                  </a:lnTo>
                  <a:lnTo>
                    <a:pt x="2448469" y="3202797"/>
                  </a:lnTo>
                  <a:lnTo>
                    <a:pt x="2417034" y="3248526"/>
                  </a:lnTo>
                  <a:lnTo>
                    <a:pt x="2387386" y="3291433"/>
                  </a:lnTo>
                  <a:lnTo>
                    <a:pt x="2359672" y="3331296"/>
                  </a:lnTo>
                  <a:lnTo>
                    <a:pt x="2334037" y="3367890"/>
                  </a:lnTo>
                  <a:lnTo>
                    <a:pt x="2310627" y="3400994"/>
                  </a:lnTo>
                  <a:lnTo>
                    <a:pt x="2271066" y="3455842"/>
                  </a:lnTo>
                  <a:lnTo>
                    <a:pt x="2242154" y="3494059"/>
                  </a:lnTo>
                  <a:lnTo>
                    <a:pt x="2221309" y="3516306"/>
                  </a:lnTo>
                  <a:close/>
                </a:path>
              </a:pathLst>
            </a:custGeom>
            <a:solidFill>
              <a:srgbClr val="C32D64"/>
            </a:solidFill>
          </p:spPr>
          <p:txBody>
            <a:bodyPr wrap="square" lIns="0" tIns="0" rIns="0" bIns="0" rtlCol="0"/>
            <a:lstStyle/>
            <a:p>
              <a:endParaRPr sz="28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9" name="object 17">
              <a:extLst>
                <a:ext uri="{FF2B5EF4-FFF2-40B4-BE49-F238E27FC236}">
                  <a16:creationId xmlns:a16="http://schemas.microsoft.com/office/drawing/2014/main" id="{3E7EE46E-97DF-4194-B492-E3AEF8999BDC}"/>
                </a:ext>
              </a:extLst>
            </p:cNvPr>
            <p:cNvSpPr/>
            <p:nvPr/>
          </p:nvSpPr>
          <p:spPr>
            <a:xfrm>
              <a:off x="0" y="307340"/>
              <a:ext cx="3450590" cy="3484879"/>
            </a:xfrm>
            <a:custGeom>
              <a:avLst/>
              <a:gdLst/>
              <a:ahLst/>
              <a:cxnLst/>
              <a:rect l="l" t="t" r="r" b="b"/>
              <a:pathLst>
                <a:path w="3450590" h="3484879">
                  <a:moveTo>
                    <a:pt x="134584" y="2527347"/>
                  </a:moveTo>
                  <a:lnTo>
                    <a:pt x="0" y="2434421"/>
                  </a:lnTo>
                  <a:lnTo>
                    <a:pt x="0" y="97427"/>
                  </a:lnTo>
                  <a:lnTo>
                    <a:pt x="135146" y="0"/>
                  </a:lnTo>
                  <a:lnTo>
                    <a:pt x="142484" y="30188"/>
                  </a:lnTo>
                  <a:lnTo>
                    <a:pt x="207439" y="67761"/>
                  </a:lnTo>
                  <a:lnTo>
                    <a:pt x="386269" y="137474"/>
                  </a:lnTo>
                  <a:lnTo>
                    <a:pt x="735231" y="264088"/>
                  </a:lnTo>
                  <a:lnTo>
                    <a:pt x="1122827" y="452199"/>
                  </a:lnTo>
                  <a:lnTo>
                    <a:pt x="1386923" y="653733"/>
                  </a:lnTo>
                  <a:lnTo>
                    <a:pt x="1537825" y="814439"/>
                  </a:lnTo>
                  <a:lnTo>
                    <a:pt x="1585836" y="880063"/>
                  </a:lnTo>
                  <a:lnTo>
                    <a:pt x="2622697" y="1128765"/>
                  </a:lnTo>
                  <a:lnTo>
                    <a:pt x="2670337" y="1158815"/>
                  </a:lnTo>
                  <a:lnTo>
                    <a:pt x="2720729" y="1194117"/>
                  </a:lnTo>
                  <a:lnTo>
                    <a:pt x="3001955" y="1376863"/>
                  </a:lnTo>
                  <a:lnTo>
                    <a:pt x="3234175" y="1493745"/>
                  </a:lnTo>
                  <a:lnTo>
                    <a:pt x="3392072" y="1555790"/>
                  </a:lnTo>
                  <a:lnTo>
                    <a:pt x="3450330" y="1574021"/>
                  </a:lnTo>
                  <a:lnTo>
                    <a:pt x="3415535" y="1719084"/>
                  </a:lnTo>
                  <a:lnTo>
                    <a:pt x="3381412" y="1762601"/>
                  </a:lnTo>
                  <a:lnTo>
                    <a:pt x="3346140" y="1812221"/>
                  </a:lnTo>
                  <a:lnTo>
                    <a:pt x="3300436" y="1877736"/>
                  </a:lnTo>
                  <a:lnTo>
                    <a:pt x="3274074" y="1915826"/>
                  </a:lnTo>
                  <a:lnTo>
                    <a:pt x="3215130" y="2001416"/>
                  </a:lnTo>
                  <a:lnTo>
                    <a:pt x="2837705" y="2552247"/>
                  </a:lnTo>
                  <a:lnTo>
                    <a:pt x="2754658" y="2672924"/>
                  </a:lnTo>
                  <a:lnTo>
                    <a:pt x="2672084" y="2792416"/>
                  </a:lnTo>
                  <a:lnTo>
                    <a:pt x="2631374" y="2851090"/>
                  </a:lnTo>
                  <a:lnTo>
                    <a:pt x="2591264" y="2908714"/>
                  </a:lnTo>
                  <a:lnTo>
                    <a:pt x="2551913" y="2965038"/>
                  </a:lnTo>
                  <a:lnTo>
                    <a:pt x="2516808" y="3015070"/>
                  </a:lnTo>
                  <a:lnTo>
                    <a:pt x="339740" y="2492879"/>
                  </a:lnTo>
                  <a:lnTo>
                    <a:pt x="278095" y="2487999"/>
                  </a:lnTo>
                  <a:lnTo>
                    <a:pt x="210860" y="2500988"/>
                  </a:lnTo>
                  <a:lnTo>
                    <a:pt x="156776" y="2518540"/>
                  </a:lnTo>
                  <a:lnTo>
                    <a:pt x="134584" y="2527347"/>
                  </a:lnTo>
                  <a:close/>
                </a:path>
                <a:path w="3450590" h="3484879">
                  <a:moveTo>
                    <a:pt x="2622697" y="1128765"/>
                  </a:moveTo>
                  <a:lnTo>
                    <a:pt x="1585836" y="880063"/>
                  </a:lnTo>
                  <a:lnTo>
                    <a:pt x="1606729" y="876419"/>
                  </a:lnTo>
                  <a:lnTo>
                    <a:pt x="1631944" y="873753"/>
                  </a:lnTo>
                  <a:lnTo>
                    <a:pt x="1661202" y="872130"/>
                  </a:lnTo>
                  <a:lnTo>
                    <a:pt x="1694228" y="871614"/>
                  </a:lnTo>
                  <a:lnTo>
                    <a:pt x="1730745" y="872271"/>
                  </a:lnTo>
                  <a:lnTo>
                    <a:pt x="1770479" y="874165"/>
                  </a:lnTo>
                  <a:lnTo>
                    <a:pt x="1813152" y="877363"/>
                  </a:lnTo>
                  <a:lnTo>
                    <a:pt x="1858488" y="881929"/>
                  </a:lnTo>
                  <a:lnTo>
                    <a:pt x="1906211" y="887927"/>
                  </a:lnTo>
                  <a:lnTo>
                    <a:pt x="1956045" y="895424"/>
                  </a:lnTo>
                  <a:lnTo>
                    <a:pt x="2007714" y="904484"/>
                  </a:lnTo>
                  <a:lnTo>
                    <a:pt x="2060941" y="915172"/>
                  </a:lnTo>
                  <a:lnTo>
                    <a:pt x="2115451" y="927554"/>
                  </a:lnTo>
                  <a:lnTo>
                    <a:pt x="2170968" y="941694"/>
                  </a:lnTo>
                  <a:lnTo>
                    <a:pt x="2227214" y="957657"/>
                  </a:lnTo>
                  <a:lnTo>
                    <a:pt x="2283915" y="975509"/>
                  </a:lnTo>
                  <a:lnTo>
                    <a:pt x="2340794" y="995314"/>
                  </a:lnTo>
                  <a:lnTo>
                    <a:pt x="2397574" y="1017138"/>
                  </a:lnTo>
                  <a:lnTo>
                    <a:pt x="2453980" y="1041046"/>
                  </a:lnTo>
                  <a:lnTo>
                    <a:pt x="2509735" y="1067102"/>
                  </a:lnTo>
                  <a:lnTo>
                    <a:pt x="2564564" y="1095372"/>
                  </a:lnTo>
                  <a:lnTo>
                    <a:pt x="2618190" y="1125922"/>
                  </a:lnTo>
                  <a:lnTo>
                    <a:pt x="2622697" y="1128765"/>
                  </a:lnTo>
                  <a:close/>
                </a:path>
                <a:path w="3450590" h="3484879">
                  <a:moveTo>
                    <a:pt x="2156418" y="3484330"/>
                  </a:moveTo>
                  <a:lnTo>
                    <a:pt x="414134" y="2682369"/>
                  </a:lnTo>
                  <a:lnTo>
                    <a:pt x="410577" y="2586507"/>
                  </a:lnTo>
                  <a:lnTo>
                    <a:pt x="401641" y="2534814"/>
                  </a:lnTo>
                  <a:lnTo>
                    <a:pt x="380354" y="2509527"/>
                  </a:lnTo>
                  <a:lnTo>
                    <a:pt x="339740" y="2492879"/>
                  </a:lnTo>
                  <a:lnTo>
                    <a:pt x="2516808" y="3015070"/>
                  </a:lnTo>
                  <a:lnTo>
                    <a:pt x="2476132" y="3072777"/>
                  </a:lnTo>
                  <a:lnTo>
                    <a:pt x="2440021" y="3123690"/>
                  </a:lnTo>
                  <a:lnTo>
                    <a:pt x="2405311" y="3172298"/>
                  </a:lnTo>
                  <a:lnTo>
                    <a:pt x="2372163" y="3218349"/>
                  </a:lnTo>
                  <a:lnTo>
                    <a:pt x="2340736" y="3261593"/>
                  </a:lnTo>
                  <a:lnTo>
                    <a:pt x="2311190" y="3301777"/>
                  </a:lnTo>
                  <a:lnTo>
                    <a:pt x="2283687" y="3338651"/>
                  </a:lnTo>
                  <a:lnTo>
                    <a:pt x="2258386" y="3371963"/>
                  </a:lnTo>
                  <a:lnTo>
                    <a:pt x="2215034" y="3426898"/>
                  </a:lnTo>
                  <a:lnTo>
                    <a:pt x="2182415" y="3464574"/>
                  </a:lnTo>
                  <a:lnTo>
                    <a:pt x="2161812" y="3482981"/>
                  </a:lnTo>
                  <a:lnTo>
                    <a:pt x="2156418" y="3484330"/>
                  </a:lnTo>
                  <a:close/>
                </a:path>
              </a:pathLst>
            </a:custGeom>
            <a:solidFill>
              <a:srgbClr val="FBF1D0"/>
            </a:solidFill>
          </p:spPr>
          <p:txBody>
            <a:bodyPr wrap="square" lIns="0" tIns="0" rIns="0" bIns="0" rtlCol="0"/>
            <a:lstStyle/>
            <a:p>
              <a:endParaRPr sz="28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0" name="object 18">
              <a:extLst>
                <a:ext uri="{FF2B5EF4-FFF2-40B4-BE49-F238E27FC236}">
                  <a16:creationId xmlns:a16="http://schemas.microsoft.com/office/drawing/2014/main" id="{875CC0EB-2467-425D-BC5D-9B2B89B92542}"/>
                </a:ext>
              </a:extLst>
            </p:cNvPr>
            <p:cNvSpPr/>
            <p:nvPr/>
          </p:nvSpPr>
          <p:spPr>
            <a:xfrm>
              <a:off x="698" y="1203479"/>
              <a:ext cx="3376929" cy="2522855"/>
            </a:xfrm>
            <a:custGeom>
              <a:avLst/>
              <a:gdLst/>
              <a:ahLst/>
              <a:cxnLst/>
              <a:rect l="l" t="t" r="r" b="b"/>
              <a:pathLst>
                <a:path w="3376929" h="2522854">
                  <a:moveTo>
                    <a:pt x="370163" y="1435760"/>
                  </a:moveTo>
                  <a:lnTo>
                    <a:pt x="364092" y="1434304"/>
                  </a:lnTo>
                  <a:lnTo>
                    <a:pt x="396459" y="1389827"/>
                  </a:lnTo>
                  <a:lnTo>
                    <a:pt x="428999" y="1345391"/>
                  </a:lnTo>
                  <a:lnTo>
                    <a:pt x="458745" y="1313345"/>
                  </a:lnTo>
                  <a:lnTo>
                    <a:pt x="491611" y="1268988"/>
                  </a:lnTo>
                  <a:lnTo>
                    <a:pt x="521667" y="1237016"/>
                  </a:lnTo>
                  <a:lnTo>
                    <a:pt x="554830" y="1192730"/>
                  </a:lnTo>
                  <a:lnTo>
                    <a:pt x="588129" y="1148476"/>
                  </a:lnTo>
                  <a:lnTo>
                    <a:pt x="618594" y="1116603"/>
                  </a:lnTo>
                  <a:lnTo>
                    <a:pt x="652144" y="1072409"/>
                  </a:lnTo>
                  <a:lnTo>
                    <a:pt x="682844" y="1040592"/>
                  </a:lnTo>
                  <a:lnTo>
                    <a:pt x="716614" y="996451"/>
                  </a:lnTo>
                  <a:lnTo>
                    <a:pt x="747520" y="964684"/>
                  </a:lnTo>
                  <a:lnTo>
                    <a:pt x="815522" y="876513"/>
                  </a:lnTo>
                  <a:lnTo>
                    <a:pt x="846679" y="844805"/>
                  </a:lnTo>
                  <a:lnTo>
                    <a:pt x="880867" y="800765"/>
                  </a:lnTo>
                  <a:lnTo>
                    <a:pt x="912153" y="769088"/>
                  </a:lnTo>
                  <a:lnTo>
                    <a:pt x="946456" y="725075"/>
                  </a:lnTo>
                  <a:lnTo>
                    <a:pt x="977841" y="693423"/>
                  </a:lnTo>
                  <a:lnTo>
                    <a:pt x="1012228" y="649430"/>
                  </a:lnTo>
                  <a:lnTo>
                    <a:pt x="1043683" y="617794"/>
                  </a:lnTo>
                  <a:lnTo>
                    <a:pt x="1109617" y="542187"/>
                  </a:lnTo>
                  <a:lnTo>
                    <a:pt x="1210042" y="422613"/>
                  </a:lnTo>
                  <a:lnTo>
                    <a:pt x="1275945" y="346999"/>
                  </a:lnTo>
                  <a:lnTo>
                    <a:pt x="1310337" y="303007"/>
                  </a:lnTo>
                  <a:lnTo>
                    <a:pt x="1341729" y="271356"/>
                  </a:lnTo>
                  <a:lnTo>
                    <a:pt x="1376039" y="227345"/>
                  </a:lnTo>
                  <a:lnTo>
                    <a:pt x="1407335" y="195671"/>
                  </a:lnTo>
                  <a:lnTo>
                    <a:pt x="1441533" y="151633"/>
                  </a:lnTo>
                  <a:lnTo>
                    <a:pt x="1472701" y="119928"/>
                  </a:lnTo>
                  <a:lnTo>
                    <a:pt x="1506757" y="75856"/>
                  </a:lnTo>
                  <a:lnTo>
                    <a:pt x="1537768" y="44113"/>
                  </a:lnTo>
                  <a:lnTo>
                    <a:pt x="1571651" y="0"/>
                  </a:lnTo>
                  <a:lnTo>
                    <a:pt x="1580757" y="2184"/>
                  </a:lnTo>
                  <a:lnTo>
                    <a:pt x="1512582" y="90313"/>
                  </a:lnTo>
                  <a:lnTo>
                    <a:pt x="1481335" y="121999"/>
                  </a:lnTo>
                  <a:lnTo>
                    <a:pt x="1447056" y="166018"/>
                  </a:lnTo>
                  <a:lnTo>
                    <a:pt x="1415676" y="197672"/>
                  </a:lnTo>
                  <a:lnTo>
                    <a:pt x="1381279" y="241662"/>
                  </a:lnTo>
                  <a:lnTo>
                    <a:pt x="1349796" y="273291"/>
                  </a:lnTo>
                  <a:lnTo>
                    <a:pt x="1315310" y="317260"/>
                  </a:lnTo>
                  <a:lnTo>
                    <a:pt x="1283754" y="348872"/>
                  </a:lnTo>
                  <a:lnTo>
                    <a:pt x="1214650" y="436778"/>
                  </a:lnTo>
                  <a:lnTo>
                    <a:pt x="1116861" y="543925"/>
                  </a:lnTo>
                  <a:lnTo>
                    <a:pt x="1050732" y="619485"/>
                  </a:lnTo>
                  <a:lnTo>
                    <a:pt x="1016224" y="663448"/>
                  </a:lnTo>
                  <a:lnTo>
                    <a:pt x="984713" y="695071"/>
                  </a:lnTo>
                  <a:lnTo>
                    <a:pt x="950283" y="739053"/>
                  </a:lnTo>
                  <a:lnTo>
                    <a:pt x="918865" y="770698"/>
                  </a:lnTo>
                  <a:lnTo>
                    <a:pt x="850287" y="858731"/>
                  </a:lnTo>
                  <a:lnTo>
                    <a:pt x="819066" y="890423"/>
                  </a:lnTo>
                  <a:lnTo>
                    <a:pt x="784963" y="934484"/>
                  </a:lnTo>
                  <a:lnTo>
                    <a:pt x="753910" y="966216"/>
                  </a:lnTo>
                  <a:lnTo>
                    <a:pt x="719991" y="1010321"/>
                  </a:lnTo>
                  <a:lnTo>
                    <a:pt x="689137" y="1042101"/>
                  </a:lnTo>
                  <a:lnTo>
                    <a:pt x="655432" y="1086258"/>
                  </a:lnTo>
                  <a:lnTo>
                    <a:pt x="621845" y="1130443"/>
                  </a:lnTo>
                  <a:lnTo>
                    <a:pt x="591346" y="1162308"/>
                  </a:lnTo>
                  <a:lnTo>
                    <a:pt x="558018" y="1206555"/>
                  </a:lnTo>
                  <a:lnTo>
                    <a:pt x="527794" y="1238486"/>
                  </a:lnTo>
                  <a:lnTo>
                    <a:pt x="494756" y="1282802"/>
                  </a:lnTo>
                  <a:lnTo>
                    <a:pt x="461873" y="1327156"/>
                  </a:lnTo>
                  <a:lnTo>
                    <a:pt x="432117" y="1359199"/>
                  </a:lnTo>
                  <a:lnTo>
                    <a:pt x="399570" y="1403633"/>
                  </a:lnTo>
                  <a:lnTo>
                    <a:pt x="370163" y="1435760"/>
                  </a:lnTo>
                  <a:close/>
                </a:path>
                <a:path w="3376929" h="2522854">
                  <a:moveTo>
                    <a:pt x="2178937" y="2522624"/>
                  </a:moveTo>
                  <a:lnTo>
                    <a:pt x="2168819" y="2520197"/>
                  </a:lnTo>
                  <a:lnTo>
                    <a:pt x="2175513" y="2469562"/>
                  </a:lnTo>
                  <a:lnTo>
                    <a:pt x="2189282" y="2368382"/>
                  </a:lnTo>
                  <a:lnTo>
                    <a:pt x="2195977" y="2317747"/>
                  </a:lnTo>
                  <a:lnTo>
                    <a:pt x="2147108" y="2306026"/>
                  </a:lnTo>
                  <a:lnTo>
                    <a:pt x="2101242" y="2281964"/>
                  </a:lnTo>
                  <a:lnTo>
                    <a:pt x="2198939" y="2305398"/>
                  </a:lnTo>
                  <a:lnTo>
                    <a:pt x="2260939" y="2215787"/>
                  </a:lnTo>
                  <a:lnTo>
                    <a:pt x="2438129" y="1984023"/>
                  </a:lnTo>
                  <a:lnTo>
                    <a:pt x="3159146" y="1007666"/>
                  </a:lnTo>
                  <a:lnTo>
                    <a:pt x="3367315" y="731092"/>
                  </a:lnTo>
                  <a:lnTo>
                    <a:pt x="3314423" y="822887"/>
                  </a:lnTo>
                  <a:lnTo>
                    <a:pt x="3134270" y="1067001"/>
                  </a:lnTo>
                  <a:lnTo>
                    <a:pt x="2416216" y="2031008"/>
                  </a:lnTo>
                  <a:lnTo>
                    <a:pt x="2208046" y="2307582"/>
                  </a:lnTo>
                  <a:lnTo>
                    <a:pt x="2206096" y="2320174"/>
                  </a:lnTo>
                  <a:lnTo>
                    <a:pt x="2199401" y="2370809"/>
                  </a:lnTo>
                  <a:lnTo>
                    <a:pt x="2185632" y="2471989"/>
                  </a:lnTo>
                  <a:lnTo>
                    <a:pt x="2178937" y="2522624"/>
                  </a:lnTo>
                  <a:close/>
                </a:path>
                <a:path w="3376929" h="2522854">
                  <a:moveTo>
                    <a:pt x="366189" y="1447867"/>
                  </a:moveTo>
                  <a:lnTo>
                    <a:pt x="359106" y="1446169"/>
                  </a:lnTo>
                  <a:lnTo>
                    <a:pt x="330717" y="1400178"/>
                  </a:lnTo>
                  <a:lnTo>
                    <a:pt x="300963" y="1353861"/>
                  </a:lnTo>
                  <a:lnTo>
                    <a:pt x="266975" y="1319588"/>
                  </a:lnTo>
                  <a:lnTo>
                    <a:pt x="231805" y="1285032"/>
                  </a:lnTo>
                  <a:lnTo>
                    <a:pt x="195545" y="1250214"/>
                  </a:lnTo>
                  <a:lnTo>
                    <a:pt x="155325" y="1227507"/>
                  </a:lnTo>
                  <a:lnTo>
                    <a:pt x="117158" y="1192232"/>
                  </a:lnTo>
                  <a:lnTo>
                    <a:pt x="75213" y="1169110"/>
                  </a:lnTo>
                  <a:lnTo>
                    <a:pt x="35505" y="1133466"/>
                  </a:lnTo>
                  <a:lnTo>
                    <a:pt x="1656" y="1112286"/>
                  </a:lnTo>
                  <a:lnTo>
                    <a:pt x="2011" y="1099311"/>
                  </a:lnTo>
                  <a:lnTo>
                    <a:pt x="38800" y="1134256"/>
                  </a:lnTo>
                  <a:lnTo>
                    <a:pt x="122926" y="1180555"/>
                  </a:lnTo>
                  <a:lnTo>
                    <a:pt x="160888" y="1215781"/>
                  </a:lnTo>
                  <a:lnTo>
                    <a:pt x="200933" y="1238446"/>
                  </a:lnTo>
                  <a:lnTo>
                    <a:pt x="237046" y="1273229"/>
                  </a:lnTo>
                  <a:lnTo>
                    <a:pt x="272102" y="1307758"/>
                  </a:lnTo>
                  <a:lnTo>
                    <a:pt x="303046" y="1354361"/>
                  </a:lnTo>
                  <a:lnTo>
                    <a:pt x="335714" y="1388317"/>
                  </a:lnTo>
                  <a:lnTo>
                    <a:pt x="364092" y="1434304"/>
                  </a:lnTo>
                  <a:lnTo>
                    <a:pt x="370163" y="1435760"/>
                  </a:lnTo>
                  <a:lnTo>
                    <a:pt x="366189" y="1447867"/>
                  </a:lnTo>
                  <a:close/>
                </a:path>
                <a:path w="3376929" h="2522854">
                  <a:moveTo>
                    <a:pt x="298689" y="1483918"/>
                  </a:moveTo>
                  <a:lnTo>
                    <a:pt x="287559" y="1481248"/>
                  </a:lnTo>
                  <a:lnTo>
                    <a:pt x="263527" y="1436303"/>
                  </a:lnTo>
                  <a:lnTo>
                    <a:pt x="237156" y="1390797"/>
                  </a:lnTo>
                  <a:lnTo>
                    <a:pt x="205683" y="1357128"/>
                  </a:lnTo>
                  <a:lnTo>
                    <a:pt x="172268" y="1322992"/>
                  </a:lnTo>
                  <a:lnTo>
                    <a:pt x="137110" y="1288439"/>
                  </a:lnTo>
                  <a:lnTo>
                    <a:pt x="100407" y="1253515"/>
                  </a:lnTo>
                  <a:lnTo>
                    <a:pt x="59397" y="1230618"/>
                  </a:lnTo>
                  <a:lnTo>
                    <a:pt x="20201" y="1195096"/>
                  </a:lnTo>
                  <a:lnTo>
                    <a:pt x="0" y="1190250"/>
                  </a:lnTo>
                  <a:lnTo>
                    <a:pt x="246" y="1177249"/>
                  </a:lnTo>
                  <a:lnTo>
                    <a:pt x="23089" y="1182728"/>
                  </a:lnTo>
                  <a:lnTo>
                    <a:pt x="63345" y="1218505"/>
                  </a:lnTo>
                  <a:lnTo>
                    <a:pt x="105415" y="1241656"/>
                  </a:lnTo>
                  <a:lnTo>
                    <a:pt x="143151" y="1276828"/>
                  </a:lnTo>
                  <a:lnTo>
                    <a:pt x="179296" y="1311618"/>
                  </a:lnTo>
                  <a:lnTo>
                    <a:pt x="213627" y="1345973"/>
                  </a:lnTo>
                  <a:lnTo>
                    <a:pt x="245924" y="1379840"/>
                  </a:lnTo>
                  <a:lnTo>
                    <a:pt x="273002" y="1425516"/>
                  </a:lnTo>
                  <a:lnTo>
                    <a:pt x="297604" y="1470597"/>
                  </a:lnTo>
                  <a:lnTo>
                    <a:pt x="298689" y="1483918"/>
                  </a:lnTo>
                  <a:close/>
                </a:path>
                <a:path w="3376929" h="2522854">
                  <a:moveTo>
                    <a:pt x="226057" y="1505677"/>
                  </a:moveTo>
                  <a:lnTo>
                    <a:pt x="224972" y="1492357"/>
                  </a:lnTo>
                  <a:lnTo>
                    <a:pt x="194225" y="1458861"/>
                  </a:lnTo>
                  <a:lnTo>
                    <a:pt x="164344" y="1412513"/>
                  </a:lnTo>
                  <a:lnTo>
                    <a:pt x="129603" y="1378060"/>
                  </a:lnTo>
                  <a:lnTo>
                    <a:pt x="93161" y="1343198"/>
                  </a:lnTo>
                  <a:lnTo>
                    <a:pt x="55214" y="1307976"/>
                  </a:lnTo>
                  <a:lnTo>
                    <a:pt x="12997" y="1284790"/>
                  </a:lnTo>
                  <a:lnTo>
                    <a:pt x="1596" y="1268995"/>
                  </a:lnTo>
                  <a:lnTo>
                    <a:pt x="73127" y="1312272"/>
                  </a:lnTo>
                  <a:lnTo>
                    <a:pt x="108633" y="1346909"/>
                  </a:lnTo>
                  <a:lnTo>
                    <a:pt x="142746" y="1381212"/>
                  </a:lnTo>
                  <a:lnTo>
                    <a:pt x="175294" y="1415140"/>
                  </a:lnTo>
                  <a:lnTo>
                    <a:pt x="206108" y="1448651"/>
                  </a:lnTo>
                  <a:lnTo>
                    <a:pt x="232055" y="1494055"/>
                  </a:lnTo>
                  <a:lnTo>
                    <a:pt x="236102" y="1495026"/>
                  </a:lnTo>
                  <a:lnTo>
                    <a:pt x="226057" y="1505677"/>
                  </a:lnTo>
                  <a:close/>
                </a:path>
                <a:path w="3376929" h="2522854">
                  <a:moveTo>
                    <a:pt x="176698" y="1533018"/>
                  </a:moveTo>
                  <a:lnTo>
                    <a:pt x="169615" y="1531319"/>
                  </a:lnTo>
                  <a:lnTo>
                    <a:pt x="139702" y="1498024"/>
                  </a:lnTo>
                  <a:lnTo>
                    <a:pt x="110136" y="1451752"/>
                  </a:lnTo>
                  <a:lnTo>
                    <a:pt x="75376" y="1417294"/>
                  </a:lnTo>
                  <a:lnTo>
                    <a:pt x="38767" y="1382392"/>
                  </a:lnTo>
                  <a:lnTo>
                    <a:pt x="1053" y="1360286"/>
                  </a:lnTo>
                  <a:lnTo>
                    <a:pt x="1079" y="1347232"/>
                  </a:lnTo>
                  <a:lnTo>
                    <a:pt x="39567" y="1382584"/>
                  </a:lnTo>
                  <a:lnTo>
                    <a:pt x="80855" y="1405548"/>
                  </a:lnTo>
                  <a:lnTo>
                    <a:pt x="117271" y="1440403"/>
                  </a:lnTo>
                  <a:lnTo>
                    <a:pt x="148378" y="1487045"/>
                  </a:lnTo>
                  <a:lnTo>
                    <a:pt x="176698" y="1533018"/>
                  </a:lnTo>
                  <a:close/>
                </a:path>
                <a:path w="3376929" h="2522854">
                  <a:moveTo>
                    <a:pt x="915340" y="1643036"/>
                  </a:moveTo>
                  <a:lnTo>
                    <a:pt x="794574" y="1576740"/>
                  </a:lnTo>
                  <a:lnTo>
                    <a:pt x="749012" y="1565812"/>
                  </a:lnTo>
                  <a:lnTo>
                    <a:pt x="663209" y="1519110"/>
                  </a:lnTo>
                  <a:lnTo>
                    <a:pt x="426888" y="1462427"/>
                  </a:lnTo>
                  <a:lnTo>
                    <a:pt x="477092" y="1461408"/>
                  </a:lnTo>
                  <a:lnTo>
                    <a:pt x="663305" y="1506073"/>
                  </a:lnTo>
                  <a:lnTo>
                    <a:pt x="749029" y="1552755"/>
                  </a:lnTo>
                  <a:lnTo>
                    <a:pt x="794536" y="1563671"/>
                  </a:lnTo>
                  <a:lnTo>
                    <a:pt x="879062" y="1610066"/>
                  </a:lnTo>
                  <a:lnTo>
                    <a:pt x="915340" y="1643036"/>
                  </a:lnTo>
                  <a:close/>
                </a:path>
                <a:path w="3376929" h="2522854">
                  <a:moveTo>
                    <a:pt x="379416" y="1464100"/>
                  </a:moveTo>
                  <a:lnTo>
                    <a:pt x="372333" y="1462401"/>
                  </a:lnTo>
                  <a:lnTo>
                    <a:pt x="373272" y="1449566"/>
                  </a:lnTo>
                  <a:lnTo>
                    <a:pt x="429838" y="1463134"/>
                  </a:lnTo>
                  <a:lnTo>
                    <a:pt x="379416" y="1464100"/>
                  </a:lnTo>
                  <a:close/>
                </a:path>
                <a:path w="3376929" h="2522854">
                  <a:moveTo>
                    <a:pt x="675353" y="1574264"/>
                  </a:moveTo>
                  <a:lnTo>
                    <a:pt x="492346" y="1530368"/>
                  </a:lnTo>
                  <a:lnTo>
                    <a:pt x="541320" y="1529055"/>
                  </a:lnTo>
                  <a:lnTo>
                    <a:pt x="632835" y="1551006"/>
                  </a:lnTo>
                  <a:lnTo>
                    <a:pt x="675353" y="1574264"/>
                  </a:lnTo>
                  <a:close/>
                </a:path>
                <a:path w="3376929" h="2522854">
                  <a:moveTo>
                    <a:pt x="396984" y="1533615"/>
                  </a:moveTo>
                  <a:lnTo>
                    <a:pt x="393948" y="1532887"/>
                  </a:lnTo>
                  <a:lnTo>
                    <a:pt x="446181" y="1519295"/>
                  </a:lnTo>
                  <a:lnTo>
                    <a:pt x="495384" y="1531097"/>
                  </a:lnTo>
                  <a:lnTo>
                    <a:pt x="396984" y="1533615"/>
                  </a:lnTo>
                  <a:close/>
                </a:path>
                <a:path w="3376929" h="2522854">
                  <a:moveTo>
                    <a:pt x="880620" y="1686016"/>
                  </a:moveTo>
                  <a:lnTo>
                    <a:pt x="678872" y="1575108"/>
                  </a:lnTo>
                  <a:lnTo>
                    <a:pt x="720634" y="1585125"/>
                  </a:lnTo>
                  <a:lnTo>
                    <a:pt x="846276" y="1654443"/>
                  </a:lnTo>
                  <a:lnTo>
                    <a:pt x="880620" y="1686016"/>
                  </a:lnTo>
                  <a:close/>
                </a:path>
                <a:path w="3376929" h="2522854">
                  <a:moveTo>
                    <a:pt x="924089" y="1648853"/>
                  </a:moveTo>
                  <a:lnTo>
                    <a:pt x="918107" y="1645552"/>
                  </a:lnTo>
                  <a:lnTo>
                    <a:pt x="915340" y="1643036"/>
                  </a:lnTo>
                  <a:lnTo>
                    <a:pt x="921305" y="1646319"/>
                  </a:lnTo>
                  <a:lnTo>
                    <a:pt x="924089" y="1648853"/>
                  </a:lnTo>
                  <a:close/>
                </a:path>
                <a:path w="3376929" h="2522854">
                  <a:moveTo>
                    <a:pt x="1503169" y="2007807"/>
                  </a:moveTo>
                  <a:lnTo>
                    <a:pt x="1326726" y="1913346"/>
                  </a:lnTo>
                  <a:lnTo>
                    <a:pt x="1244530" y="1867510"/>
                  </a:lnTo>
                  <a:lnTo>
                    <a:pt x="1206310" y="1832222"/>
                  </a:lnTo>
                  <a:lnTo>
                    <a:pt x="1165055" y="1809266"/>
                  </a:lnTo>
                  <a:lnTo>
                    <a:pt x="1085247" y="1750943"/>
                  </a:lnTo>
                  <a:lnTo>
                    <a:pt x="960268" y="1681785"/>
                  </a:lnTo>
                  <a:lnTo>
                    <a:pt x="924089" y="1648853"/>
                  </a:lnTo>
                  <a:lnTo>
                    <a:pt x="1084763" y="1737767"/>
                  </a:lnTo>
                  <a:lnTo>
                    <a:pt x="1164496" y="1796072"/>
                  </a:lnTo>
                  <a:lnTo>
                    <a:pt x="1205733" y="1819023"/>
                  </a:lnTo>
                  <a:lnTo>
                    <a:pt x="1243953" y="1854311"/>
                  </a:lnTo>
                  <a:lnTo>
                    <a:pt x="1285094" y="1877239"/>
                  </a:lnTo>
                  <a:lnTo>
                    <a:pt x="1461713" y="1971844"/>
                  </a:lnTo>
                  <a:lnTo>
                    <a:pt x="1503169" y="2007807"/>
                  </a:lnTo>
                  <a:close/>
                </a:path>
                <a:path w="3376929" h="2522854">
                  <a:moveTo>
                    <a:pt x="654337" y="1634525"/>
                  </a:moveTo>
                  <a:lnTo>
                    <a:pt x="467688" y="1589755"/>
                  </a:lnTo>
                  <a:lnTo>
                    <a:pt x="517647" y="1588678"/>
                  </a:lnTo>
                  <a:lnTo>
                    <a:pt x="610977" y="1611064"/>
                  </a:lnTo>
                  <a:lnTo>
                    <a:pt x="654337" y="1634525"/>
                  </a:lnTo>
                  <a:close/>
                </a:path>
                <a:path w="3376929" h="2522854">
                  <a:moveTo>
                    <a:pt x="893728" y="1694804"/>
                  </a:moveTo>
                  <a:lnTo>
                    <a:pt x="884718" y="1689784"/>
                  </a:lnTo>
                  <a:lnTo>
                    <a:pt x="880620" y="1686016"/>
                  </a:lnTo>
                  <a:lnTo>
                    <a:pt x="889512" y="1690934"/>
                  </a:lnTo>
                  <a:lnTo>
                    <a:pt x="893728" y="1694804"/>
                  </a:lnTo>
                  <a:close/>
                </a:path>
                <a:path w="3376929" h="2522854">
                  <a:moveTo>
                    <a:pt x="420549" y="1591508"/>
                  </a:moveTo>
                  <a:lnTo>
                    <a:pt x="411443" y="1589324"/>
                  </a:lnTo>
                  <a:lnTo>
                    <a:pt x="420476" y="1578431"/>
                  </a:lnTo>
                  <a:lnTo>
                    <a:pt x="471126" y="1590580"/>
                  </a:lnTo>
                  <a:lnTo>
                    <a:pt x="420549" y="1591508"/>
                  </a:lnTo>
                  <a:close/>
                </a:path>
                <a:path w="3376929" h="2522854">
                  <a:moveTo>
                    <a:pt x="1671766" y="2244251"/>
                  </a:moveTo>
                  <a:lnTo>
                    <a:pt x="1626088" y="2233295"/>
                  </a:lnTo>
                  <a:lnTo>
                    <a:pt x="1187752" y="1997553"/>
                  </a:lnTo>
                  <a:lnTo>
                    <a:pt x="1149030" y="1962145"/>
                  </a:lnTo>
                  <a:lnTo>
                    <a:pt x="1066676" y="1916271"/>
                  </a:lnTo>
                  <a:lnTo>
                    <a:pt x="1028803" y="1881067"/>
                  </a:lnTo>
                  <a:lnTo>
                    <a:pt x="988085" y="1858240"/>
                  </a:lnTo>
                  <a:lnTo>
                    <a:pt x="950361" y="1823071"/>
                  </a:lnTo>
                  <a:lnTo>
                    <a:pt x="909626" y="1800240"/>
                  </a:lnTo>
                  <a:lnTo>
                    <a:pt x="871720" y="1765027"/>
                  </a:lnTo>
                  <a:lnTo>
                    <a:pt x="788381" y="1718917"/>
                  </a:lnTo>
                  <a:lnTo>
                    <a:pt x="748440" y="1683216"/>
                  </a:lnTo>
                  <a:lnTo>
                    <a:pt x="704986" y="1659734"/>
                  </a:lnTo>
                  <a:lnTo>
                    <a:pt x="658122" y="1648493"/>
                  </a:lnTo>
                  <a:lnTo>
                    <a:pt x="613869" y="1624818"/>
                  </a:lnTo>
                  <a:lnTo>
                    <a:pt x="700425" y="1645579"/>
                  </a:lnTo>
                  <a:lnTo>
                    <a:pt x="785952" y="1692214"/>
                  </a:lnTo>
                  <a:lnTo>
                    <a:pt x="825381" y="1727792"/>
                  </a:lnTo>
                  <a:lnTo>
                    <a:pt x="867518" y="1750959"/>
                  </a:lnTo>
                  <a:lnTo>
                    <a:pt x="906433" y="1786414"/>
                  </a:lnTo>
                  <a:lnTo>
                    <a:pt x="948046" y="1809455"/>
                  </a:lnTo>
                  <a:lnTo>
                    <a:pt x="986428" y="1844782"/>
                  </a:lnTo>
                  <a:lnTo>
                    <a:pt x="1027497" y="1867693"/>
                  </a:lnTo>
                  <a:lnTo>
                    <a:pt x="1065325" y="1902887"/>
                  </a:lnTo>
                  <a:lnTo>
                    <a:pt x="1146047" y="1948369"/>
                  </a:lnTo>
                  <a:lnTo>
                    <a:pt x="1186104" y="1984098"/>
                  </a:lnTo>
                  <a:lnTo>
                    <a:pt x="1671766" y="2244251"/>
                  </a:lnTo>
                  <a:close/>
                </a:path>
                <a:path w="3376929" h="2522854">
                  <a:moveTo>
                    <a:pt x="1239607" y="1943011"/>
                  </a:moveTo>
                  <a:lnTo>
                    <a:pt x="1201478" y="1922484"/>
                  </a:lnTo>
                  <a:lnTo>
                    <a:pt x="1162089" y="1899976"/>
                  </a:lnTo>
                  <a:lnTo>
                    <a:pt x="1125323" y="1865037"/>
                  </a:lnTo>
                  <a:lnTo>
                    <a:pt x="1085269" y="1842370"/>
                  </a:lnTo>
                  <a:lnTo>
                    <a:pt x="1007207" y="1784465"/>
                  </a:lnTo>
                  <a:lnTo>
                    <a:pt x="969226" y="1749234"/>
                  </a:lnTo>
                  <a:lnTo>
                    <a:pt x="928015" y="1726289"/>
                  </a:lnTo>
                  <a:lnTo>
                    <a:pt x="893728" y="1694804"/>
                  </a:lnTo>
                  <a:lnTo>
                    <a:pt x="966745" y="1735579"/>
                  </a:lnTo>
                  <a:lnTo>
                    <a:pt x="1004381" y="1770727"/>
                  </a:lnTo>
                  <a:lnTo>
                    <a:pt x="1044689" y="1793455"/>
                  </a:lnTo>
                  <a:lnTo>
                    <a:pt x="1081731" y="1828461"/>
                  </a:lnTo>
                  <a:lnTo>
                    <a:pt x="1121421" y="1851041"/>
                  </a:lnTo>
                  <a:lnTo>
                    <a:pt x="1157823" y="1885893"/>
                  </a:lnTo>
                  <a:lnTo>
                    <a:pt x="1201375" y="1909399"/>
                  </a:lnTo>
                  <a:lnTo>
                    <a:pt x="1239607" y="1943011"/>
                  </a:lnTo>
                  <a:close/>
                </a:path>
                <a:path w="3376929" h="2522854">
                  <a:moveTo>
                    <a:pt x="473531" y="1669518"/>
                  </a:moveTo>
                  <a:lnTo>
                    <a:pt x="467460" y="1668062"/>
                  </a:lnTo>
                  <a:lnTo>
                    <a:pt x="470422" y="1655712"/>
                  </a:lnTo>
                  <a:lnTo>
                    <a:pt x="524014" y="1668566"/>
                  </a:lnTo>
                  <a:lnTo>
                    <a:pt x="473531" y="1669518"/>
                  </a:lnTo>
                  <a:close/>
                </a:path>
                <a:path w="3376929" h="2522854">
                  <a:moveTo>
                    <a:pt x="1280133" y="2111133"/>
                  </a:moveTo>
                  <a:lnTo>
                    <a:pt x="1232155" y="2099625"/>
                  </a:lnTo>
                  <a:lnTo>
                    <a:pt x="1145185" y="2052644"/>
                  </a:lnTo>
                  <a:lnTo>
                    <a:pt x="1105002" y="2016886"/>
                  </a:lnTo>
                  <a:lnTo>
                    <a:pt x="934972" y="1923861"/>
                  </a:lnTo>
                  <a:lnTo>
                    <a:pt x="896125" y="1888423"/>
                  </a:lnTo>
                  <a:lnTo>
                    <a:pt x="855664" y="1865658"/>
                  </a:lnTo>
                  <a:lnTo>
                    <a:pt x="818075" y="1830521"/>
                  </a:lnTo>
                  <a:lnTo>
                    <a:pt x="777341" y="1807691"/>
                  </a:lnTo>
                  <a:lnTo>
                    <a:pt x="739296" y="1772445"/>
                  </a:lnTo>
                  <a:lnTo>
                    <a:pt x="613725" y="1703145"/>
                  </a:lnTo>
                  <a:lnTo>
                    <a:pt x="567753" y="1692118"/>
                  </a:lnTo>
                  <a:lnTo>
                    <a:pt x="524014" y="1668566"/>
                  </a:lnTo>
                  <a:lnTo>
                    <a:pt x="578630" y="1681667"/>
                  </a:lnTo>
                  <a:lnTo>
                    <a:pt x="759537" y="1777300"/>
                  </a:lnTo>
                  <a:lnTo>
                    <a:pt x="800553" y="1813258"/>
                  </a:lnTo>
                  <a:lnTo>
                    <a:pt x="844281" y="1836807"/>
                  </a:lnTo>
                  <a:lnTo>
                    <a:pt x="884921" y="1872676"/>
                  </a:lnTo>
                  <a:lnTo>
                    <a:pt x="928278" y="1896135"/>
                  </a:lnTo>
                  <a:lnTo>
                    <a:pt x="969018" y="1932028"/>
                  </a:lnTo>
                  <a:lnTo>
                    <a:pt x="1102020" y="2003110"/>
                  </a:lnTo>
                  <a:lnTo>
                    <a:pt x="1143962" y="2039291"/>
                  </a:lnTo>
                  <a:lnTo>
                    <a:pt x="1280133" y="2111133"/>
                  </a:lnTo>
                  <a:close/>
                </a:path>
                <a:path w="3376929" h="2522854">
                  <a:moveTo>
                    <a:pt x="1247844" y="1948328"/>
                  </a:moveTo>
                  <a:lnTo>
                    <a:pt x="1242234" y="1945320"/>
                  </a:lnTo>
                  <a:lnTo>
                    <a:pt x="1239607" y="1943011"/>
                  </a:lnTo>
                  <a:lnTo>
                    <a:pt x="1245234" y="1946040"/>
                  </a:lnTo>
                  <a:lnTo>
                    <a:pt x="1247844" y="1948328"/>
                  </a:lnTo>
                  <a:close/>
                </a:path>
                <a:path w="3376929" h="2522854">
                  <a:moveTo>
                    <a:pt x="1548114" y="2031749"/>
                  </a:moveTo>
                  <a:lnTo>
                    <a:pt x="1503331" y="2007947"/>
                  </a:lnTo>
                  <a:lnTo>
                    <a:pt x="1503169" y="2007807"/>
                  </a:lnTo>
                  <a:lnTo>
                    <a:pt x="1548114" y="2031749"/>
                  </a:lnTo>
                  <a:close/>
                </a:path>
                <a:path w="3376929" h="2522854">
                  <a:moveTo>
                    <a:pt x="1414880" y="2050692"/>
                  </a:moveTo>
                  <a:lnTo>
                    <a:pt x="1286252" y="1981999"/>
                  </a:lnTo>
                  <a:lnTo>
                    <a:pt x="1247844" y="1948328"/>
                  </a:lnTo>
                  <a:lnTo>
                    <a:pt x="1375203" y="2016395"/>
                  </a:lnTo>
                  <a:lnTo>
                    <a:pt x="1414880" y="2050692"/>
                  </a:lnTo>
                  <a:close/>
                </a:path>
                <a:path w="3376929" h="2522854">
                  <a:moveTo>
                    <a:pt x="1822091" y="2162766"/>
                  </a:moveTo>
                  <a:lnTo>
                    <a:pt x="1773131" y="2151022"/>
                  </a:lnTo>
                  <a:lnTo>
                    <a:pt x="1548114" y="2031749"/>
                  </a:lnTo>
                  <a:lnTo>
                    <a:pt x="1595898" y="2043210"/>
                  </a:lnTo>
                  <a:lnTo>
                    <a:pt x="1822091" y="2162766"/>
                  </a:lnTo>
                  <a:close/>
                </a:path>
                <a:path w="3376929" h="2522854">
                  <a:moveTo>
                    <a:pt x="1466199" y="2078608"/>
                  </a:moveTo>
                  <a:lnTo>
                    <a:pt x="1417026" y="2052547"/>
                  </a:lnTo>
                  <a:lnTo>
                    <a:pt x="1414880" y="2050692"/>
                  </a:lnTo>
                  <a:lnTo>
                    <a:pt x="1464258" y="2076936"/>
                  </a:lnTo>
                  <a:lnTo>
                    <a:pt x="1466199" y="2078608"/>
                  </a:lnTo>
                  <a:close/>
                </a:path>
                <a:path w="3376929" h="2522854">
                  <a:moveTo>
                    <a:pt x="1961898" y="2222420"/>
                  </a:moveTo>
                  <a:lnTo>
                    <a:pt x="1912431" y="2210555"/>
                  </a:lnTo>
                  <a:lnTo>
                    <a:pt x="1821444" y="2162611"/>
                  </a:lnTo>
                  <a:lnTo>
                    <a:pt x="1870592" y="2174399"/>
                  </a:lnTo>
                  <a:lnTo>
                    <a:pt x="1961898" y="2222420"/>
                  </a:lnTo>
                  <a:close/>
                </a:path>
                <a:path w="3376929" h="2522854">
                  <a:moveTo>
                    <a:pt x="1552611" y="2124249"/>
                  </a:moveTo>
                  <a:lnTo>
                    <a:pt x="1506283" y="2113137"/>
                  </a:lnTo>
                  <a:lnTo>
                    <a:pt x="1466199" y="2078608"/>
                  </a:lnTo>
                  <a:lnTo>
                    <a:pt x="1552611" y="2124249"/>
                  </a:lnTo>
                  <a:close/>
                </a:path>
                <a:path w="3376929" h="2522854">
                  <a:moveTo>
                    <a:pt x="1599748" y="2148616"/>
                  </a:moveTo>
                  <a:lnTo>
                    <a:pt x="1598178" y="2148239"/>
                  </a:lnTo>
                  <a:lnTo>
                    <a:pt x="1552611" y="2124249"/>
                  </a:lnTo>
                  <a:lnTo>
                    <a:pt x="1554411" y="2124681"/>
                  </a:lnTo>
                  <a:lnTo>
                    <a:pt x="1599748" y="2148616"/>
                  </a:lnTo>
                  <a:close/>
                </a:path>
                <a:path w="3376929" h="2522854">
                  <a:moveTo>
                    <a:pt x="2151089" y="2293920"/>
                  </a:moveTo>
                  <a:lnTo>
                    <a:pt x="2052464" y="2270264"/>
                  </a:lnTo>
                  <a:lnTo>
                    <a:pt x="1961013" y="2222208"/>
                  </a:lnTo>
                  <a:lnTo>
                    <a:pt x="2010608" y="2234104"/>
                  </a:lnTo>
                  <a:lnTo>
                    <a:pt x="2056408" y="2258150"/>
                  </a:lnTo>
                  <a:lnTo>
                    <a:pt x="2105213" y="2269856"/>
                  </a:lnTo>
                  <a:lnTo>
                    <a:pt x="2151089" y="2293920"/>
                  </a:lnTo>
                  <a:close/>
                </a:path>
                <a:path w="3376929" h="2522854">
                  <a:moveTo>
                    <a:pt x="1784956" y="2232220"/>
                  </a:moveTo>
                  <a:lnTo>
                    <a:pt x="1736718" y="2220650"/>
                  </a:lnTo>
                  <a:lnTo>
                    <a:pt x="1599748" y="2148616"/>
                  </a:lnTo>
                  <a:lnTo>
                    <a:pt x="1646873" y="2159919"/>
                  </a:lnTo>
                  <a:lnTo>
                    <a:pt x="1784956" y="2232220"/>
                  </a:lnTo>
                  <a:close/>
                </a:path>
                <a:path w="3376929" h="2522854">
                  <a:moveTo>
                    <a:pt x="1332019" y="2136639"/>
                  </a:moveTo>
                  <a:lnTo>
                    <a:pt x="1322912" y="2134455"/>
                  </a:lnTo>
                  <a:lnTo>
                    <a:pt x="1278918" y="2110842"/>
                  </a:lnTo>
                  <a:lnTo>
                    <a:pt x="1328910" y="2122833"/>
                  </a:lnTo>
                  <a:lnTo>
                    <a:pt x="1332019" y="2136639"/>
                  </a:lnTo>
                  <a:close/>
                </a:path>
                <a:path w="3376929" h="2522854">
                  <a:moveTo>
                    <a:pt x="1976629" y="2304315"/>
                  </a:moveTo>
                  <a:lnTo>
                    <a:pt x="1877928" y="2280641"/>
                  </a:lnTo>
                  <a:lnTo>
                    <a:pt x="1785630" y="2232382"/>
                  </a:lnTo>
                  <a:lnTo>
                    <a:pt x="1834203" y="2244033"/>
                  </a:lnTo>
                  <a:lnTo>
                    <a:pt x="1880597" y="2268221"/>
                  </a:lnTo>
                  <a:lnTo>
                    <a:pt x="1930051" y="2280083"/>
                  </a:lnTo>
                  <a:lnTo>
                    <a:pt x="1976629" y="2304315"/>
                  </a:lnTo>
                  <a:close/>
                </a:path>
                <a:path w="3376929" h="2522854">
                  <a:moveTo>
                    <a:pt x="1979738" y="2318121"/>
                  </a:moveTo>
                  <a:lnTo>
                    <a:pt x="1973667" y="2316665"/>
                  </a:lnTo>
                  <a:lnTo>
                    <a:pt x="1927222" y="2292465"/>
                  </a:lnTo>
                  <a:lnTo>
                    <a:pt x="1982700" y="2305772"/>
                  </a:lnTo>
                  <a:lnTo>
                    <a:pt x="1979738" y="2318121"/>
                  </a:lnTo>
                  <a:close/>
                </a:path>
                <a:path w="3376929" h="2522854">
                  <a:moveTo>
                    <a:pt x="1858626" y="2315192"/>
                  </a:moveTo>
                  <a:lnTo>
                    <a:pt x="1763354" y="2292340"/>
                  </a:lnTo>
                  <a:lnTo>
                    <a:pt x="1673706" y="2244716"/>
                  </a:lnTo>
                  <a:lnTo>
                    <a:pt x="1719796" y="2255772"/>
                  </a:lnTo>
                  <a:lnTo>
                    <a:pt x="1764980" y="2279670"/>
                  </a:lnTo>
                  <a:lnTo>
                    <a:pt x="1813234" y="2291244"/>
                  </a:lnTo>
                  <a:lnTo>
                    <a:pt x="1858626" y="2315192"/>
                  </a:lnTo>
                  <a:close/>
                </a:path>
                <a:path w="3376929" h="2522854">
                  <a:moveTo>
                    <a:pt x="1952639" y="2350802"/>
                  </a:moveTo>
                  <a:lnTo>
                    <a:pt x="1856355" y="2327707"/>
                  </a:lnTo>
                  <a:lnTo>
                    <a:pt x="1811291" y="2303838"/>
                  </a:lnTo>
                  <a:lnTo>
                    <a:pt x="1907072" y="2326812"/>
                  </a:lnTo>
                  <a:lnTo>
                    <a:pt x="1952639" y="2350802"/>
                  </a:lnTo>
                  <a:close/>
                </a:path>
                <a:path w="3376929" h="2522854">
                  <a:moveTo>
                    <a:pt x="1955748" y="2364608"/>
                  </a:moveTo>
                  <a:lnTo>
                    <a:pt x="1949677" y="2363152"/>
                  </a:lnTo>
                  <a:lnTo>
                    <a:pt x="1904461" y="2339246"/>
                  </a:lnTo>
                  <a:lnTo>
                    <a:pt x="1958710" y="2352258"/>
                  </a:lnTo>
                  <a:lnTo>
                    <a:pt x="1955748" y="2364608"/>
                  </a:lnTo>
                  <a:close/>
                </a:path>
              </a:pathLst>
            </a:custGeom>
            <a:solidFill>
              <a:srgbClr val="281B21"/>
            </a:solidFill>
          </p:spPr>
          <p:txBody>
            <a:bodyPr wrap="square" lIns="0" tIns="0" rIns="0" bIns="0" rtlCol="0"/>
            <a:lstStyle/>
            <a:p>
              <a:endParaRPr sz="28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" name="object 19">
              <a:extLst>
                <a:ext uri="{FF2B5EF4-FFF2-40B4-BE49-F238E27FC236}">
                  <a16:creationId xmlns:a16="http://schemas.microsoft.com/office/drawing/2014/main" id="{8BE7C398-C891-4B1F-92BC-A17050E646F9}"/>
                </a:ext>
              </a:extLst>
            </p:cNvPr>
            <p:cNvSpPr/>
            <p:nvPr/>
          </p:nvSpPr>
          <p:spPr>
            <a:xfrm>
              <a:off x="5120001" y="431707"/>
              <a:ext cx="1393212" cy="1723193"/>
            </a:xfrm>
            <a:prstGeom prst="rect">
              <a:avLst/>
            </a:prstGeom>
            <a:blipFill>
              <a:blip r:embed="rId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 sz="28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2" name="object 20">
              <a:extLst>
                <a:ext uri="{FF2B5EF4-FFF2-40B4-BE49-F238E27FC236}">
                  <a16:creationId xmlns:a16="http://schemas.microsoft.com/office/drawing/2014/main" id="{6A6127F7-37CB-48ED-9BEF-57C45A28D1CF}"/>
                </a:ext>
              </a:extLst>
            </p:cNvPr>
            <p:cNvSpPr/>
            <p:nvPr/>
          </p:nvSpPr>
          <p:spPr>
            <a:xfrm>
              <a:off x="6130850" y="9231475"/>
              <a:ext cx="2355598" cy="1055332"/>
            </a:xfrm>
            <a:prstGeom prst="rect">
              <a:avLst/>
            </a:prstGeom>
            <a:blipFill>
              <a:blip r:embed="rId1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 sz="28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3" name="object 21">
              <a:extLst>
                <a:ext uri="{FF2B5EF4-FFF2-40B4-BE49-F238E27FC236}">
                  <a16:creationId xmlns:a16="http://schemas.microsoft.com/office/drawing/2014/main" id="{080C8287-9A2C-49C0-B795-647E828B8C2B}"/>
                </a:ext>
              </a:extLst>
            </p:cNvPr>
            <p:cNvSpPr/>
            <p:nvPr/>
          </p:nvSpPr>
          <p:spPr>
            <a:xfrm>
              <a:off x="16089827" y="3880351"/>
              <a:ext cx="2141448" cy="1044882"/>
            </a:xfrm>
            <a:prstGeom prst="rect">
              <a:avLst/>
            </a:prstGeom>
            <a:blipFill>
              <a:blip r:embed="rId11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 sz="28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4" name="object 22">
              <a:extLst>
                <a:ext uri="{FF2B5EF4-FFF2-40B4-BE49-F238E27FC236}">
                  <a16:creationId xmlns:a16="http://schemas.microsoft.com/office/drawing/2014/main" id="{CE6ABD75-5B82-4C28-B1F9-4B01A5046FE9}"/>
                </a:ext>
              </a:extLst>
            </p:cNvPr>
            <p:cNvSpPr/>
            <p:nvPr/>
          </p:nvSpPr>
          <p:spPr>
            <a:xfrm>
              <a:off x="11316568" y="6943983"/>
              <a:ext cx="1213027" cy="1398712"/>
            </a:xfrm>
            <a:prstGeom prst="rect">
              <a:avLst/>
            </a:prstGeom>
            <a:blipFill>
              <a:blip r:embed="rId1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 sz="28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6" name="TextBox 25">
            <a:extLst>
              <a:ext uri="{FF2B5EF4-FFF2-40B4-BE49-F238E27FC236}">
                <a16:creationId xmlns:a16="http://schemas.microsoft.com/office/drawing/2014/main" id="{2F965D4F-16BF-46DA-BAEB-EF3625604998}"/>
              </a:ext>
            </a:extLst>
          </p:cNvPr>
          <p:cNvSpPr txBox="1"/>
          <p:nvPr/>
        </p:nvSpPr>
        <p:spPr>
          <a:xfrm>
            <a:off x="4414080" y="1264769"/>
            <a:ext cx="44057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4800" b="1" dirty="0">
                <a:solidFill>
                  <a:srgbClr val="FF0000"/>
                </a:solidFill>
                <a:latin typeface="+mj-lt"/>
              </a:rPr>
              <a:t>KHỞI ĐỘNG</a:t>
            </a:r>
            <a:endParaRPr lang="en-US" sz="4800" b="1" dirty="0">
              <a:solidFill>
                <a:srgbClr val="FF0000"/>
              </a:solidFill>
              <a:latin typeface="+mj-lt"/>
            </a:endParaRPr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0F0DBC69-7A8A-4D9F-980E-5F2DB976B649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6858262" y="2232867"/>
            <a:ext cx="4504952" cy="4504952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F6155151-B4FA-4C97-B898-37B39E749E48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2396145" y="2252351"/>
            <a:ext cx="4195042" cy="44854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8673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E7A463-9FC0-4229-BC59-DA34C7672E7F}"/>
              </a:ext>
            </a:extLst>
          </p:cNvPr>
          <p:cNvSpPr txBox="1">
            <a:spLocks/>
          </p:cNvSpPr>
          <p:nvPr/>
        </p:nvSpPr>
        <p:spPr>
          <a:xfrm>
            <a:off x="6119815" y="159684"/>
            <a:ext cx="5854472" cy="653119"/>
          </a:xfrm>
          <a:prstGeom prst="rect">
            <a:avLst/>
          </a:prstGeom>
          <a:solidFill>
            <a:srgbClr val="FFC000"/>
          </a:solidFill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Bảng</a:t>
            </a:r>
            <a:r>
              <a:rPr lang="en-GB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32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chữ</a:t>
            </a:r>
            <a:r>
              <a:rPr lang="en-GB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32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cái</a:t>
            </a:r>
            <a:r>
              <a:rPr lang="en-GB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32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GB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32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GB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32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Sume</a:t>
            </a:r>
            <a:endParaRPr lang="en-GB" sz="32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4" descr="Image result for cuneiform">
            <a:extLst>
              <a:ext uri="{FF2B5EF4-FFF2-40B4-BE49-F238E27FC236}">
                <a16:creationId xmlns:a16="http://schemas.microsoft.com/office/drawing/2014/main" id="{86C82E7B-818F-48C3-8FB4-F4E550AF792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92" r="7322"/>
          <a:stretch/>
        </p:blipFill>
        <p:spPr bwMode="auto">
          <a:xfrm>
            <a:off x="6224587" y="856320"/>
            <a:ext cx="5749700" cy="58256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8 sự thật về chữ viết tượng hình của Ai Cập cổ đại">
            <a:extLst>
              <a:ext uri="{FF2B5EF4-FFF2-40B4-BE49-F238E27FC236}">
                <a16:creationId xmlns:a16="http://schemas.microsoft.com/office/drawing/2014/main" id="{2576B5FF-7499-4F2C-9A5A-5663AFA8DC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713" y="1010083"/>
            <a:ext cx="5871933" cy="4143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D67609B6-7F9B-451A-8553-7496E69E1D52}"/>
              </a:ext>
            </a:extLst>
          </p:cNvPr>
          <p:cNvSpPr/>
          <p:nvPr/>
        </p:nvSpPr>
        <p:spPr>
          <a:xfrm>
            <a:off x="356507" y="5458561"/>
            <a:ext cx="5195208" cy="52322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Chữ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ư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ợng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Ai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Cập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5860899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ChangeArrowheads="1"/>
          </p:cNvSpPr>
          <p:nvPr/>
        </p:nvSpPr>
        <p:spPr bwMode="auto">
          <a:xfrm>
            <a:off x="269421" y="254150"/>
            <a:ext cx="2759529" cy="5881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3600" b="1" dirty="0">
                <a:solidFill>
                  <a:srgbClr val="FF0000"/>
                </a:solidFill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VĂN HỌC:</a:t>
            </a: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1D62BFA8-69EA-429D-9E17-31AC325361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0306" y="623711"/>
            <a:ext cx="4762500" cy="50565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951BBC7-6C44-4548-8654-65487F8941C0}"/>
              </a:ext>
            </a:extLst>
          </p:cNvPr>
          <p:cNvSpPr txBox="1">
            <a:spLocks/>
          </p:cNvSpPr>
          <p:nvPr/>
        </p:nvSpPr>
        <p:spPr bwMode="auto">
          <a:xfrm>
            <a:off x="4769666" y="5800127"/>
            <a:ext cx="4457360" cy="5152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FontTx/>
              <a:buNone/>
            </a:pP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Sử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</a:t>
            </a:r>
            <a:r>
              <a:rPr lang="vi-V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Gin-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ga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mét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1304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42215" t="26629" r="17305" b="8900"/>
          <a:stretch/>
        </p:blipFill>
        <p:spPr>
          <a:xfrm>
            <a:off x="5991368" y="122830"/>
            <a:ext cx="5966230" cy="673517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0084" y="1759568"/>
            <a:ext cx="5585460" cy="3338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3200" dirty="0"/>
              <a:t>-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Năm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1750 TCN,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bộ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luật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Ha-mu-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ra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-bi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ra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đời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Nội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dung: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quy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nguyên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tắc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đời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như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quan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hệ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cộng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đồng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gia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đình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buôn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bán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xây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dựng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648823D-848D-4218-A6BA-531F4E1219FC}"/>
              </a:ext>
            </a:extLst>
          </p:cNvPr>
          <p:cNvSpPr txBox="1">
            <a:spLocks/>
          </p:cNvSpPr>
          <p:nvPr/>
        </p:nvSpPr>
        <p:spPr>
          <a:xfrm>
            <a:off x="317318" y="497927"/>
            <a:ext cx="2961910" cy="579759"/>
          </a:xfrm>
          <a:prstGeom prst="rect">
            <a:avLst/>
          </a:prstGeom>
          <a:solidFill>
            <a:srgbClr val="FFFF00"/>
          </a:solidFill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LUẬT PHÁP:</a:t>
            </a:r>
          </a:p>
        </p:txBody>
      </p:sp>
    </p:spTree>
    <p:extLst>
      <p:ext uri="{BB962C8B-B14F-4D97-AF65-F5344CB8AC3E}">
        <p14:creationId xmlns:p14="http://schemas.microsoft.com/office/powerpoint/2010/main" val="12583096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Rectangle 3"/>
          <p:cNvSpPr>
            <a:spLocks noChangeArrowheads="1"/>
          </p:cNvSpPr>
          <p:nvPr/>
        </p:nvSpPr>
        <p:spPr bwMode="auto">
          <a:xfrm>
            <a:off x="-391029" y="206106"/>
            <a:ext cx="12801600" cy="205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3200" dirty="0">
                <a:solidFill>
                  <a:srgbClr val="FFFFFF"/>
                </a:solidFill>
                <a:latin typeface="Arial" charset="0"/>
              </a:rPr>
              <a:t>       </a:t>
            </a:r>
            <a:endParaRPr lang="en-US" sz="2000" dirty="0">
              <a:solidFill>
                <a:srgbClr val="FF0000"/>
              </a:solidFill>
              <a:latin typeface="Arial" charset="0"/>
            </a:endParaRPr>
          </a:p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 sz="2000" dirty="0">
              <a:solidFill>
                <a:srgbClr val="FFFFFF"/>
              </a:solidFill>
              <a:latin typeface="Arial" charset="0"/>
            </a:endParaRPr>
          </a:p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 sz="2000" dirty="0">
              <a:solidFill>
                <a:srgbClr val="FFFFFF"/>
              </a:solidFill>
              <a:latin typeface="Arial" charset="0"/>
            </a:endParaRPr>
          </a:p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CC00"/>
                </a:solidFill>
                <a:latin typeface="Arial" charset="0"/>
              </a:rPr>
              <a:t>   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B7841FA-0630-4D2E-8B0E-F4B0E7BD1FB7}"/>
              </a:ext>
            </a:extLst>
          </p:cNvPr>
          <p:cNvSpPr txBox="1">
            <a:spLocks/>
          </p:cNvSpPr>
          <p:nvPr/>
        </p:nvSpPr>
        <p:spPr>
          <a:xfrm>
            <a:off x="249997" y="266825"/>
            <a:ext cx="2842260" cy="489293"/>
          </a:xfrm>
          <a:prstGeom prst="rect">
            <a:avLst/>
          </a:prstGeom>
          <a:solidFill>
            <a:srgbClr val="FFFF00"/>
          </a:solidFill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TOÁN HỌC: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73F4160-532A-4357-9EC6-5C3D7EFDAB83}"/>
              </a:ext>
            </a:extLst>
          </p:cNvPr>
          <p:cNvSpPr txBox="1"/>
          <p:nvPr/>
        </p:nvSpPr>
        <p:spPr>
          <a:xfrm>
            <a:off x="1324303" y="5959844"/>
            <a:ext cx="94120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Giỏi về số học, nổi bật là hệ thống đếm lấy số 60 làm cơ sở.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Văn minh thế giới: Toán học Lưỡng Hà cổ đại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7175" y="864135"/>
            <a:ext cx="8218204" cy="51430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01071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CF02875-7BC7-49E0-B080-1364299730BA}"/>
              </a:ext>
            </a:extLst>
          </p:cNvPr>
          <p:cNvSpPr txBox="1"/>
          <p:nvPr/>
        </p:nvSpPr>
        <p:spPr>
          <a:xfrm>
            <a:off x="416378" y="440871"/>
            <a:ext cx="69776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KIẾN TRÚC VÀ ĐIÊU KHẮC:</a:t>
            </a:r>
          </a:p>
        </p:txBody>
      </p:sp>
    </p:spTree>
    <p:extLst>
      <p:ext uri="{BB962C8B-B14F-4D97-AF65-F5344CB8AC3E}">
        <p14:creationId xmlns:p14="http://schemas.microsoft.com/office/powerpoint/2010/main" val="30825655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0" y="1166018"/>
            <a:ext cx="1746913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just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E528DE9-0F0E-4641-9CE6-03D8968DD83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0630" y="108495"/>
            <a:ext cx="11732842" cy="6599723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6" name="Rectangle 3">
            <a:extLst>
              <a:ext uri="{FF2B5EF4-FFF2-40B4-BE49-F238E27FC236}">
                <a16:creationId xmlns:a16="http://schemas.microsoft.com/office/drawing/2014/main" id="{03A1E6F2-30A1-4E89-8E20-862F3FFC769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0790" y="5593070"/>
            <a:ext cx="11392681" cy="14763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lvl="0" algn="ctr" defTabSz="914400" fontAlgn="base">
              <a:spcBef>
                <a:spcPct val="20000"/>
              </a:spcBef>
              <a:spcAft>
                <a:spcPct val="0"/>
              </a:spcAft>
            </a:pPr>
            <a:b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</a:br>
            <a:r>
              <a:rPr lang="vi-VN" sz="2800" b="1" kern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Vườn treo Ba-bi-lon </a:t>
            </a:r>
            <a:b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</a:br>
            <a:endParaRPr kumimoji="0" lang="en-US" sz="28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473271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F88E7A1-7A61-49E9-8E91-ED872AA650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1462" y="108690"/>
            <a:ext cx="9668051" cy="6640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4651678"/>
      </p:ext>
    </p:extLst>
  </p:cSld>
  <p:clrMapOvr>
    <a:masterClrMapping/>
  </p:clrMapOvr>
  <p:transition spd="slow">
    <p:fad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3">
            <a:extLst>
              <a:ext uri="{FF2B5EF4-FFF2-40B4-BE49-F238E27FC236}">
                <a16:creationId xmlns:a16="http://schemas.microsoft.com/office/drawing/2014/main" id="{A8A3F44E-7728-49B7-B9F6-1FBEBFBD0C38}"/>
              </a:ext>
            </a:extLst>
          </p:cNvPr>
          <p:cNvSpPr/>
          <p:nvPr/>
        </p:nvSpPr>
        <p:spPr>
          <a:xfrm>
            <a:off x="264781" y="1068921"/>
            <a:ext cx="6586307" cy="707886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2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III. </a:t>
            </a:r>
            <a:r>
              <a:rPr lang="en-US" sz="28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2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sz="2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tựu</a:t>
            </a:r>
            <a:r>
              <a:rPr lang="en-US" sz="2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2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hóa</a:t>
            </a:r>
            <a:r>
              <a:rPr lang="en-US" sz="2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tiêu</a:t>
            </a:r>
            <a:r>
              <a:rPr lang="en-US" sz="2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biểu</a:t>
            </a:r>
            <a:endParaRPr lang="en-US" sz="28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E3DD0DFE-FD7F-4563-9442-1E1C6A0B7615}"/>
              </a:ext>
            </a:extLst>
          </p:cNvPr>
          <p:cNvGrpSpPr/>
          <p:nvPr/>
        </p:nvGrpSpPr>
        <p:grpSpPr>
          <a:xfrm>
            <a:off x="6009868" y="2045705"/>
            <a:ext cx="1747506" cy="2008628"/>
            <a:chOff x="3454490" y="-1"/>
            <a:chExt cx="1747506" cy="2008628"/>
          </a:xfrm>
          <a:solidFill>
            <a:schemeClr val="accent6">
              <a:lumMod val="40000"/>
              <a:lumOff val="60000"/>
            </a:schemeClr>
          </a:solidFill>
          <a:scene3d>
            <a:camera prst="orthographicFront"/>
            <a:lightRig rig="flat" dir="t"/>
          </a:scene3d>
        </p:grpSpPr>
        <p:sp>
          <p:nvSpPr>
            <p:cNvPr id="30" name="Hexagon 29">
              <a:extLst>
                <a:ext uri="{FF2B5EF4-FFF2-40B4-BE49-F238E27FC236}">
                  <a16:creationId xmlns:a16="http://schemas.microsoft.com/office/drawing/2014/main" id="{7DA4D9F0-E45A-4625-AF5B-705FB8EE34EA}"/>
                </a:ext>
              </a:extLst>
            </p:cNvPr>
            <p:cNvSpPr/>
            <p:nvPr/>
          </p:nvSpPr>
          <p:spPr>
            <a:xfrm rot="5400000">
              <a:off x="3323929" y="130560"/>
              <a:ext cx="2008628" cy="1747506"/>
            </a:xfrm>
            <a:prstGeom prst="hexagon">
              <a:avLst>
                <a:gd name="adj" fmla="val 25000"/>
                <a:gd name="vf" fmla="val 115470"/>
              </a:avLst>
            </a:prstGeom>
            <a:grpFill/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rgbClr r="0" g="0" b="0"/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1" name="Hexagon 4">
              <a:extLst>
                <a:ext uri="{FF2B5EF4-FFF2-40B4-BE49-F238E27FC236}">
                  <a16:creationId xmlns:a16="http://schemas.microsoft.com/office/drawing/2014/main" id="{11D62201-AA1F-44D4-8F48-CE1621A7672D}"/>
                </a:ext>
              </a:extLst>
            </p:cNvPr>
            <p:cNvSpPr txBox="1"/>
            <p:nvPr/>
          </p:nvSpPr>
          <p:spPr>
            <a:xfrm>
              <a:off x="3726810" y="313010"/>
              <a:ext cx="1202866" cy="1382606"/>
            </a:xfrm>
            <a:prstGeom prst="rect">
              <a:avLst/>
            </a:prstGeom>
            <a:grpFill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25730" tIns="125730" rIns="125730" bIns="125730" numCol="1" spcCol="1270" anchor="ctr" anchorCtr="0">
              <a:noAutofit/>
            </a:bodyPr>
            <a:lstStyle/>
            <a:p>
              <a:pPr marL="0" lvl="0" indent="0" algn="ctr" defTabSz="1466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2800" kern="1200" dirty="0" err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Luật</a:t>
              </a:r>
              <a:r>
                <a:rPr lang="en-US" sz="2800" kern="12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kern="1200" dirty="0" err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pháp</a:t>
              </a:r>
              <a:endParaRPr lang="en-US" sz="2800" kern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F529665E-F691-4AA3-9B9D-657F577B2594}"/>
              </a:ext>
            </a:extLst>
          </p:cNvPr>
          <p:cNvGrpSpPr/>
          <p:nvPr/>
        </p:nvGrpSpPr>
        <p:grpSpPr>
          <a:xfrm>
            <a:off x="4113596" y="2055060"/>
            <a:ext cx="1747506" cy="2008628"/>
            <a:chOff x="1637048" y="9354"/>
            <a:chExt cx="1747506" cy="2008628"/>
          </a:xfrm>
          <a:scene3d>
            <a:camera prst="orthographicFront"/>
            <a:lightRig rig="flat" dir="t"/>
          </a:scene3d>
        </p:grpSpPr>
        <p:sp>
          <p:nvSpPr>
            <p:cNvPr id="28" name="Hexagon 27">
              <a:extLst>
                <a:ext uri="{FF2B5EF4-FFF2-40B4-BE49-F238E27FC236}">
                  <a16:creationId xmlns:a16="http://schemas.microsoft.com/office/drawing/2014/main" id="{E3D70F8A-C193-4D3A-816B-0067F2CAFA18}"/>
                </a:ext>
              </a:extLst>
            </p:cNvPr>
            <p:cNvSpPr/>
            <p:nvPr/>
          </p:nvSpPr>
          <p:spPr>
            <a:xfrm rot="5400000">
              <a:off x="1506487" y="139915"/>
              <a:ext cx="2008628" cy="1747506"/>
            </a:xfrm>
            <a:prstGeom prst="hexagon">
              <a:avLst>
                <a:gd name="adj" fmla="val 25000"/>
                <a:gd name="vf" fmla="val 115470"/>
              </a:avLst>
            </a:prstGeom>
            <a:solidFill>
              <a:srgbClr val="00B050"/>
            </a:solidFill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rgbClr r="0" g="0" b="0"/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9" name="Hexagon 6">
              <a:extLst>
                <a:ext uri="{FF2B5EF4-FFF2-40B4-BE49-F238E27FC236}">
                  <a16:creationId xmlns:a16="http://schemas.microsoft.com/office/drawing/2014/main" id="{A3012134-F1B3-459E-8116-2CC4955E961E}"/>
                </a:ext>
              </a:extLst>
            </p:cNvPr>
            <p:cNvSpPr txBox="1"/>
            <p:nvPr/>
          </p:nvSpPr>
          <p:spPr>
            <a:xfrm>
              <a:off x="1909368" y="322413"/>
              <a:ext cx="1202866" cy="1382606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0" lvl="0" indent="0" algn="ctr" defTabSz="1200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2800" kern="1200" dirty="0" err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Chữ</a:t>
              </a:r>
              <a:r>
                <a:rPr lang="en-US" sz="2800" kern="12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kern="1200" dirty="0" err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viết</a:t>
              </a:r>
              <a:r>
                <a:rPr lang="en-US" sz="2800" kern="12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</a:t>
              </a:r>
              <a:r>
                <a:rPr lang="en-US" sz="2800" kern="1200" dirty="0" err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văn</a:t>
              </a:r>
              <a:r>
                <a:rPr lang="en-US" sz="2800" kern="12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kern="1200" dirty="0" err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học</a:t>
              </a:r>
              <a:endParaRPr lang="en-US" sz="2800" kern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21F751D4-9D11-4C0C-B3CD-035F5D7F8BE9}"/>
              </a:ext>
            </a:extLst>
          </p:cNvPr>
          <p:cNvGrpSpPr/>
          <p:nvPr/>
        </p:nvGrpSpPr>
        <p:grpSpPr>
          <a:xfrm>
            <a:off x="5103582" y="3750725"/>
            <a:ext cx="1747506" cy="2008628"/>
            <a:chOff x="2690098" y="1705019"/>
            <a:chExt cx="1747506" cy="2008628"/>
          </a:xfrm>
          <a:scene3d>
            <a:camera prst="orthographicFront"/>
            <a:lightRig rig="flat" dir="t"/>
          </a:scene3d>
        </p:grpSpPr>
        <p:sp>
          <p:nvSpPr>
            <p:cNvPr id="26" name="Hexagon 25">
              <a:extLst>
                <a:ext uri="{FF2B5EF4-FFF2-40B4-BE49-F238E27FC236}">
                  <a16:creationId xmlns:a16="http://schemas.microsoft.com/office/drawing/2014/main" id="{35373650-620A-4813-8D94-EB4006C44A36}"/>
                </a:ext>
              </a:extLst>
            </p:cNvPr>
            <p:cNvSpPr/>
            <p:nvPr/>
          </p:nvSpPr>
          <p:spPr>
            <a:xfrm rot="5400000">
              <a:off x="2559537" y="1835580"/>
              <a:ext cx="2008628" cy="1747506"/>
            </a:xfrm>
            <a:prstGeom prst="hexagon">
              <a:avLst>
                <a:gd name="adj" fmla="val 25000"/>
                <a:gd name="vf" fmla="val 115470"/>
              </a:avLst>
            </a:prstGeom>
            <a:solidFill>
              <a:schemeClr val="accent4">
                <a:lumMod val="60000"/>
                <a:lumOff val="40000"/>
              </a:schemeClr>
            </a:solidFill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rgbClr r="0" g="0" b="0"/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7" name="Hexagon 8">
              <a:extLst>
                <a:ext uri="{FF2B5EF4-FFF2-40B4-BE49-F238E27FC236}">
                  <a16:creationId xmlns:a16="http://schemas.microsoft.com/office/drawing/2014/main" id="{3E8DCC84-B6DF-488E-8A4C-82D51F7871A8}"/>
                </a:ext>
              </a:extLst>
            </p:cNvPr>
            <p:cNvSpPr txBox="1"/>
            <p:nvPr/>
          </p:nvSpPr>
          <p:spPr>
            <a:xfrm>
              <a:off x="2962418" y="2018030"/>
              <a:ext cx="1202866" cy="1382606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25730" tIns="125730" rIns="125730" bIns="125730" numCol="1" spcCol="1270" anchor="ctr" anchorCtr="0">
              <a:noAutofit/>
            </a:bodyPr>
            <a:lstStyle/>
            <a:p>
              <a:pPr marL="0" lvl="0" indent="0" algn="ctr" defTabSz="1466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2800" kern="1200" dirty="0" err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Kiến</a:t>
              </a:r>
              <a:r>
                <a:rPr lang="en-US" sz="2800" kern="12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kern="1200" dirty="0" err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trúc</a:t>
              </a:r>
              <a:endParaRPr lang="en-US" sz="2800" kern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E26EA488-12D0-4D85-BB44-38045D3BE8E1}"/>
              </a:ext>
            </a:extLst>
          </p:cNvPr>
          <p:cNvGrpSpPr/>
          <p:nvPr/>
        </p:nvGrpSpPr>
        <p:grpSpPr>
          <a:xfrm>
            <a:off x="6990889" y="3750725"/>
            <a:ext cx="1747506" cy="2008628"/>
            <a:chOff x="4577405" y="1705019"/>
            <a:chExt cx="1747506" cy="2008628"/>
          </a:xfrm>
          <a:scene3d>
            <a:camera prst="orthographicFront"/>
            <a:lightRig rig="flat" dir="t"/>
          </a:scene3d>
        </p:grpSpPr>
        <p:sp>
          <p:nvSpPr>
            <p:cNvPr id="24" name="Hexagon 23">
              <a:extLst>
                <a:ext uri="{FF2B5EF4-FFF2-40B4-BE49-F238E27FC236}">
                  <a16:creationId xmlns:a16="http://schemas.microsoft.com/office/drawing/2014/main" id="{595971BA-10F1-4282-92E1-0C1B52B57AEA}"/>
                </a:ext>
              </a:extLst>
            </p:cNvPr>
            <p:cNvSpPr/>
            <p:nvPr/>
          </p:nvSpPr>
          <p:spPr>
            <a:xfrm rot="5400000">
              <a:off x="4446844" y="1835580"/>
              <a:ext cx="2008628" cy="1747506"/>
            </a:xfrm>
            <a:prstGeom prst="hexagon">
              <a:avLst>
                <a:gd name="adj" fmla="val 25000"/>
                <a:gd name="vf" fmla="val 115470"/>
              </a:avLst>
            </a:prstGeom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5" name="Hexagon 10">
              <a:extLst>
                <a:ext uri="{FF2B5EF4-FFF2-40B4-BE49-F238E27FC236}">
                  <a16:creationId xmlns:a16="http://schemas.microsoft.com/office/drawing/2014/main" id="{B357B263-5F39-486C-B872-F597779890E7}"/>
                </a:ext>
              </a:extLst>
            </p:cNvPr>
            <p:cNvSpPr txBox="1"/>
            <p:nvPr/>
          </p:nvSpPr>
          <p:spPr>
            <a:xfrm>
              <a:off x="4849725" y="2018030"/>
              <a:ext cx="1202866" cy="1382606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0" lvl="0" indent="0" algn="ctr" defTabSz="1600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2800" kern="1200" dirty="0" err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Điêu</a:t>
              </a:r>
              <a:r>
                <a:rPr lang="en-US" sz="2800" kern="12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kern="1200" dirty="0" err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khắc</a:t>
              </a:r>
              <a:endParaRPr lang="en-US" sz="2800" kern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1B64DFD0-996D-4019-B5BE-74723A34584E}"/>
              </a:ext>
            </a:extLst>
          </p:cNvPr>
          <p:cNvGrpSpPr/>
          <p:nvPr/>
        </p:nvGrpSpPr>
        <p:grpSpPr>
          <a:xfrm>
            <a:off x="3216203" y="3731341"/>
            <a:ext cx="1747506" cy="2008628"/>
            <a:chOff x="802719" y="1685635"/>
            <a:chExt cx="1747506" cy="2008628"/>
          </a:xfrm>
          <a:solidFill>
            <a:schemeClr val="accent2">
              <a:lumMod val="60000"/>
              <a:lumOff val="40000"/>
            </a:schemeClr>
          </a:solidFill>
          <a:scene3d>
            <a:camera prst="orthographicFront"/>
            <a:lightRig rig="flat" dir="t"/>
          </a:scene3d>
        </p:grpSpPr>
        <p:sp>
          <p:nvSpPr>
            <p:cNvPr id="22" name="Hexagon 21">
              <a:extLst>
                <a:ext uri="{FF2B5EF4-FFF2-40B4-BE49-F238E27FC236}">
                  <a16:creationId xmlns:a16="http://schemas.microsoft.com/office/drawing/2014/main" id="{33A27805-BF73-466C-9EE9-C0BFFCF82EB0}"/>
                </a:ext>
              </a:extLst>
            </p:cNvPr>
            <p:cNvSpPr/>
            <p:nvPr/>
          </p:nvSpPr>
          <p:spPr>
            <a:xfrm rot="5400000">
              <a:off x="672158" y="1816196"/>
              <a:ext cx="2008628" cy="1747506"/>
            </a:xfrm>
            <a:prstGeom prst="hexagon">
              <a:avLst>
                <a:gd name="adj" fmla="val 25000"/>
                <a:gd name="vf" fmla="val 115470"/>
              </a:avLst>
            </a:prstGeom>
            <a:grpFill/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rgbClr r="0" g="0" b="0"/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3" name="Hexagon 12">
              <a:extLst>
                <a:ext uri="{FF2B5EF4-FFF2-40B4-BE49-F238E27FC236}">
                  <a16:creationId xmlns:a16="http://schemas.microsoft.com/office/drawing/2014/main" id="{AA47FA4C-F8F7-4EC5-9C23-239ABCA37779}"/>
                </a:ext>
              </a:extLst>
            </p:cNvPr>
            <p:cNvSpPr txBox="1"/>
            <p:nvPr/>
          </p:nvSpPr>
          <p:spPr>
            <a:xfrm>
              <a:off x="1075039" y="1998646"/>
              <a:ext cx="1202866" cy="1382606"/>
            </a:xfrm>
            <a:prstGeom prst="rect">
              <a:avLst/>
            </a:prstGeom>
            <a:grpFill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25730" tIns="125730" rIns="125730" bIns="125730" numCol="1" spcCol="1270" anchor="ctr" anchorCtr="0">
              <a:noAutofit/>
            </a:bodyPr>
            <a:lstStyle/>
            <a:p>
              <a:pPr marL="0" lvl="0" indent="0" algn="ctr" defTabSz="1466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2800" kern="1200" dirty="0" err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Toán</a:t>
              </a:r>
              <a:r>
                <a:rPr lang="en-US" sz="2800" kern="12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kern="1200" dirty="0" err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học</a:t>
              </a:r>
              <a:endParaRPr lang="en-US" sz="2800" kern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32" name="TextBox 31">
            <a:extLst>
              <a:ext uri="{FF2B5EF4-FFF2-40B4-BE49-F238E27FC236}">
                <a16:creationId xmlns:a16="http://schemas.microsoft.com/office/drawing/2014/main" id="{68C16C53-177C-4E31-A15F-A54999B91E89}"/>
              </a:ext>
            </a:extLst>
          </p:cNvPr>
          <p:cNvSpPr txBox="1"/>
          <p:nvPr/>
        </p:nvSpPr>
        <p:spPr>
          <a:xfrm>
            <a:off x="203649" y="301928"/>
            <a:ext cx="11612437" cy="70788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7. LƯỠNG HÀ CỔ ĐẠI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26F18B7F-2013-4740-B89C-BC67192801AB}"/>
              </a:ext>
            </a:extLst>
          </p:cNvPr>
          <p:cNvSpPr txBox="1"/>
          <p:nvPr/>
        </p:nvSpPr>
        <p:spPr>
          <a:xfrm>
            <a:off x="668098" y="5793796"/>
            <a:ext cx="1019128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Dựa vào nội dung SGK trang 39-40, em hãy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tựu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hóa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L</a:t>
            </a:r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ư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ỡng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Hà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cổ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đại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bằng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</a:t>
            </a:r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ơ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đồ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</a:t>
            </a:r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ư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duy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99415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6875"/>
    </mc:Choice>
    <mc:Fallback xmlns="">
      <p:transition spd="slow" advTm="2687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Oval 29">
            <a:extLst>
              <a:ext uri="{FF2B5EF4-FFF2-40B4-BE49-F238E27FC236}">
                <a16:creationId xmlns:a16="http://schemas.microsoft.com/office/drawing/2014/main" id="{41B185B0-9D7B-421F-9C48-A1FFA21CC0AC}"/>
              </a:ext>
            </a:extLst>
          </p:cNvPr>
          <p:cNvSpPr/>
          <p:nvPr/>
        </p:nvSpPr>
        <p:spPr>
          <a:xfrm>
            <a:off x="1235942" y="2661192"/>
            <a:ext cx="2423642" cy="2180618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tựu</a:t>
            </a:r>
            <a:r>
              <a:rPr lang="en-US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hóa</a:t>
            </a:r>
            <a:r>
              <a:rPr lang="en-US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tiêu</a:t>
            </a:r>
            <a:r>
              <a:rPr lang="en-US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biểu</a:t>
            </a:r>
            <a:endParaRPr lang="en-US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0D5DA3F6-D79E-493F-B7D9-6C0EBA5C95E2}"/>
              </a:ext>
            </a:extLst>
          </p:cNvPr>
          <p:cNvSpPr/>
          <p:nvPr/>
        </p:nvSpPr>
        <p:spPr>
          <a:xfrm>
            <a:off x="4611556" y="2975135"/>
            <a:ext cx="1930797" cy="1058722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Luật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pháp</a:t>
            </a:r>
            <a:endParaRPr lang="en-US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C64F4252-E726-4E93-BC44-469AAC840587}"/>
              </a:ext>
            </a:extLst>
          </p:cNvPr>
          <p:cNvSpPr/>
          <p:nvPr/>
        </p:nvSpPr>
        <p:spPr>
          <a:xfrm>
            <a:off x="4611556" y="1532809"/>
            <a:ext cx="1930797" cy="1058722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Chữ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viết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endParaRPr lang="en-US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id="{C8687BFF-F2BB-41F3-AF7B-FD05612A8E40}"/>
              </a:ext>
            </a:extLst>
          </p:cNvPr>
          <p:cNvSpPr/>
          <p:nvPr/>
        </p:nvSpPr>
        <p:spPr>
          <a:xfrm>
            <a:off x="4589818" y="5543020"/>
            <a:ext cx="1930797" cy="1058722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Kiến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trúc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điêu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khắc</a:t>
            </a:r>
            <a:endParaRPr lang="en-US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E4877ECE-1074-407D-93F6-5AC7A5AEA27B}"/>
              </a:ext>
            </a:extLst>
          </p:cNvPr>
          <p:cNvSpPr/>
          <p:nvPr/>
        </p:nvSpPr>
        <p:spPr>
          <a:xfrm>
            <a:off x="4589818" y="4306884"/>
            <a:ext cx="1930797" cy="1058722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Toán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endParaRPr lang="en-US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737323C7-2F96-4181-A5CB-46146FA74DFD}"/>
              </a:ext>
            </a:extLst>
          </p:cNvPr>
          <p:cNvSpPr/>
          <p:nvPr/>
        </p:nvSpPr>
        <p:spPr>
          <a:xfrm>
            <a:off x="7570630" y="3048899"/>
            <a:ext cx="2550765" cy="1058722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Bộ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luật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Ha-mu-ra-bi</a:t>
            </a:r>
          </a:p>
        </p:txBody>
      </p:sp>
      <p:sp>
        <p:nvSpPr>
          <p:cNvPr id="36" name="Rectangle: Rounded Corners 35">
            <a:extLst>
              <a:ext uri="{FF2B5EF4-FFF2-40B4-BE49-F238E27FC236}">
                <a16:creationId xmlns:a16="http://schemas.microsoft.com/office/drawing/2014/main" id="{0A17AE7C-BF1E-4806-A113-4CA39FBECE27}"/>
              </a:ext>
            </a:extLst>
          </p:cNvPr>
          <p:cNvSpPr/>
          <p:nvPr/>
        </p:nvSpPr>
        <p:spPr>
          <a:xfrm>
            <a:off x="7570630" y="1079553"/>
            <a:ext cx="2550763" cy="707886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Chữ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nêm</a:t>
            </a:r>
            <a:endParaRPr lang="en-US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" name="Rectangle: Rounded Corners 36">
            <a:extLst>
              <a:ext uri="{FF2B5EF4-FFF2-40B4-BE49-F238E27FC236}">
                <a16:creationId xmlns:a16="http://schemas.microsoft.com/office/drawing/2014/main" id="{FBEFF7F4-3A33-471E-B76E-D5D7E230198D}"/>
              </a:ext>
            </a:extLst>
          </p:cNvPr>
          <p:cNvSpPr/>
          <p:nvPr/>
        </p:nvSpPr>
        <p:spPr>
          <a:xfrm>
            <a:off x="7564840" y="5525419"/>
            <a:ext cx="2556555" cy="1058722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vi-VN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ư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ờn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treo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Ba-bi-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lon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tranh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điêu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khắc</a:t>
            </a:r>
            <a:endParaRPr lang="en-US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8" name="Rectangle: Rounded Corners 37">
            <a:extLst>
              <a:ext uri="{FF2B5EF4-FFF2-40B4-BE49-F238E27FC236}">
                <a16:creationId xmlns:a16="http://schemas.microsoft.com/office/drawing/2014/main" id="{E78E462A-7717-4F08-BA65-DB1A7AD948C6}"/>
              </a:ext>
            </a:extLst>
          </p:cNvPr>
          <p:cNvSpPr/>
          <p:nvPr/>
        </p:nvSpPr>
        <p:spPr>
          <a:xfrm>
            <a:off x="7570628" y="4274958"/>
            <a:ext cx="2550765" cy="1058722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Giỏi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endParaRPr lang="en-US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9" name="Rectangle: Rounded Corners 38">
            <a:extLst>
              <a:ext uri="{FF2B5EF4-FFF2-40B4-BE49-F238E27FC236}">
                <a16:creationId xmlns:a16="http://schemas.microsoft.com/office/drawing/2014/main" id="{56257007-C39E-4661-B1A2-0544AFFB5624}"/>
              </a:ext>
            </a:extLst>
          </p:cNvPr>
          <p:cNvSpPr/>
          <p:nvPr/>
        </p:nvSpPr>
        <p:spPr>
          <a:xfrm>
            <a:off x="7570630" y="2093593"/>
            <a:ext cx="2550763" cy="707886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Sử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Gin-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ga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mét</a:t>
            </a:r>
            <a:endParaRPr lang="en-US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41" name="Straight Arrow Connector 40">
            <a:extLst>
              <a:ext uri="{FF2B5EF4-FFF2-40B4-BE49-F238E27FC236}">
                <a16:creationId xmlns:a16="http://schemas.microsoft.com/office/drawing/2014/main" id="{0D97B78F-B110-44AF-9DA1-B7B02FEE898B}"/>
              </a:ext>
            </a:extLst>
          </p:cNvPr>
          <p:cNvCxnSpPr>
            <a:cxnSpLocks/>
            <a:endCxn id="32" idx="1"/>
          </p:cNvCxnSpPr>
          <p:nvPr/>
        </p:nvCxnSpPr>
        <p:spPr>
          <a:xfrm flipV="1">
            <a:off x="3659584" y="2062170"/>
            <a:ext cx="951972" cy="153236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3" name="Straight Arrow Connector 42">
            <a:extLst>
              <a:ext uri="{FF2B5EF4-FFF2-40B4-BE49-F238E27FC236}">
                <a16:creationId xmlns:a16="http://schemas.microsoft.com/office/drawing/2014/main" id="{271B27A7-F25E-4D3C-8A07-3FE929217A79}"/>
              </a:ext>
            </a:extLst>
          </p:cNvPr>
          <p:cNvCxnSpPr>
            <a:cxnSpLocks/>
            <a:endCxn id="31" idx="1"/>
          </p:cNvCxnSpPr>
          <p:nvPr/>
        </p:nvCxnSpPr>
        <p:spPr>
          <a:xfrm flipV="1">
            <a:off x="3685788" y="3504496"/>
            <a:ext cx="925768" cy="11881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5" name="Straight Arrow Connector 44">
            <a:extLst>
              <a:ext uri="{FF2B5EF4-FFF2-40B4-BE49-F238E27FC236}">
                <a16:creationId xmlns:a16="http://schemas.microsoft.com/office/drawing/2014/main" id="{E1D9F9EC-4BFB-4A14-BF96-CA74B3ACBFF9}"/>
              </a:ext>
            </a:extLst>
          </p:cNvPr>
          <p:cNvCxnSpPr>
            <a:cxnSpLocks/>
            <a:endCxn id="34" idx="1"/>
          </p:cNvCxnSpPr>
          <p:nvPr/>
        </p:nvCxnSpPr>
        <p:spPr>
          <a:xfrm>
            <a:off x="3661817" y="3745936"/>
            <a:ext cx="928001" cy="109030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7" name="Straight Arrow Connector 46">
            <a:extLst>
              <a:ext uri="{FF2B5EF4-FFF2-40B4-BE49-F238E27FC236}">
                <a16:creationId xmlns:a16="http://schemas.microsoft.com/office/drawing/2014/main" id="{DB8DDB54-EC60-449D-9E31-68107DB74D0B}"/>
              </a:ext>
            </a:extLst>
          </p:cNvPr>
          <p:cNvCxnSpPr>
            <a:cxnSpLocks/>
            <a:endCxn id="33" idx="1"/>
          </p:cNvCxnSpPr>
          <p:nvPr/>
        </p:nvCxnSpPr>
        <p:spPr>
          <a:xfrm>
            <a:off x="3661817" y="3745936"/>
            <a:ext cx="928001" cy="232644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9" name="Straight Arrow Connector 48">
            <a:extLst>
              <a:ext uri="{FF2B5EF4-FFF2-40B4-BE49-F238E27FC236}">
                <a16:creationId xmlns:a16="http://schemas.microsoft.com/office/drawing/2014/main" id="{2F98C396-BBE1-40BF-A3AA-2E7031688271}"/>
              </a:ext>
            </a:extLst>
          </p:cNvPr>
          <p:cNvCxnSpPr>
            <a:cxnSpLocks/>
            <a:stCxn id="32" idx="3"/>
            <a:endCxn id="36" idx="1"/>
          </p:cNvCxnSpPr>
          <p:nvPr/>
        </p:nvCxnSpPr>
        <p:spPr>
          <a:xfrm flipV="1">
            <a:off x="6542353" y="1433496"/>
            <a:ext cx="1028277" cy="62867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1" name="Straight Arrow Connector 50">
            <a:extLst>
              <a:ext uri="{FF2B5EF4-FFF2-40B4-BE49-F238E27FC236}">
                <a16:creationId xmlns:a16="http://schemas.microsoft.com/office/drawing/2014/main" id="{F7DD6E65-B4B4-46F3-A3B5-772EA863F9CF}"/>
              </a:ext>
            </a:extLst>
          </p:cNvPr>
          <p:cNvCxnSpPr>
            <a:cxnSpLocks/>
            <a:stCxn id="32" idx="3"/>
            <a:endCxn id="39" idx="1"/>
          </p:cNvCxnSpPr>
          <p:nvPr/>
        </p:nvCxnSpPr>
        <p:spPr>
          <a:xfrm>
            <a:off x="6542353" y="2062170"/>
            <a:ext cx="1028277" cy="38536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3" name="Straight Arrow Connector 52">
            <a:extLst>
              <a:ext uri="{FF2B5EF4-FFF2-40B4-BE49-F238E27FC236}">
                <a16:creationId xmlns:a16="http://schemas.microsoft.com/office/drawing/2014/main" id="{85BDEDC4-BF06-4EA0-B86E-B6CF111AE0C8}"/>
              </a:ext>
            </a:extLst>
          </p:cNvPr>
          <p:cNvCxnSpPr>
            <a:cxnSpLocks/>
            <a:stCxn id="31" idx="3"/>
            <a:endCxn id="35" idx="1"/>
          </p:cNvCxnSpPr>
          <p:nvPr/>
        </p:nvCxnSpPr>
        <p:spPr>
          <a:xfrm>
            <a:off x="6542353" y="3504496"/>
            <a:ext cx="1028277" cy="7376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5" name="Straight Arrow Connector 54">
            <a:extLst>
              <a:ext uri="{FF2B5EF4-FFF2-40B4-BE49-F238E27FC236}">
                <a16:creationId xmlns:a16="http://schemas.microsoft.com/office/drawing/2014/main" id="{84109DB4-949C-4F7E-9AA6-E817B6683E46}"/>
              </a:ext>
            </a:extLst>
          </p:cNvPr>
          <p:cNvCxnSpPr>
            <a:cxnSpLocks/>
            <a:stCxn id="34" idx="3"/>
            <a:endCxn id="38" idx="1"/>
          </p:cNvCxnSpPr>
          <p:nvPr/>
        </p:nvCxnSpPr>
        <p:spPr>
          <a:xfrm flipV="1">
            <a:off x="6520615" y="4804319"/>
            <a:ext cx="1050013" cy="3192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7" name="Straight Arrow Connector 56">
            <a:extLst>
              <a:ext uri="{FF2B5EF4-FFF2-40B4-BE49-F238E27FC236}">
                <a16:creationId xmlns:a16="http://schemas.microsoft.com/office/drawing/2014/main" id="{86DDC9E5-C904-4F81-86DC-A818BED4272C}"/>
              </a:ext>
            </a:extLst>
          </p:cNvPr>
          <p:cNvCxnSpPr>
            <a:cxnSpLocks/>
            <a:stCxn id="33" idx="3"/>
            <a:endCxn id="37" idx="1"/>
          </p:cNvCxnSpPr>
          <p:nvPr/>
        </p:nvCxnSpPr>
        <p:spPr>
          <a:xfrm flipV="1">
            <a:off x="6520615" y="6054780"/>
            <a:ext cx="1044225" cy="1760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68C16C53-177C-4E31-A15F-A54999B91E89}"/>
              </a:ext>
            </a:extLst>
          </p:cNvPr>
          <p:cNvSpPr txBox="1"/>
          <p:nvPr/>
        </p:nvSpPr>
        <p:spPr>
          <a:xfrm>
            <a:off x="0" y="129194"/>
            <a:ext cx="12192000" cy="70788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7. LƯỠNG HÀ CỔ ĐẠI</a:t>
            </a:r>
          </a:p>
        </p:txBody>
      </p:sp>
    </p:spTree>
    <p:extLst>
      <p:ext uri="{BB962C8B-B14F-4D97-AF65-F5344CB8AC3E}">
        <p14:creationId xmlns:p14="http://schemas.microsoft.com/office/powerpoint/2010/main" val="367686554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Hộp Văn bản 13">
            <a:extLst>
              <a:ext uri="{FF2B5EF4-FFF2-40B4-BE49-F238E27FC236}">
                <a16:creationId xmlns:a16="http://schemas.microsoft.com/office/drawing/2014/main" id="{EEAC251A-481F-4FF4-8160-704EDE4C4051}"/>
              </a:ext>
            </a:extLst>
          </p:cNvPr>
          <p:cNvSpPr txBox="1"/>
          <p:nvPr/>
        </p:nvSpPr>
        <p:spPr>
          <a:xfrm>
            <a:off x="453428" y="2227087"/>
            <a:ext cx="5350606" cy="2862322"/>
          </a:xfrm>
          <a:custGeom>
            <a:avLst/>
            <a:gdLst>
              <a:gd name="connsiteX0" fmla="*/ 0 w 4811586"/>
              <a:gd name="connsiteY0" fmla="*/ 527815 h 3166824"/>
              <a:gd name="connsiteX1" fmla="*/ 527815 w 4811586"/>
              <a:gd name="connsiteY1" fmla="*/ 0 h 3166824"/>
              <a:gd name="connsiteX2" fmla="*/ 1026821 w 4811586"/>
              <a:gd name="connsiteY2" fmla="*/ 0 h 3166824"/>
              <a:gd name="connsiteX3" fmla="*/ 1525826 w 4811586"/>
              <a:gd name="connsiteY3" fmla="*/ 0 h 3166824"/>
              <a:gd name="connsiteX4" fmla="*/ 2062391 w 4811586"/>
              <a:gd name="connsiteY4" fmla="*/ 0 h 3166824"/>
              <a:gd name="connsiteX5" fmla="*/ 2561397 w 4811586"/>
              <a:gd name="connsiteY5" fmla="*/ 0 h 3166824"/>
              <a:gd name="connsiteX6" fmla="*/ 2985283 w 4811586"/>
              <a:gd name="connsiteY6" fmla="*/ 0 h 3166824"/>
              <a:gd name="connsiteX7" fmla="*/ 3559408 w 4811586"/>
              <a:gd name="connsiteY7" fmla="*/ 0 h 3166824"/>
              <a:gd name="connsiteX8" fmla="*/ 4283771 w 4811586"/>
              <a:gd name="connsiteY8" fmla="*/ 0 h 3166824"/>
              <a:gd name="connsiteX9" fmla="*/ 4811586 w 4811586"/>
              <a:gd name="connsiteY9" fmla="*/ 527815 h 3166824"/>
              <a:gd name="connsiteX10" fmla="*/ 4811586 w 4811586"/>
              <a:gd name="connsiteY10" fmla="*/ 1097837 h 3166824"/>
              <a:gd name="connsiteX11" fmla="*/ 4811586 w 4811586"/>
              <a:gd name="connsiteY11" fmla="*/ 1625636 h 3166824"/>
              <a:gd name="connsiteX12" fmla="*/ 4811586 w 4811586"/>
              <a:gd name="connsiteY12" fmla="*/ 2639009 h 3166824"/>
              <a:gd name="connsiteX13" fmla="*/ 4283771 w 4811586"/>
              <a:gd name="connsiteY13" fmla="*/ 3166824 h 3166824"/>
              <a:gd name="connsiteX14" fmla="*/ 3784765 w 4811586"/>
              <a:gd name="connsiteY14" fmla="*/ 3166824 h 3166824"/>
              <a:gd name="connsiteX15" fmla="*/ 3173081 w 4811586"/>
              <a:gd name="connsiteY15" fmla="*/ 3166824 h 3166824"/>
              <a:gd name="connsiteX16" fmla="*/ 2561397 w 4811586"/>
              <a:gd name="connsiteY16" fmla="*/ 3166824 h 3166824"/>
              <a:gd name="connsiteX17" fmla="*/ 2099951 w 4811586"/>
              <a:gd name="connsiteY17" fmla="*/ 3166824 h 3166824"/>
              <a:gd name="connsiteX18" fmla="*/ 1525826 w 4811586"/>
              <a:gd name="connsiteY18" fmla="*/ 3166824 h 3166824"/>
              <a:gd name="connsiteX19" fmla="*/ 1064380 w 4811586"/>
              <a:gd name="connsiteY19" fmla="*/ 3166824 h 3166824"/>
              <a:gd name="connsiteX20" fmla="*/ 527815 w 4811586"/>
              <a:gd name="connsiteY20" fmla="*/ 3166824 h 3166824"/>
              <a:gd name="connsiteX21" fmla="*/ 0 w 4811586"/>
              <a:gd name="connsiteY21" fmla="*/ 2639009 h 3166824"/>
              <a:gd name="connsiteX22" fmla="*/ 0 w 4811586"/>
              <a:gd name="connsiteY22" fmla="*/ 2153434 h 3166824"/>
              <a:gd name="connsiteX23" fmla="*/ 0 w 4811586"/>
              <a:gd name="connsiteY23" fmla="*/ 1646748 h 3166824"/>
              <a:gd name="connsiteX24" fmla="*/ 0 w 4811586"/>
              <a:gd name="connsiteY24" fmla="*/ 1140061 h 3166824"/>
              <a:gd name="connsiteX25" fmla="*/ 0 w 4811586"/>
              <a:gd name="connsiteY25" fmla="*/ 527815 h 31668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4811586" h="3166824" extrusionOk="0">
                <a:moveTo>
                  <a:pt x="0" y="527815"/>
                </a:moveTo>
                <a:cubicBezTo>
                  <a:pt x="13719" y="261578"/>
                  <a:pt x="244522" y="-6108"/>
                  <a:pt x="527815" y="0"/>
                </a:cubicBezTo>
                <a:cubicBezTo>
                  <a:pt x="760444" y="-20097"/>
                  <a:pt x="920534" y="43083"/>
                  <a:pt x="1026821" y="0"/>
                </a:cubicBezTo>
                <a:cubicBezTo>
                  <a:pt x="1133108" y="-43083"/>
                  <a:pt x="1299069" y="5891"/>
                  <a:pt x="1525826" y="0"/>
                </a:cubicBezTo>
                <a:cubicBezTo>
                  <a:pt x="1752584" y="-5891"/>
                  <a:pt x="1825707" y="57889"/>
                  <a:pt x="2062391" y="0"/>
                </a:cubicBezTo>
                <a:cubicBezTo>
                  <a:pt x="2299076" y="-57889"/>
                  <a:pt x="2396988" y="29587"/>
                  <a:pt x="2561397" y="0"/>
                </a:cubicBezTo>
                <a:cubicBezTo>
                  <a:pt x="2725806" y="-29587"/>
                  <a:pt x="2798272" y="4203"/>
                  <a:pt x="2985283" y="0"/>
                </a:cubicBezTo>
                <a:cubicBezTo>
                  <a:pt x="3172294" y="-4203"/>
                  <a:pt x="3304881" y="40535"/>
                  <a:pt x="3559408" y="0"/>
                </a:cubicBezTo>
                <a:cubicBezTo>
                  <a:pt x="3813935" y="-40535"/>
                  <a:pt x="3927629" y="4361"/>
                  <a:pt x="4283771" y="0"/>
                </a:cubicBezTo>
                <a:cubicBezTo>
                  <a:pt x="4520623" y="-28888"/>
                  <a:pt x="4852073" y="230560"/>
                  <a:pt x="4811586" y="527815"/>
                </a:cubicBezTo>
                <a:cubicBezTo>
                  <a:pt x="4813022" y="681132"/>
                  <a:pt x="4746812" y="967037"/>
                  <a:pt x="4811586" y="1097837"/>
                </a:cubicBezTo>
                <a:cubicBezTo>
                  <a:pt x="4876360" y="1228637"/>
                  <a:pt x="4799575" y="1512137"/>
                  <a:pt x="4811586" y="1625636"/>
                </a:cubicBezTo>
                <a:cubicBezTo>
                  <a:pt x="4823597" y="1739135"/>
                  <a:pt x="4696047" y="2322343"/>
                  <a:pt x="4811586" y="2639009"/>
                </a:cubicBezTo>
                <a:cubicBezTo>
                  <a:pt x="4823023" y="2937419"/>
                  <a:pt x="4599356" y="3206050"/>
                  <a:pt x="4283771" y="3166824"/>
                </a:cubicBezTo>
                <a:cubicBezTo>
                  <a:pt x="4071029" y="3219197"/>
                  <a:pt x="3996650" y="3165545"/>
                  <a:pt x="3784765" y="3166824"/>
                </a:cubicBezTo>
                <a:cubicBezTo>
                  <a:pt x="3572880" y="3168103"/>
                  <a:pt x="3331229" y="3109203"/>
                  <a:pt x="3173081" y="3166824"/>
                </a:cubicBezTo>
                <a:cubicBezTo>
                  <a:pt x="3014933" y="3224445"/>
                  <a:pt x="2724815" y="3114673"/>
                  <a:pt x="2561397" y="3166824"/>
                </a:cubicBezTo>
                <a:cubicBezTo>
                  <a:pt x="2397979" y="3218975"/>
                  <a:pt x="2279022" y="3162890"/>
                  <a:pt x="2099951" y="3166824"/>
                </a:cubicBezTo>
                <a:cubicBezTo>
                  <a:pt x="1920880" y="3170758"/>
                  <a:pt x="1656177" y="3109239"/>
                  <a:pt x="1525826" y="3166824"/>
                </a:cubicBezTo>
                <a:cubicBezTo>
                  <a:pt x="1395475" y="3224409"/>
                  <a:pt x="1177511" y="3151111"/>
                  <a:pt x="1064380" y="3166824"/>
                </a:cubicBezTo>
                <a:cubicBezTo>
                  <a:pt x="951249" y="3182537"/>
                  <a:pt x="773306" y="3110030"/>
                  <a:pt x="527815" y="3166824"/>
                </a:cubicBezTo>
                <a:cubicBezTo>
                  <a:pt x="278085" y="3220630"/>
                  <a:pt x="37031" y="2893521"/>
                  <a:pt x="0" y="2639009"/>
                </a:cubicBezTo>
                <a:cubicBezTo>
                  <a:pt x="-4820" y="2408949"/>
                  <a:pt x="52287" y="2378740"/>
                  <a:pt x="0" y="2153434"/>
                </a:cubicBezTo>
                <a:cubicBezTo>
                  <a:pt x="-52287" y="1928128"/>
                  <a:pt x="24884" y="1844486"/>
                  <a:pt x="0" y="1646748"/>
                </a:cubicBezTo>
                <a:cubicBezTo>
                  <a:pt x="-24884" y="1449010"/>
                  <a:pt x="13053" y="1388624"/>
                  <a:pt x="0" y="1140061"/>
                </a:cubicBezTo>
                <a:cubicBezTo>
                  <a:pt x="-13053" y="891498"/>
                  <a:pt x="46715" y="687009"/>
                  <a:pt x="0" y="527815"/>
                </a:cubicBezTo>
                <a:close/>
              </a:path>
            </a:pathLst>
          </a:custGeom>
          <a:noFill/>
          <a:ln w="28575">
            <a:solidFill>
              <a:srgbClr val="FF0066"/>
            </a:solidFill>
            <a:extLst>
              <a:ext uri="{C807C97D-BFC1-408E-A445-0C87EB9F89A2}">
                <ask:lineSketchStyleProps xmlns="" xmlns:ask="http://schemas.microsoft.com/office/drawing/2018/sketchyshapes" sd="2077253262">
                  <a:prstGeom prst="round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txBody>
          <a:bodyPr wrap="square">
            <a:spAutoFit/>
          </a:bodyPr>
          <a:lstStyle/>
          <a:p>
            <a:pPr algn="ctr" defTabSz="914377">
              <a:defRPr/>
            </a:pP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Các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em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hãy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lựa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chọn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1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hộp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quà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bất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kì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,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và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hãy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trả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lời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đúng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các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câu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hỏi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để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nhận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được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những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món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quà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vô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cùng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hấp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dẫn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nhé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.</a:t>
            </a:r>
          </a:p>
        </p:txBody>
      </p:sp>
      <p:pic>
        <p:nvPicPr>
          <p:cNvPr id="3" name="Hình ảnh 2">
            <a:extLst>
              <a:ext uri="{FF2B5EF4-FFF2-40B4-BE49-F238E27FC236}">
                <a16:creationId xmlns:a16="http://schemas.microsoft.com/office/drawing/2014/main" id="{3B164DDC-66D0-4C94-A8EA-472AC236310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1152110"/>
            <a:ext cx="5572227" cy="5295985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7BBF1F67-1898-4608-ABE5-E5D50FB07C58}"/>
              </a:ext>
            </a:extLst>
          </p:cNvPr>
          <p:cNvSpPr txBox="1"/>
          <p:nvPr/>
        </p:nvSpPr>
        <p:spPr>
          <a:xfrm>
            <a:off x="283779" y="272307"/>
            <a:ext cx="11650717" cy="769441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vi-V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Luyện tập</a:t>
            </a:r>
            <a:endParaRPr lang="en-US" sz="4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579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464D42-1A91-C44F-A499-950813D3FAF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3ADEE1A-0002-0F40-8118-C6B26896CBD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x-none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6AC80C6-294F-3B45-B917-B056FD1E80C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2500" b="12500"/>
          <a:stretch/>
        </p:blipFill>
        <p:spPr>
          <a:xfrm>
            <a:off x="0" y="-18505"/>
            <a:ext cx="12192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229645" y="863326"/>
            <a:ext cx="850745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5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7. LƯỠNG HÀ CỔ ĐẠI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940329" y="3374279"/>
            <a:ext cx="10456303" cy="722489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2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I. ĐIỀU KIỆN TỰ NHIÊN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940328" y="4241851"/>
            <a:ext cx="10456304" cy="722489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2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II. QUÁ TRÌNH THÀNH LẬP NHÀ NƯỚC LƯỠNG HÀ CỔ ĐẠI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959556" y="5179428"/>
            <a:ext cx="10456303" cy="722489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2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III. NHỮNG THÀNH TỰU VĂN HOÁ TIÊU BIỂU</a:t>
            </a:r>
          </a:p>
        </p:txBody>
      </p:sp>
      <p:sp>
        <p:nvSpPr>
          <p:cNvPr id="13" name="Rounded Rectangle 3">
            <a:extLst>
              <a:ext uri="{FF2B5EF4-FFF2-40B4-BE49-F238E27FC236}">
                <a16:creationId xmlns:a16="http://schemas.microsoft.com/office/drawing/2014/main" id="{9BE090C7-D3BC-4CCC-BD03-074E2B026F7D}"/>
              </a:ext>
            </a:extLst>
          </p:cNvPr>
          <p:cNvSpPr/>
          <p:nvPr/>
        </p:nvSpPr>
        <p:spPr>
          <a:xfrm>
            <a:off x="2930988" y="2449563"/>
            <a:ext cx="6849312" cy="619289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NỘI DUNG BÀI HỌC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39154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4019"/>
    </mc:Choice>
    <mc:Fallback xmlns="">
      <p:transition spd="slow" advTm="54019"/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ext Box 632"/>
          <p:cNvSpPr txBox="1">
            <a:spLocks noChangeArrowheads="1"/>
          </p:cNvSpPr>
          <p:nvPr/>
        </p:nvSpPr>
        <p:spPr bwMode="auto">
          <a:xfrm>
            <a:off x="2881534" y="877782"/>
            <a:ext cx="6561063" cy="830997"/>
          </a:xfrm>
          <a:custGeom>
            <a:avLst/>
            <a:gdLst>
              <a:gd name="connsiteX0" fmla="*/ 0 w 6561063"/>
              <a:gd name="connsiteY0" fmla="*/ 0 h 923925"/>
              <a:gd name="connsiteX1" fmla="*/ 399628 w 6561063"/>
              <a:gd name="connsiteY1" fmla="*/ 0 h 923925"/>
              <a:gd name="connsiteX2" fmla="*/ 1061699 w 6561063"/>
              <a:gd name="connsiteY2" fmla="*/ 0 h 923925"/>
              <a:gd name="connsiteX3" fmla="*/ 1592549 w 6561063"/>
              <a:gd name="connsiteY3" fmla="*/ 0 h 923925"/>
              <a:gd name="connsiteX4" fmla="*/ 2320230 w 6561063"/>
              <a:gd name="connsiteY4" fmla="*/ 0 h 923925"/>
              <a:gd name="connsiteX5" fmla="*/ 3047912 w 6561063"/>
              <a:gd name="connsiteY5" fmla="*/ 0 h 923925"/>
              <a:gd name="connsiteX6" fmla="*/ 3775594 w 6561063"/>
              <a:gd name="connsiteY6" fmla="*/ 0 h 923925"/>
              <a:gd name="connsiteX7" fmla="*/ 4437664 w 6561063"/>
              <a:gd name="connsiteY7" fmla="*/ 0 h 923925"/>
              <a:gd name="connsiteX8" fmla="*/ 5034125 w 6561063"/>
              <a:gd name="connsiteY8" fmla="*/ 0 h 923925"/>
              <a:gd name="connsiteX9" fmla="*/ 5761806 w 6561063"/>
              <a:gd name="connsiteY9" fmla="*/ 0 h 923925"/>
              <a:gd name="connsiteX10" fmla="*/ 6561063 w 6561063"/>
              <a:gd name="connsiteY10" fmla="*/ 0 h 923925"/>
              <a:gd name="connsiteX11" fmla="*/ 6561063 w 6561063"/>
              <a:gd name="connsiteY11" fmla="*/ 452723 h 923925"/>
              <a:gd name="connsiteX12" fmla="*/ 6561063 w 6561063"/>
              <a:gd name="connsiteY12" fmla="*/ 923925 h 923925"/>
              <a:gd name="connsiteX13" fmla="*/ 6095824 w 6561063"/>
              <a:gd name="connsiteY13" fmla="*/ 923925 h 923925"/>
              <a:gd name="connsiteX14" fmla="*/ 5433753 w 6561063"/>
              <a:gd name="connsiteY14" fmla="*/ 923925 h 923925"/>
              <a:gd name="connsiteX15" fmla="*/ 4837293 w 6561063"/>
              <a:gd name="connsiteY15" fmla="*/ 923925 h 923925"/>
              <a:gd name="connsiteX16" fmla="*/ 4372054 w 6561063"/>
              <a:gd name="connsiteY16" fmla="*/ 923925 h 923925"/>
              <a:gd name="connsiteX17" fmla="*/ 3644372 w 6561063"/>
              <a:gd name="connsiteY17" fmla="*/ 923925 h 923925"/>
              <a:gd name="connsiteX18" fmla="*/ 3113523 w 6561063"/>
              <a:gd name="connsiteY18" fmla="*/ 923925 h 923925"/>
              <a:gd name="connsiteX19" fmla="*/ 2582673 w 6561063"/>
              <a:gd name="connsiteY19" fmla="*/ 923925 h 923925"/>
              <a:gd name="connsiteX20" fmla="*/ 2051823 w 6561063"/>
              <a:gd name="connsiteY20" fmla="*/ 923925 h 923925"/>
              <a:gd name="connsiteX21" fmla="*/ 1389752 w 6561063"/>
              <a:gd name="connsiteY21" fmla="*/ 923925 h 923925"/>
              <a:gd name="connsiteX22" fmla="*/ 662071 w 6561063"/>
              <a:gd name="connsiteY22" fmla="*/ 923925 h 923925"/>
              <a:gd name="connsiteX23" fmla="*/ 0 w 6561063"/>
              <a:gd name="connsiteY23" fmla="*/ 923925 h 923925"/>
              <a:gd name="connsiteX24" fmla="*/ 0 w 6561063"/>
              <a:gd name="connsiteY24" fmla="*/ 443484 h 923925"/>
              <a:gd name="connsiteX25" fmla="*/ 0 w 6561063"/>
              <a:gd name="connsiteY25" fmla="*/ 0 h 923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6561063" h="923925" fill="none" extrusionOk="0">
                <a:moveTo>
                  <a:pt x="0" y="0"/>
                </a:moveTo>
                <a:cubicBezTo>
                  <a:pt x="102345" y="-11097"/>
                  <a:pt x="301010" y="5134"/>
                  <a:pt x="399628" y="0"/>
                </a:cubicBezTo>
                <a:cubicBezTo>
                  <a:pt x="498246" y="-5134"/>
                  <a:pt x="812984" y="55399"/>
                  <a:pt x="1061699" y="0"/>
                </a:cubicBezTo>
                <a:cubicBezTo>
                  <a:pt x="1310414" y="-55399"/>
                  <a:pt x="1327304" y="25013"/>
                  <a:pt x="1592549" y="0"/>
                </a:cubicBezTo>
                <a:cubicBezTo>
                  <a:pt x="1857794" y="-25013"/>
                  <a:pt x="2007985" y="67598"/>
                  <a:pt x="2320230" y="0"/>
                </a:cubicBezTo>
                <a:cubicBezTo>
                  <a:pt x="2632475" y="-67598"/>
                  <a:pt x="2874039" y="85874"/>
                  <a:pt x="3047912" y="0"/>
                </a:cubicBezTo>
                <a:cubicBezTo>
                  <a:pt x="3221785" y="-85874"/>
                  <a:pt x="3536680" y="13842"/>
                  <a:pt x="3775594" y="0"/>
                </a:cubicBezTo>
                <a:cubicBezTo>
                  <a:pt x="4014508" y="-13842"/>
                  <a:pt x="4111422" y="64604"/>
                  <a:pt x="4437664" y="0"/>
                </a:cubicBezTo>
                <a:cubicBezTo>
                  <a:pt x="4763906" y="-64604"/>
                  <a:pt x="4818708" y="26912"/>
                  <a:pt x="5034125" y="0"/>
                </a:cubicBezTo>
                <a:cubicBezTo>
                  <a:pt x="5249542" y="-26912"/>
                  <a:pt x="5565520" y="42082"/>
                  <a:pt x="5761806" y="0"/>
                </a:cubicBezTo>
                <a:cubicBezTo>
                  <a:pt x="5958092" y="-42082"/>
                  <a:pt x="6365060" y="28201"/>
                  <a:pt x="6561063" y="0"/>
                </a:cubicBezTo>
                <a:cubicBezTo>
                  <a:pt x="6574290" y="121100"/>
                  <a:pt x="6557268" y="308619"/>
                  <a:pt x="6561063" y="452723"/>
                </a:cubicBezTo>
                <a:cubicBezTo>
                  <a:pt x="6564858" y="596827"/>
                  <a:pt x="6527507" y="756206"/>
                  <a:pt x="6561063" y="923925"/>
                </a:cubicBezTo>
                <a:cubicBezTo>
                  <a:pt x="6394665" y="963206"/>
                  <a:pt x="6199456" y="902760"/>
                  <a:pt x="6095824" y="923925"/>
                </a:cubicBezTo>
                <a:cubicBezTo>
                  <a:pt x="5992192" y="945090"/>
                  <a:pt x="5594988" y="869082"/>
                  <a:pt x="5433753" y="923925"/>
                </a:cubicBezTo>
                <a:cubicBezTo>
                  <a:pt x="5272518" y="978768"/>
                  <a:pt x="4967195" y="883424"/>
                  <a:pt x="4837293" y="923925"/>
                </a:cubicBezTo>
                <a:cubicBezTo>
                  <a:pt x="4707391" y="964426"/>
                  <a:pt x="4544047" y="906326"/>
                  <a:pt x="4372054" y="923925"/>
                </a:cubicBezTo>
                <a:cubicBezTo>
                  <a:pt x="4200061" y="941524"/>
                  <a:pt x="3848543" y="895120"/>
                  <a:pt x="3644372" y="923925"/>
                </a:cubicBezTo>
                <a:cubicBezTo>
                  <a:pt x="3440201" y="952730"/>
                  <a:pt x="3366706" y="887696"/>
                  <a:pt x="3113523" y="923925"/>
                </a:cubicBezTo>
                <a:cubicBezTo>
                  <a:pt x="2860340" y="960154"/>
                  <a:pt x="2727772" y="875666"/>
                  <a:pt x="2582673" y="923925"/>
                </a:cubicBezTo>
                <a:cubicBezTo>
                  <a:pt x="2437574" y="972184"/>
                  <a:pt x="2210025" y="921264"/>
                  <a:pt x="2051823" y="923925"/>
                </a:cubicBezTo>
                <a:cubicBezTo>
                  <a:pt x="1893621" y="926586"/>
                  <a:pt x="1680982" y="906557"/>
                  <a:pt x="1389752" y="923925"/>
                </a:cubicBezTo>
                <a:cubicBezTo>
                  <a:pt x="1098522" y="941293"/>
                  <a:pt x="917690" y="853507"/>
                  <a:pt x="662071" y="923925"/>
                </a:cubicBezTo>
                <a:cubicBezTo>
                  <a:pt x="406452" y="994343"/>
                  <a:pt x="194918" y="872907"/>
                  <a:pt x="0" y="923925"/>
                </a:cubicBezTo>
                <a:cubicBezTo>
                  <a:pt x="-24340" y="794918"/>
                  <a:pt x="52662" y="563147"/>
                  <a:pt x="0" y="443484"/>
                </a:cubicBezTo>
                <a:cubicBezTo>
                  <a:pt x="-52662" y="323821"/>
                  <a:pt x="17229" y="201466"/>
                  <a:pt x="0" y="0"/>
                </a:cubicBezTo>
                <a:close/>
              </a:path>
              <a:path w="6561063" h="923925" stroke="0" extrusionOk="0">
                <a:moveTo>
                  <a:pt x="0" y="0"/>
                </a:moveTo>
                <a:cubicBezTo>
                  <a:pt x="243191" y="-32873"/>
                  <a:pt x="434435" y="27615"/>
                  <a:pt x="662071" y="0"/>
                </a:cubicBezTo>
                <a:cubicBezTo>
                  <a:pt x="889707" y="-27615"/>
                  <a:pt x="955320" y="6377"/>
                  <a:pt x="1061699" y="0"/>
                </a:cubicBezTo>
                <a:cubicBezTo>
                  <a:pt x="1168078" y="-6377"/>
                  <a:pt x="1341618" y="28147"/>
                  <a:pt x="1526938" y="0"/>
                </a:cubicBezTo>
                <a:cubicBezTo>
                  <a:pt x="1712258" y="-28147"/>
                  <a:pt x="1937531" y="70390"/>
                  <a:pt x="2254620" y="0"/>
                </a:cubicBezTo>
                <a:cubicBezTo>
                  <a:pt x="2571709" y="-70390"/>
                  <a:pt x="2561444" y="32624"/>
                  <a:pt x="2654248" y="0"/>
                </a:cubicBezTo>
                <a:cubicBezTo>
                  <a:pt x="2747052" y="-32624"/>
                  <a:pt x="3106765" y="40204"/>
                  <a:pt x="3316319" y="0"/>
                </a:cubicBezTo>
                <a:cubicBezTo>
                  <a:pt x="3525873" y="-40204"/>
                  <a:pt x="3770804" y="39977"/>
                  <a:pt x="3978390" y="0"/>
                </a:cubicBezTo>
                <a:cubicBezTo>
                  <a:pt x="4185976" y="-39977"/>
                  <a:pt x="4357062" y="27071"/>
                  <a:pt x="4574850" y="0"/>
                </a:cubicBezTo>
                <a:cubicBezTo>
                  <a:pt x="4792638" y="-27071"/>
                  <a:pt x="4810704" y="7352"/>
                  <a:pt x="4974479" y="0"/>
                </a:cubicBezTo>
                <a:cubicBezTo>
                  <a:pt x="5138254" y="-7352"/>
                  <a:pt x="5202359" y="10669"/>
                  <a:pt x="5374107" y="0"/>
                </a:cubicBezTo>
                <a:cubicBezTo>
                  <a:pt x="5545855" y="-10669"/>
                  <a:pt x="5632683" y="32858"/>
                  <a:pt x="5773735" y="0"/>
                </a:cubicBezTo>
                <a:cubicBezTo>
                  <a:pt x="5914787" y="-32858"/>
                  <a:pt x="6350283" y="88069"/>
                  <a:pt x="6561063" y="0"/>
                </a:cubicBezTo>
                <a:cubicBezTo>
                  <a:pt x="6596366" y="125595"/>
                  <a:pt x="6534641" y="348648"/>
                  <a:pt x="6561063" y="480441"/>
                </a:cubicBezTo>
                <a:cubicBezTo>
                  <a:pt x="6587485" y="612234"/>
                  <a:pt x="6515415" y="713958"/>
                  <a:pt x="6561063" y="923925"/>
                </a:cubicBezTo>
                <a:cubicBezTo>
                  <a:pt x="6457309" y="945401"/>
                  <a:pt x="6288480" y="911153"/>
                  <a:pt x="6095824" y="923925"/>
                </a:cubicBezTo>
                <a:cubicBezTo>
                  <a:pt x="5903168" y="936697"/>
                  <a:pt x="5697835" y="874512"/>
                  <a:pt x="5564974" y="923925"/>
                </a:cubicBezTo>
                <a:cubicBezTo>
                  <a:pt x="5432113" y="973338"/>
                  <a:pt x="5301312" y="922105"/>
                  <a:pt x="5099735" y="923925"/>
                </a:cubicBezTo>
                <a:cubicBezTo>
                  <a:pt x="4898158" y="925745"/>
                  <a:pt x="4525802" y="866324"/>
                  <a:pt x="4372054" y="923925"/>
                </a:cubicBezTo>
                <a:cubicBezTo>
                  <a:pt x="4218306" y="981526"/>
                  <a:pt x="3898335" y="860429"/>
                  <a:pt x="3644372" y="923925"/>
                </a:cubicBezTo>
                <a:cubicBezTo>
                  <a:pt x="3390409" y="987421"/>
                  <a:pt x="3403231" y="910771"/>
                  <a:pt x="3179133" y="923925"/>
                </a:cubicBezTo>
                <a:cubicBezTo>
                  <a:pt x="2955035" y="937079"/>
                  <a:pt x="2713208" y="898805"/>
                  <a:pt x="2582673" y="923925"/>
                </a:cubicBezTo>
                <a:cubicBezTo>
                  <a:pt x="2452138" y="949045"/>
                  <a:pt x="2238710" y="915608"/>
                  <a:pt x="2117434" y="923925"/>
                </a:cubicBezTo>
                <a:cubicBezTo>
                  <a:pt x="1996158" y="932242"/>
                  <a:pt x="1736524" y="920666"/>
                  <a:pt x="1520974" y="923925"/>
                </a:cubicBezTo>
                <a:cubicBezTo>
                  <a:pt x="1305424" y="927184"/>
                  <a:pt x="1026246" y="862619"/>
                  <a:pt x="793292" y="923925"/>
                </a:cubicBezTo>
                <a:cubicBezTo>
                  <a:pt x="560338" y="985231"/>
                  <a:pt x="254842" y="912874"/>
                  <a:pt x="0" y="923925"/>
                </a:cubicBezTo>
                <a:cubicBezTo>
                  <a:pt x="-29275" y="722401"/>
                  <a:pt x="27414" y="570692"/>
                  <a:pt x="0" y="471202"/>
                </a:cubicBezTo>
                <a:cubicBezTo>
                  <a:pt x="-27414" y="371712"/>
                  <a:pt x="29669" y="173523"/>
                  <a:pt x="0" y="0"/>
                </a:cubicBezTo>
                <a:close/>
              </a:path>
            </a:pathLst>
          </a:custGeom>
          <a:solidFill>
            <a:srgbClr val="00B0F0"/>
          </a:solidFill>
          <a:ln>
            <a:solidFill>
              <a:srgbClr val="00B0F0"/>
            </a:solidFill>
            <a:extLst>
              <a:ext uri="{C807C97D-BFC1-408E-A445-0C87EB9F89A2}">
                <ask:lineSketchStyleProps xmlns="" xmlns:ask="http://schemas.microsoft.com/office/drawing/2018/sketchyshapes" sd="3048662890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Hộp</a:t>
            </a: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48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quà</a:t>
            </a: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bí</a:t>
            </a:r>
            <a:r>
              <a:rPr lang="en-US" sz="4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ẩn</a:t>
            </a:r>
            <a:endParaRPr kumimoji="0" lang="en-US" sz="4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 descr="Hình ảnh Hộp Quà đẹp đẹp Hộp, đẹp, Và, Quà miễn phí tải tập tin PNG  PSDComment và Vector">
            <a:hlinkClick r:id="rId3" action="ppaction://hlinksldjump"/>
            <a:extLst>
              <a:ext uri="{FF2B5EF4-FFF2-40B4-BE49-F238E27FC236}">
                <a16:creationId xmlns:a16="http://schemas.microsoft.com/office/drawing/2014/main" id="{D75C88BD-B6FE-4799-9196-71501C74E00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477" y="1563983"/>
            <a:ext cx="3848986" cy="38489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Hình ảnh 2">
            <a:hlinkClick r:id="rId6" action="ppaction://hlinksldjump"/>
            <a:extLst>
              <a:ext uri="{FF2B5EF4-FFF2-40B4-BE49-F238E27FC236}">
                <a16:creationId xmlns:a16="http://schemas.microsoft.com/office/drawing/2014/main" id="{4D231A33-974E-4679-AB98-026938B37C1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5781" l="10000" r="90000">
                        <a14:foregroundMark x1="27344" y1="51563" x2="27344" y2="51563"/>
                        <a14:foregroundMark x1="49531" y1="68438" x2="49531" y2="68438"/>
                        <a14:foregroundMark x1="32188" y1="68125" x2="32188" y2="68125"/>
                        <a14:foregroundMark x1="40469" y1="75156" x2="40469" y2="75156"/>
                        <a14:foregroundMark x1="21406" y1="72656" x2="21406" y2="72656"/>
                        <a14:foregroundMark x1="49844" y1="95781" x2="49844" y2="95781"/>
                        <a14:foregroundMark x1="70469" y1="75469" x2="70469" y2="75469"/>
                        <a14:foregroundMark x1="63438" y1="58438" x2="63438" y2="58438"/>
                        <a14:foregroundMark x1="63906" y1="59219" x2="63906" y2="59219"/>
                        <a14:foregroundMark x1="67188" y1="62187" x2="67188" y2="62187"/>
                        <a14:foregroundMark x1="20000" y1="67656" x2="20000" y2="67656"/>
                        <a14:foregroundMark x1="20000" y1="67656" x2="20000" y2="67656"/>
                        <a14:foregroundMark x1="45000" y1="78594" x2="45000" y2="78594"/>
                        <a14:foregroundMark x1="45156" y1="78594" x2="45156" y2="78594"/>
                        <a14:foregroundMark x1="44844" y1="78438" x2="44844" y2="78438"/>
                        <a14:foregroundMark x1="22031" y1="70469" x2="22031" y2="70469"/>
                        <a14:foregroundMark x1="22031" y1="70469" x2="22031" y2="70469"/>
                        <a14:foregroundMark x1="22344" y1="70313" x2="22344" y2="70313"/>
                        <a14:foregroundMark x1="22656" y1="70313" x2="22656" y2="70313"/>
                        <a14:foregroundMark x1="19531" y1="62187" x2="19531" y2="62187"/>
                        <a14:foregroundMark x1="19844" y1="62187" x2="20313" y2="72656"/>
                        <a14:foregroundMark x1="20313" y1="72656" x2="20469" y2="73125"/>
                        <a14:foregroundMark x1="22188" y1="66563" x2="22188" y2="66563"/>
                        <a14:foregroundMark x1="23438" y1="59219" x2="23438" y2="5921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993564" y="2700558"/>
            <a:ext cx="3168502" cy="3168502"/>
          </a:xfrm>
          <a:prstGeom prst="rect">
            <a:avLst/>
          </a:prstGeom>
        </p:spPr>
      </p:pic>
      <p:pic>
        <p:nvPicPr>
          <p:cNvPr id="4100" name="Picture 4" descr="CHÀO HÈ VỚI 8 COMBO THIẾT BỊ VỆ SINH TOTO GIÁ HẤP DẪN">
            <a:hlinkClick r:id="rId9" action="ppaction://hlinksldjump"/>
            <a:extLst>
              <a:ext uri="{FF2B5EF4-FFF2-40B4-BE49-F238E27FC236}">
                <a16:creationId xmlns:a16="http://schemas.microsoft.com/office/drawing/2014/main" id="{4E8FA379-DD50-4C31-9F19-D54FF7D7EB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2066" y="2230732"/>
            <a:ext cx="3163759" cy="23965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ình ảnh Phim Hoạt Hình Vẽ Tay Màu Tím Hộp Quà, Phim Hoạt Hình Minh Họa, Quà  Tặng, Hộp Quà miễn phí tải tập tin PNG PSDComment và Vector">
            <a:hlinkClick r:id="rId11" action="ppaction://hlinksldjump"/>
            <a:extLst>
              <a:ext uri="{FF2B5EF4-FFF2-40B4-BE49-F238E27FC236}">
                <a16:creationId xmlns:a16="http://schemas.microsoft.com/office/drawing/2014/main" id="{5DF5EBCF-5B11-46B9-9895-97F9D2EA180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3000" y="2787723"/>
            <a:ext cx="3081337" cy="30813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ight Arrow 1">
            <a:hlinkClick r:id="rId14" action="ppaction://hlinksldjump" tooltip="sile 35"/>
          </p:cNvPr>
          <p:cNvSpPr/>
          <p:nvPr/>
        </p:nvSpPr>
        <p:spPr>
          <a:xfrm>
            <a:off x="11197951" y="6053958"/>
            <a:ext cx="646386" cy="488731"/>
          </a:xfrm>
          <a:prstGeom prst="right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9335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409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98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410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00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410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out)">
                                      <p:cBhvr>
                                        <p:cTn id="42" dur="20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02"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Hộp Văn bản 4">
            <a:extLst>
              <a:ext uri="{FF2B5EF4-FFF2-40B4-BE49-F238E27FC236}">
                <a16:creationId xmlns:a16="http://schemas.microsoft.com/office/drawing/2014/main" id="{14B8DABF-3BF7-4FFF-BF32-270E55371B44}"/>
              </a:ext>
            </a:extLst>
          </p:cNvPr>
          <p:cNvSpPr txBox="1"/>
          <p:nvPr/>
        </p:nvSpPr>
        <p:spPr>
          <a:xfrm>
            <a:off x="548961" y="1594380"/>
            <a:ext cx="3928387" cy="2862322"/>
          </a:xfrm>
          <a:custGeom>
            <a:avLst/>
            <a:gdLst>
              <a:gd name="connsiteX0" fmla="*/ 0 w 4811586"/>
              <a:gd name="connsiteY0" fmla="*/ 221342 h 1328023"/>
              <a:gd name="connsiteX1" fmla="*/ 221342 w 4811586"/>
              <a:gd name="connsiteY1" fmla="*/ 0 h 1328023"/>
              <a:gd name="connsiteX2" fmla="*/ 636388 w 4811586"/>
              <a:gd name="connsiteY2" fmla="*/ 0 h 1328023"/>
              <a:gd name="connsiteX3" fmla="*/ 1182500 w 4811586"/>
              <a:gd name="connsiteY3" fmla="*/ 0 h 1328023"/>
              <a:gd name="connsiteX4" fmla="*/ 1772302 w 4811586"/>
              <a:gd name="connsiteY4" fmla="*/ 0 h 1328023"/>
              <a:gd name="connsiteX5" fmla="*/ 2187348 w 4811586"/>
              <a:gd name="connsiteY5" fmla="*/ 0 h 1328023"/>
              <a:gd name="connsiteX6" fmla="*/ 2689772 w 4811586"/>
              <a:gd name="connsiteY6" fmla="*/ 0 h 1328023"/>
              <a:gd name="connsiteX7" fmla="*/ 3323262 w 4811586"/>
              <a:gd name="connsiteY7" fmla="*/ 0 h 1328023"/>
              <a:gd name="connsiteX8" fmla="*/ 3738308 w 4811586"/>
              <a:gd name="connsiteY8" fmla="*/ 0 h 1328023"/>
              <a:gd name="connsiteX9" fmla="*/ 4590244 w 4811586"/>
              <a:gd name="connsiteY9" fmla="*/ 0 h 1328023"/>
              <a:gd name="connsiteX10" fmla="*/ 4811586 w 4811586"/>
              <a:gd name="connsiteY10" fmla="*/ 221342 h 1328023"/>
              <a:gd name="connsiteX11" fmla="*/ 4811586 w 4811586"/>
              <a:gd name="connsiteY11" fmla="*/ 637451 h 1328023"/>
              <a:gd name="connsiteX12" fmla="*/ 4811586 w 4811586"/>
              <a:gd name="connsiteY12" fmla="*/ 1106681 h 1328023"/>
              <a:gd name="connsiteX13" fmla="*/ 4590244 w 4811586"/>
              <a:gd name="connsiteY13" fmla="*/ 1328023 h 1328023"/>
              <a:gd name="connsiteX14" fmla="*/ 3956753 w 4811586"/>
              <a:gd name="connsiteY14" fmla="*/ 1328023 h 1328023"/>
              <a:gd name="connsiteX15" fmla="*/ 3454329 w 4811586"/>
              <a:gd name="connsiteY15" fmla="*/ 1328023 h 1328023"/>
              <a:gd name="connsiteX16" fmla="*/ 2995595 w 4811586"/>
              <a:gd name="connsiteY16" fmla="*/ 1328023 h 1328023"/>
              <a:gd name="connsiteX17" fmla="*/ 2449482 w 4811586"/>
              <a:gd name="connsiteY17" fmla="*/ 1328023 h 1328023"/>
              <a:gd name="connsiteX18" fmla="*/ 1990747 w 4811586"/>
              <a:gd name="connsiteY18" fmla="*/ 1328023 h 1328023"/>
              <a:gd name="connsiteX19" fmla="*/ 1444635 w 4811586"/>
              <a:gd name="connsiteY19" fmla="*/ 1328023 h 1328023"/>
              <a:gd name="connsiteX20" fmla="*/ 811144 w 4811586"/>
              <a:gd name="connsiteY20" fmla="*/ 1328023 h 1328023"/>
              <a:gd name="connsiteX21" fmla="*/ 221342 w 4811586"/>
              <a:gd name="connsiteY21" fmla="*/ 1328023 h 1328023"/>
              <a:gd name="connsiteX22" fmla="*/ 0 w 4811586"/>
              <a:gd name="connsiteY22" fmla="*/ 1106681 h 1328023"/>
              <a:gd name="connsiteX23" fmla="*/ 0 w 4811586"/>
              <a:gd name="connsiteY23" fmla="*/ 655158 h 1328023"/>
              <a:gd name="connsiteX24" fmla="*/ 0 w 4811586"/>
              <a:gd name="connsiteY24" fmla="*/ 221342 h 13280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811586" h="1328023" fill="none" extrusionOk="0">
                <a:moveTo>
                  <a:pt x="0" y="221342"/>
                </a:moveTo>
                <a:cubicBezTo>
                  <a:pt x="-9300" y="103221"/>
                  <a:pt x="98885" y="4508"/>
                  <a:pt x="221342" y="0"/>
                </a:cubicBezTo>
                <a:cubicBezTo>
                  <a:pt x="328091" y="-40283"/>
                  <a:pt x="466522" y="2827"/>
                  <a:pt x="636388" y="0"/>
                </a:cubicBezTo>
                <a:cubicBezTo>
                  <a:pt x="806254" y="-2827"/>
                  <a:pt x="1067577" y="42344"/>
                  <a:pt x="1182500" y="0"/>
                </a:cubicBezTo>
                <a:cubicBezTo>
                  <a:pt x="1297423" y="-42344"/>
                  <a:pt x="1595873" y="35276"/>
                  <a:pt x="1772302" y="0"/>
                </a:cubicBezTo>
                <a:cubicBezTo>
                  <a:pt x="1948731" y="-35276"/>
                  <a:pt x="2077411" y="49163"/>
                  <a:pt x="2187348" y="0"/>
                </a:cubicBezTo>
                <a:cubicBezTo>
                  <a:pt x="2297285" y="-49163"/>
                  <a:pt x="2547308" y="10289"/>
                  <a:pt x="2689772" y="0"/>
                </a:cubicBezTo>
                <a:cubicBezTo>
                  <a:pt x="2832236" y="-10289"/>
                  <a:pt x="3161529" y="61891"/>
                  <a:pt x="3323262" y="0"/>
                </a:cubicBezTo>
                <a:cubicBezTo>
                  <a:pt x="3484995" y="-61891"/>
                  <a:pt x="3578657" y="29867"/>
                  <a:pt x="3738308" y="0"/>
                </a:cubicBezTo>
                <a:cubicBezTo>
                  <a:pt x="3897959" y="-29867"/>
                  <a:pt x="4166210" y="95427"/>
                  <a:pt x="4590244" y="0"/>
                </a:cubicBezTo>
                <a:cubicBezTo>
                  <a:pt x="4693172" y="4611"/>
                  <a:pt x="4823039" y="98149"/>
                  <a:pt x="4811586" y="221342"/>
                </a:cubicBezTo>
                <a:cubicBezTo>
                  <a:pt x="4860035" y="342527"/>
                  <a:pt x="4808863" y="469659"/>
                  <a:pt x="4811586" y="637451"/>
                </a:cubicBezTo>
                <a:cubicBezTo>
                  <a:pt x="4814309" y="805243"/>
                  <a:pt x="4795818" y="948710"/>
                  <a:pt x="4811586" y="1106681"/>
                </a:cubicBezTo>
                <a:cubicBezTo>
                  <a:pt x="4816222" y="1232139"/>
                  <a:pt x="4707235" y="1319964"/>
                  <a:pt x="4590244" y="1328023"/>
                </a:cubicBezTo>
                <a:cubicBezTo>
                  <a:pt x="4331172" y="1367641"/>
                  <a:pt x="4113586" y="1259829"/>
                  <a:pt x="3956753" y="1328023"/>
                </a:cubicBezTo>
                <a:cubicBezTo>
                  <a:pt x="3799920" y="1396217"/>
                  <a:pt x="3577455" y="1271978"/>
                  <a:pt x="3454329" y="1328023"/>
                </a:cubicBezTo>
                <a:cubicBezTo>
                  <a:pt x="3331203" y="1384068"/>
                  <a:pt x="3143493" y="1274647"/>
                  <a:pt x="2995595" y="1328023"/>
                </a:cubicBezTo>
                <a:cubicBezTo>
                  <a:pt x="2847697" y="1381399"/>
                  <a:pt x="2575951" y="1267140"/>
                  <a:pt x="2449482" y="1328023"/>
                </a:cubicBezTo>
                <a:cubicBezTo>
                  <a:pt x="2323013" y="1388906"/>
                  <a:pt x="2119823" y="1316892"/>
                  <a:pt x="1990747" y="1328023"/>
                </a:cubicBezTo>
                <a:cubicBezTo>
                  <a:pt x="1861672" y="1339154"/>
                  <a:pt x="1641466" y="1303226"/>
                  <a:pt x="1444635" y="1328023"/>
                </a:cubicBezTo>
                <a:cubicBezTo>
                  <a:pt x="1247804" y="1352820"/>
                  <a:pt x="1111690" y="1316726"/>
                  <a:pt x="811144" y="1328023"/>
                </a:cubicBezTo>
                <a:cubicBezTo>
                  <a:pt x="510598" y="1339320"/>
                  <a:pt x="455330" y="1299138"/>
                  <a:pt x="221342" y="1328023"/>
                </a:cubicBezTo>
                <a:cubicBezTo>
                  <a:pt x="72267" y="1314621"/>
                  <a:pt x="-11587" y="1204526"/>
                  <a:pt x="0" y="1106681"/>
                </a:cubicBezTo>
                <a:cubicBezTo>
                  <a:pt x="-34636" y="905743"/>
                  <a:pt x="15629" y="830126"/>
                  <a:pt x="0" y="655158"/>
                </a:cubicBezTo>
                <a:cubicBezTo>
                  <a:pt x="-15629" y="480190"/>
                  <a:pt x="23761" y="368920"/>
                  <a:pt x="0" y="221342"/>
                </a:cubicBezTo>
                <a:close/>
              </a:path>
              <a:path w="4811586" h="1328023" stroke="0" extrusionOk="0">
                <a:moveTo>
                  <a:pt x="0" y="221342"/>
                </a:moveTo>
                <a:cubicBezTo>
                  <a:pt x="13489" y="123941"/>
                  <a:pt x="116252" y="-12760"/>
                  <a:pt x="221342" y="0"/>
                </a:cubicBezTo>
                <a:cubicBezTo>
                  <a:pt x="395954" y="-39666"/>
                  <a:pt x="590152" y="46421"/>
                  <a:pt x="723766" y="0"/>
                </a:cubicBezTo>
                <a:cubicBezTo>
                  <a:pt x="857380" y="-46421"/>
                  <a:pt x="1121866" y="34701"/>
                  <a:pt x="1226189" y="0"/>
                </a:cubicBezTo>
                <a:cubicBezTo>
                  <a:pt x="1330512" y="-34701"/>
                  <a:pt x="1581437" y="61146"/>
                  <a:pt x="1772302" y="0"/>
                </a:cubicBezTo>
                <a:cubicBezTo>
                  <a:pt x="1963167" y="-61146"/>
                  <a:pt x="2085780" y="743"/>
                  <a:pt x="2274726" y="0"/>
                </a:cubicBezTo>
                <a:cubicBezTo>
                  <a:pt x="2463672" y="-743"/>
                  <a:pt x="2564614" y="24172"/>
                  <a:pt x="2689772" y="0"/>
                </a:cubicBezTo>
                <a:cubicBezTo>
                  <a:pt x="2814930" y="-24172"/>
                  <a:pt x="3113126" y="33201"/>
                  <a:pt x="3279573" y="0"/>
                </a:cubicBezTo>
                <a:cubicBezTo>
                  <a:pt x="3446020" y="-33201"/>
                  <a:pt x="3562061" y="53210"/>
                  <a:pt x="3825686" y="0"/>
                </a:cubicBezTo>
                <a:cubicBezTo>
                  <a:pt x="4089311" y="-53210"/>
                  <a:pt x="4389863" y="71569"/>
                  <a:pt x="4590244" y="0"/>
                </a:cubicBezTo>
                <a:cubicBezTo>
                  <a:pt x="4739652" y="24337"/>
                  <a:pt x="4838062" y="111001"/>
                  <a:pt x="4811586" y="221342"/>
                </a:cubicBezTo>
                <a:cubicBezTo>
                  <a:pt x="4847805" y="428456"/>
                  <a:pt x="4782454" y="552788"/>
                  <a:pt x="4811586" y="681718"/>
                </a:cubicBezTo>
                <a:cubicBezTo>
                  <a:pt x="4840718" y="810648"/>
                  <a:pt x="4763616" y="931514"/>
                  <a:pt x="4811586" y="1106681"/>
                </a:cubicBezTo>
                <a:cubicBezTo>
                  <a:pt x="4834868" y="1242984"/>
                  <a:pt x="4725281" y="1348862"/>
                  <a:pt x="4590244" y="1328023"/>
                </a:cubicBezTo>
                <a:cubicBezTo>
                  <a:pt x="4403961" y="1381086"/>
                  <a:pt x="4235038" y="1308158"/>
                  <a:pt x="4087820" y="1328023"/>
                </a:cubicBezTo>
                <a:cubicBezTo>
                  <a:pt x="3940602" y="1347888"/>
                  <a:pt x="3732597" y="1301262"/>
                  <a:pt x="3454329" y="1328023"/>
                </a:cubicBezTo>
                <a:cubicBezTo>
                  <a:pt x="3176061" y="1354784"/>
                  <a:pt x="2988803" y="1303711"/>
                  <a:pt x="2820839" y="1328023"/>
                </a:cubicBezTo>
                <a:cubicBezTo>
                  <a:pt x="2652875" y="1352335"/>
                  <a:pt x="2484829" y="1281182"/>
                  <a:pt x="2362104" y="1328023"/>
                </a:cubicBezTo>
                <a:cubicBezTo>
                  <a:pt x="2239379" y="1374864"/>
                  <a:pt x="2055638" y="1274668"/>
                  <a:pt x="1772302" y="1328023"/>
                </a:cubicBezTo>
                <a:cubicBezTo>
                  <a:pt x="1488966" y="1381378"/>
                  <a:pt x="1513256" y="1315625"/>
                  <a:pt x="1313568" y="1328023"/>
                </a:cubicBezTo>
                <a:cubicBezTo>
                  <a:pt x="1113880" y="1340421"/>
                  <a:pt x="974420" y="1315354"/>
                  <a:pt x="854833" y="1328023"/>
                </a:cubicBezTo>
                <a:cubicBezTo>
                  <a:pt x="735247" y="1340692"/>
                  <a:pt x="388349" y="1265363"/>
                  <a:pt x="221342" y="1328023"/>
                </a:cubicBezTo>
                <a:cubicBezTo>
                  <a:pt x="99873" y="1334422"/>
                  <a:pt x="12114" y="1252130"/>
                  <a:pt x="0" y="1106681"/>
                </a:cubicBezTo>
                <a:cubicBezTo>
                  <a:pt x="-14981" y="965017"/>
                  <a:pt x="16267" y="802472"/>
                  <a:pt x="0" y="681718"/>
                </a:cubicBezTo>
                <a:cubicBezTo>
                  <a:pt x="-16267" y="560964"/>
                  <a:pt x="13986" y="444905"/>
                  <a:pt x="0" y="221342"/>
                </a:cubicBezTo>
                <a:close/>
              </a:path>
            </a:pathLst>
          </a:custGeom>
          <a:solidFill>
            <a:schemeClr val="bg1"/>
          </a:solidFill>
          <a:ln w="28575">
            <a:solidFill>
              <a:srgbClr val="FF0066"/>
            </a:solidFill>
            <a:extLst>
              <a:ext uri="{C807C97D-BFC1-408E-A445-0C87EB9F89A2}">
                <ask:lineSketchStyleProps xmlns="" xmlns:ask="http://schemas.microsoft.com/office/drawing/2018/sketchyshapes" sd="2077253262">
                  <a:prstGeom prst="round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txBody>
          <a:bodyPr wrap="square">
            <a:spAutoFit/>
          </a:bodyPr>
          <a:lstStyle/>
          <a:p>
            <a:pPr algn="ctr" defTabSz="914377">
              <a:defRPr/>
            </a:pPr>
            <a:r>
              <a:rPr lang="en-US" sz="3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Hai con </a:t>
            </a:r>
            <a:r>
              <a:rPr lang="en-US" sz="3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sông</a:t>
            </a:r>
            <a:r>
              <a:rPr lang="en-US" sz="3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gắn</a:t>
            </a:r>
            <a:r>
              <a:rPr lang="en-US" sz="3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liền</a:t>
            </a:r>
            <a:r>
              <a:rPr lang="en-US" sz="3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3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en-US" sz="3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3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sz="3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phát</a:t>
            </a:r>
            <a:r>
              <a:rPr lang="en-US" sz="3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triển</a:t>
            </a:r>
            <a:r>
              <a:rPr lang="en-US" sz="3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nền</a:t>
            </a:r>
            <a:r>
              <a:rPr lang="en-US" sz="3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3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minh </a:t>
            </a:r>
            <a:r>
              <a:rPr lang="en-US" sz="3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Lưỡng</a:t>
            </a:r>
            <a:r>
              <a:rPr lang="en-US" sz="3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Hà</a:t>
            </a:r>
            <a:r>
              <a:rPr lang="en-US" sz="3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vi-VN" sz="36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6" name="Hộp Văn bản 5">
            <a:extLst>
              <a:ext uri="{FF2B5EF4-FFF2-40B4-BE49-F238E27FC236}">
                <a16:creationId xmlns:a16="http://schemas.microsoft.com/office/drawing/2014/main" id="{4BB34BCF-A1C7-4867-B0F8-EBF61548E66D}"/>
              </a:ext>
            </a:extLst>
          </p:cNvPr>
          <p:cNvSpPr txBox="1"/>
          <p:nvPr/>
        </p:nvSpPr>
        <p:spPr>
          <a:xfrm>
            <a:off x="5118419" y="2425376"/>
            <a:ext cx="3068575" cy="1200329"/>
          </a:xfrm>
          <a:custGeom>
            <a:avLst/>
            <a:gdLst>
              <a:gd name="connsiteX0" fmla="*/ 0 w 3135186"/>
              <a:gd name="connsiteY0" fmla="*/ 119184 h 715089"/>
              <a:gd name="connsiteX1" fmla="*/ 119184 w 3135186"/>
              <a:gd name="connsiteY1" fmla="*/ 0 h 715089"/>
              <a:gd name="connsiteX2" fmla="*/ 756484 w 3135186"/>
              <a:gd name="connsiteY2" fmla="*/ 0 h 715089"/>
              <a:gd name="connsiteX3" fmla="*/ 1306879 w 3135186"/>
              <a:gd name="connsiteY3" fmla="*/ 0 h 715089"/>
              <a:gd name="connsiteX4" fmla="*/ 1799338 w 3135186"/>
              <a:gd name="connsiteY4" fmla="*/ 0 h 715089"/>
              <a:gd name="connsiteX5" fmla="*/ 2407670 w 3135186"/>
              <a:gd name="connsiteY5" fmla="*/ 0 h 715089"/>
              <a:gd name="connsiteX6" fmla="*/ 3016002 w 3135186"/>
              <a:gd name="connsiteY6" fmla="*/ 0 h 715089"/>
              <a:gd name="connsiteX7" fmla="*/ 3135186 w 3135186"/>
              <a:gd name="connsiteY7" fmla="*/ 119184 h 715089"/>
              <a:gd name="connsiteX8" fmla="*/ 3135186 w 3135186"/>
              <a:gd name="connsiteY8" fmla="*/ 595905 h 715089"/>
              <a:gd name="connsiteX9" fmla="*/ 3016002 w 3135186"/>
              <a:gd name="connsiteY9" fmla="*/ 715089 h 715089"/>
              <a:gd name="connsiteX10" fmla="*/ 2465607 w 3135186"/>
              <a:gd name="connsiteY10" fmla="*/ 715089 h 715089"/>
              <a:gd name="connsiteX11" fmla="*/ 1973148 w 3135186"/>
              <a:gd name="connsiteY11" fmla="*/ 715089 h 715089"/>
              <a:gd name="connsiteX12" fmla="*/ 1422752 w 3135186"/>
              <a:gd name="connsiteY12" fmla="*/ 715089 h 715089"/>
              <a:gd name="connsiteX13" fmla="*/ 785452 w 3135186"/>
              <a:gd name="connsiteY13" fmla="*/ 715089 h 715089"/>
              <a:gd name="connsiteX14" fmla="*/ 119184 w 3135186"/>
              <a:gd name="connsiteY14" fmla="*/ 715089 h 715089"/>
              <a:gd name="connsiteX15" fmla="*/ 0 w 3135186"/>
              <a:gd name="connsiteY15" fmla="*/ 595905 h 715089"/>
              <a:gd name="connsiteX16" fmla="*/ 0 w 3135186"/>
              <a:gd name="connsiteY16" fmla="*/ 119184 h 7150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3135186" h="715089" fill="none" extrusionOk="0">
                <a:moveTo>
                  <a:pt x="0" y="119184"/>
                </a:moveTo>
                <a:cubicBezTo>
                  <a:pt x="18400" y="49893"/>
                  <a:pt x="62904" y="2999"/>
                  <a:pt x="119184" y="0"/>
                </a:cubicBezTo>
                <a:cubicBezTo>
                  <a:pt x="369763" y="-62393"/>
                  <a:pt x="468248" y="27011"/>
                  <a:pt x="756484" y="0"/>
                </a:cubicBezTo>
                <a:cubicBezTo>
                  <a:pt x="1044720" y="-27011"/>
                  <a:pt x="1081740" y="14674"/>
                  <a:pt x="1306879" y="0"/>
                </a:cubicBezTo>
                <a:cubicBezTo>
                  <a:pt x="1532019" y="-14674"/>
                  <a:pt x="1579317" y="44109"/>
                  <a:pt x="1799338" y="0"/>
                </a:cubicBezTo>
                <a:cubicBezTo>
                  <a:pt x="2019359" y="-44109"/>
                  <a:pt x="2272931" y="6565"/>
                  <a:pt x="2407670" y="0"/>
                </a:cubicBezTo>
                <a:cubicBezTo>
                  <a:pt x="2542409" y="-6565"/>
                  <a:pt x="2820805" y="56528"/>
                  <a:pt x="3016002" y="0"/>
                </a:cubicBezTo>
                <a:cubicBezTo>
                  <a:pt x="3075661" y="-3441"/>
                  <a:pt x="3134573" y="51239"/>
                  <a:pt x="3135186" y="119184"/>
                </a:cubicBezTo>
                <a:cubicBezTo>
                  <a:pt x="3179788" y="334347"/>
                  <a:pt x="3097342" y="481527"/>
                  <a:pt x="3135186" y="595905"/>
                </a:cubicBezTo>
                <a:cubicBezTo>
                  <a:pt x="3132930" y="664552"/>
                  <a:pt x="3081951" y="702605"/>
                  <a:pt x="3016002" y="715089"/>
                </a:cubicBezTo>
                <a:cubicBezTo>
                  <a:pt x="2843571" y="744571"/>
                  <a:pt x="2639122" y="692609"/>
                  <a:pt x="2465607" y="715089"/>
                </a:cubicBezTo>
                <a:cubicBezTo>
                  <a:pt x="2292093" y="737569"/>
                  <a:pt x="2087025" y="670060"/>
                  <a:pt x="1973148" y="715089"/>
                </a:cubicBezTo>
                <a:cubicBezTo>
                  <a:pt x="1859271" y="760118"/>
                  <a:pt x="1551768" y="681351"/>
                  <a:pt x="1422752" y="715089"/>
                </a:cubicBezTo>
                <a:cubicBezTo>
                  <a:pt x="1293736" y="748827"/>
                  <a:pt x="956064" y="654272"/>
                  <a:pt x="785452" y="715089"/>
                </a:cubicBezTo>
                <a:cubicBezTo>
                  <a:pt x="614840" y="775906"/>
                  <a:pt x="356029" y="702171"/>
                  <a:pt x="119184" y="715089"/>
                </a:cubicBezTo>
                <a:cubicBezTo>
                  <a:pt x="57671" y="714985"/>
                  <a:pt x="12410" y="664912"/>
                  <a:pt x="0" y="595905"/>
                </a:cubicBezTo>
                <a:cubicBezTo>
                  <a:pt x="-34642" y="436622"/>
                  <a:pt x="19697" y="284852"/>
                  <a:pt x="0" y="119184"/>
                </a:cubicBezTo>
                <a:close/>
              </a:path>
              <a:path w="3135186" h="715089" stroke="0" extrusionOk="0">
                <a:moveTo>
                  <a:pt x="0" y="119184"/>
                </a:moveTo>
                <a:cubicBezTo>
                  <a:pt x="4000" y="60726"/>
                  <a:pt x="57607" y="-3159"/>
                  <a:pt x="119184" y="0"/>
                </a:cubicBezTo>
                <a:cubicBezTo>
                  <a:pt x="371317" y="-48856"/>
                  <a:pt x="417119" y="22442"/>
                  <a:pt x="669579" y="0"/>
                </a:cubicBezTo>
                <a:cubicBezTo>
                  <a:pt x="922040" y="-22442"/>
                  <a:pt x="945848" y="28917"/>
                  <a:pt x="1219975" y="0"/>
                </a:cubicBezTo>
                <a:cubicBezTo>
                  <a:pt x="1494102" y="-28917"/>
                  <a:pt x="1634653" y="29847"/>
                  <a:pt x="1799338" y="0"/>
                </a:cubicBezTo>
                <a:cubicBezTo>
                  <a:pt x="1964023" y="-29847"/>
                  <a:pt x="2182291" y="42862"/>
                  <a:pt x="2349734" y="0"/>
                </a:cubicBezTo>
                <a:cubicBezTo>
                  <a:pt x="2517177" y="-42862"/>
                  <a:pt x="2718686" y="77490"/>
                  <a:pt x="3016002" y="0"/>
                </a:cubicBezTo>
                <a:cubicBezTo>
                  <a:pt x="3078923" y="1166"/>
                  <a:pt x="3148392" y="39733"/>
                  <a:pt x="3135186" y="119184"/>
                </a:cubicBezTo>
                <a:cubicBezTo>
                  <a:pt x="3178406" y="309744"/>
                  <a:pt x="3123930" y="471924"/>
                  <a:pt x="3135186" y="595905"/>
                </a:cubicBezTo>
                <a:cubicBezTo>
                  <a:pt x="3136331" y="662755"/>
                  <a:pt x="3083429" y="715809"/>
                  <a:pt x="3016002" y="715089"/>
                </a:cubicBezTo>
                <a:cubicBezTo>
                  <a:pt x="2725757" y="778380"/>
                  <a:pt x="2591899" y="710997"/>
                  <a:pt x="2378702" y="715089"/>
                </a:cubicBezTo>
                <a:cubicBezTo>
                  <a:pt x="2165505" y="719181"/>
                  <a:pt x="2013214" y="644829"/>
                  <a:pt x="1741402" y="715089"/>
                </a:cubicBezTo>
                <a:cubicBezTo>
                  <a:pt x="1469590" y="785349"/>
                  <a:pt x="1379667" y="708747"/>
                  <a:pt x="1248943" y="715089"/>
                </a:cubicBezTo>
                <a:cubicBezTo>
                  <a:pt x="1118219" y="721431"/>
                  <a:pt x="846000" y="652122"/>
                  <a:pt x="698548" y="715089"/>
                </a:cubicBezTo>
                <a:cubicBezTo>
                  <a:pt x="551097" y="778056"/>
                  <a:pt x="377772" y="671196"/>
                  <a:pt x="119184" y="715089"/>
                </a:cubicBezTo>
                <a:cubicBezTo>
                  <a:pt x="52036" y="712993"/>
                  <a:pt x="-3813" y="650099"/>
                  <a:pt x="0" y="595905"/>
                </a:cubicBezTo>
                <a:cubicBezTo>
                  <a:pt x="-4376" y="395813"/>
                  <a:pt x="2642" y="240301"/>
                  <a:pt x="0" y="119184"/>
                </a:cubicBezTo>
                <a:close/>
              </a:path>
            </a:pathLst>
          </a:custGeom>
          <a:solidFill>
            <a:schemeClr val="bg1"/>
          </a:solidFill>
          <a:ln w="28575">
            <a:solidFill>
              <a:srgbClr val="FF0066"/>
            </a:solidFill>
            <a:extLst>
              <a:ext uri="{C807C97D-BFC1-408E-A445-0C87EB9F89A2}">
                <ask:lineSketchStyleProps xmlns="" xmlns:ask="http://schemas.microsoft.com/office/drawing/2018/sketchyshapes" sd="2077253262">
                  <a:prstGeom prst="round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txBody>
          <a:bodyPr wrap="square">
            <a:spAutoFit/>
          </a:bodyPr>
          <a:lstStyle/>
          <a:p>
            <a:pPr defTabSz="914377">
              <a:defRPr/>
            </a:pPr>
            <a:r>
              <a:rPr lang="en-US" sz="3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Sông</a:t>
            </a:r>
            <a:r>
              <a:rPr lang="en-US" sz="3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Ti-gơ-rơ</a:t>
            </a:r>
            <a:r>
              <a:rPr lang="en-US" sz="3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Ơ-</a:t>
            </a:r>
            <a:r>
              <a:rPr lang="en-US" sz="3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phơ</a:t>
            </a:r>
            <a:r>
              <a:rPr lang="en-US" sz="3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sz="3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rát</a:t>
            </a:r>
            <a:endParaRPr lang="en-US" sz="36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pic>
        <p:nvPicPr>
          <p:cNvPr id="3" name="Picture 4" descr="Hộp Quà Mở Hình ảnh PNG | Vector và các tập tin PSD | Tải về miễn phí trên  Pngtree">
            <a:extLst>
              <a:ext uri="{FF2B5EF4-FFF2-40B4-BE49-F238E27FC236}">
                <a16:creationId xmlns:a16="http://schemas.microsoft.com/office/drawing/2014/main" id="{1343911B-1390-4FC5-97F9-CAD3B04C17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>
                        <a14:foregroundMark x1="26667" y1="30833" x2="26667" y2="30833"/>
                        <a14:foregroundMark x1="33333" y1="16389" x2="33333" y2="16389"/>
                        <a14:foregroundMark x1="21667" y1="36944" x2="21667" y2="36944"/>
                        <a14:foregroundMark x1="14722" y1="44167" x2="15556" y2="45000"/>
                        <a14:foregroundMark x1="44722" y1="23611" x2="44722" y2="23611"/>
                        <a14:foregroundMark x1="50556" y1="25278" x2="50556" y2="25278"/>
                        <a14:foregroundMark x1="35000" y1="40833" x2="36111" y2="40833"/>
                        <a14:foregroundMark x1="13056" y1="33889" x2="13056" y2="338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47777" y="3733800"/>
            <a:ext cx="3429000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Đám mây 3">
            <a:extLst>
              <a:ext uri="{FF2B5EF4-FFF2-40B4-BE49-F238E27FC236}">
                <a16:creationId xmlns:a16="http://schemas.microsoft.com/office/drawing/2014/main" id="{7CA5D4F2-106B-4378-93CE-284E82C57E4D}"/>
              </a:ext>
            </a:extLst>
          </p:cNvPr>
          <p:cNvSpPr/>
          <p:nvPr/>
        </p:nvSpPr>
        <p:spPr>
          <a:xfrm>
            <a:off x="8384774" y="3025541"/>
            <a:ext cx="3429000" cy="2133600"/>
          </a:xfrm>
          <a:prstGeom prst="cloud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Quà</a:t>
            </a:r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 </a:t>
            </a:r>
            <a:r>
              <a:rPr lang="en-US" sz="28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viên</a:t>
            </a:r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kẹo</a:t>
            </a:r>
            <a:endParaRPr lang="en-US" sz="28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im 6">
            <a:hlinkClick r:id="rId5" action="ppaction://hlinksldjump"/>
            <a:extLst>
              <a:ext uri="{FF2B5EF4-FFF2-40B4-BE49-F238E27FC236}">
                <a16:creationId xmlns:a16="http://schemas.microsoft.com/office/drawing/2014/main" id="{682A04BD-0E7E-4CAD-BF30-16BFF9A8B186}"/>
              </a:ext>
            </a:extLst>
          </p:cNvPr>
          <p:cNvSpPr/>
          <p:nvPr/>
        </p:nvSpPr>
        <p:spPr>
          <a:xfrm>
            <a:off x="198300" y="6095999"/>
            <a:ext cx="1020900" cy="650439"/>
          </a:xfrm>
          <a:prstGeom prst="heart">
            <a:avLst/>
          </a:prstGeom>
          <a:solidFill>
            <a:srgbClr val="FF0066"/>
          </a:solidFill>
          <a:ln>
            <a:solidFill>
              <a:srgbClr val="FF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6686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Hộp Văn bản 4">
            <a:extLst>
              <a:ext uri="{FF2B5EF4-FFF2-40B4-BE49-F238E27FC236}">
                <a16:creationId xmlns:a16="http://schemas.microsoft.com/office/drawing/2014/main" id="{14B8DABF-3BF7-4FFF-BF32-270E55371B44}"/>
              </a:ext>
            </a:extLst>
          </p:cNvPr>
          <p:cNvSpPr txBox="1"/>
          <p:nvPr/>
        </p:nvSpPr>
        <p:spPr>
          <a:xfrm>
            <a:off x="708750" y="525663"/>
            <a:ext cx="4811586" cy="1754326"/>
          </a:xfrm>
          <a:custGeom>
            <a:avLst/>
            <a:gdLst>
              <a:gd name="connsiteX0" fmla="*/ 0 w 4811586"/>
              <a:gd name="connsiteY0" fmla="*/ 119184 h 715089"/>
              <a:gd name="connsiteX1" fmla="*/ 119184 w 4811586"/>
              <a:gd name="connsiteY1" fmla="*/ 0 h 715089"/>
              <a:gd name="connsiteX2" fmla="*/ 645104 w 4811586"/>
              <a:gd name="connsiteY2" fmla="*/ 0 h 715089"/>
              <a:gd name="connsiteX3" fmla="*/ 1308221 w 4811586"/>
              <a:gd name="connsiteY3" fmla="*/ 0 h 715089"/>
              <a:gd name="connsiteX4" fmla="*/ 1834141 w 4811586"/>
              <a:gd name="connsiteY4" fmla="*/ 0 h 715089"/>
              <a:gd name="connsiteX5" fmla="*/ 2405793 w 4811586"/>
              <a:gd name="connsiteY5" fmla="*/ 0 h 715089"/>
              <a:gd name="connsiteX6" fmla="*/ 3023177 w 4811586"/>
              <a:gd name="connsiteY6" fmla="*/ 0 h 715089"/>
              <a:gd name="connsiteX7" fmla="*/ 3457633 w 4811586"/>
              <a:gd name="connsiteY7" fmla="*/ 0 h 715089"/>
              <a:gd name="connsiteX8" fmla="*/ 3983553 w 4811586"/>
              <a:gd name="connsiteY8" fmla="*/ 0 h 715089"/>
              <a:gd name="connsiteX9" fmla="*/ 4692402 w 4811586"/>
              <a:gd name="connsiteY9" fmla="*/ 0 h 715089"/>
              <a:gd name="connsiteX10" fmla="*/ 4811586 w 4811586"/>
              <a:gd name="connsiteY10" fmla="*/ 119184 h 715089"/>
              <a:gd name="connsiteX11" fmla="*/ 4811586 w 4811586"/>
              <a:gd name="connsiteY11" fmla="*/ 595905 h 715089"/>
              <a:gd name="connsiteX12" fmla="*/ 4692402 w 4811586"/>
              <a:gd name="connsiteY12" fmla="*/ 715089 h 715089"/>
              <a:gd name="connsiteX13" fmla="*/ 4120750 w 4811586"/>
              <a:gd name="connsiteY13" fmla="*/ 715089 h 715089"/>
              <a:gd name="connsiteX14" fmla="*/ 3686294 w 4811586"/>
              <a:gd name="connsiteY14" fmla="*/ 715089 h 715089"/>
              <a:gd name="connsiteX15" fmla="*/ 3114642 w 4811586"/>
              <a:gd name="connsiteY15" fmla="*/ 715089 h 715089"/>
              <a:gd name="connsiteX16" fmla="*/ 2680186 w 4811586"/>
              <a:gd name="connsiteY16" fmla="*/ 715089 h 715089"/>
              <a:gd name="connsiteX17" fmla="*/ 2154266 w 4811586"/>
              <a:gd name="connsiteY17" fmla="*/ 715089 h 715089"/>
              <a:gd name="connsiteX18" fmla="*/ 1674078 w 4811586"/>
              <a:gd name="connsiteY18" fmla="*/ 715089 h 715089"/>
              <a:gd name="connsiteX19" fmla="*/ 1102426 w 4811586"/>
              <a:gd name="connsiteY19" fmla="*/ 715089 h 715089"/>
              <a:gd name="connsiteX20" fmla="*/ 622238 w 4811586"/>
              <a:gd name="connsiteY20" fmla="*/ 715089 h 715089"/>
              <a:gd name="connsiteX21" fmla="*/ 119184 w 4811586"/>
              <a:gd name="connsiteY21" fmla="*/ 715089 h 715089"/>
              <a:gd name="connsiteX22" fmla="*/ 0 w 4811586"/>
              <a:gd name="connsiteY22" fmla="*/ 595905 h 715089"/>
              <a:gd name="connsiteX23" fmla="*/ 0 w 4811586"/>
              <a:gd name="connsiteY23" fmla="*/ 119184 h 7150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4811586" h="715089" fill="none" extrusionOk="0">
                <a:moveTo>
                  <a:pt x="0" y="119184"/>
                </a:moveTo>
                <a:cubicBezTo>
                  <a:pt x="5363" y="38698"/>
                  <a:pt x="55301" y="-340"/>
                  <a:pt x="119184" y="0"/>
                </a:cubicBezTo>
                <a:cubicBezTo>
                  <a:pt x="351649" y="-51639"/>
                  <a:pt x="466659" y="11649"/>
                  <a:pt x="645104" y="0"/>
                </a:cubicBezTo>
                <a:cubicBezTo>
                  <a:pt x="823549" y="-11649"/>
                  <a:pt x="1039026" y="61323"/>
                  <a:pt x="1308221" y="0"/>
                </a:cubicBezTo>
                <a:cubicBezTo>
                  <a:pt x="1577416" y="-61323"/>
                  <a:pt x="1604867" y="34674"/>
                  <a:pt x="1834141" y="0"/>
                </a:cubicBezTo>
                <a:cubicBezTo>
                  <a:pt x="2063415" y="-34674"/>
                  <a:pt x="2276219" y="31216"/>
                  <a:pt x="2405793" y="0"/>
                </a:cubicBezTo>
                <a:cubicBezTo>
                  <a:pt x="2535367" y="-31216"/>
                  <a:pt x="2777194" y="55799"/>
                  <a:pt x="3023177" y="0"/>
                </a:cubicBezTo>
                <a:cubicBezTo>
                  <a:pt x="3269160" y="-55799"/>
                  <a:pt x="3367720" y="45955"/>
                  <a:pt x="3457633" y="0"/>
                </a:cubicBezTo>
                <a:cubicBezTo>
                  <a:pt x="3547546" y="-45955"/>
                  <a:pt x="3876215" y="62813"/>
                  <a:pt x="3983553" y="0"/>
                </a:cubicBezTo>
                <a:cubicBezTo>
                  <a:pt x="4090891" y="-62813"/>
                  <a:pt x="4465689" y="36407"/>
                  <a:pt x="4692402" y="0"/>
                </a:cubicBezTo>
                <a:cubicBezTo>
                  <a:pt x="4759403" y="19700"/>
                  <a:pt x="4803719" y="45265"/>
                  <a:pt x="4811586" y="119184"/>
                </a:cubicBezTo>
                <a:cubicBezTo>
                  <a:pt x="4848762" y="299146"/>
                  <a:pt x="4799297" y="490610"/>
                  <a:pt x="4811586" y="595905"/>
                </a:cubicBezTo>
                <a:cubicBezTo>
                  <a:pt x="4811983" y="669702"/>
                  <a:pt x="4750462" y="713408"/>
                  <a:pt x="4692402" y="715089"/>
                </a:cubicBezTo>
                <a:cubicBezTo>
                  <a:pt x="4532786" y="723577"/>
                  <a:pt x="4329513" y="709829"/>
                  <a:pt x="4120750" y="715089"/>
                </a:cubicBezTo>
                <a:cubicBezTo>
                  <a:pt x="3911987" y="720349"/>
                  <a:pt x="3796632" y="664413"/>
                  <a:pt x="3686294" y="715089"/>
                </a:cubicBezTo>
                <a:cubicBezTo>
                  <a:pt x="3575956" y="765765"/>
                  <a:pt x="3285071" y="661555"/>
                  <a:pt x="3114642" y="715089"/>
                </a:cubicBezTo>
                <a:cubicBezTo>
                  <a:pt x="2944213" y="768623"/>
                  <a:pt x="2793482" y="663435"/>
                  <a:pt x="2680186" y="715089"/>
                </a:cubicBezTo>
                <a:cubicBezTo>
                  <a:pt x="2566890" y="766743"/>
                  <a:pt x="2375858" y="711177"/>
                  <a:pt x="2154266" y="715089"/>
                </a:cubicBezTo>
                <a:cubicBezTo>
                  <a:pt x="1932674" y="719001"/>
                  <a:pt x="1889282" y="706483"/>
                  <a:pt x="1674078" y="715089"/>
                </a:cubicBezTo>
                <a:cubicBezTo>
                  <a:pt x="1458874" y="723695"/>
                  <a:pt x="1298662" y="679462"/>
                  <a:pt x="1102426" y="715089"/>
                </a:cubicBezTo>
                <a:cubicBezTo>
                  <a:pt x="906190" y="750716"/>
                  <a:pt x="835462" y="692103"/>
                  <a:pt x="622238" y="715089"/>
                </a:cubicBezTo>
                <a:cubicBezTo>
                  <a:pt x="409014" y="738075"/>
                  <a:pt x="346644" y="655333"/>
                  <a:pt x="119184" y="715089"/>
                </a:cubicBezTo>
                <a:cubicBezTo>
                  <a:pt x="50949" y="716610"/>
                  <a:pt x="790" y="680724"/>
                  <a:pt x="0" y="595905"/>
                </a:cubicBezTo>
                <a:cubicBezTo>
                  <a:pt x="-17137" y="465046"/>
                  <a:pt x="54797" y="330384"/>
                  <a:pt x="0" y="119184"/>
                </a:cubicBezTo>
                <a:close/>
              </a:path>
              <a:path w="4811586" h="715089" stroke="0" extrusionOk="0">
                <a:moveTo>
                  <a:pt x="0" y="119184"/>
                </a:moveTo>
                <a:cubicBezTo>
                  <a:pt x="4000" y="60726"/>
                  <a:pt x="57607" y="-3159"/>
                  <a:pt x="119184" y="0"/>
                </a:cubicBezTo>
                <a:cubicBezTo>
                  <a:pt x="288090" y="-43781"/>
                  <a:pt x="476082" y="6086"/>
                  <a:pt x="645104" y="0"/>
                </a:cubicBezTo>
                <a:cubicBezTo>
                  <a:pt x="814126" y="-6086"/>
                  <a:pt x="1013256" y="24763"/>
                  <a:pt x="1171024" y="0"/>
                </a:cubicBezTo>
                <a:cubicBezTo>
                  <a:pt x="1328792" y="-24763"/>
                  <a:pt x="1473888" y="64869"/>
                  <a:pt x="1742676" y="0"/>
                </a:cubicBezTo>
                <a:cubicBezTo>
                  <a:pt x="2011464" y="-64869"/>
                  <a:pt x="2056816" y="47313"/>
                  <a:pt x="2268596" y="0"/>
                </a:cubicBezTo>
                <a:cubicBezTo>
                  <a:pt x="2480376" y="-47313"/>
                  <a:pt x="2529730" y="40799"/>
                  <a:pt x="2703052" y="0"/>
                </a:cubicBezTo>
                <a:cubicBezTo>
                  <a:pt x="2876374" y="-40799"/>
                  <a:pt x="3108526" y="68012"/>
                  <a:pt x="3320437" y="0"/>
                </a:cubicBezTo>
                <a:cubicBezTo>
                  <a:pt x="3532348" y="-68012"/>
                  <a:pt x="3766500" y="11401"/>
                  <a:pt x="3892089" y="0"/>
                </a:cubicBezTo>
                <a:cubicBezTo>
                  <a:pt x="4017678" y="-11401"/>
                  <a:pt x="4301124" y="22806"/>
                  <a:pt x="4692402" y="0"/>
                </a:cubicBezTo>
                <a:cubicBezTo>
                  <a:pt x="4759371" y="1026"/>
                  <a:pt x="4813189" y="54080"/>
                  <a:pt x="4811586" y="119184"/>
                </a:cubicBezTo>
                <a:cubicBezTo>
                  <a:pt x="4855704" y="249782"/>
                  <a:pt x="4797812" y="361537"/>
                  <a:pt x="4811586" y="595905"/>
                </a:cubicBezTo>
                <a:cubicBezTo>
                  <a:pt x="4806699" y="657447"/>
                  <a:pt x="4739909" y="708489"/>
                  <a:pt x="4692402" y="715089"/>
                </a:cubicBezTo>
                <a:cubicBezTo>
                  <a:pt x="4535949" y="722389"/>
                  <a:pt x="4419876" y="698395"/>
                  <a:pt x="4212214" y="715089"/>
                </a:cubicBezTo>
                <a:cubicBezTo>
                  <a:pt x="4004552" y="731783"/>
                  <a:pt x="3829652" y="686367"/>
                  <a:pt x="3732026" y="715089"/>
                </a:cubicBezTo>
                <a:cubicBezTo>
                  <a:pt x="3634400" y="743811"/>
                  <a:pt x="3290711" y="644195"/>
                  <a:pt x="3068910" y="715089"/>
                </a:cubicBezTo>
                <a:cubicBezTo>
                  <a:pt x="2847109" y="785983"/>
                  <a:pt x="2636174" y="703536"/>
                  <a:pt x="2405793" y="715089"/>
                </a:cubicBezTo>
                <a:cubicBezTo>
                  <a:pt x="2175412" y="726642"/>
                  <a:pt x="2137082" y="708744"/>
                  <a:pt x="1925605" y="715089"/>
                </a:cubicBezTo>
                <a:cubicBezTo>
                  <a:pt x="1714128" y="721434"/>
                  <a:pt x="1437846" y="698066"/>
                  <a:pt x="1308221" y="715089"/>
                </a:cubicBezTo>
                <a:cubicBezTo>
                  <a:pt x="1178596" y="732112"/>
                  <a:pt x="1053656" y="670490"/>
                  <a:pt x="828033" y="715089"/>
                </a:cubicBezTo>
                <a:cubicBezTo>
                  <a:pt x="602410" y="759688"/>
                  <a:pt x="423328" y="654195"/>
                  <a:pt x="119184" y="715089"/>
                </a:cubicBezTo>
                <a:cubicBezTo>
                  <a:pt x="59350" y="722805"/>
                  <a:pt x="12482" y="649260"/>
                  <a:pt x="0" y="595905"/>
                </a:cubicBezTo>
                <a:cubicBezTo>
                  <a:pt x="-55208" y="422283"/>
                  <a:pt x="12374" y="289094"/>
                  <a:pt x="0" y="119184"/>
                </a:cubicBezTo>
                <a:close/>
              </a:path>
            </a:pathLst>
          </a:custGeom>
          <a:solidFill>
            <a:schemeClr val="bg1"/>
          </a:solidFill>
          <a:ln w="28575">
            <a:solidFill>
              <a:srgbClr val="FF0066"/>
            </a:solidFill>
            <a:extLst>
              <a:ext uri="{C807C97D-BFC1-408E-A445-0C87EB9F89A2}">
                <ask:lineSketchStyleProps xmlns="" xmlns:ask="http://schemas.microsoft.com/office/drawing/2018/sketchyshapes" sd="2077253262">
                  <a:prstGeom prst="round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txBody>
          <a:bodyPr wrap="square">
            <a:spAutoFit/>
          </a:bodyPr>
          <a:lstStyle/>
          <a:p>
            <a:pPr algn="ctr"/>
            <a:r>
              <a:rPr lang="en-US" sz="3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Chữ</a:t>
            </a:r>
            <a:r>
              <a:rPr lang="en-US" sz="3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viết</a:t>
            </a:r>
            <a:r>
              <a:rPr lang="en-US" sz="3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3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Lưỡng</a:t>
            </a:r>
            <a:r>
              <a:rPr lang="en-US" sz="3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Hà</a:t>
            </a:r>
            <a:r>
              <a:rPr lang="en-US" sz="3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3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viết</a:t>
            </a:r>
            <a:r>
              <a:rPr lang="en-US" sz="3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sz="3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6" name="Hộp Văn bản 5">
            <a:extLst>
              <a:ext uri="{FF2B5EF4-FFF2-40B4-BE49-F238E27FC236}">
                <a16:creationId xmlns:a16="http://schemas.microsoft.com/office/drawing/2014/main" id="{4BB34BCF-A1C7-4867-B0F8-EBF61548E66D}"/>
              </a:ext>
            </a:extLst>
          </p:cNvPr>
          <p:cNvSpPr txBox="1"/>
          <p:nvPr/>
        </p:nvSpPr>
        <p:spPr>
          <a:xfrm>
            <a:off x="6743360" y="525663"/>
            <a:ext cx="4008833" cy="1754326"/>
          </a:xfrm>
          <a:custGeom>
            <a:avLst/>
            <a:gdLst>
              <a:gd name="connsiteX0" fmla="*/ 0 w 3135186"/>
              <a:gd name="connsiteY0" fmla="*/ 119184 h 715089"/>
              <a:gd name="connsiteX1" fmla="*/ 119184 w 3135186"/>
              <a:gd name="connsiteY1" fmla="*/ 0 h 715089"/>
              <a:gd name="connsiteX2" fmla="*/ 756484 w 3135186"/>
              <a:gd name="connsiteY2" fmla="*/ 0 h 715089"/>
              <a:gd name="connsiteX3" fmla="*/ 1306879 w 3135186"/>
              <a:gd name="connsiteY3" fmla="*/ 0 h 715089"/>
              <a:gd name="connsiteX4" fmla="*/ 1799338 w 3135186"/>
              <a:gd name="connsiteY4" fmla="*/ 0 h 715089"/>
              <a:gd name="connsiteX5" fmla="*/ 2407670 w 3135186"/>
              <a:gd name="connsiteY5" fmla="*/ 0 h 715089"/>
              <a:gd name="connsiteX6" fmla="*/ 3016002 w 3135186"/>
              <a:gd name="connsiteY6" fmla="*/ 0 h 715089"/>
              <a:gd name="connsiteX7" fmla="*/ 3135186 w 3135186"/>
              <a:gd name="connsiteY7" fmla="*/ 119184 h 715089"/>
              <a:gd name="connsiteX8" fmla="*/ 3135186 w 3135186"/>
              <a:gd name="connsiteY8" fmla="*/ 595905 h 715089"/>
              <a:gd name="connsiteX9" fmla="*/ 3016002 w 3135186"/>
              <a:gd name="connsiteY9" fmla="*/ 715089 h 715089"/>
              <a:gd name="connsiteX10" fmla="*/ 2465607 w 3135186"/>
              <a:gd name="connsiteY10" fmla="*/ 715089 h 715089"/>
              <a:gd name="connsiteX11" fmla="*/ 1973148 w 3135186"/>
              <a:gd name="connsiteY11" fmla="*/ 715089 h 715089"/>
              <a:gd name="connsiteX12" fmla="*/ 1422752 w 3135186"/>
              <a:gd name="connsiteY12" fmla="*/ 715089 h 715089"/>
              <a:gd name="connsiteX13" fmla="*/ 785452 w 3135186"/>
              <a:gd name="connsiteY13" fmla="*/ 715089 h 715089"/>
              <a:gd name="connsiteX14" fmla="*/ 119184 w 3135186"/>
              <a:gd name="connsiteY14" fmla="*/ 715089 h 715089"/>
              <a:gd name="connsiteX15" fmla="*/ 0 w 3135186"/>
              <a:gd name="connsiteY15" fmla="*/ 595905 h 715089"/>
              <a:gd name="connsiteX16" fmla="*/ 0 w 3135186"/>
              <a:gd name="connsiteY16" fmla="*/ 119184 h 7150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3135186" h="715089" fill="none" extrusionOk="0">
                <a:moveTo>
                  <a:pt x="0" y="119184"/>
                </a:moveTo>
                <a:cubicBezTo>
                  <a:pt x="18400" y="49893"/>
                  <a:pt x="62904" y="2999"/>
                  <a:pt x="119184" y="0"/>
                </a:cubicBezTo>
                <a:cubicBezTo>
                  <a:pt x="369763" y="-62393"/>
                  <a:pt x="468248" y="27011"/>
                  <a:pt x="756484" y="0"/>
                </a:cubicBezTo>
                <a:cubicBezTo>
                  <a:pt x="1044720" y="-27011"/>
                  <a:pt x="1081740" y="14674"/>
                  <a:pt x="1306879" y="0"/>
                </a:cubicBezTo>
                <a:cubicBezTo>
                  <a:pt x="1532019" y="-14674"/>
                  <a:pt x="1579317" y="44109"/>
                  <a:pt x="1799338" y="0"/>
                </a:cubicBezTo>
                <a:cubicBezTo>
                  <a:pt x="2019359" y="-44109"/>
                  <a:pt x="2272931" y="6565"/>
                  <a:pt x="2407670" y="0"/>
                </a:cubicBezTo>
                <a:cubicBezTo>
                  <a:pt x="2542409" y="-6565"/>
                  <a:pt x="2820805" y="56528"/>
                  <a:pt x="3016002" y="0"/>
                </a:cubicBezTo>
                <a:cubicBezTo>
                  <a:pt x="3075661" y="-3441"/>
                  <a:pt x="3134573" y="51239"/>
                  <a:pt x="3135186" y="119184"/>
                </a:cubicBezTo>
                <a:cubicBezTo>
                  <a:pt x="3179788" y="334347"/>
                  <a:pt x="3097342" y="481527"/>
                  <a:pt x="3135186" y="595905"/>
                </a:cubicBezTo>
                <a:cubicBezTo>
                  <a:pt x="3132930" y="664552"/>
                  <a:pt x="3081951" y="702605"/>
                  <a:pt x="3016002" y="715089"/>
                </a:cubicBezTo>
                <a:cubicBezTo>
                  <a:pt x="2843571" y="744571"/>
                  <a:pt x="2639122" y="692609"/>
                  <a:pt x="2465607" y="715089"/>
                </a:cubicBezTo>
                <a:cubicBezTo>
                  <a:pt x="2292093" y="737569"/>
                  <a:pt x="2087025" y="670060"/>
                  <a:pt x="1973148" y="715089"/>
                </a:cubicBezTo>
                <a:cubicBezTo>
                  <a:pt x="1859271" y="760118"/>
                  <a:pt x="1551768" y="681351"/>
                  <a:pt x="1422752" y="715089"/>
                </a:cubicBezTo>
                <a:cubicBezTo>
                  <a:pt x="1293736" y="748827"/>
                  <a:pt x="956064" y="654272"/>
                  <a:pt x="785452" y="715089"/>
                </a:cubicBezTo>
                <a:cubicBezTo>
                  <a:pt x="614840" y="775906"/>
                  <a:pt x="356029" y="702171"/>
                  <a:pt x="119184" y="715089"/>
                </a:cubicBezTo>
                <a:cubicBezTo>
                  <a:pt x="57671" y="714985"/>
                  <a:pt x="12410" y="664912"/>
                  <a:pt x="0" y="595905"/>
                </a:cubicBezTo>
                <a:cubicBezTo>
                  <a:pt x="-34642" y="436622"/>
                  <a:pt x="19697" y="284852"/>
                  <a:pt x="0" y="119184"/>
                </a:cubicBezTo>
                <a:close/>
              </a:path>
              <a:path w="3135186" h="715089" stroke="0" extrusionOk="0">
                <a:moveTo>
                  <a:pt x="0" y="119184"/>
                </a:moveTo>
                <a:cubicBezTo>
                  <a:pt x="4000" y="60726"/>
                  <a:pt x="57607" y="-3159"/>
                  <a:pt x="119184" y="0"/>
                </a:cubicBezTo>
                <a:cubicBezTo>
                  <a:pt x="371317" y="-48856"/>
                  <a:pt x="417119" y="22442"/>
                  <a:pt x="669579" y="0"/>
                </a:cubicBezTo>
                <a:cubicBezTo>
                  <a:pt x="922040" y="-22442"/>
                  <a:pt x="945848" y="28917"/>
                  <a:pt x="1219975" y="0"/>
                </a:cubicBezTo>
                <a:cubicBezTo>
                  <a:pt x="1494102" y="-28917"/>
                  <a:pt x="1634653" y="29847"/>
                  <a:pt x="1799338" y="0"/>
                </a:cubicBezTo>
                <a:cubicBezTo>
                  <a:pt x="1964023" y="-29847"/>
                  <a:pt x="2182291" y="42862"/>
                  <a:pt x="2349734" y="0"/>
                </a:cubicBezTo>
                <a:cubicBezTo>
                  <a:pt x="2517177" y="-42862"/>
                  <a:pt x="2718686" y="77490"/>
                  <a:pt x="3016002" y="0"/>
                </a:cubicBezTo>
                <a:cubicBezTo>
                  <a:pt x="3078923" y="1166"/>
                  <a:pt x="3148392" y="39733"/>
                  <a:pt x="3135186" y="119184"/>
                </a:cubicBezTo>
                <a:cubicBezTo>
                  <a:pt x="3178406" y="309744"/>
                  <a:pt x="3123930" y="471924"/>
                  <a:pt x="3135186" y="595905"/>
                </a:cubicBezTo>
                <a:cubicBezTo>
                  <a:pt x="3136331" y="662755"/>
                  <a:pt x="3083429" y="715809"/>
                  <a:pt x="3016002" y="715089"/>
                </a:cubicBezTo>
                <a:cubicBezTo>
                  <a:pt x="2725757" y="778380"/>
                  <a:pt x="2591899" y="710997"/>
                  <a:pt x="2378702" y="715089"/>
                </a:cubicBezTo>
                <a:cubicBezTo>
                  <a:pt x="2165505" y="719181"/>
                  <a:pt x="2013214" y="644829"/>
                  <a:pt x="1741402" y="715089"/>
                </a:cubicBezTo>
                <a:cubicBezTo>
                  <a:pt x="1469590" y="785349"/>
                  <a:pt x="1379667" y="708747"/>
                  <a:pt x="1248943" y="715089"/>
                </a:cubicBezTo>
                <a:cubicBezTo>
                  <a:pt x="1118219" y="721431"/>
                  <a:pt x="846000" y="652122"/>
                  <a:pt x="698548" y="715089"/>
                </a:cubicBezTo>
                <a:cubicBezTo>
                  <a:pt x="551097" y="778056"/>
                  <a:pt x="377772" y="671196"/>
                  <a:pt x="119184" y="715089"/>
                </a:cubicBezTo>
                <a:cubicBezTo>
                  <a:pt x="52036" y="712993"/>
                  <a:pt x="-3813" y="650099"/>
                  <a:pt x="0" y="595905"/>
                </a:cubicBezTo>
                <a:cubicBezTo>
                  <a:pt x="-4376" y="395813"/>
                  <a:pt x="2642" y="240301"/>
                  <a:pt x="0" y="119184"/>
                </a:cubicBezTo>
                <a:close/>
              </a:path>
            </a:pathLst>
          </a:custGeom>
          <a:solidFill>
            <a:schemeClr val="bg1"/>
          </a:solidFill>
          <a:ln w="28575">
            <a:solidFill>
              <a:srgbClr val="FF0066"/>
            </a:solidFill>
            <a:extLst>
              <a:ext uri="{C807C97D-BFC1-408E-A445-0C87EB9F89A2}">
                <ask:lineSketchStyleProps xmlns="" xmlns:ask="http://schemas.microsoft.com/office/drawing/2018/sketchyshapes" sd="2077253262">
                  <a:prstGeom prst="round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txBody>
          <a:bodyPr wrap="square">
            <a:spAutoFit/>
          </a:bodyPr>
          <a:lstStyle/>
          <a:p>
            <a:pPr algn="r" defTabSz="914377">
              <a:defRPr/>
            </a:pPr>
            <a:endParaRPr lang="vi-VN" sz="3600" dirty="0"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  <a:p>
            <a:pPr algn="ctr" defTabSz="914377">
              <a:defRPr/>
            </a:pPr>
            <a:r>
              <a:rPr lang="en-US" sz="3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Đất</a:t>
            </a:r>
            <a:r>
              <a:rPr lang="en-US" sz="3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sét</a:t>
            </a:r>
            <a:endParaRPr lang="vi-VN" sz="36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  <a:p>
            <a:pPr algn="ctr" defTabSz="914377">
              <a:defRPr/>
            </a:pPr>
            <a:endParaRPr lang="en-US" sz="36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pic>
        <p:nvPicPr>
          <p:cNvPr id="3" name="Picture 4" descr="Hộp Quà Mở Hình ảnh PNG | Vector và các tập tin PSD | Tải về miễn phí trên  Pngtree">
            <a:extLst>
              <a:ext uri="{FF2B5EF4-FFF2-40B4-BE49-F238E27FC236}">
                <a16:creationId xmlns:a16="http://schemas.microsoft.com/office/drawing/2014/main" id="{1343911B-1390-4FC5-97F9-CAD3B04C17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>
                        <a14:foregroundMark x1="26667" y1="30833" x2="26667" y2="30833"/>
                        <a14:foregroundMark x1="33333" y1="16389" x2="33333" y2="16389"/>
                        <a14:foregroundMark x1="21667" y1="36944" x2="21667" y2="36944"/>
                        <a14:foregroundMark x1="14722" y1="44167" x2="15556" y2="45000"/>
                        <a14:foregroundMark x1="44722" y1="23611" x2="44722" y2="23611"/>
                        <a14:foregroundMark x1="50556" y1="25278" x2="50556" y2="25278"/>
                        <a14:foregroundMark x1="35000" y1="40833" x2="36111" y2="40833"/>
                        <a14:foregroundMark x1="13056" y1="33889" x2="13056" y2="338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47777" y="3733800"/>
            <a:ext cx="3429000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Đám mây 3">
            <a:extLst>
              <a:ext uri="{FF2B5EF4-FFF2-40B4-BE49-F238E27FC236}">
                <a16:creationId xmlns:a16="http://schemas.microsoft.com/office/drawing/2014/main" id="{7CA5D4F2-106B-4378-93CE-284E82C57E4D}"/>
              </a:ext>
            </a:extLst>
          </p:cNvPr>
          <p:cNvSpPr/>
          <p:nvPr/>
        </p:nvSpPr>
        <p:spPr>
          <a:xfrm>
            <a:off x="8333408" y="3044575"/>
            <a:ext cx="2971800" cy="2133600"/>
          </a:xfrm>
          <a:prstGeom prst="cloud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Quà</a:t>
            </a:r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 </a:t>
            </a:r>
            <a:r>
              <a:rPr lang="en-US" sz="28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viên</a:t>
            </a:r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kẹo</a:t>
            </a:r>
            <a:endParaRPr lang="en-US" sz="28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im 6">
            <a:hlinkClick r:id="rId5" action="ppaction://hlinksldjump"/>
            <a:extLst>
              <a:ext uri="{FF2B5EF4-FFF2-40B4-BE49-F238E27FC236}">
                <a16:creationId xmlns:a16="http://schemas.microsoft.com/office/drawing/2014/main" id="{682A04BD-0E7E-4CAD-BF30-16BFF9A8B186}"/>
              </a:ext>
            </a:extLst>
          </p:cNvPr>
          <p:cNvSpPr/>
          <p:nvPr/>
        </p:nvSpPr>
        <p:spPr>
          <a:xfrm>
            <a:off x="198300" y="6095999"/>
            <a:ext cx="1020900" cy="650439"/>
          </a:xfrm>
          <a:prstGeom prst="heart">
            <a:avLst/>
          </a:prstGeom>
          <a:solidFill>
            <a:srgbClr val="FF0066"/>
          </a:solidFill>
          <a:ln>
            <a:solidFill>
              <a:srgbClr val="FF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2" descr="Image result for cuneiform">
            <a:extLst>
              <a:ext uri="{FF2B5EF4-FFF2-40B4-BE49-F238E27FC236}">
                <a16:creationId xmlns:a16="http://schemas.microsoft.com/office/drawing/2014/main" id="{00376F5C-85A3-405C-90B7-11069DC0838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1496" y="2735245"/>
            <a:ext cx="4926353" cy="40111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813741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Hộp Văn bản 4">
            <a:extLst>
              <a:ext uri="{FF2B5EF4-FFF2-40B4-BE49-F238E27FC236}">
                <a16:creationId xmlns:a16="http://schemas.microsoft.com/office/drawing/2014/main" id="{14B8DABF-3BF7-4FFF-BF32-270E55371B44}"/>
              </a:ext>
            </a:extLst>
          </p:cNvPr>
          <p:cNvSpPr txBox="1"/>
          <p:nvPr/>
        </p:nvSpPr>
        <p:spPr>
          <a:xfrm>
            <a:off x="434404" y="1864595"/>
            <a:ext cx="4811586" cy="1754326"/>
          </a:xfrm>
          <a:custGeom>
            <a:avLst/>
            <a:gdLst>
              <a:gd name="connsiteX0" fmla="*/ 0 w 4811586"/>
              <a:gd name="connsiteY0" fmla="*/ 221342 h 1328023"/>
              <a:gd name="connsiteX1" fmla="*/ 221342 w 4811586"/>
              <a:gd name="connsiteY1" fmla="*/ 0 h 1328023"/>
              <a:gd name="connsiteX2" fmla="*/ 636388 w 4811586"/>
              <a:gd name="connsiteY2" fmla="*/ 0 h 1328023"/>
              <a:gd name="connsiteX3" fmla="*/ 1182500 w 4811586"/>
              <a:gd name="connsiteY3" fmla="*/ 0 h 1328023"/>
              <a:gd name="connsiteX4" fmla="*/ 1772302 w 4811586"/>
              <a:gd name="connsiteY4" fmla="*/ 0 h 1328023"/>
              <a:gd name="connsiteX5" fmla="*/ 2187348 w 4811586"/>
              <a:gd name="connsiteY5" fmla="*/ 0 h 1328023"/>
              <a:gd name="connsiteX6" fmla="*/ 2689772 w 4811586"/>
              <a:gd name="connsiteY6" fmla="*/ 0 h 1328023"/>
              <a:gd name="connsiteX7" fmla="*/ 3323262 w 4811586"/>
              <a:gd name="connsiteY7" fmla="*/ 0 h 1328023"/>
              <a:gd name="connsiteX8" fmla="*/ 3738308 w 4811586"/>
              <a:gd name="connsiteY8" fmla="*/ 0 h 1328023"/>
              <a:gd name="connsiteX9" fmla="*/ 4590244 w 4811586"/>
              <a:gd name="connsiteY9" fmla="*/ 0 h 1328023"/>
              <a:gd name="connsiteX10" fmla="*/ 4811586 w 4811586"/>
              <a:gd name="connsiteY10" fmla="*/ 221342 h 1328023"/>
              <a:gd name="connsiteX11" fmla="*/ 4811586 w 4811586"/>
              <a:gd name="connsiteY11" fmla="*/ 637451 h 1328023"/>
              <a:gd name="connsiteX12" fmla="*/ 4811586 w 4811586"/>
              <a:gd name="connsiteY12" fmla="*/ 1106681 h 1328023"/>
              <a:gd name="connsiteX13" fmla="*/ 4590244 w 4811586"/>
              <a:gd name="connsiteY13" fmla="*/ 1328023 h 1328023"/>
              <a:gd name="connsiteX14" fmla="*/ 3956753 w 4811586"/>
              <a:gd name="connsiteY14" fmla="*/ 1328023 h 1328023"/>
              <a:gd name="connsiteX15" fmla="*/ 3454329 w 4811586"/>
              <a:gd name="connsiteY15" fmla="*/ 1328023 h 1328023"/>
              <a:gd name="connsiteX16" fmla="*/ 2995595 w 4811586"/>
              <a:gd name="connsiteY16" fmla="*/ 1328023 h 1328023"/>
              <a:gd name="connsiteX17" fmla="*/ 2449482 w 4811586"/>
              <a:gd name="connsiteY17" fmla="*/ 1328023 h 1328023"/>
              <a:gd name="connsiteX18" fmla="*/ 1990747 w 4811586"/>
              <a:gd name="connsiteY18" fmla="*/ 1328023 h 1328023"/>
              <a:gd name="connsiteX19" fmla="*/ 1444635 w 4811586"/>
              <a:gd name="connsiteY19" fmla="*/ 1328023 h 1328023"/>
              <a:gd name="connsiteX20" fmla="*/ 811144 w 4811586"/>
              <a:gd name="connsiteY20" fmla="*/ 1328023 h 1328023"/>
              <a:gd name="connsiteX21" fmla="*/ 221342 w 4811586"/>
              <a:gd name="connsiteY21" fmla="*/ 1328023 h 1328023"/>
              <a:gd name="connsiteX22" fmla="*/ 0 w 4811586"/>
              <a:gd name="connsiteY22" fmla="*/ 1106681 h 1328023"/>
              <a:gd name="connsiteX23" fmla="*/ 0 w 4811586"/>
              <a:gd name="connsiteY23" fmla="*/ 655158 h 1328023"/>
              <a:gd name="connsiteX24" fmla="*/ 0 w 4811586"/>
              <a:gd name="connsiteY24" fmla="*/ 221342 h 13280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811586" h="1328023" fill="none" extrusionOk="0">
                <a:moveTo>
                  <a:pt x="0" y="221342"/>
                </a:moveTo>
                <a:cubicBezTo>
                  <a:pt x="-9300" y="103221"/>
                  <a:pt x="98885" y="4508"/>
                  <a:pt x="221342" y="0"/>
                </a:cubicBezTo>
                <a:cubicBezTo>
                  <a:pt x="328091" y="-40283"/>
                  <a:pt x="466522" y="2827"/>
                  <a:pt x="636388" y="0"/>
                </a:cubicBezTo>
                <a:cubicBezTo>
                  <a:pt x="806254" y="-2827"/>
                  <a:pt x="1067577" y="42344"/>
                  <a:pt x="1182500" y="0"/>
                </a:cubicBezTo>
                <a:cubicBezTo>
                  <a:pt x="1297423" y="-42344"/>
                  <a:pt x="1595873" y="35276"/>
                  <a:pt x="1772302" y="0"/>
                </a:cubicBezTo>
                <a:cubicBezTo>
                  <a:pt x="1948731" y="-35276"/>
                  <a:pt x="2077411" y="49163"/>
                  <a:pt x="2187348" y="0"/>
                </a:cubicBezTo>
                <a:cubicBezTo>
                  <a:pt x="2297285" y="-49163"/>
                  <a:pt x="2547308" y="10289"/>
                  <a:pt x="2689772" y="0"/>
                </a:cubicBezTo>
                <a:cubicBezTo>
                  <a:pt x="2832236" y="-10289"/>
                  <a:pt x="3161529" y="61891"/>
                  <a:pt x="3323262" y="0"/>
                </a:cubicBezTo>
                <a:cubicBezTo>
                  <a:pt x="3484995" y="-61891"/>
                  <a:pt x="3578657" y="29867"/>
                  <a:pt x="3738308" y="0"/>
                </a:cubicBezTo>
                <a:cubicBezTo>
                  <a:pt x="3897959" y="-29867"/>
                  <a:pt x="4166210" y="95427"/>
                  <a:pt x="4590244" y="0"/>
                </a:cubicBezTo>
                <a:cubicBezTo>
                  <a:pt x="4693172" y="4611"/>
                  <a:pt x="4823039" y="98149"/>
                  <a:pt x="4811586" y="221342"/>
                </a:cubicBezTo>
                <a:cubicBezTo>
                  <a:pt x="4860035" y="342527"/>
                  <a:pt x="4808863" y="469659"/>
                  <a:pt x="4811586" y="637451"/>
                </a:cubicBezTo>
                <a:cubicBezTo>
                  <a:pt x="4814309" y="805243"/>
                  <a:pt x="4795818" y="948710"/>
                  <a:pt x="4811586" y="1106681"/>
                </a:cubicBezTo>
                <a:cubicBezTo>
                  <a:pt x="4816222" y="1232139"/>
                  <a:pt x="4707235" y="1319964"/>
                  <a:pt x="4590244" y="1328023"/>
                </a:cubicBezTo>
                <a:cubicBezTo>
                  <a:pt x="4331172" y="1367641"/>
                  <a:pt x="4113586" y="1259829"/>
                  <a:pt x="3956753" y="1328023"/>
                </a:cubicBezTo>
                <a:cubicBezTo>
                  <a:pt x="3799920" y="1396217"/>
                  <a:pt x="3577455" y="1271978"/>
                  <a:pt x="3454329" y="1328023"/>
                </a:cubicBezTo>
                <a:cubicBezTo>
                  <a:pt x="3331203" y="1384068"/>
                  <a:pt x="3143493" y="1274647"/>
                  <a:pt x="2995595" y="1328023"/>
                </a:cubicBezTo>
                <a:cubicBezTo>
                  <a:pt x="2847697" y="1381399"/>
                  <a:pt x="2575951" y="1267140"/>
                  <a:pt x="2449482" y="1328023"/>
                </a:cubicBezTo>
                <a:cubicBezTo>
                  <a:pt x="2323013" y="1388906"/>
                  <a:pt x="2119823" y="1316892"/>
                  <a:pt x="1990747" y="1328023"/>
                </a:cubicBezTo>
                <a:cubicBezTo>
                  <a:pt x="1861672" y="1339154"/>
                  <a:pt x="1641466" y="1303226"/>
                  <a:pt x="1444635" y="1328023"/>
                </a:cubicBezTo>
                <a:cubicBezTo>
                  <a:pt x="1247804" y="1352820"/>
                  <a:pt x="1111690" y="1316726"/>
                  <a:pt x="811144" y="1328023"/>
                </a:cubicBezTo>
                <a:cubicBezTo>
                  <a:pt x="510598" y="1339320"/>
                  <a:pt x="455330" y="1299138"/>
                  <a:pt x="221342" y="1328023"/>
                </a:cubicBezTo>
                <a:cubicBezTo>
                  <a:pt x="72267" y="1314621"/>
                  <a:pt x="-11587" y="1204526"/>
                  <a:pt x="0" y="1106681"/>
                </a:cubicBezTo>
                <a:cubicBezTo>
                  <a:pt x="-34636" y="905743"/>
                  <a:pt x="15629" y="830126"/>
                  <a:pt x="0" y="655158"/>
                </a:cubicBezTo>
                <a:cubicBezTo>
                  <a:pt x="-15629" y="480190"/>
                  <a:pt x="23761" y="368920"/>
                  <a:pt x="0" y="221342"/>
                </a:cubicBezTo>
                <a:close/>
              </a:path>
              <a:path w="4811586" h="1328023" stroke="0" extrusionOk="0">
                <a:moveTo>
                  <a:pt x="0" y="221342"/>
                </a:moveTo>
                <a:cubicBezTo>
                  <a:pt x="13489" y="123941"/>
                  <a:pt x="116252" y="-12760"/>
                  <a:pt x="221342" y="0"/>
                </a:cubicBezTo>
                <a:cubicBezTo>
                  <a:pt x="395954" y="-39666"/>
                  <a:pt x="590152" y="46421"/>
                  <a:pt x="723766" y="0"/>
                </a:cubicBezTo>
                <a:cubicBezTo>
                  <a:pt x="857380" y="-46421"/>
                  <a:pt x="1121866" y="34701"/>
                  <a:pt x="1226189" y="0"/>
                </a:cubicBezTo>
                <a:cubicBezTo>
                  <a:pt x="1330512" y="-34701"/>
                  <a:pt x="1581437" y="61146"/>
                  <a:pt x="1772302" y="0"/>
                </a:cubicBezTo>
                <a:cubicBezTo>
                  <a:pt x="1963167" y="-61146"/>
                  <a:pt x="2085780" y="743"/>
                  <a:pt x="2274726" y="0"/>
                </a:cubicBezTo>
                <a:cubicBezTo>
                  <a:pt x="2463672" y="-743"/>
                  <a:pt x="2564614" y="24172"/>
                  <a:pt x="2689772" y="0"/>
                </a:cubicBezTo>
                <a:cubicBezTo>
                  <a:pt x="2814930" y="-24172"/>
                  <a:pt x="3113126" y="33201"/>
                  <a:pt x="3279573" y="0"/>
                </a:cubicBezTo>
                <a:cubicBezTo>
                  <a:pt x="3446020" y="-33201"/>
                  <a:pt x="3562061" y="53210"/>
                  <a:pt x="3825686" y="0"/>
                </a:cubicBezTo>
                <a:cubicBezTo>
                  <a:pt x="4089311" y="-53210"/>
                  <a:pt x="4389863" y="71569"/>
                  <a:pt x="4590244" y="0"/>
                </a:cubicBezTo>
                <a:cubicBezTo>
                  <a:pt x="4739652" y="24337"/>
                  <a:pt x="4838062" y="111001"/>
                  <a:pt x="4811586" y="221342"/>
                </a:cubicBezTo>
                <a:cubicBezTo>
                  <a:pt x="4847805" y="428456"/>
                  <a:pt x="4782454" y="552788"/>
                  <a:pt x="4811586" y="681718"/>
                </a:cubicBezTo>
                <a:cubicBezTo>
                  <a:pt x="4840718" y="810648"/>
                  <a:pt x="4763616" y="931514"/>
                  <a:pt x="4811586" y="1106681"/>
                </a:cubicBezTo>
                <a:cubicBezTo>
                  <a:pt x="4834868" y="1242984"/>
                  <a:pt x="4725281" y="1348862"/>
                  <a:pt x="4590244" y="1328023"/>
                </a:cubicBezTo>
                <a:cubicBezTo>
                  <a:pt x="4403961" y="1381086"/>
                  <a:pt x="4235038" y="1308158"/>
                  <a:pt x="4087820" y="1328023"/>
                </a:cubicBezTo>
                <a:cubicBezTo>
                  <a:pt x="3940602" y="1347888"/>
                  <a:pt x="3732597" y="1301262"/>
                  <a:pt x="3454329" y="1328023"/>
                </a:cubicBezTo>
                <a:cubicBezTo>
                  <a:pt x="3176061" y="1354784"/>
                  <a:pt x="2988803" y="1303711"/>
                  <a:pt x="2820839" y="1328023"/>
                </a:cubicBezTo>
                <a:cubicBezTo>
                  <a:pt x="2652875" y="1352335"/>
                  <a:pt x="2484829" y="1281182"/>
                  <a:pt x="2362104" y="1328023"/>
                </a:cubicBezTo>
                <a:cubicBezTo>
                  <a:pt x="2239379" y="1374864"/>
                  <a:pt x="2055638" y="1274668"/>
                  <a:pt x="1772302" y="1328023"/>
                </a:cubicBezTo>
                <a:cubicBezTo>
                  <a:pt x="1488966" y="1381378"/>
                  <a:pt x="1513256" y="1315625"/>
                  <a:pt x="1313568" y="1328023"/>
                </a:cubicBezTo>
                <a:cubicBezTo>
                  <a:pt x="1113880" y="1340421"/>
                  <a:pt x="974420" y="1315354"/>
                  <a:pt x="854833" y="1328023"/>
                </a:cubicBezTo>
                <a:cubicBezTo>
                  <a:pt x="735247" y="1340692"/>
                  <a:pt x="388349" y="1265363"/>
                  <a:pt x="221342" y="1328023"/>
                </a:cubicBezTo>
                <a:cubicBezTo>
                  <a:pt x="99873" y="1334422"/>
                  <a:pt x="12114" y="1252130"/>
                  <a:pt x="0" y="1106681"/>
                </a:cubicBezTo>
                <a:cubicBezTo>
                  <a:pt x="-14981" y="965017"/>
                  <a:pt x="16267" y="802472"/>
                  <a:pt x="0" y="681718"/>
                </a:cubicBezTo>
                <a:cubicBezTo>
                  <a:pt x="-16267" y="560964"/>
                  <a:pt x="13986" y="444905"/>
                  <a:pt x="0" y="221342"/>
                </a:cubicBezTo>
                <a:close/>
              </a:path>
            </a:pathLst>
          </a:custGeom>
          <a:solidFill>
            <a:schemeClr val="bg1"/>
          </a:solidFill>
          <a:ln w="28575">
            <a:solidFill>
              <a:srgbClr val="FF0066"/>
            </a:solidFill>
            <a:extLst>
              <a:ext uri="{C807C97D-BFC1-408E-A445-0C87EB9F89A2}">
                <ask:lineSketchStyleProps xmlns="" xmlns:ask="http://schemas.microsoft.com/office/drawing/2018/sketchyshapes" sd="2077253262">
                  <a:prstGeom prst="round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txBody>
          <a:bodyPr wrap="square">
            <a:spAutoFit/>
          </a:bodyPr>
          <a:lstStyle/>
          <a:p>
            <a:pPr algn="ctr" defTabSz="914377">
              <a:defRPr/>
            </a:pPr>
            <a:r>
              <a:rPr lang="en-US" sz="3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3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Lưỡng</a:t>
            </a:r>
            <a:r>
              <a:rPr lang="en-US" sz="3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Hà</a:t>
            </a:r>
            <a:r>
              <a:rPr lang="en-US" sz="3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sz="3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phát</a:t>
            </a:r>
            <a:r>
              <a:rPr lang="en-US" sz="3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triển</a:t>
            </a:r>
            <a:r>
              <a:rPr lang="en-US" sz="3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hệ</a:t>
            </a:r>
            <a:r>
              <a:rPr lang="en-US" sz="3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đếm</a:t>
            </a:r>
            <a:r>
              <a:rPr lang="en-US" sz="3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lấy</a:t>
            </a:r>
            <a:r>
              <a:rPr lang="en-US" sz="3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3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3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cơ</a:t>
            </a:r>
            <a:r>
              <a:rPr lang="en-US" sz="3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sở</a:t>
            </a:r>
            <a:r>
              <a:rPr lang="en-US" sz="3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sz="36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6" name="Hộp Văn bản 5">
            <a:extLst>
              <a:ext uri="{FF2B5EF4-FFF2-40B4-BE49-F238E27FC236}">
                <a16:creationId xmlns:a16="http://schemas.microsoft.com/office/drawing/2014/main" id="{4BB34BCF-A1C7-4867-B0F8-EBF61548E66D}"/>
              </a:ext>
            </a:extLst>
          </p:cNvPr>
          <p:cNvSpPr txBox="1"/>
          <p:nvPr/>
        </p:nvSpPr>
        <p:spPr>
          <a:xfrm>
            <a:off x="5543549" y="2510926"/>
            <a:ext cx="3508315" cy="646331"/>
          </a:xfrm>
          <a:custGeom>
            <a:avLst/>
            <a:gdLst>
              <a:gd name="connsiteX0" fmla="*/ 0 w 4038600"/>
              <a:gd name="connsiteY0" fmla="*/ 119184 h 715089"/>
              <a:gd name="connsiteX1" fmla="*/ 119184 w 4038600"/>
              <a:gd name="connsiteY1" fmla="*/ 0 h 715089"/>
              <a:gd name="connsiteX2" fmla="*/ 586070 w 4038600"/>
              <a:gd name="connsiteY2" fmla="*/ 0 h 715089"/>
              <a:gd name="connsiteX3" fmla="*/ 1090958 w 4038600"/>
              <a:gd name="connsiteY3" fmla="*/ 0 h 715089"/>
              <a:gd name="connsiteX4" fmla="*/ 1709853 w 4038600"/>
              <a:gd name="connsiteY4" fmla="*/ 0 h 715089"/>
              <a:gd name="connsiteX5" fmla="*/ 2328747 w 4038600"/>
              <a:gd name="connsiteY5" fmla="*/ 0 h 715089"/>
              <a:gd name="connsiteX6" fmla="*/ 2833635 w 4038600"/>
              <a:gd name="connsiteY6" fmla="*/ 0 h 715089"/>
              <a:gd name="connsiteX7" fmla="*/ 3376526 w 4038600"/>
              <a:gd name="connsiteY7" fmla="*/ 0 h 715089"/>
              <a:gd name="connsiteX8" fmla="*/ 3919416 w 4038600"/>
              <a:gd name="connsiteY8" fmla="*/ 0 h 715089"/>
              <a:gd name="connsiteX9" fmla="*/ 4038600 w 4038600"/>
              <a:gd name="connsiteY9" fmla="*/ 119184 h 715089"/>
              <a:gd name="connsiteX10" fmla="*/ 4038600 w 4038600"/>
              <a:gd name="connsiteY10" fmla="*/ 595905 h 715089"/>
              <a:gd name="connsiteX11" fmla="*/ 3919416 w 4038600"/>
              <a:gd name="connsiteY11" fmla="*/ 715089 h 715089"/>
              <a:gd name="connsiteX12" fmla="*/ 3338523 w 4038600"/>
              <a:gd name="connsiteY12" fmla="*/ 715089 h 715089"/>
              <a:gd name="connsiteX13" fmla="*/ 2757631 w 4038600"/>
              <a:gd name="connsiteY13" fmla="*/ 715089 h 715089"/>
              <a:gd name="connsiteX14" fmla="*/ 2328747 w 4038600"/>
              <a:gd name="connsiteY14" fmla="*/ 715089 h 715089"/>
              <a:gd name="connsiteX15" fmla="*/ 1709853 w 4038600"/>
              <a:gd name="connsiteY15" fmla="*/ 715089 h 715089"/>
              <a:gd name="connsiteX16" fmla="*/ 1280969 w 4038600"/>
              <a:gd name="connsiteY16" fmla="*/ 715089 h 715089"/>
              <a:gd name="connsiteX17" fmla="*/ 738079 w 4038600"/>
              <a:gd name="connsiteY17" fmla="*/ 715089 h 715089"/>
              <a:gd name="connsiteX18" fmla="*/ 119184 w 4038600"/>
              <a:gd name="connsiteY18" fmla="*/ 715089 h 715089"/>
              <a:gd name="connsiteX19" fmla="*/ 0 w 4038600"/>
              <a:gd name="connsiteY19" fmla="*/ 595905 h 715089"/>
              <a:gd name="connsiteX20" fmla="*/ 0 w 4038600"/>
              <a:gd name="connsiteY20" fmla="*/ 119184 h 7150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4038600" h="715089" fill="none" extrusionOk="0">
                <a:moveTo>
                  <a:pt x="0" y="119184"/>
                </a:moveTo>
                <a:cubicBezTo>
                  <a:pt x="1910" y="69123"/>
                  <a:pt x="59583" y="11921"/>
                  <a:pt x="119184" y="0"/>
                </a:cubicBezTo>
                <a:cubicBezTo>
                  <a:pt x="271312" y="-47083"/>
                  <a:pt x="471101" y="26044"/>
                  <a:pt x="586070" y="0"/>
                </a:cubicBezTo>
                <a:cubicBezTo>
                  <a:pt x="701039" y="-26044"/>
                  <a:pt x="869855" y="7054"/>
                  <a:pt x="1090958" y="0"/>
                </a:cubicBezTo>
                <a:cubicBezTo>
                  <a:pt x="1312061" y="-7054"/>
                  <a:pt x="1446357" y="30621"/>
                  <a:pt x="1709853" y="0"/>
                </a:cubicBezTo>
                <a:cubicBezTo>
                  <a:pt x="1973350" y="-30621"/>
                  <a:pt x="2177552" y="32229"/>
                  <a:pt x="2328747" y="0"/>
                </a:cubicBezTo>
                <a:cubicBezTo>
                  <a:pt x="2479942" y="-32229"/>
                  <a:pt x="2645929" y="14783"/>
                  <a:pt x="2833635" y="0"/>
                </a:cubicBezTo>
                <a:cubicBezTo>
                  <a:pt x="3021341" y="-14783"/>
                  <a:pt x="3230734" y="57168"/>
                  <a:pt x="3376526" y="0"/>
                </a:cubicBezTo>
                <a:cubicBezTo>
                  <a:pt x="3522318" y="-57168"/>
                  <a:pt x="3764189" y="36137"/>
                  <a:pt x="3919416" y="0"/>
                </a:cubicBezTo>
                <a:cubicBezTo>
                  <a:pt x="3971902" y="3913"/>
                  <a:pt x="4047311" y="44458"/>
                  <a:pt x="4038600" y="119184"/>
                </a:cubicBezTo>
                <a:cubicBezTo>
                  <a:pt x="4087516" y="275625"/>
                  <a:pt x="4034838" y="376978"/>
                  <a:pt x="4038600" y="595905"/>
                </a:cubicBezTo>
                <a:cubicBezTo>
                  <a:pt x="4039777" y="681429"/>
                  <a:pt x="3977373" y="706994"/>
                  <a:pt x="3919416" y="715089"/>
                </a:cubicBezTo>
                <a:cubicBezTo>
                  <a:pt x="3738052" y="777636"/>
                  <a:pt x="3527527" y="708655"/>
                  <a:pt x="3338523" y="715089"/>
                </a:cubicBezTo>
                <a:cubicBezTo>
                  <a:pt x="3149519" y="721523"/>
                  <a:pt x="2945168" y="663723"/>
                  <a:pt x="2757631" y="715089"/>
                </a:cubicBezTo>
                <a:cubicBezTo>
                  <a:pt x="2570094" y="766455"/>
                  <a:pt x="2487826" y="702078"/>
                  <a:pt x="2328747" y="715089"/>
                </a:cubicBezTo>
                <a:cubicBezTo>
                  <a:pt x="2169668" y="728100"/>
                  <a:pt x="1919718" y="689614"/>
                  <a:pt x="1709853" y="715089"/>
                </a:cubicBezTo>
                <a:cubicBezTo>
                  <a:pt x="1499988" y="740564"/>
                  <a:pt x="1380778" y="694849"/>
                  <a:pt x="1280969" y="715089"/>
                </a:cubicBezTo>
                <a:cubicBezTo>
                  <a:pt x="1181160" y="735329"/>
                  <a:pt x="886599" y="711374"/>
                  <a:pt x="738079" y="715089"/>
                </a:cubicBezTo>
                <a:cubicBezTo>
                  <a:pt x="589559" y="718804"/>
                  <a:pt x="399099" y="659386"/>
                  <a:pt x="119184" y="715089"/>
                </a:cubicBezTo>
                <a:cubicBezTo>
                  <a:pt x="52226" y="717392"/>
                  <a:pt x="-9451" y="669530"/>
                  <a:pt x="0" y="595905"/>
                </a:cubicBezTo>
                <a:cubicBezTo>
                  <a:pt x="-48778" y="382324"/>
                  <a:pt x="20215" y="311564"/>
                  <a:pt x="0" y="119184"/>
                </a:cubicBezTo>
                <a:close/>
              </a:path>
              <a:path w="4038600" h="715089" stroke="0" extrusionOk="0">
                <a:moveTo>
                  <a:pt x="0" y="119184"/>
                </a:moveTo>
                <a:cubicBezTo>
                  <a:pt x="4000" y="60726"/>
                  <a:pt x="57607" y="-3159"/>
                  <a:pt x="119184" y="0"/>
                </a:cubicBezTo>
                <a:cubicBezTo>
                  <a:pt x="242568" y="-51270"/>
                  <a:pt x="433137" y="20121"/>
                  <a:pt x="624072" y="0"/>
                </a:cubicBezTo>
                <a:cubicBezTo>
                  <a:pt x="815007" y="-20121"/>
                  <a:pt x="890253" y="40982"/>
                  <a:pt x="1128960" y="0"/>
                </a:cubicBezTo>
                <a:cubicBezTo>
                  <a:pt x="1367667" y="-40982"/>
                  <a:pt x="1416452" y="36404"/>
                  <a:pt x="1671850" y="0"/>
                </a:cubicBezTo>
                <a:cubicBezTo>
                  <a:pt x="1927248" y="-36404"/>
                  <a:pt x="1939876" y="2698"/>
                  <a:pt x="2176738" y="0"/>
                </a:cubicBezTo>
                <a:cubicBezTo>
                  <a:pt x="2413600" y="-2698"/>
                  <a:pt x="2513794" y="3366"/>
                  <a:pt x="2605622" y="0"/>
                </a:cubicBezTo>
                <a:cubicBezTo>
                  <a:pt x="2697450" y="-3366"/>
                  <a:pt x="3056682" y="30811"/>
                  <a:pt x="3186514" y="0"/>
                </a:cubicBezTo>
                <a:cubicBezTo>
                  <a:pt x="3316346" y="-30811"/>
                  <a:pt x="3575719" y="25924"/>
                  <a:pt x="3919416" y="0"/>
                </a:cubicBezTo>
                <a:cubicBezTo>
                  <a:pt x="3978042" y="-3805"/>
                  <a:pt x="4042759" y="52769"/>
                  <a:pt x="4038600" y="119184"/>
                </a:cubicBezTo>
                <a:cubicBezTo>
                  <a:pt x="4052364" y="299146"/>
                  <a:pt x="4021991" y="412910"/>
                  <a:pt x="4038600" y="595905"/>
                </a:cubicBezTo>
                <a:cubicBezTo>
                  <a:pt x="4025879" y="654501"/>
                  <a:pt x="3992104" y="718001"/>
                  <a:pt x="3919416" y="715089"/>
                </a:cubicBezTo>
                <a:cubicBezTo>
                  <a:pt x="3644160" y="749074"/>
                  <a:pt x="3500888" y="672414"/>
                  <a:pt x="3338523" y="715089"/>
                </a:cubicBezTo>
                <a:cubicBezTo>
                  <a:pt x="3176158" y="757764"/>
                  <a:pt x="3066484" y="708166"/>
                  <a:pt x="2833635" y="715089"/>
                </a:cubicBezTo>
                <a:cubicBezTo>
                  <a:pt x="2600786" y="722012"/>
                  <a:pt x="2551317" y="687315"/>
                  <a:pt x="2366750" y="715089"/>
                </a:cubicBezTo>
                <a:cubicBezTo>
                  <a:pt x="2182183" y="742863"/>
                  <a:pt x="1880275" y="679010"/>
                  <a:pt x="1747855" y="715089"/>
                </a:cubicBezTo>
                <a:cubicBezTo>
                  <a:pt x="1615436" y="751168"/>
                  <a:pt x="1307531" y="655318"/>
                  <a:pt x="1128960" y="715089"/>
                </a:cubicBezTo>
                <a:cubicBezTo>
                  <a:pt x="950390" y="774860"/>
                  <a:pt x="807944" y="691375"/>
                  <a:pt x="662074" y="715089"/>
                </a:cubicBezTo>
                <a:cubicBezTo>
                  <a:pt x="516204" y="738803"/>
                  <a:pt x="284766" y="662764"/>
                  <a:pt x="119184" y="715089"/>
                </a:cubicBezTo>
                <a:cubicBezTo>
                  <a:pt x="41929" y="713101"/>
                  <a:pt x="14887" y="661460"/>
                  <a:pt x="0" y="595905"/>
                </a:cubicBezTo>
                <a:cubicBezTo>
                  <a:pt x="-21997" y="366324"/>
                  <a:pt x="18606" y="338610"/>
                  <a:pt x="0" y="119184"/>
                </a:cubicBezTo>
                <a:close/>
              </a:path>
            </a:pathLst>
          </a:custGeom>
          <a:solidFill>
            <a:schemeClr val="bg1"/>
          </a:solidFill>
          <a:ln w="28575">
            <a:solidFill>
              <a:srgbClr val="FF0066"/>
            </a:solidFill>
            <a:extLst>
              <a:ext uri="{C807C97D-BFC1-408E-A445-0C87EB9F89A2}">
                <ask:lineSketchStyleProps xmlns="" xmlns:ask="http://schemas.microsoft.com/office/drawing/2018/sketchyshapes" sd="2077253262">
                  <a:prstGeom prst="round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txBody>
          <a:bodyPr wrap="square">
            <a:spAutoFit/>
          </a:bodyPr>
          <a:lstStyle/>
          <a:p>
            <a:pPr algn="ctr" defTabSz="914377">
              <a:defRPr/>
            </a:pPr>
            <a:r>
              <a:rPr lang="en-US" sz="3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60</a:t>
            </a:r>
            <a:endParaRPr lang="en-US" sz="36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pic>
        <p:nvPicPr>
          <p:cNvPr id="3" name="Picture 4" descr="Hộp Quà Mở Hình ảnh PNG | Vector và các tập tin PSD | Tải về miễn phí trên  Pngtree">
            <a:extLst>
              <a:ext uri="{FF2B5EF4-FFF2-40B4-BE49-F238E27FC236}">
                <a16:creationId xmlns:a16="http://schemas.microsoft.com/office/drawing/2014/main" id="{1343911B-1390-4FC5-97F9-CAD3B04C17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>
                        <a14:foregroundMark x1="26667" y1="30833" x2="26667" y2="30833"/>
                        <a14:foregroundMark x1="33333" y1="16389" x2="33333" y2="16389"/>
                        <a14:foregroundMark x1="21667" y1="36944" x2="21667" y2="36944"/>
                        <a14:foregroundMark x1="14722" y1="44167" x2="15556" y2="45000"/>
                        <a14:foregroundMark x1="44722" y1="23611" x2="44722" y2="23611"/>
                        <a14:foregroundMark x1="50556" y1="25278" x2="50556" y2="25278"/>
                        <a14:foregroundMark x1="35000" y1="40833" x2="36111" y2="40833"/>
                        <a14:foregroundMark x1="13056" y1="33889" x2="13056" y2="338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47777" y="3733800"/>
            <a:ext cx="3429000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Đám mây 3">
            <a:extLst>
              <a:ext uri="{FF2B5EF4-FFF2-40B4-BE49-F238E27FC236}">
                <a16:creationId xmlns:a16="http://schemas.microsoft.com/office/drawing/2014/main" id="{7CA5D4F2-106B-4378-93CE-284E82C57E4D}"/>
              </a:ext>
            </a:extLst>
          </p:cNvPr>
          <p:cNvSpPr/>
          <p:nvPr/>
        </p:nvSpPr>
        <p:spPr>
          <a:xfrm>
            <a:off x="8333408" y="3044575"/>
            <a:ext cx="2971800" cy="2133600"/>
          </a:xfrm>
          <a:prstGeom prst="cloud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Chúc</a:t>
            </a:r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may </a:t>
            </a:r>
            <a:r>
              <a:rPr lang="en-US" sz="28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mắn</a:t>
            </a:r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lần</a:t>
            </a:r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endParaRPr lang="en-US" sz="28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im 6">
            <a:hlinkClick r:id="rId5" action="ppaction://hlinksldjump"/>
            <a:extLst>
              <a:ext uri="{FF2B5EF4-FFF2-40B4-BE49-F238E27FC236}">
                <a16:creationId xmlns:a16="http://schemas.microsoft.com/office/drawing/2014/main" id="{682A04BD-0E7E-4CAD-BF30-16BFF9A8B186}"/>
              </a:ext>
            </a:extLst>
          </p:cNvPr>
          <p:cNvSpPr/>
          <p:nvPr/>
        </p:nvSpPr>
        <p:spPr>
          <a:xfrm>
            <a:off x="198300" y="6095999"/>
            <a:ext cx="1020900" cy="650439"/>
          </a:xfrm>
          <a:prstGeom prst="heart">
            <a:avLst/>
          </a:prstGeom>
          <a:solidFill>
            <a:srgbClr val="FF0066"/>
          </a:solidFill>
          <a:ln>
            <a:solidFill>
              <a:srgbClr val="FF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7159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Hộp Văn bản 4">
            <a:extLst>
              <a:ext uri="{FF2B5EF4-FFF2-40B4-BE49-F238E27FC236}">
                <a16:creationId xmlns:a16="http://schemas.microsoft.com/office/drawing/2014/main" id="{14B8DABF-3BF7-4FFF-BF32-270E55371B44}"/>
              </a:ext>
            </a:extLst>
          </p:cNvPr>
          <p:cNvSpPr txBox="1"/>
          <p:nvPr/>
        </p:nvSpPr>
        <p:spPr>
          <a:xfrm>
            <a:off x="408897" y="438114"/>
            <a:ext cx="11041948" cy="646331"/>
          </a:xfrm>
          <a:custGeom>
            <a:avLst/>
            <a:gdLst>
              <a:gd name="connsiteX0" fmla="*/ 0 w 4811586"/>
              <a:gd name="connsiteY0" fmla="*/ 221342 h 1328023"/>
              <a:gd name="connsiteX1" fmla="*/ 221342 w 4811586"/>
              <a:gd name="connsiteY1" fmla="*/ 0 h 1328023"/>
              <a:gd name="connsiteX2" fmla="*/ 636388 w 4811586"/>
              <a:gd name="connsiteY2" fmla="*/ 0 h 1328023"/>
              <a:gd name="connsiteX3" fmla="*/ 1182500 w 4811586"/>
              <a:gd name="connsiteY3" fmla="*/ 0 h 1328023"/>
              <a:gd name="connsiteX4" fmla="*/ 1772302 w 4811586"/>
              <a:gd name="connsiteY4" fmla="*/ 0 h 1328023"/>
              <a:gd name="connsiteX5" fmla="*/ 2187348 w 4811586"/>
              <a:gd name="connsiteY5" fmla="*/ 0 h 1328023"/>
              <a:gd name="connsiteX6" fmla="*/ 2689772 w 4811586"/>
              <a:gd name="connsiteY6" fmla="*/ 0 h 1328023"/>
              <a:gd name="connsiteX7" fmla="*/ 3323262 w 4811586"/>
              <a:gd name="connsiteY7" fmla="*/ 0 h 1328023"/>
              <a:gd name="connsiteX8" fmla="*/ 3738308 w 4811586"/>
              <a:gd name="connsiteY8" fmla="*/ 0 h 1328023"/>
              <a:gd name="connsiteX9" fmla="*/ 4590244 w 4811586"/>
              <a:gd name="connsiteY9" fmla="*/ 0 h 1328023"/>
              <a:gd name="connsiteX10" fmla="*/ 4811586 w 4811586"/>
              <a:gd name="connsiteY10" fmla="*/ 221342 h 1328023"/>
              <a:gd name="connsiteX11" fmla="*/ 4811586 w 4811586"/>
              <a:gd name="connsiteY11" fmla="*/ 637451 h 1328023"/>
              <a:gd name="connsiteX12" fmla="*/ 4811586 w 4811586"/>
              <a:gd name="connsiteY12" fmla="*/ 1106681 h 1328023"/>
              <a:gd name="connsiteX13" fmla="*/ 4590244 w 4811586"/>
              <a:gd name="connsiteY13" fmla="*/ 1328023 h 1328023"/>
              <a:gd name="connsiteX14" fmla="*/ 3956753 w 4811586"/>
              <a:gd name="connsiteY14" fmla="*/ 1328023 h 1328023"/>
              <a:gd name="connsiteX15" fmla="*/ 3454329 w 4811586"/>
              <a:gd name="connsiteY15" fmla="*/ 1328023 h 1328023"/>
              <a:gd name="connsiteX16" fmla="*/ 2995595 w 4811586"/>
              <a:gd name="connsiteY16" fmla="*/ 1328023 h 1328023"/>
              <a:gd name="connsiteX17" fmla="*/ 2449482 w 4811586"/>
              <a:gd name="connsiteY17" fmla="*/ 1328023 h 1328023"/>
              <a:gd name="connsiteX18" fmla="*/ 1990747 w 4811586"/>
              <a:gd name="connsiteY18" fmla="*/ 1328023 h 1328023"/>
              <a:gd name="connsiteX19" fmla="*/ 1444635 w 4811586"/>
              <a:gd name="connsiteY19" fmla="*/ 1328023 h 1328023"/>
              <a:gd name="connsiteX20" fmla="*/ 811144 w 4811586"/>
              <a:gd name="connsiteY20" fmla="*/ 1328023 h 1328023"/>
              <a:gd name="connsiteX21" fmla="*/ 221342 w 4811586"/>
              <a:gd name="connsiteY21" fmla="*/ 1328023 h 1328023"/>
              <a:gd name="connsiteX22" fmla="*/ 0 w 4811586"/>
              <a:gd name="connsiteY22" fmla="*/ 1106681 h 1328023"/>
              <a:gd name="connsiteX23" fmla="*/ 0 w 4811586"/>
              <a:gd name="connsiteY23" fmla="*/ 655158 h 1328023"/>
              <a:gd name="connsiteX24" fmla="*/ 0 w 4811586"/>
              <a:gd name="connsiteY24" fmla="*/ 221342 h 13280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811586" h="1328023" fill="none" extrusionOk="0">
                <a:moveTo>
                  <a:pt x="0" y="221342"/>
                </a:moveTo>
                <a:cubicBezTo>
                  <a:pt x="-9300" y="103221"/>
                  <a:pt x="98885" y="4508"/>
                  <a:pt x="221342" y="0"/>
                </a:cubicBezTo>
                <a:cubicBezTo>
                  <a:pt x="328091" y="-40283"/>
                  <a:pt x="466522" y="2827"/>
                  <a:pt x="636388" y="0"/>
                </a:cubicBezTo>
                <a:cubicBezTo>
                  <a:pt x="806254" y="-2827"/>
                  <a:pt x="1067577" y="42344"/>
                  <a:pt x="1182500" y="0"/>
                </a:cubicBezTo>
                <a:cubicBezTo>
                  <a:pt x="1297423" y="-42344"/>
                  <a:pt x="1595873" y="35276"/>
                  <a:pt x="1772302" y="0"/>
                </a:cubicBezTo>
                <a:cubicBezTo>
                  <a:pt x="1948731" y="-35276"/>
                  <a:pt x="2077411" y="49163"/>
                  <a:pt x="2187348" y="0"/>
                </a:cubicBezTo>
                <a:cubicBezTo>
                  <a:pt x="2297285" y="-49163"/>
                  <a:pt x="2547308" y="10289"/>
                  <a:pt x="2689772" y="0"/>
                </a:cubicBezTo>
                <a:cubicBezTo>
                  <a:pt x="2832236" y="-10289"/>
                  <a:pt x="3161529" y="61891"/>
                  <a:pt x="3323262" y="0"/>
                </a:cubicBezTo>
                <a:cubicBezTo>
                  <a:pt x="3484995" y="-61891"/>
                  <a:pt x="3578657" y="29867"/>
                  <a:pt x="3738308" y="0"/>
                </a:cubicBezTo>
                <a:cubicBezTo>
                  <a:pt x="3897959" y="-29867"/>
                  <a:pt x="4166210" y="95427"/>
                  <a:pt x="4590244" y="0"/>
                </a:cubicBezTo>
                <a:cubicBezTo>
                  <a:pt x="4693172" y="4611"/>
                  <a:pt x="4823039" y="98149"/>
                  <a:pt x="4811586" y="221342"/>
                </a:cubicBezTo>
                <a:cubicBezTo>
                  <a:pt x="4860035" y="342527"/>
                  <a:pt x="4808863" y="469659"/>
                  <a:pt x="4811586" y="637451"/>
                </a:cubicBezTo>
                <a:cubicBezTo>
                  <a:pt x="4814309" y="805243"/>
                  <a:pt x="4795818" y="948710"/>
                  <a:pt x="4811586" y="1106681"/>
                </a:cubicBezTo>
                <a:cubicBezTo>
                  <a:pt x="4816222" y="1232139"/>
                  <a:pt x="4707235" y="1319964"/>
                  <a:pt x="4590244" y="1328023"/>
                </a:cubicBezTo>
                <a:cubicBezTo>
                  <a:pt x="4331172" y="1367641"/>
                  <a:pt x="4113586" y="1259829"/>
                  <a:pt x="3956753" y="1328023"/>
                </a:cubicBezTo>
                <a:cubicBezTo>
                  <a:pt x="3799920" y="1396217"/>
                  <a:pt x="3577455" y="1271978"/>
                  <a:pt x="3454329" y="1328023"/>
                </a:cubicBezTo>
                <a:cubicBezTo>
                  <a:pt x="3331203" y="1384068"/>
                  <a:pt x="3143493" y="1274647"/>
                  <a:pt x="2995595" y="1328023"/>
                </a:cubicBezTo>
                <a:cubicBezTo>
                  <a:pt x="2847697" y="1381399"/>
                  <a:pt x="2575951" y="1267140"/>
                  <a:pt x="2449482" y="1328023"/>
                </a:cubicBezTo>
                <a:cubicBezTo>
                  <a:pt x="2323013" y="1388906"/>
                  <a:pt x="2119823" y="1316892"/>
                  <a:pt x="1990747" y="1328023"/>
                </a:cubicBezTo>
                <a:cubicBezTo>
                  <a:pt x="1861672" y="1339154"/>
                  <a:pt x="1641466" y="1303226"/>
                  <a:pt x="1444635" y="1328023"/>
                </a:cubicBezTo>
                <a:cubicBezTo>
                  <a:pt x="1247804" y="1352820"/>
                  <a:pt x="1111690" y="1316726"/>
                  <a:pt x="811144" y="1328023"/>
                </a:cubicBezTo>
                <a:cubicBezTo>
                  <a:pt x="510598" y="1339320"/>
                  <a:pt x="455330" y="1299138"/>
                  <a:pt x="221342" y="1328023"/>
                </a:cubicBezTo>
                <a:cubicBezTo>
                  <a:pt x="72267" y="1314621"/>
                  <a:pt x="-11587" y="1204526"/>
                  <a:pt x="0" y="1106681"/>
                </a:cubicBezTo>
                <a:cubicBezTo>
                  <a:pt x="-34636" y="905743"/>
                  <a:pt x="15629" y="830126"/>
                  <a:pt x="0" y="655158"/>
                </a:cubicBezTo>
                <a:cubicBezTo>
                  <a:pt x="-15629" y="480190"/>
                  <a:pt x="23761" y="368920"/>
                  <a:pt x="0" y="221342"/>
                </a:cubicBezTo>
                <a:close/>
              </a:path>
              <a:path w="4811586" h="1328023" stroke="0" extrusionOk="0">
                <a:moveTo>
                  <a:pt x="0" y="221342"/>
                </a:moveTo>
                <a:cubicBezTo>
                  <a:pt x="13489" y="123941"/>
                  <a:pt x="116252" y="-12760"/>
                  <a:pt x="221342" y="0"/>
                </a:cubicBezTo>
                <a:cubicBezTo>
                  <a:pt x="395954" y="-39666"/>
                  <a:pt x="590152" y="46421"/>
                  <a:pt x="723766" y="0"/>
                </a:cubicBezTo>
                <a:cubicBezTo>
                  <a:pt x="857380" y="-46421"/>
                  <a:pt x="1121866" y="34701"/>
                  <a:pt x="1226189" y="0"/>
                </a:cubicBezTo>
                <a:cubicBezTo>
                  <a:pt x="1330512" y="-34701"/>
                  <a:pt x="1581437" y="61146"/>
                  <a:pt x="1772302" y="0"/>
                </a:cubicBezTo>
                <a:cubicBezTo>
                  <a:pt x="1963167" y="-61146"/>
                  <a:pt x="2085780" y="743"/>
                  <a:pt x="2274726" y="0"/>
                </a:cubicBezTo>
                <a:cubicBezTo>
                  <a:pt x="2463672" y="-743"/>
                  <a:pt x="2564614" y="24172"/>
                  <a:pt x="2689772" y="0"/>
                </a:cubicBezTo>
                <a:cubicBezTo>
                  <a:pt x="2814930" y="-24172"/>
                  <a:pt x="3113126" y="33201"/>
                  <a:pt x="3279573" y="0"/>
                </a:cubicBezTo>
                <a:cubicBezTo>
                  <a:pt x="3446020" y="-33201"/>
                  <a:pt x="3562061" y="53210"/>
                  <a:pt x="3825686" y="0"/>
                </a:cubicBezTo>
                <a:cubicBezTo>
                  <a:pt x="4089311" y="-53210"/>
                  <a:pt x="4389863" y="71569"/>
                  <a:pt x="4590244" y="0"/>
                </a:cubicBezTo>
                <a:cubicBezTo>
                  <a:pt x="4739652" y="24337"/>
                  <a:pt x="4838062" y="111001"/>
                  <a:pt x="4811586" y="221342"/>
                </a:cubicBezTo>
                <a:cubicBezTo>
                  <a:pt x="4847805" y="428456"/>
                  <a:pt x="4782454" y="552788"/>
                  <a:pt x="4811586" y="681718"/>
                </a:cubicBezTo>
                <a:cubicBezTo>
                  <a:pt x="4840718" y="810648"/>
                  <a:pt x="4763616" y="931514"/>
                  <a:pt x="4811586" y="1106681"/>
                </a:cubicBezTo>
                <a:cubicBezTo>
                  <a:pt x="4834868" y="1242984"/>
                  <a:pt x="4725281" y="1348862"/>
                  <a:pt x="4590244" y="1328023"/>
                </a:cubicBezTo>
                <a:cubicBezTo>
                  <a:pt x="4403961" y="1381086"/>
                  <a:pt x="4235038" y="1308158"/>
                  <a:pt x="4087820" y="1328023"/>
                </a:cubicBezTo>
                <a:cubicBezTo>
                  <a:pt x="3940602" y="1347888"/>
                  <a:pt x="3732597" y="1301262"/>
                  <a:pt x="3454329" y="1328023"/>
                </a:cubicBezTo>
                <a:cubicBezTo>
                  <a:pt x="3176061" y="1354784"/>
                  <a:pt x="2988803" y="1303711"/>
                  <a:pt x="2820839" y="1328023"/>
                </a:cubicBezTo>
                <a:cubicBezTo>
                  <a:pt x="2652875" y="1352335"/>
                  <a:pt x="2484829" y="1281182"/>
                  <a:pt x="2362104" y="1328023"/>
                </a:cubicBezTo>
                <a:cubicBezTo>
                  <a:pt x="2239379" y="1374864"/>
                  <a:pt x="2055638" y="1274668"/>
                  <a:pt x="1772302" y="1328023"/>
                </a:cubicBezTo>
                <a:cubicBezTo>
                  <a:pt x="1488966" y="1381378"/>
                  <a:pt x="1513256" y="1315625"/>
                  <a:pt x="1313568" y="1328023"/>
                </a:cubicBezTo>
                <a:cubicBezTo>
                  <a:pt x="1113880" y="1340421"/>
                  <a:pt x="974420" y="1315354"/>
                  <a:pt x="854833" y="1328023"/>
                </a:cubicBezTo>
                <a:cubicBezTo>
                  <a:pt x="735247" y="1340692"/>
                  <a:pt x="388349" y="1265363"/>
                  <a:pt x="221342" y="1328023"/>
                </a:cubicBezTo>
                <a:cubicBezTo>
                  <a:pt x="99873" y="1334422"/>
                  <a:pt x="12114" y="1252130"/>
                  <a:pt x="0" y="1106681"/>
                </a:cubicBezTo>
                <a:cubicBezTo>
                  <a:pt x="-14981" y="965017"/>
                  <a:pt x="16267" y="802472"/>
                  <a:pt x="0" y="681718"/>
                </a:cubicBezTo>
                <a:cubicBezTo>
                  <a:pt x="-16267" y="560964"/>
                  <a:pt x="13986" y="444905"/>
                  <a:pt x="0" y="221342"/>
                </a:cubicBezTo>
                <a:close/>
              </a:path>
            </a:pathLst>
          </a:custGeom>
          <a:solidFill>
            <a:schemeClr val="bg1"/>
          </a:solidFill>
          <a:ln w="28575">
            <a:solidFill>
              <a:srgbClr val="FF0066"/>
            </a:solidFill>
            <a:extLst>
              <a:ext uri="{C807C97D-BFC1-408E-A445-0C87EB9F89A2}">
                <ask:lineSketchStyleProps xmlns="" xmlns:ask="http://schemas.microsoft.com/office/drawing/2018/sketchyshapes" sd="2077253262">
                  <a:prstGeom prst="round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txBody>
          <a:bodyPr wrap="square">
            <a:spAutoFit/>
          </a:bodyPr>
          <a:lstStyle/>
          <a:p>
            <a:pPr algn="ctr" defTabSz="914377">
              <a:defRPr/>
            </a:pPr>
            <a:r>
              <a:rPr lang="vi-VN" sz="3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Công trình kiến trúc nổi tiếng của Lưỡng Hà cổ đại là?</a:t>
            </a:r>
            <a:endParaRPr lang="en-US" sz="36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6" name="Hộp Văn bản 5">
            <a:extLst>
              <a:ext uri="{FF2B5EF4-FFF2-40B4-BE49-F238E27FC236}">
                <a16:creationId xmlns:a16="http://schemas.microsoft.com/office/drawing/2014/main" id="{4BB34BCF-A1C7-4867-B0F8-EBF61548E66D}"/>
              </a:ext>
            </a:extLst>
          </p:cNvPr>
          <p:cNvSpPr txBox="1"/>
          <p:nvPr/>
        </p:nvSpPr>
        <p:spPr>
          <a:xfrm>
            <a:off x="4014185" y="1346461"/>
            <a:ext cx="4163629" cy="646331"/>
          </a:xfrm>
          <a:custGeom>
            <a:avLst/>
            <a:gdLst>
              <a:gd name="connsiteX0" fmla="*/ 0 w 3135186"/>
              <a:gd name="connsiteY0" fmla="*/ 119184 h 715089"/>
              <a:gd name="connsiteX1" fmla="*/ 119184 w 3135186"/>
              <a:gd name="connsiteY1" fmla="*/ 0 h 715089"/>
              <a:gd name="connsiteX2" fmla="*/ 756484 w 3135186"/>
              <a:gd name="connsiteY2" fmla="*/ 0 h 715089"/>
              <a:gd name="connsiteX3" fmla="*/ 1306879 w 3135186"/>
              <a:gd name="connsiteY3" fmla="*/ 0 h 715089"/>
              <a:gd name="connsiteX4" fmla="*/ 1799338 w 3135186"/>
              <a:gd name="connsiteY4" fmla="*/ 0 h 715089"/>
              <a:gd name="connsiteX5" fmla="*/ 2407670 w 3135186"/>
              <a:gd name="connsiteY5" fmla="*/ 0 h 715089"/>
              <a:gd name="connsiteX6" fmla="*/ 3016002 w 3135186"/>
              <a:gd name="connsiteY6" fmla="*/ 0 h 715089"/>
              <a:gd name="connsiteX7" fmla="*/ 3135186 w 3135186"/>
              <a:gd name="connsiteY7" fmla="*/ 119184 h 715089"/>
              <a:gd name="connsiteX8" fmla="*/ 3135186 w 3135186"/>
              <a:gd name="connsiteY8" fmla="*/ 595905 h 715089"/>
              <a:gd name="connsiteX9" fmla="*/ 3016002 w 3135186"/>
              <a:gd name="connsiteY9" fmla="*/ 715089 h 715089"/>
              <a:gd name="connsiteX10" fmla="*/ 2465607 w 3135186"/>
              <a:gd name="connsiteY10" fmla="*/ 715089 h 715089"/>
              <a:gd name="connsiteX11" fmla="*/ 1973148 w 3135186"/>
              <a:gd name="connsiteY11" fmla="*/ 715089 h 715089"/>
              <a:gd name="connsiteX12" fmla="*/ 1422752 w 3135186"/>
              <a:gd name="connsiteY12" fmla="*/ 715089 h 715089"/>
              <a:gd name="connsiteX13" fmla="*/ 785452 w 3135186"/>
              <a:gd name="connsiteY13" fmla="*/ 715089 h 715089"/>
              <a:gd name="connsiteX14" fmla="*/ 119184 w 3135186"/>
              <a:gd name="connsiteY14" fmla="*/ 715089 h 715089"/>
              <a:gd name="connsiteX15" fmla="*/ 0 w 3135186"/>
              <a:gd name="connsiteY15" fmla="*/ 595905 h 715089"/>
              <a:gd name="connsiteX16" fmla="*/ 0 w 3135186"/>
              <a:gd name="connsiteY16" fmla="*/ 119184 h 7150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3135186" h="715089" fill="none" extrusionOk="0">
                <a:moveTo>
                  <a:pt x="0" y="119184"/>
                </a:moveTo>
                <a:cubicBezTo>
                  <a:pt x="18400" y="49893"/>
                  <a:pt x="62904" y="2999"/>
                  <a:pt x="119184" y="0"/>
                </a:cubicBezTo>
                <a:cubicBezTo>
                  <a:pt x="369763" y="-62393"/>
                  <a:pt x="468248" y="27011"/>
                  <a:pt x="756484" y="0"/>
                </a:cubicBezTo>
                <a:cubicBezTo>
                  <a:pt x="1044720" y="-27011"/>
                  <a:pt x="1081740" y="14674"/>
                  <a:pt x="1306879" y="0"/>
                </a:cubicBezTo>
                <a:cubicBezTo>
                  <a:pt x="1532019" y="-14674"/>
                  <a:pt x="1579317" y="44109"/>
                  <a:pt x="1799338" y="0"/>
                </a:cubicBezTo>
                <a:cubicBezTo>
                  <a:pt x="2019359" y="-44109"/>
                  <a:pt x="2272931" y="6565"/>
                  <a:pt x="2407670" y="0"/>
                </a:cubicBezTo>
                <a:cubicBezTo>
                  <a:pt x="2542409" y="-6565"/>
                  <a:pt x="2820805" y="56528"/>
                  <a:pt x="3016002" y="0"/>
                </a:cubicBezTo>
                <a:cubicBezTo>
                  <a:pt x="3075661" y="-3441"/>
                  <a:pt x="3134573" y="51239"/>
                  <a:pt x="3135186" y="119184"/>
                </a:cubicBezTo>
                <a:cubicBezTo>
                  <a:pt x="3179788" y="334347"/>
                  <a:pt x="3097342" y="481527"/>
                  <a:pt x="3135186" y="595905"/>
                </a:cubicBezTo>
                <a:cubicBezTo>
                  <a:pt x="3132930" y="664552"/>
                  <a:pt x="3081951" y="702605"/>
                  <a:pt x="3016002" y="715089"/>
                </a:cubicBezTo>
                <a:cubicBezTo>
                  <a:pt x="2843571" y="744571"/>
                  <a:pt x="2639122" y="692609"/>
                  <a:pt x="2465607" y="715089"/>
                </a:cubicBezTo>
                <a:cubicBezTo>
                  <a:pt x="2292093" y="737569"/>
                  <a:pt x="2087025" y="670060"/>
                  <a:pt x="1973148" y="715089"/>
                </a:cubicBezTo>
                <a:cubicBezTo>
                  <a:pt x="1859271" y="760118"/>
                  <a:pt x="1551768" y="681351"/>
                  <a:pt x="1422752" y="715089"/>
                </a:cubicBezTo>
                <a:cubicBezTo>
                  <a:pt x="1293736" y="748827"/>
                  <a:pt x="956064" y="654272"/>
                  <a:pt x="785452" y="715089"/>
                </a:cubicBezTo>
                <a:cubicBezTo>
                  <a:pt x="614840" y="775906"/>
                  <a:pt x="356029" y="702171"/>
                  <a:pt x="119184" y="715089"/>
                </a:cubicBezTo>
                <a:cubicBezTo>
                  <a:pt x="57671" y="714985"/>
                  <a:pt x="12410" y="664912"/>
                  <a:pt x="0" y="595905"/>
                </a:cubicBezTo>
                <a:cubicBezTo>
                  <a:pt x="-34642" y="436622"/>
                  <a:pt x="19697" y="284852"/>
                  <a:pt x="0" y="119184"/>
                </a:cubicBezTo>
                <a:close/>
              </a:path>
              <a:path w="3135186" h="715089" stroke="0" extrusionOk="0">
                <a:moveTo>
                  <a:pt x="0" y="119184"/>
                </a:moveTo>
                <a:cubicBezTo>
                  <a:pt x="4000" y="60726"/>
                  <a:pt x="57607" y="-3159"/>
                  <a:pt x="119184" y="0"/>
                </a:cubicBezTo>
                <a:cubicBezTo>
                  <a:pt x="371317" y="-48856"/>
                  <a:pt x="417119" y="22442"/>
                  <a:pt x="669579" y="0"/>
                </a:cubicBezTo>
                <a:cubicBezTo>
                  <a:pt x="922040" y="-22442"/>
                  <a:pt x="945848" y="28917"/>
                  <a:pt x="1219975" y="0"/>
                </a:cubicBezTo>
                <a:cubicBezTo>
                  <a:pt x="1494102" y="-28917"/>
                  <a:pt x="1634653" y="29847"/>
                  <a:pt x="1799338" y="0"/>
                </a:cubicBezTo>
                <a:cubicBezTo>
                  <a:pt x="1964023" y="-29847"/>
                  <a:pt x="2182291" y="42862"/>
                  <a:pt x="2349734" y="0"/>
                </a:cubicBezTo>
                <a:cubicBezTo>
                  <a:pt x="2517177" y="-42862"/>
                  <a:pt x="2718686" y="77490"/>
                  <a:pt x="3016002" y="0"/>
                </a:cubicBezTo>
                <a:cubicBezTo>
                  <a:pt x="3078923" y="1166"/>
                  <a:pt x="3148392" y="39733"/>
                  <a:pt x="3135186" y="119184"/>
                </a:cubicBezTo>
                <a:cubicBezTo>
                  <a:pt x="3178406" y="309744"/>
                  <a:pt x="3123930" y="471924"/>
                  <a:pt x="3135186" y="595905"/>
                </a:cubicBezTo>
                <a:cubicBezTo>
                  <a:pt x="3136331" y="662755"/>
                  <a:pt x="3083429" y="715809"/>
                  <a:pt x="3016002" y="715089"/>
                </a:cubicBezTo>
                <a:cubicBezTo>
                  <a:pt x="2725757" y="778380"/>
                  <a:pt x="2591899" y="710997"/>
                  <a:pt x="2378702" y="715089"/>
                </a:cubicBezTo>
                <a:cubicBezTo>
                  <a:pt x="2165505" y="719181"/>
                  <a:pt x="2013214" y="644829"/>
                  <a:pt x="1741402" y="715089"/>
                </a:cubicBezTo>
                <a:cubicBezTo>
                  <a:pt x="1469590" y="785349"/>
                  <a:pt x="1379667" y="708747"/>
                  <a:pt x="1248943" y="715089"/>
                </a:cubicBezTo>
                <a:cubicBezTo>
                  <a:pt x="1118219" y="721431"/>
                  <a:pt x="846000" y="652122"/>
                  <a:pt x="698548" y="715089"/>
                </a:cubicBezTo>
                <a:cubicBezTo>
                  <a:pt x="551097" y="778056"/>
                  <a:pt x="377772" y="671196"/>
                  <a:pt x="119184" y="715089"/>
                </a:cubicBezTo>
                <a:cubicBezTo>
                  <a:pt x="52036" y="712993"/>
                  <a:pt x="-3813" y="650099"/>
                  <a:pt x="0" y="595905"/>
                </a:cubicBezTo>
                <a:cubicBezTo>
                  <a:pt x="-4376" y="395813"/>
                  <a:pt x="2642" y="240301"/>
                  <a:pt x="0" y="119184"/>
                </a:cubicBezTo>
                <a:close/>
              </a:path>
            </a:pathLst>
          </a:custGeom>
          <a:solidFill>
            <a:schemeClr val="bg1"/>
          </a:solidFill>
          <a:ln w="28575">
            <a:solidFill>
              <a:srgbClr val="FF0066"/>
            </a:solidFill>
            <a:extLst>
              <a:ext uri="{C807C97D-BFC1-408E-A445-0C87EB9F89A2}">
                <ask:lineSketchStyleProps xmlns="" xmlns:ask="http://schemas.microsoft.com/office/drawing/2018/sketchyshapes" sd="2077253262">
                  <a:prstGeom prst="round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txBody>
          <a:bodyPr wrap="square">
            <a:spAutoFit/>
          </a:bodyPr>
          <a:lstStyle/>
          <a:p>
            <a:pPr algn="ctr" defTabSz="914377">
              <a:defRPr/>
            </a:pPr>
            <a:r>
              <a:rPr lang="vi-VN" sz="3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Vườn treo Ba-bi-lon</a:t>
            </a:r>
            <a:endParaRPr lang="en-US" sz="36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pic>
        <p:nvPicPr>
          <p:cNvPr id="3" name="Picture 4" descr="Hộp Quà Mở Hình ảnh PNG | Vector và các tập tin PSD | Tải về miễn phí trên  Pngtree">
            <a:extLst>
              <a:ext uri="{FF2B5EF4-FFF2-40B4-BE49-F238E27FC236}">
                <a16:creationId xmlns:a16="http://schemas.microsoft.com/office/drawing/2014/main" id="{1343911B-1390-4FC5-97F9-CAD3B04C17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>
                        <a14:foregroundMark x1="26667" y1="30833" x2="26667" y2="30833"/>
                        <a14:foregroundMark x1="33333" y1="16389" x2="33333" y2="16389"/>
                        <a14:foregroundMark x1="21667" y1="36944" x2="21667" y2="36944"/>
                        <a14:foregroundMark x1="14722" y1="44167" x2="15556" y2="45000"/>
                        <a14:foregroundMark x1="44722" y1="23611" x2="44722" y2="23611"/>
                        <a14:foregroundMark x1="50556" y1="25278" x2="50556" y2="25278"/>
                        <a14:foregroundMark x1="35000" y1="40833" x2="36111" y2="40833"/>
                        <a14:foregroundMark x1="13056" y1="33889" x2="13056" y2="338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47777" y="3733800"/>
            <a:ext cx="3429000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Đám mây 3">
            <a:extLst>
              <a:ext uri="{FF2B5EF4-FFF2-40B4-BE49-F238E27FC236}">
                <a16:creationId xmlns:a16="http://schemas.microsoft.com/office/drawing/2014/main" id="{7CA5D4F2-106B-4378-93CE-284E82C57E4D}"/>
              </a:ext>
            </a:extLst>
          </p:cNvPr>
          <p:cNvSpPr/>
          <p:nvPr/>
        </p:nvSpPr>
        <p:spPr>
          <a:xfrm>
            <a:off x="8333407" y="3044575"/>
            <a:ext cx="3428976" cy="2133600"/>
          </a:xfrm>
          <a:prstGeom prst="cloud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Quà</a:t>
            </a:r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 </a:t>
            </a:r>
            <a:r>
              <a:rPr lang="en-US" sz="28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viên</a:t>
            </a:r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kẹo</a:t>
            </a:r>
            <a:endParaRPr lang="en-US" sz="28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im 6">
            <a:hlinkClick r:id="rId5" action="ppaction://hlinksldjump"/>
            <a:extLst>
              <a:ext uri="{FF2B5EF4-FFF2-40B4-BE49-F238E27FC236}">
                <a16:creationId xmlns:a16="http://schemas.microsoft.com/office/drawing/2014/main" id="{682A04BD-0E7E-4CAD-BF30-16BFF9A8B186}"/>
              </a:ext>
            </a:extLst>
          </p:cNvPr>
          <p:cNvSpPr/>
          <p:nvPr/>
        </p:nvSpPr>
        <p:spPr>
          <a:xfrm>
            <a:off x="50388" y="6094666"/>
            <a:ext cx="1020900" cy="650439"/>
          </a:xfrm>
          <a:prstGeom prst="heart">
            <a:avLst/>
          </a:prstGeom>
          <a:solidFill>
            <a:srgbClr val="FF0066"/>
          </a:solidFill>
          <a:ln>
            <a:solidFill>
              <a:srgbClr val="FF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D3DAF0D-39D6-43C7-BEA9-0C8D0B2F8EB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308587" y="2514649"/>
            <a:ext cx="6744157" cy="3793588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2767191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hought Bubble: Cloud 3">
            <a:extLst>
              <a:ext uri="{FF2B5EF4-FFF2-40B4-BE49-F238E27FC236}">
                <a16:creationId xmlns:a16="http://schemas.microsoft.com/office/drawing/2014/main" id="{27344617-6A49-4F44-8D92-719D8F8904CF}"/>
              </a:ext>
            </a:extLst>
          </p:cNvPr>
          <p:cNvSpPr/>
          <p:nvPr/>
        </p:nvSpPr>
        <p:spPr>
          <a:xfrm>
            <a:off x="3420050" y="1173249"/>
            <a:ext cx="4739412" cy="2160308"/>
          </a:xfrm>
          <a:prstGeom prst="cloudCallout">
            <a:avLst>
              <a:gd name="adj1" fmla="val -18996"/>
              <a:gd name="adj2" fmla="val 85323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tựu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Lưỡng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Hà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còn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ảnh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hưởng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ngày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nay?</a:t>
            </a:r>
          </a:p>
        </p:txBody>
      </p:sp>
      <p:sp>
        <p:nvSpPr>
          <p:cNvPr id="5" name="Rectangle: Rounded Corners 7">
            <a:extLst>
              <a:ext uri="{FF2B5EF4-FFF2-40B4-BE49-F238E27FC236}">
                <a16:creationId xmlns:a16="http://schemas.microsoft.com/office/drawing/2014/main" id="{A2A7C434-BE6F-47E4-BEF4-727F0C96FE24}"/>
              </a:ext>
            </a:extLst>
          </p:cNvPr>
          <p:cNvSpPr/>
          <p:nvPr/>
        </p:nvSpPr>
        <p:spPr>
          <a:xfrm>
            <a:off x="2934797" y="4280157"/>
            <a:ext cx="4315088" cy="1404594"/>
          </a:xfrm>
          <a:prstGeom prst="roundRect">
            <a:avLst/>
          </a:prstGeom>
          <a:solidFill>
            <a:srgbClr val="FF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Hệ</a:t>
            </a:r>
            <a:r>
              <a:rPr 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thống</a:t>
            </a:r>
            <a:r>
              <a:rPr 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đếm</a:t>
            </a:r>
            <a:r>
              <a:rPr 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lấy</a:t>
            </a:r>
            <a:r>
              <a:rPr 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60 </a:t>
            </a:r>
            <a:r>
              <a:rPr 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cơ</a:t>
            </a:r>
            <a:r>
              <a:rPr 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sở</a:t>
            </a:r>
            <a:r>
              <a:rPr 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toán</a:t>
            </a:r>
            <a:r>
              <a:rPr 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endParaRPr lang="en-US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ounded Rectangle 3">
            <a:extLst>
              <a:ext uri="{FF2B5EF4-FFF2-40B4-BE49-F238E27FC236}">
                <a16:creationId xmlns:a16="http://schemas.microsoft.com/office/drawing/2014/main" id="{A97F22AA-3D12-478E-9DEB-B0AC11F5C70D}"/>
              </a:ext>
            </a:extLst>
          </p:cNvPr>
          <p:cNvSpPr/>
          <p:nvPr/>
        </p:nvSpPr>
        <p:spPr>
          <a:xfrm>
            <a:off x="246442" y="307731"/>
            <a:ext cx="11689743" cy="685497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VẬN DỤNG</a:t>
            </a:r>
          </a:p>
        </p:txBody>
      </p:sp>
    </p:spTree>
    <p:extLst>
      <p:ext uri="{BB962C8B-B14F-4D97-AF65-F5344CB8AC3E}">
        <p14:creationId xmlns:p14="http://schemas.microsoft.com/office/powerpoint/2010/main" val="2090443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967024CA-9630-4A9F-9D13-384CDE7DD2F1}"/>
              </a:ext>
            </a:extLst>
          </p:cNvPr>
          <p:cNvSpPr/>
          <p:nvPr/>
        </p:nvSpPr>
        <p:spPr>
          <a:xfrm>
            <a:off x="246442" y="307731"/>
            <a:ext cx="11689743" cy="74379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VẬN DỤNG</a:t>
            </a:r>
          </a:p>
        </p:txBody>
      </p:sp>
      <p:sp>
        <p:nvSpPr>
          <p:cNvPr id="5" name="Thought Bubble: Cloud 6">
            <a:extLst>
              <a:ext uri="{FF2B5EF4-FFF2-40B4-BE49-F238E27FC236}">
                <a16:creationId xmlns:a16="http://schemas.microsoft.com/office/drawing/2014/main" id="{745A7231-416B-4D13-997D-05EAE9E665C9}"/>
              </a:ext>
            </a:extLst>
          </p:cNvPr>
          <p:cNvSpPr/>
          <p:nvPr/>
        </p:nvSpPr>
        <p:spPr>
          <a:xfrm>
            <a:off x="7081629" y="1133634"/>
            <a:ext cx="4617035" cy="2039057"/>
          </a:xfrm>
          <a:prstGeom prst="cloudCallout">
            <a:avLst>
              <a:gd name="adj1" fmla="val -32847"/>
              <a:gd name="adj2" fmla="val 129189"/>
            </a:avLst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hãy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kể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tên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đồ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ứng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toán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Lưỡng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Hà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6" name="Rectangle: Rounded Corners 8">
            <a:extLst>
              <a:ext uri="{FF2B5EF4-FFF2-40B4-BE49-F238E27FC236}">
                <a16:creationId xmlns:a16="http://schemas.microsoft.com/office/drawing/2014/main" id="{09BE2F7E-834A-4C3A-91FC-B7457EC52861}"/>
              </a:ext>
            </a:extLst>
          </p:cNvPr>
          <p:cNvSpPr/>
          <p:nvPr/>
        </p:nvSpPr>
        <p:spPr>
          <a:xfrm>
            <a:off x="6985262" y="5047003"/>
            <a:ext cx="3835138" cy="1404594"/>
          </a:xfrm>
          <a:prstGeom prst="roundRect">
            <a:avLst/>
          </a:prstGeom>
          <a:solidFill>
            <a:srgbClr val="FF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Đồng</a:t>
            </a:r>
            <a:r>
              <a:rPr 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hồ</a:t>
            </a:r>
            <a:r>
              <a:rPr 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compa</a:t>
            </a:r>
            <a:r>
              <a:rPr 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bánh </a:t>
            </a:r>
            <a:r>
              <a:rPr 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xe</a:t>
            </a:r>
            <a:r>
              <a:rPr 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La </a:t>
            </a:r>
            <a:r>
              <a:rPr 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bàn</a:t>
            </a:r>
            <a:r>
              <a:rPr 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cơ</a:t>
            </a:r>
            <a:r>
              <a:rPr 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endParaRPr lang="en-US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2" descr="Հայն ինչ գիտէ ժամանակն ինչ է… – Hay Em News">
            <a:extLst>
              <a:ext uri="{FF2B5EF4-FFF2-40B4-BE49-F238E27FC236}">
                <a16:creationId xmlns:a16="http://schemas.microsoft.com/office/drawing/2014/main" id="{6564562C-F6D7-4DD3-818C-D57ABD3FA97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044" y="2036405"/>
            <a:ext cx="3692162" cy="23767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Compa chì cây Deli 8621 giảm chỉ còn 18,000 đ">
            <a:extLst>
              <a:ext uri="{FF2B5EF4-FFF2-40B4-BE49-F238E27FC236}">
                <a16:creationId xmlns:a16="http://schemas.microsoft.com/office/drawing/2014/main" id="{9D4F6C98-09FD-4BA4-9CF3-D33420D975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1307" y="4344666"/>
            <a:ext cx="2142242" cy="2142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6" descr="Bánh xe đạp - hướng dẫn xây dựng bánh xe đap - Xe đạp thế giới">
            <a:extLst>
              <a:ext uri="{FF2B5EF4-FFF2-40B4-BE49-F238E27FC236}">
                <a16:creationId xmlns:a16="http://schemas.microsoft.com/office/drawing/2014/main" id="{56292B7E-5103-4B21-9CD4-75142C6F71E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072" y="4413121"/>
            <a:ext cx="2856322" cy="2142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8" descr="Dùng la bàn. Không đơn giản đâu nhé | Thảo Luận Chung | Otosaigon - diễn  đàn, cộng đồng ô tô số 1 Việt Nam">
            <a:extLst>
              <a:ext uri="{FF2B5EF4-FFF2-40B4-BE49-F238E27FC236}">
                <a16:creationId xmlns:a16="http://schemas.microsoft.com/office/drawing/2014/main" id="{5C574BE2-28D7-4A95-9445-C11F4B2E79D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9879" y="1753866"/>
            <a:ext cx="2571750" cy="2590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072144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52964F9-571C-4661-B0B0-E05ADA9FB3B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5864" r="1" b="3739"/>
          <a:stretch/>
        </p:blipFill>
        <p:spPr>
          <a:xfrm rot="21480000">
            <a:off x="921155" y="995634"/>
            <a:ext cx="10349686" cy="497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9731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E1AC00A-BA8C-E446-B409-833096E60B6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95393" y="615051"/>
            <a:ext cx="5320020" cy="5986569"/>
          </a:xfrm>
          <a:prstGeom prst="rect">
            <a:avLst/>
          </a:prstGeom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D6E3279E-165D-8E48-B263-2BC0D0D3621C}"/>
              </a:ext>
            </a:extLst>
          </p:cNvPr>
          <p:cNvGrpSpPr/>
          <p:nvPr/>
        </p:nvGrpSpPr>
        <p:grpSpPr>
          <a:xfrm>
            <a:off x="8584350" y="2189823"/>
            <a:ext cx="2178756" cy="3285067"/>
            <a:chOff x="1921933" y="1617133"/>
            <a:chExt cx="1634067" cy="2463800"/>
          </a:xfrm>
        </p:grpSpPr>
        <p:sp>
          <p:nvSpPr>
            <p:cNvPr id="5" name="Freeform 4">
              <a:extLst>
                <a:ext uri="{FF2B5EF4-FFF2-40B4-BE49-F238E27FC236}">
                  <a16:creationId xmlns:a16="http://schemas.microsoft.com/office/drawing/2014/main" id="{6663CBF8-4E10-6943-A2C0-929D9E1C5761}"/>
                </a:ext>
              </a:extLst>
            </p:cNvPr>
            <p:cNvSpPr/>
            <p:nvPr/>
          </p:nvSpPr>
          <p:spPr>
            <a:xfrm>
              <a:off x="1921933" y="1617133"/>
              <a:ext cx="1320802" cy="1854200"/>
            </a:xfrm>
            <a:custGeom>
              <a:avLst/>
              <a:gdLst>
                <a:gd name="connsiteX0" fmla="*/ 0 w 1320802"/>
                <a:gd name="connsiteY0" fmla="*/ 0 h 1854200"/>
                <a:gd name="connsiteX1" fmla="*/ 42334 w 1320802"/>
                <a:gd name="connsiteY1" fmla="*/ 25400 h 1854200"/>
                <a:gd name="connsiteX2" fmla="*/ 76200 w 1320802"/>
                <a:gd name="connsiteY2" fmla="*/ 42334 h 1854200"/>
                <a:gd name="connsiteX3" fmla="*/ 101600 w 1320802"/>
                <a:gd name="connsiteY3" fmla="*/ 59267 h 1854200"/>
                <a:gd name="connsiteX4" fmla="*/ 118534 w 1320802"/>
                <a:gd name="connsiteY4" fmla="*/ 76200 h 1854200"/>
                <a:gd name="connsiteX5" fmla="*/ 169334 w 1320802"/>
                <a:gd name="connsiteY5" fmla="*/ 93134 h 1854200"/>
                <a:gd name="connsiteX6" fmla="*/ 270934 w 1320802"/>
                <a:gd name="connsiteY6" fmla="*/ 110067 h 1854200"/>
                <a:gd name="connsiteX7" fmla="*/ 321734 w 1320802"/>
                <a:gd name="connsiteY7" fmla="*/ 135467 h 1854200"/>
                <a:gd name="connsiteX8" fmla="*/ 338667 w 1320802"/>
                <a:gd name="connsiteY8" fmla="*/ 194734 h 1854200"/>
                <a:gd name="connsiteX9" fmla="*/ 372534 w 1320802"/>
                <a:gd name="connsiteY9" fmla="*/ 237067 h 1854200"/>
                <a:gd name="connsiteX10" fmla="*/ 414867 w 1320802"/>
                <a:gd name="connsiteY10" fmla="*/ 287867 h 1854200"/>
                <a:gd name="connsiteX11" fmla="*/ 448734 w 1320802"/>
                <a:gd name="connsiteY11" fmla="*/ 347134 h 1854200"/>
                <a:gd name="connsiteX12" fmla="*/ 499534 w 1320802"/>
                <a:gd name="connsiteY12" fmla="*/ 414867 h 1854200"/>
                <a:gd name="connsiteX13" fmla="*/ 508000 w 1320802"/>
                <a:gd name="connsiteY13" fmla="*/ 440267 h 1854200"/>
                <a:gd name="connsiteX14" fmla="*/ 524934 w 1320802"/>
                <a:gd name="connsiteY14" fmla="*/ 457200 h 1854200"/>
                <a:gd name="connsiteX15" fmla="*/ 541867 w 1320802"/>
                <a:gd name="connsiteY15" fmla="*/ 482600 h 1854200"/>
                <a:gd name="connsiteX16" fmla="*/ 567267 w 1320802"/>
                <a:gd name="connsiteY16" fmla="*/ 524934 h 1854200"/>
                <a:gd name="connsiteX17" fmla="*/ 584200 w 1320802"/>
                <a:gd name="connsiteY17" fmla="*/ 584200 h 1854200"/>
                <a:gd name="connsiteX18" fmla="*/ 609600 w 1320802"/>
                <a:gd name="connsiteY18" fmla="*/ 677334 h 1854200"/>
                <a:gd name="connsiteX19" fmla="*/ 618067 w 1320802"/>
                <a:gd name="connsiteY19" fmla="*/ 821267 h 1854200"/>
                <a:gd name="connsiteX20" fmla="*/ 643467 w 1320802"/>
                <a:gd name="connsiteY20" fmla="*/ 905934 h 1854200"/>
                <a:gd name="connsiteX21" fmla="*/ 651934 w 1320802"/>
                <a:gd name="connsiteY21" fmla="*/ 931334 h 1854200"/>
                <a:gd name="connsiteX22" fmla="*/ 660400 w 1320802"/>
                <a:gd name="connsiteY22" fmla="*/ 956734 h 1854200"/>
                <a:gd name="connsiteX23" fmla="*/ 677334 w 1320802"/>
                <a:gd name="connsiteY23" fmla="*/ 973667 h 1854200"/>
                <a:gd name="connsiteX24" fmla="*/ 685800 w 1320802"/>
                <a:gd name="connsiteY24" fmla="*/ 999067 h 1854200"/>
                <a:gd name="connsiteX25" fmla="*/ 711200 w 1320802"/>
                <a:gd name="connsiteY25" fmla="*/ 1049867 h 1854200"/>
                <a:gd name="connsiteX26" fmla="*/ 728134 w 1320802"/>
                <a:gd name="connsiteY26" fmla="*/ 1159934 h 1854200"/>
                <a:gd name="connsiteX27" fmla="*/ 770467 w 1320802"/>
                <a:gd name="connsiteY27" fmla="*/ 1236134 h 1854200"/>
                <a:gd name="connsiteX28" fmla="*/ 795867 w 1320802"/>
                <a:gd name="connsiteY28" fmla="*/ 1244600 h 1854200"/>
                <a:gd name="connsiteX29" fmla="*/ 829734 w 1320802"/>
                <a:gd name="connsiteY29" fmla="*/ 1278467 h 1854200"/>
                <a:gd name="connsiteX30" fmla="*/ 838200 w 1320802"/>
                <a:gd name="connsiteY30" fmla="*/ 1413934 h 1854200"/>
                <a:gd name="connsiteX31" fmla="*/ 846667 w 1320802"/>
                <a:gd name="connsiteY31" fmla="*/ 1447800 h 1854200"/>
                <a:gd name="connsiteX32" fmla="*/ 855134 w 1320802"/>
                <a:gd name="connsiteY32" fmla="*/ 1507067 h 1854200"/>
                <a:gd name="connsiteX33" fmla="*/ 931334 w 1320802"/>
                <a:gd name="connsiteY33" fmla="*/ 1566334 h 1854200"/>
                <a:gd name="connsiteX34" fmla="*/ 956734 w 1320802"/>
                <a:gd name="connsiteY34" fmla="*/ 1591734 h 1854200"/>
                <a:gd name="connsiteX35" fmla="*/ 999067 w 1320802"/>
                <a:gd name="connsiteY35" fmla="*/ 1642534 h 1854200"/>
                <a:gd name="connsiteX36" fmla="*/ 1024467 w 1320802"/>
                <a:gd name="connsiteY36" fmla="*/ 1651000 h 1854200"/>
                <a:gd name="connsiteX37" fmla="*/ 1041400 w 1320802"/>
                <a:gd name="connsiteY37" fmla="*/ 1667934 h 1854200"/>
                <a:gd name="connsiteX38" fmla="*/ 1092200 w 1320802"/>
                <a:gd name="connsiteY38" fmla="*/ 1676400 h 1854200"/>
                <a:gd name="connsiteX39" fmla="*/ 1202267 w 1320802"/>
                <a:gd name="connsiteY39" fmla="*/ 1684867 h 1854200"/>
                <a:gd name="connsiteX40" fmla="*/ 1278467 w 1320802"/>
                <a:gd name="connsiteY40" fmla="*/ 1744134 h 1854200"/>
                <a:gd name="connsiteX41" fmla="*/ 1303867 w 1320802"/>
                <a:gd name="connsiteY41" fmla="*/ 1761067 h 1854200"/>
                <a:gd name="connsiteX42" fmla="*/ 1312334 w 1320802"/>
                <a:gd name="connsiteY42" fmla="*/ 1786467 h 1854200"/>
                <a:gd name="connsiteX43" fmla="*/ 1320800 w 1320802"/>
                <a:gd name="connsiteY43" fmla="*/ 1854200 h 1854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1320802" h="1854200">
                  <a:moveTo>
                    <a:pt x="0" y="0"/>
                  </a:moveTo>
                  <a:cubicBezTo>
                    <a:pt x="14111" y="8467"/>
                    <a:pt x="27949" y="17408"/>
                    <a:pt x="42334" y="25400"/>
                  </a:cubicBezTo>
                  <a:cubicBezTo>
                    <a:pt x="53367" y="31530"/>
                    <a:pt x="65242" y="36072"/>
                    <a:pt x="76200" y="42334"/>
                  </a:cubicBezTo>
                  <a:cubicBezTo>
                    <a:pt x="85035" y="47383"/>
                    <a:pt x="93654" y="52910"/>
                    <a:pt x="101600" y="59267"/>
                  </a:cubicBezTo>
                  <a:cubicBezTo>
                    <a:pt x="107833" y="64254"/>
                    <a:pt x="111394" y="72630"/>
                    <a:pt x="118534" y="76200"/>
                  </a:cubicBezTo>
                  <a:cubicBezTo>
                    <a:pt x="134499" y="84182"/>
                    <a:pt x="152401" y="87490"/>
                    <a:pt x="169334" y="93134"/>
                  </a:cubicBezTo>
                  <a:cubicBezTo>
                    <a:pt x="218973" y="109680"/>
                    <a:pt x="185881" y="100616"/>
                    <a:pt x="270934" y="110067"/>
                  </a:cubicBezTo>
                  <a:cubicBezTo>
                    <a:pt x="287665" y="115644"/>
                    <a:pt x="309798" y="120547"/>
                    <a:pt x="321734" y="135467"/>
                  </a:cubicBezTo>
                  <a:cubicBezTo>
                    <a:pt x="326801" y="141801"/>
                    <a:pt x="337265" y="191463"/>
                    <a:pt x="338667" y="194734"/>
                  </a:cubicBezTo>
                  <a:cubicBezTo>
                    <a:pt x="350696" y="222802"/>
                    <a:pt x="355725" y="216056"/>
                    <a:pt x="372534" y="237067"/>
                  </a:cubicBezTo>
                  <a:cubicBezTo>
                    <a:pt x="419690" y="296011"/>
                    <a:pt x="354523" y="227523"/>
                    <a:pt x="414867" y="287867"/>
                  </a:cubicBezTo>
                  <a:cubicBezTo>
                    <a:pt x="428976" y="330191"/>
                    <a:pt x="416115" y="300535"/>
                    <a:pt x="448734" y="347134"/>
                  </a:cubicBezTo>
                  <a:cubicBezTo>
                    <a:pt x="493410" y="410957"/>
                    <a:pt x="465706" y="381041"/>
                    <a:pt x="499534" y="414867"/>
                  </a:cubicBezTo>
                  <a:cubicBezTo>
                    <a:pt x="502356" y="423334"/>
                    <a:pt x="503408" y="432614"/>
                    <a:pt x="508000" y="440267"/>
                  </a:cubicBezTo>
                  <a:cubicBezTo>
                    <a:pt x="512107" y="447112"/>
                    <a:pt x="519947" y="450967"/>
                    <a:pt x="524934" y="457200"/>
                  </a:cubicBezTo>
                  <a:cubicBezTo>
                    <a:pt x="531291" y="465146"/>
                    <a:pt x="537316" y="473499"/>
                    <a:pt x="541867" y="482600"/>
                  </a:cubicBezTo>
                  <a:cubicBezTo>
                    <a:pt x="563849" y="526564"/>
                    <a:pt x="534193" y="491858"/>
                    <a:pt x="567267" y="524934"/>
                  </a:cubicBezTo>
                  <a:cubicBezTo>
                    <a:pt x="595722" y="610297"/>
                    <a:pt x="552306" y="477888"/>
                    <a:pt x="584200" y="584200"/>
                  </a:cubicBezTo>
                  <a:cubicBezTo>
                    <a:pt x="609982" y="670139"/>
                    <a:pt x="594169" y="600174"/>
                    <a:pt x="609600" y="677334"/>
                  </a:cubicBezTo>
                  <a:cubicBezTo>
                    <a:pt x="612422" y="725312"/>
                    <a:pt x="613510" y="773423"/>
                    <a:pt x="618067" y="821267"/>
                  </a:cubicBezTo>
                  <a:cubicBezTo>
                    <a:pt x="619773" y="839179"/>
                    <a:pt x="639866" y="895130"/>
                    <a:pt x="643467" y="905934"/>
                  </a:cubicBezTo>
                  <a:lnTo>
                    <a:pt x="651934" y="931334"/>
                  </a:lnTo>
                  <a:cubicBezTo>
                    <a:pt x="654756" y="939801"/>
                    <a:pt x="654089" y="950424"/>
                    <a:pt x="660400" y="956734"/>
                  </a:cubicBezTo>
                  <a:lnTo>
                    <a:pt x="677334" y="973667"/>
                  </a:lnTo>
                  <a:cubicBezTo>
                    <a:pt x="680156" y="982134"/>
                    <a:pt x="681809" y="991085"/>
                    <a:pt x="685800" y="999067"/>
                  </a:cubicBezTo>
                  <a:cubicBezTo>
                    <a:pt x="706497" y="1040461"/>
                    <a:pt x="700558" y="1007299"/>
                    <a:pt x="711200" y="1049867"/>
                  </a:cubicBezTo>
                  <a:cubicBezTo>
                    <a:pt x="737158" y="1153701"/>
                    <a:pt x="697282" y="1015956"/>
                    <a:pt x="728134" y="1159934"/>
                  </a:cubicBezTo>
                  <a:cubicBezTo>
                    <a:pt x="735497" y="1194296"/>
                    <a:pt x="741405" y="1216760"/>
                    <a:pt x="770467" y="1236134"/>
                  </a:cubicBezTo>
                  <a:cubicBezTo>
                    <a:pt x="777893" y="1241084"/>
                    <a:pt x="787400" y="1241778"/>
                    <a:pt x="795867" y="1244600"/>
                  </a:cubicBezTo>
                  <a:cubicBezTo>
                    <a:pt x="807156" y="1255889"/>
                    <a:pt x="828738" y="1262533"/>
                    <a:pt x="829734" y="1278467"/>
                  </a:cubicBezTo>
                  <a:cubicBezTo>
                    <a:pt x="832556" y="1323623"/>
                    <a:pt x="833698" y="1368915"/>
                    <a:pt x="838200" y="1413934"/>
                  </a:cubicBezTo>
                  <a:cubicBezTo>
                    <a:pt x="839358" y="1425512"/>
                    <a:pt x="844585" y="1436352"/>
                    <a:pt x="846667" y="1447800"/>
                  </a:cubicBezTo>
                  <a:cubicBezTo>
                    <a:pt x="850237" y="1467434"/>
                    <a:pt x="847722" y="1488538"/>
                    <a:pt x="855134" y="1507067"/>
                  </a:cubicBezTo>
                  <a:cubicBezTo>
                    <a:pt x="863078" y="1526928"/>
                    <a:pt x="924700" y="1559700"/>
                    <a:pt x="931334" y="1566334"/>
                  </a:cubicBezTo>
                  <a:cubicBezTo>
                    <a:pt x="939801" y="1574801"/>
                    <a:pt x="949069" y="1582536"/>
                    <a:pt x="956734" y="1591734"/>
                  </a:cubicBezTo>
                  <a:cubicBezTo>
                    <a:pt x="976257" y="1615162"/>
                    <a:pt x="971239" y="1623983"/>
                    <a:pt x="999067" y="1642534"/>
                  </a:cubicBezTo>
                  <a:cubicBezTo>
                    <a:pt x="1006493" y="1647484"/>
                    <a:pt x="1016000" y="1648178"/>
                    <a:pt x="1024467" y="1651000"/>
                  </a:cubicBezTo>
                  <a:cubicBezTo>
                    <a:pt x="1030111" y="1656645"/>
                    <a:pt x="1033926" y="1665131"/>
                    <a:pt x="1041400" y="1667934"/>
                  </a:cubicBezTo>
                  <a:cubicBezTo>
                    <a:pt x="1057474" y="1673962"/>
                    <a:pt x="1075127" y="1674603"/>
                    <a:pt x="1092200" y="1676400"/>
                  </a:cubicBezTo>
                  <a:cubicBezTo>
                    <a:pt x="1128795" y="1680252"/>
                    <a:pt x="1165578" y="1682045"/>
                    <a:pt x="1202267" y="1684867"/>
                  </a:cubicBezTo>
                  <a:cubicBezTo>
                    <a:pt x="1242057" y="1724657"/>
                    <a:pt x="1217706" y="1703626"/>
                    <a:pt x="1278467" y="1744134"/>
                  </a:cubicBezTo>
                  <a:lnTo>
                    <a:pt x="1303867" y="1761067"/>
                  </a:lnTo>
                  <a:cubicBezTo>
                    <a:pt x="1306689" y="1769534"/>
                    <a:pt x="1310584" y="1777716"/>
                    <a:pt x="1312334" y="1786467"/>
                  </a:cubicBezTo>
                  <a:cubicBezTo>
                    <a:pt x="1321199" y="1830793"/>
                    <a:pt x="1320800" y="1828286"/>
                    <a:pt x="1320800" y="1854200"/>
                  </a:cubicBezTo>
                </a:path>
              </a:pathLst>
            </a:custGeom>
            <a:noFill/>
            <a:ln w="5715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>
                <a:buClr>
                  <a:srgbClr val="000000"/>
                </a:buClr>
              </a:pPr>
              <a:endParaRPr lang="x-none" sz="1867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1828B9E4-DF58-D449-ABCB-0A2A91AB06EA}"/>
                </a:ext>
              </a:extLst>
            </p:cNvPr>
            <p:cNvSpPr/>
            <p:nvPr/>
          </p:nvSpPr>
          <p:spPr>
            <a:xfrm>
              <a:off x="3268133" y="3505200"/>
              <a:ext cx="287867" cy="575733"/>
            </a:xfrm>
            <a:custGeom>
              <a:avLst/>
              <a:gdLst>
                <a:gd name="connsiteX0" fmla="*/ 0 w 287867"/>
                <a:gd name="connsiteY0" fmla="*/ 0 h 575733"/>
                <a:gd name="connsiteX1" fmla="*/ 25400 w 287867"/>
                <a:gd name="connsiteY1" fmla="*/ 42333 h 575733"/>
                <a:gd name="connsiteX2" fmla="*/ 50800 w 287867"/>
                <a:gd name="connsiteY2" fmla="*/ 118533 h 575733"/>
                <a:gd name="connsiteX3" fmla="*/ 59267 w 287867"/>
                <a:gd name="connsiteY3" fmla="*/ 143933 h 575733"/>
                <a:gd name="connsiteX4" fmla="*/ 67734 w 287867"/>
                <a:gd name="connsiteY4" fmla="*/ 169333 h 575733"/>
                <a:gd name="connsiteX5" fmla="*/ 76200 w 287867"/>
                <a:gd name="connsiteY5" fmla="*/ 296333 h 575733"/>
                <a:gd name="connsiteX6" fmla="*/ 84667 w 287867"/>
                <a:gd name="connsiteY6" fmla="*/ 321733 h 575733"/>
                <a:gd name="connsiteX7" fmla="*/ 101600 w 287867"/>
                <a:gd name="connsiteY7" fmla="*/ 338667 h 575733"/>
                <a:gd name="connsiteX8" fmla="*/ 160867 w 287867"/>
                <a:gd name="connsiteY8" fmla="*/ 372533 h 575733"/>
                <a:gd name="connsiteX9" fmla="*/ 186267 w 287867"/>
                <a:gd name="connsiteY9" fmla="*/ 389467 h 575733"/>
                <a:gd name="connsiteX10" fmla="*/ 237067 w 287867"/>
                <a:gd name="connsiteY10" fmla="*/ 440267 h 575733"/>
                <a:gd name="connsiteX11" fmla="*/ 262467 w 287867"/>
                <a:gd name="connsiteY11" fmla="*/ 457200 h 575733"/>
                <a:gd name="connsiteX12" fmla="*/ 279400 w 287867"/>
                <a:gd name="connsiteY12" fmla="*/ 533400 h 575733"/>
                <a:gd name="connsiteX13" fmla="*/ 287867 w 287867"/>
                <a:gd name="connsiteY13" fmla="*/ 575733 h 575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87867" h="575733">
                  <a:moveTo>
                    <a:pt x="0" y="0"/>
                  </a:moveTo>
                  <a:cubicBezTo>
                    <a:pt x="8467" y="14111"/>
                    <a:pt x="18590" y="27352"/>
                    <a:pt x="25400" y="42333"/>
                  </a:cubicBezTo>
                  <a:cubicBezTo>
                    <a:pt x="25411" y="42356"/>
                    <a:pt x="46563" y="105821"/>
                    <a:pt x="50800" y="118533"/>
                  </a:cubicBezTo>
                  <a:lnTo>
                    <a:pt x="59267" y="143933"/>
                  </a:lnTo>
                  <a:lnTo>
                    <a:pt x="67734" y="169333"/>
                  </a:lnTo>
                  <a:cubicBezTo>
                    <a:pt x="70556" y="211666"/>
                    <a:pt x="71515" y="254165"/>
                    <a:pt x="76200" y="296333"/>
                  </a:cubicBezTo>
                  <a:cubicBezTo>
                    <a:pt x="77186" y="305203"/>
                    <a:pt x="80075" y="314080"/>
                    <a:pt x="84667" y="321733"/>
                  </a:cubicBezTo>
                  <a:cubicBezTo>
                    <a:pt x="88774" y="328578"/>
                    <a:pt x="95367" y="333680"/>
                    <a:pt x="101600" y="338667"/>
                  </a:cubicBezTo>
                  <a:cubicBezTo>
                    <a:pt x="127383" y="359294"/>
                    <a:pt x="130449" y="355151"/>
                    <a:pt x="160867" y="372533"/>
                  </a:cubicBezTo>
                  <a:cubicBezTo>
                    <a:pt x="169702" y="377582"/>
                    <a:pt x="178662" y="382707"/>
                    <a:pt x="186267" y="389467"/>
                  </a:cubicBezTo>
                  <a:cubicBezTo>
                    <a:pt x="204165" y="405377"/>
                    <a:pt x="217141" y="426984"/>
                    <a:pt x="237067" y="440267"/>
                  </a:cubicBezTo>
                  <a:lnTo>
                    <a:pt x="262467" y="457200"/>
                  </a:lnTo>
                  <a:cubicBezTo>
                    <a:pt x="277396" y="501986"/>
                    <a:pt x="267479" y="467833"/>
                    <a:pt x="279400" y="533400"/>
                  </a:cubicBezTo>
                  <a:cubicBezTo>
                    <a:pt x="281974" y="547558"/>
                    <a:pt x="287867" y="575733"/>
                    <a:pt x="287867" y="575733"/>
                  </a:cubicBezTo>
                </a:path>
              </a:pathLst>
            </a:custGeom>
            <a:noFill/>
            <a:ln w="5715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>
                <a:buClr>
                  <a:srgbClr val="000000"/>
                </a:buClr>
              </a:pPr>
              <a:endParaRPr lang="x-none" sz="1867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</p:grpSp>
      <p:sp>
        <p:nvSpPr>
          <p:cNvPr id="9" name="Freeform 8">
            <a:extLst>
              <a:ext uri="{FF2B5EF4-FFF2-40B4-BE49-F238E27FC236}">
                <a16:creationId xmlns:a16="http://schemas.microsoft.com/office/drawing/2014/main" id="{5A9F40AE-F3FC-0648-8C01-1F37C939DB1A}"/>
              </a:ext>
            </a:extLst>
          </p:cNvPr>
          <p:cNvSpPr/>
          <p:nvPr/>
        </p:nvSpPr>
        <p:spPr>
          <a:xfrm>
            <a:off x="8198069" y="2459421"/>
            <a:ext cx="2238708" cy="2631648"/>
          </a:xfrm>
          <a:custGeom>
            <a:avLst/>
            <a:gdLst>
              <a:gd name="connsiteX0" fmla="*/ 245608 w 1855062"/>
              <a:gd name="connsiteY0" fmla="*/ 0 h 2175934"/>
              <a:gd name="connsiteX1" fmla="*/ 211741 w 1855062"/>
              <a:gd name="connsiteY1" fmla="*/ 67734 h 2175934"/>
              <a:gd name="connsiteX2" fmla="*/ 186341 w 1855062"/>
              <a:gd name="connsiteY2" fmla="*/ 93134 h 2175934"/>
              <a:gd name="connsiteX3" fmla="*/ 169408 w 1855062"/>
              <a:gd name="connsiteY3" fmla="*/ 118534 h 2175934"/>
              <a:gd name="connsiteX4" fmla="*/ 118608 w 1855062"/>
              <a:gd name="connsiteY4" fmla="*/ 169334 h 2175934"/>
              <a:gd name="connsiteX5" fmla="*/ 33941 w 1855062"/>
              <a:gd name="connsiteY5" fmla="*/ 194734 h 2175934"/>
              <a:gd name="connsiteX6" fmla="*/ 75 w 1855062"/>
              <a:gd name="connsiteY6" fmla="*/ 245534 h 2175934"/>
              <a:gd name="connsiteX7" fmla="*/ 17008 w 1855062"/>
              <a:gd name="connsiteY7" fmla="*/ 347134 h 2175934"/>
              <a:gd name="connsiteX8" fmla="*/ 33941 w 1855062"/>
              <a:gd name="connsiteY8" fmla="*/ 397934 h 2175934"/>
              <a:gd name="connsiteX9" fmla="*/ 42408 w 1855062"/>
              <a:gd name="connsiteY9" fmla="*/ 423334 h 2175934"/>
              <a:gd name="connsiteX10" fmla="*/ 67808 w 1855062"/>
              <a:gd name="connsiteY10" fmla="*/ 508000 h 2175934"/>
              <a:gd name="connsiteX11" fmla="*/ 84741 w 1855062"/>
              <a:gd name="connsiteY11" fmla="*/ 524934 h 2175934"/>
              <a:gd name="connsiteX12" fmla="*/ 93208 w 1855062"/>
              <a:gd name="connsiteY12" fmla="*/ 626534 h 2175934"/>
              <a:gd name="connsiteX13" fmla="*/ 152475 w 1855062"/>
              <a:gd name="connsiteY13" fmla="*/ 660400 h 2175934"/>
              <a:gd name="connsiteX14" fmla="*/ 262541 w 1855062"/>
              <a:gd name="connsiteY14" fmla="*/ 685800 h 2175934"/>
              <a:gd name="connsiteX15" fmla="*/ 338741 w 1855062"/>
              <a:gd name="connsiteY15" fmla="*/ 702734 h 2175934"/>
              <a:gd name="connsiteX16" fmla="*/ 364141 w 1855062"/>
              <a:gd name="connsiteY16" fmla="*/ 719667 h 2175934"/>
              <a:gd name="connsiteX17" fmla="*/ 414941 w 1855062"/>
              <a:gd name="connsiteY17" fmla="*/ 778934 h 2175934"/>
              <a:gd name="connsiteX18" fmla="*/ 423408 w 1855062"/>
              <a:gd name="connsiteY18" fmla="*/ 804334 h 2175934"/>
              <a:gd name="connsiteX19" fmla="*/ 448808 w 1855062"/>
              <a:gd name="connsiteY19" fmla="*/ 829734 h 2175934"/>
              <a:gd name="connsiteX20" fmla="*/ 482675 w 1855062"/>
              <a:gd name="connsiteY20" fmla="*/ 880534 h 2175934"/>
              <a:gd name="connsiteX21" fmla="*/ 499608 w 1855062"/>
              <a:gd name="connsiteY21" fmla="*/ 905934 h 2175934"/>
              <a:gd name="connsiteX22" fmla="*/ 508075 w 1855062"/>
              <a:gd name="connsiteY22" fmla="*/ 931334 h 2175934"/>
              <a:gd name="connsiteX23" fmla="*/ 550408 w 1855062"/>
              <a:gd name="connsiteY23" fmla="*/ 982134 h 2175934"/>
              <a:gd name="connsiteX24" fmla="*/ 601208 w 1855062"/>
              <a:gd name="connsiteY24" fmla="*/ 1058334 h 2175934"/>
              <a:gd name="connsiteX25" fmla="*/ 635075 w 1855062"/>
              <a:gd name="connsiteY25" fmla="*/ 1100667 h 2175934"/>
              <a:gd name="connsiteX26" fmla="*/ 660475 w 1855062"/>
              <a:gd name="connsiteY26" fmla="*/ 1117600 h 2175934"/>
              <a:gd name="connsiteX27" fmla="*/ 779008 w 1855062"/>
              <a:gd name="connsiteY27" fmla="*/ 1126067 h 2175934"/>
              <a:gd name="connsiteX28" fmla="*/ 829808 w 1855062"/>
              <a:gd name="connsiteY28" fmla="*/ 1151467 h 2175934"/>
              <a:gd name="connsiteX29" fmla="*/ 880608 w 1855062"/>
              <a:gd name="connsiteY29" fmla="*/ 1193800 h 2175934"/>
              <a:gd name="connsiteX30" fmla="*/ 914475 w 1855062"/>
              <a:gd name="connsiteY30" fmla="*/ 1227667 h 2175934"/>
              <a:gd name="connsiteX31" fmla="*/ 931408 w 1855062"/>
              <a:gd name="connsiteY31" fmla="*/ 1253067 h 2175934"/>
              <a:gd name="connsiteX32" fmla="*/ 956808 w 1855062"/>
              <a:gd name="connsiteY32" fmla="*/ 1261534 h 2175934"/>
              <a:gd name="connsiteX33" fmla="*/ 990675 w 1855062"/>
              <a:gd name="connsiteY33" fmla="*/ 1303867 h 2175934"/>
              <a:gd name="connsiteX34" fmla="*/ 1033008 w 1855062"/>
              <a:gd name="connsiteY34" fmla="*/ 1354667 h 2175934"/>
              <a:gd name="connsiteX35" fmla="*/ 1058408 w 1855062"/>
              <a:gd name="connsiteY35" fmla="*/ 1371600 h 2175934"/>
              <a:gd name="connsiteX36" fmla="*/ 1075341 w 1855062"/>
              <a:gd name="connsiteY36" fmla="*/ 1388534 h 2175934"/>
              <a:gd name="connsiteX37" fmla="*/ 1126141 w 1855062"/>
              <a:gd name="connsiteY37" fmla="*/ 1405467 h 2175934"/>
              <a:gd name="connsiteX38" fmla="*/ 1143075 w 1855062"/>
              <a:gd name="connsiteY38" fmla="*/ 1422400 h 2175934"/>
              <a:gd name="connsiteX39" fmla="*/ 1193875 w 1855062"/>
              <a:gd name="connsiteY39" fmla="*/ 1456267 h 2175934"/>
              <a:gd name="connsiteX40" fmla="*/ 1210808 w 1855062"/>
              <a:gd name="connsiteY40" fmla="*/ 1481667 h 2175934"/>
              <a:gd name="connsiteX41" fmla="*/ 1236208 w 1855062"/>
              <a:gd name="connsiteY41" fmla="*/ 1498600 h 2175934"/>
              <a:gd name="connsiteX42" fmla="*/ 1244675 w 1855062"/>
              <a:gd name="connsiteY42" fmla="*/ 1524000 h 2175934"/>
              <a:gd name="connsiteX43" fmla="*/ 1261608 w 1855062"/>
              <a:gd name="connsiteY43" fmla="*/ 1540934 h 2175934"/>
              <a:gd name="connsiteX44" fmla="*/ 1270075 w 1855062"/>
              <a:gd name="connsiteY44" fmla="*/ 1574800 h 2175934"/>
              <a:gd name="connsiteX45" fmla="*/ 1278541 w 1855062"/>
              <a:gd name="connsiteY45" fmla="*/ 1600200 h 2175934"/>
              <a:gd name="connsiteX46" fmla="*/ 1270075 w 1855062"/>
              <a:gd name="connsiteY46" fmla="*/ 1676400 h 2175934"/>
              <a:gd name="connsiteX47" fmla="*/ 1253141 w 1855062"/>
              <a:gd name="connsiteY47" fmla="*/ 1744134 h 2175934"/>
              <a:gd name="connsiteX48" fmla="*/ 1261608 w 1855062"/>
              <a:gd name="connsiteY48" fmla="*/ 1820334 h 2175934"/>
              <a:gd name="connsiteX49" fmla="*/ 1295475 w 1855062"/>
              <a:gd name="connsiteY49" fmla="*/ 1862667 h 2175934"/>
              <a:gd name="connsiteX50" fmla="*/ 1337808 w 1855062"/>
              <a:gd name="connsiteY50" fmla="*/ 1905000 h 2175934"/>
              <a:gd name="connsiteX51" fmla="*/ 1363208 w 1855062"/>
              <a:gd name="connsiteY51" fmla="*/ 1947334 h 2175934"/>
              <a:gd name="connsiteX52" fmla="*/ 1380141 w 1855062"/>
              <a:gd name="connsiteY52" fmla="*/ 1972734 h 2175934"/>
              <a:gd name="connsiteX53" fmla="*/ 1405541 w 1855062"/>
              <a:gd name="connsiteY53" fmla="*/ 1981200 h 2175934"/>
              <a:gd name="connsiteX54" fmla="*/ 1447875 w 1855062"/>
              <a:gd name="connsiteY54" fmla="*/ 2015067 h 2175934"/>
              <a:gd name="connsiteX55" fmla="*/ 1473275 w 1855062"/>
              <a:gd name="connsiteY55" fmla="*/ 2023534 h 2175934"/>
              <a:gd name="connsiteX56" fmla="*/ 1498675 w 1855062"/>
              <a:gd name="connsiteY56" fmla="*/ 2040467 h 2175934"/>
              <a:gd name="connsiteX57" fmla="*/ 1549475 w 1855062"/>
              <a:gd name="connsiteY57" fmla="*/ 2057400 h 2175934"/>
              <a:gd name="connsiteX58" fmla="*/ 1566408 w 1855062"/>
              <a:gd name="connsiteY58" fmla="*/ 2074334 h 2175934"/>
              <a:gd name="connsiteX59" fmla="*/ 1591808 w 1855062"/>
              <a:gd name="connsiteY59" fmla="*/ 2082800 h 2175934"/>
              <a:gd name="connsiteX60" fmla="*/ 1617208 w 1855062"/>
              <a:gd name="connsiteY60" fmla="*/ 2099734 h 2175934"/>
              <a:gd name="connsiteX61" fmla="*/ 1651075 w 1855062"/>
              <a:gd name="connsiteY61" fmla="*/ 2142067 h 2175934"/>
              <a:gd name="connsiteX62" fmla="*/ 1676475 w 1855062"/>
              <a:gd name="connsiteY62" fmla="*/ 2150534 h 2175934"/>
              <a:gd name="connsiteX63" fmla="*/ 1769608 w 1855062"/>
              <a:gd name="connsiteY63" fmla="*/ 2175934 h 2175934"/>
              <a:gd name="connsiteX64" fmla="*/ 1828875 w 1855062"/>
              <a:gd name="connsiteY64" fmla="*/ 2159000 h 2175934"/>
              <a:gd name="connsiteX65" fmla="*/ 1854275 w 1855062"/>
              <a:gd name="connsiteY65" fmla="*/ 2150534 h 2175934"/>
              <a:gd name="connsiteX66" fmla="*/ 1845808 w 1855062"/>
              <a:gd name="connsiteY66" fmla="*/ 2133600 h 2175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</a:cxnLst>
            <a:rect l="l" t="t" r="r" b="b"/>
            <a:pathLst>
              <a:path w="1855062" h="2175934">
                <a:moveTo>
                  <a:pt x="245608" y="0"/>
                </a:moveTo>
                <a:cubicBezTo>
                  <a:pt x="233637" y="29930"/>
                  <a:pt x="231254" y="44319"/>
                  <a:pt x="211741" y="67734"/>
                </a:cubicBezTo>
                <a:cubicBezTo>
                  <a:pt x="204076" y="76932"/>
                  <a:pt x="194006" y="83936"/>
                  <a:pt x="186341" y="93134"/>
                </a:cubicBezTo>
                <a:cubicBezTo>
                  <a:pt x="179827" y="100951"/>
                  <a:pt x="176168" y="110929"/>
                  <a:pt x="169408" y="118534"/>
                </a:cubicBezTo>
                <a:cubicBezTo>
                  <a:pt x="153498" y="136433"/>
                  <a:pt x="141326" y="161761"/>
                  <a:pt x="118608" y="169334"/>
                </a:cubicBezTo>
                <a:cubicBezTo>
                  <a:pt x="56769" y="189947"/>
                  <a:pt x="85124" y="181938"/>
                  <a:pt x="33941" y="194734"/>
                </a:cubicBezTo>
                <a:cubicBezTo>
                  <a:pt x="20724" y="207951"/>
                  <a:pt x="-1457" y="222559"/>
                  <a:pt x="75" y="245534"/>
                </a:cubicBezTo>
                <a:cubicBezTo>
                  <a:pt x="2359" y="279792"/>
                  <a:pt x="6151" y="314562"/>
                  <a:pt x="17008" y="347134"/>
                </a:cubicBezTo>
                <a:lnTo>
                  <a:pt x="33941" y="397934"/>
                </a:lnTo>
                <a:cubicBezTo>
                  <a:pt x="36763" y="406401"/>
                  <a:pt x="40243" y="414676"/>
                  <a:pt x="42408" y="423334"/>
                </a:cubicBezTo>
                <a:cubicBezTo>
                  <a:pt x="46245" y="438681"/>
                  <a:pt x="60938" y="501130"/>
                  <a:pt x="67808" y="508000"/>
                </a:cubicBezTo>
                <a:lnTo>
                  <a:pt x="84741" y="524934"/>
                </a:lnTo>
                <a:cubicBezTo>
                  <a:pt x="87563" y="558801"/>
                  <a:pt x="83872" y="593858"/>
                  <a:pt x="93208" y="626534"/>
                </a:cubicBezTo>
                <a:cubicBezTo>
                  <a:pt x="95179" y="633432"/>
                  <a:pt x="151593" y="660047"/>
                  <a:pt x="152475" y="660400"/>
                </a:cubicBezTo>
                <a:cubicBezTo>
                  <a:pt x="206399" y="681970"/>
                  <a:pt x="203279" y="676683"/>
                  <a:pt x="262541" y="685800"/>
                </a:cubicBezTo>
                <a:cubicBezTo>
                  <a:pt x="281331" y="688691"/>
                  <a:pt x="318273" y="692500"/>
                  <a:pt x="338741" y="702734"/>
                </a:cubicBezTo>
                <a:cubicBezTo>
                  <a:pt x="347842" y="707285"/>
                  <a:pt x="356415" y="713045"/>
                  <a:pt x="364141" y="719667"/>
                </a:cubicBezTo>
                <a:cubicBezTo>
                  <a:pt x="382370" y="735291"/>
                  <a:pt x="403706" y="756463"/>
                  <a:pt x="414941" y="778934"/>
                </a:cubicBezTo>
                <a:cubicBezTo>
                  <a:pt x="418932" y="786916"/>
                  <a:pt x="418457" y="796908"/>
                  <a:pt x="423408" y="804334"/>
                </a:cubicBezTo>
                <a:cubicBezTo>
                  <a:pt x="430050" y="814297"/>
                  <a:pt x="441457" y="820283"/>
                  <a:pt x="448808" y="829734"/>
                </a:cubicBezTo>
                <a:cubicBezTo>
                  <a:pt x="461303" y="845798"/>
                  <a:pt x="471386" y="863601"/>
                  <a:pt x="482675" y="880534"/>
                </a:cubicBezTo>
                <a:cubicBezTo>
                  <a:pt x="488319" y="889001"/>
                  <a:pt x="496390" y="896281"/>
                  <a:pt x="499608" y="905934"/>
                </a:cubicBezTo>
                <a:cubicBezTo>
                  <a:pt x="502430" y="914401"/>
                  <a:pt x="504084" y="923352"/>
                  <a:pt x="508075" y="931334"/>
                </a:cubicBezTo>
                <a:cubicBezTo>
                  <a:pt x="526228" y="967641"/>
                  <a:pt x="524192" y="948428"/>
                  <a:pt x="550408" y="982134"/>
                </a:cubicBezTo>
                <a:cubicBezTo>
                  <a:pt x="550416" y="982144"/>
                  <a:pt x="592738" y="1045628"/>
                  <a:pt x="601208" y="1058334"/>
                </a:cubicBezTo>
                <a:cubicBezTo>
                  <a:pt x="613783" y="1077196"/>
                  <a:pt x="617838" y="1086878"/>
                  <a:pt x="635075" y="1100667"/>
                </a:cubicBezTo>
                <a:cubicBezTo>
                  <a:pt x="643021" y="1107024"/>
                  <a:pt x="650454" y="1115832"/>
                  <a:pt x="660475" y="1117600"/>
                </a:cubicBezTo>
                <a:cubicBezTo>
                  <a:pt x="699484" y="1124484"/>
                  <a:pt x="739497" y="1123245"/>
                  <a:pt x="779008" y="1126067"/>
                </a:cubicBezTo>
                <a:cubicBezTo>
                  <a:pt x="799665" y="1132953"/>
                  <a:pt x="813396" y="1135055"/>
                  <a:pt x="829808" y="1151467"/>
                </a:cubicBezTo>
                <a:cubicBezTo>
                  <a:pt x="875940" y="1197599"/>
                  <a:pt x="832095" y="1177630"/>
                  <a:pt x="880608" y="1193800"/>
                </a:cubicBezTo>
                <a:cubicBezTo>
                  <a:pt x="891897" y="1205089"/>
                  <a:pt x="905619" y="1214383"/>
                  <a:pt x="914475" y="1227667"/>
                </a:cubicBezTo>
                <a:cubicBezTo>
                  <a:pt x="920119" y="1236134"/>
                  <a:pt x="923462" y="1246710"/>
                  <a:pt x="931408" y="1253067"/>
                </a:cubicBezTo>
                <a:cubicBezTo>
                  <a:pt x="938377" y="1258642"/>
                  <a:pt x="948341" y="1258712"/>
                  <a:pt x="956808" y="1261534"/>
                </a:cubicBezTo>
                <a:cubicBezTo>
                  <a:pt x="1008926" y="1339712"/>
                  <a:pt x="942418" y="1243546"/>
                  <a:pt x="990675" y="1303867"/>
                </a:cubicBezTo>
                <a:cubicBezTo>
                  <a:pt x="1017317" y="1337169"/>
                  <a:pt x="996804" y="1324497"/>
                  <a:pt x="1033008" y="1354667"/>
                </a:cubicBezTo>
                <a:cubicBezTo>
                  <a:pt x="1040825" y="1361181"/>
                  <a:pt x="1050462" y="1365243"/>
                  <a:pt x="1058408" y="1371600"/>
                </a:cubicBezTo>
                <a:cubicBezTo>
                  <a:pt x="1064641" y="1376587"/>
                  <a:pt x="1068201" y="1384964"/>
                  <a:pt x="1075341" y="1388534"/>
                </a:cubicBezTo>
                <a:cubicBezTo>
                  <a:pt x="1091306" y="1396517"/>
                  <a:pt x="1126141" y="1405467"/>
                  <a:pt x="1126141" y="1405467"/>
                </a:cubicBezTo>
                <a:cubicBezTo>
                  <a:pt x="1131786" y="1411111"/>
                  <a:pt x="1136689" y="1417611"/>
                  <a:pt x="1143075" y="1422400"/>
                </a:cubicBezTo>
                <a:cubicBezTo>
                  <a:pt x="1159356" y="1434611"/>
                  <a:pt x="1193875" y="1456267"/>
                  <a:pt x="1193875" y="1456267"/>
                </a:cubicBezTo>
                <a:cubicBezTo>
                  <a:pt x="1199519" y="1464734"/>
                  <a:pt x="1203613" y="1474472"/>
                  <a:pt x="1210808" y="1481667"/>
                </a:cubicBezTo>
                <a:cubicBezTo>
                  <a:pt x="1218003" y="1488862"/>
                  <a:pt x="1229851" y="1490654"/>
                  <a:pt x="1236208" y="1498600"/>
                </a:cubicBezTo>
                <a:cubicBezTo>
                  <a:pt x="1241783" y="1505569"/>
                  <a:pt x="1240083" y="1516347"/>
                  <a:pt x="1244675" y="1524000"/>
                </a:cubicBezTo>
                <a:cubicBezTo>
                  <a:pt x="1248782" y="1530845"/>
                  <a:pt x="1255964" y="1535289"/>
                  <a:pt x="1261608" y="1540934"/>
                </a:cubicBezTo>
                <a:cubicBezTo>
                  <a:pt x="1264430" y="1552223"/>
                  <a:pt x="1266878" y="1563612"/>
                  <a:pt x="1270075" y="1574800"/>
                </a:cubicBezTo>
                <a:cubicBezTo>
                  <a:pt x="1272527" y="1583381"/>
                  <a:pt x="1278541" y="1591275"/>
                  <a:pt x="1278541" y="1600200"/>
                </a:cubicBezTo>
                <a:cubicBezTo>
                  <a:pt x="1278541" y="1625756"/>
                  <a:pt x="1274516" y="1651233"/>
                  <a:pt x="1270075" y="1676400"/>
                </a:cubicBezTo>
                <a:cubicBezTo>
                  <a:pt x="1266031" y="1699319"/>
                  <a:pt x="1253141" y="1744134"/>
                  <a:pt x="1253141" y="1744134"/>
                </a:cubicBezTo>
                <a:cubicBezTo>
                  <a:pt x="1255963" y="1769534"/>
                  <a:pt x="1255410" y="1795541"/>
                  <a:pt x="1261608" y="1820334"/>
                </a:cubicBezTo>
                <a:cubicBezTo>
                  <a:pt x="1266347" y="1839290"/>
                  <a:pt x="1284385" y="1848805"/>
                  <a:pt x="1295475" y="1862667"/>
                </a:cubicBezTo>
                <a:cubicBezTo>
                  <a:pt x="1327730" y="1902986"/>
                  <a:pt x="1294263" y="1875971"/>
                  <a:pt x="1337808" y="1905000"/>
                </a:cubicBezTo>
                <a:cubicBezTo>
                  <a:pt x="1352512" y="1949110"/>
                  <a:pt x="1336644" y="1914128"/>
                  <a:pt x="1363208" y="1947334"/>
                </a:cubicBezTo>
                <a:cubicBezTo>
                  <a:pt x="1369565" y="1955280"/>
                  <a:pt x="1372195" y="1966377"/>
                  <a:pt x="1380141" y="1972734"/>
                </a:cubicBezTo>
                <a:cubicBezTo>
                  <a:pt x="1387110" y="1978309"/>
                  <a:pt x="1397074" y="1978378"/>
                  <a:pt x="1405541" y="1981200"/>
                </a:cubicBezTo>
                <a:cubicBezTo>
                  <a:pt x="1421292" y="1996951"/>
                  <a:pt x="1426513" y="2004386"/>
                  <a:pt x="1447875" y="2015067"/>
                </a:cubicBezTo>
                <a:cubicBezTo>
                  <a:pt x="1455857" y="2019058"/>
                  <a:pt x="1465293" y="2019543"/>
                  <a:pt x="1473275" y="2023534"/>
                </a:cubicBezTo>
                <a:cubicBezTo>
                  <a:pt x="1482376" y="2028085"/>
                  <a:pt x="1489376" y="2036334"/>
                  <a:pt x="1498675" y="2040467"/>
                </a:cubicBezTo>
                <a:cubicBezTo>
                  <a:pt x="1514986" y="2047716"/>
                  <a:pt x="1549475" y="2057400"/>
                  <a:pt x="1549475" y="2057400"/>
                </a:cubicBezTo>
                <a:cubicBezTo>
                  <a:pt x="1555119" y="2063045"/>
                  <a:pt x="1559563" y="2070227"/>
                  <a:pt x="1566408" y="2074334"/>
                </a:cubicBezTo>
                <a:cubicBezTo>
                  <a:pt x="1574061" y="2078926"/>
                  <a:pt x="1583826" y="2078809"/>
                  <a:pt x="1591808" y="2082800"/>
                </a:cubicBezTo>
                <a:cubicBezTo>
                  <a:pt x="1600910" y="2087351"/>
                  <a:pt x="1608741" y="2094089"/>
                  <a:pt x="1617208" y="2099734"/>
                </a:cubicBezTo>
                <a:cubicBezTo>
                  <a:pt x="1624901" y="2111273"/>
                  <a:pt x="1637668" y="2134023"/>
                  <a:pt x="1651075" y="2142067"/>
                </a:cubicBezTo>
                <a:cubicBezTo>
                  <a:pt x="1658728" y="2146659"/>
                  <a:pt x="1668272" y="2147018"/>
                  <a:pt x="1676475" y="2150534"/>
                </a:cubicBezTo>
                <a:cubicBezTo>
                  <a:pt x="1741118" y="2178239"/>
                  <a:pt x="1677405" y="2162762"/>
                  <a:pt x="1769608" y="2175934"/>
                </a:cubicBezTo>
                <a:cubicBezTo>
                  <a:pt x="1830488" y="2155640"/>
                  <a:pt x="1754483" y="2180254"/>
                  <a:pt x="1828875" y="2159000"/>
                </a:cubicBezTo>
                <a:cubicBezTo>
                  <a:pt x="1837456" y="2156548"/>
                  <a:pt x="1849325" y="2157960"/>
                  <a:pt x="1854275" y="2150534"/>
                </a:cubicBezTo>
                <a:cubicBezTo>
                  <a:pt x="1857776" y="2145283"/>
                  <a:pt x="1848630" y="2139245"/>
                  <a:pt x="1845808" y="2133600"/>
                </a:cubicBezTo>
              </a:path>
            </a:pathLst>
          </a:cu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x-none" sz="1867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90B549E-3BDD-C646-ADB1-48D662956383}"/>
              </a:ext>
            </a:extLst>
          </p:cNvPr>
          <p:cNvSpPr txBox="1"/>
          <p:nvPr/>
        </p:nvSpPr>
        <p:spPr>
          <a:xfrm>
            <a:off x="6799654" y="2995069"/>
            <a:ext cx="176106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9170">
              <a:buClr>
                <a:srgbClr val="000000"/>
              </a:buClr>
            </a:pPr>
            <a:r>
              <a:rPr lang="x-none" sz="24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Sông</a:t>
            </a:r>
          </a:p>
          <a:p>
            <a:pPr algn="ctr" defTabSz="1219170">
              <a:buClr>
                <a:srgbClr val="000000"/>
              </a:buClr>
            </a:pPr>
            <a:r>
              <a:rPr lang="x-none" sz="24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Ơ – p</a:t>
            </a:r>
            <a:r>
              <a:rPr lang="en-US" sz="24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h</a:t>
            </a:r>
            <a:r>
              <a:rPr lang="x-none" sz="24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ơ -rát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6EA5637-09D8-1D4F-820B-20D66A78DA80}"/>
              </a:ext>
            </a:extLst>
          </p:cNvPr>
          <p:cNvSpPr txBox="1"/>
          <p:nvPr/>
        </p:nvSpPr>
        <p:spPr>
          <a:xfrm>
            <a:off x="8546531" y="1390502"/>
            <a:ext cx="176106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9170">
              <a:buClr>
                <a:srgbClr val="000000"/>
              </a:buClr>
            </a:pPr>
            <a:r>
              <a:rPr lang="x-none" sz="2400" kern="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Sông</a:t>
            </a:r>
          </a:p>
          <a:p>
            <a:pPr algn="ctr" defTabSz="1219170">
              <a:buClr>
                <a:srgbClr val="000000"/>
              </a:buClr>
            </a:pPr>
            <a:r>
              <a:rPr lang="x-none" sz="2400" kern="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Ti –gơ -rơ</a:t>
            </a:r>
          </a:p>
        </p:txBody>
      </p:sp>
      <p:sp>
        <p:nvSpPr>
          <p:cNvPr id="23" name="Rounded Rectangle 3">
            <a:extLst>
              <a:ext uri="{FF2B5EF4-FFF2-40B4-BE49-F238E27FC236}">
                <a16:creationId xmlns:a16="http://schemas.microsoft.com/office/drawing/2014/main" id="{255DE598-9F47-4A6D-8D23-8E5EAF73D53F}"/>
              </a:ext>
            </a:extLst>
          </p:cNvPr>
          <p:cNvSpPr/>
          <p:nvPr/>
        </p:nvSpPr>
        <p:spPr>
          <a:xfrm>
            <a:off x="294404" y="920921"/>
            <a:ext cx="5719413" cy="533619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 w="12700" cap="flat" cmpd="sng" algn="ctr">
            <a:solidFill>
              <a:srgbClr val="4472C4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I. </a:t>
            </a:r>
            <a:r>
              <a:rPr lang="en-US" sz="3200" b="1" kern="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Điều</a:t>
            </a:r>
            <a:r>
              <a:rPr lang="en-US" sz="3200" b="1" kern="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kern="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kiện</a:t>
            </a:r>
            <a:r>
              <a:rPr lang="en-US" sz="3200" b="1" kern="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kern="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tự</a:t>
            </a:r>
            <a:r>
              <a:rPr lang="en-US" sz="3200" b="1" kern="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kern="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nhiên</a:t>
            </a:r>
            <a:endParaRPr kumimoji="0" lang="en-US" sz="3200" b="1" i="0" u="none" strike="noStrike" kern="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660B8D5-3CD4-4924-8980-4728EB08FFA4}"/>
              </a:ext>
            </a:extLst>
          </p:cNvPr>
          <p:cNvSpPr txBox="1"/>
          <p:nvPr/>
        </p:nvSpPr>
        <p:spPr>
          <a:xfrm>
            <a:off x="6657413" y="6144065"/>
            <a:ext cx="53200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7.2 L</a:t>
            </a:r>
            <a:r>
              <a:rPr lang="vi-V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ư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ợc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đồ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</a:t>
            </a:r>
            <a:r>
              <a:rPr lang="vi-V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ư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ỡng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Hà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cổ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đại</a:t>
            </a:r>
            <a:endParaRPr lang="en-US" sz="2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E0E0484F-299A-46D8-98F1-84903AB250CD}"/>
              </a:ext>
            </a:extLst>
          </p:cNvPr>
          <p:cNvSpPr/>
          <p:nvPr/>
        </p:nvSpPr>
        <p:spPr>
          <a:xfrm>
            <a:off x="294405" y="2045210"/>
            <a:ext cx="5719413" cy="24965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1000"/>
              </a:spcAft>
            </a:pPr>
            <a:r>
              <a:rPr lang="en-US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vi-VN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Vị trí: </a:t>
            </a:r>
            <a:r>
              <a:rPr lang="en-US" sz="36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nằm</a:t>
            </a:r>
            <a:r>
              <a:rPr lang="en-US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ở </a:t>
            </a:r>
            <a:r>
              <a:rPr lang="en-US" sz="36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lưu</a:t>
            </a:r>
            <a:r>
              <a:rPr lang="en-US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vực</a:t>
            </a:r>
            <a:r>
              <a:rPr lang="en-US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hai</a:t>
            </a:r>
            <a:r>
              <a:rPr lang="en-US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con </a:t>
            </a:r>
            <a:r>
              <a:rPr lang="en-US" sz="36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sông</a:t>
            </a:r>
            <a:r>
              <a:rPr lang="en-US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lớn</a:t>
            </a:r>
            <a:r>
              <a:rPr lang="en-US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Ơ-</a:t>
            </a:r>
            <a:r>
              <a:rPr lang="en-US" sz="36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phơ</a:t>
            </a:r>
            <a:r>
              <a:rPr lang="en-US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</a:t>
            </a:r>
            <a:r>
              <a:rPr lang="en-US" sz="36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rát</a:t>
            </a:r>
            <a:r>
              <a:rPr lang="en-US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36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Ti-gơ-rơ</a:t>
            </a:r>
            <a:r>
              <a:rPr lang="vi-VN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phù sa màu mỡ.</a:t>
            </a:r>
            <a:endParaRPr lang="en-US" sz="3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8C16C53-177C-4E31-A15F-A54999B91E89}"/>
              </a:ext>
            </a:extLst>
          </p:cNvPr>
          <p:cNvSpPr txBox="1"/>
          <p:nvPr/>
        </p:nvSpPr>
        <p:spPr>
          <a:xfrm>
            <a:off x="309031" y="-38"/>
            <a:ext cx="11612437" cy="70788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7. LƯỠNG HÀ CỔ ĐẠI</a:t>
            </a:r>
          </a:p>
        </p:txBody>
      </p:sp>
    </p:spTree>
    <p:extLst>
      <p:ext uri="{BB962C8B-B14F-4D97-AF65-F5344CB8AC3E}">
        <p14:creationId xmlns:p14="http://schemas.microsoft.com/office/powerpoint/2010/main" val="3994013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click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2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1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2" fill="hold">
                          <p:stCondLst>
                            <p:cond delay="indefinite"/>
                          </p:stCondLst>
                          <p:childTnLst>
                            <p:par>
                              <p:cTn id="1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4" presetID="16" presetClass="entr" presetSubtype="21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6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22" presetClass="entr" presetSubtype="1" repeatCount="indefinite" fill="hold" nodeType="withEffect">
                                      <p:stCondLst>
                                        <p:cond delay="0"/>
                                      </p:stCondLst>
                                      <p:endCondLst>
                                        <p:cond evt="onNext" delay="0">
                                          <p:tgtEl>
                                            <p:sldTgt/>
                                          </p:tgtEl>
                                        </p:cond>
                                      </p:end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9" dur="2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17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2" name="push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20" presetID="16" presetClass="entr" presetSubtype="2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22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4" presetID="22" presetClass="entr" presetSubtype="4" repeatCount="indefinite" fill="hold" grpId="0" nodeType="afterEffect">
                                      <p:stCondLst>
                                        <p:cond delay="0"/>
                                      </p:stCondLst>
                                      <p:endCondLst>
                                        <p:cond evt="onNext" delay="0">
                                          <p:tgtEl>
                                            <p:sldTgt/>
                                          </p:tgtEl>
                                        </p:cond>
                                      </p:end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6" dur="2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24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2" name="push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27" presetID="16" presetClass="entr" presetSubtype="2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29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 animBg="1"/>
          <p:bldP spid="15" grpId="0"/>
          <p:bldP spid="16" grpId="0"/>
          <p:bldP spid="12" grpId="0"/>
          <p:bldP spid="1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2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1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2" fill="hold">
                          <p:stCondLst>
                            <p:cond delay="indefinite"/>
                          </p:stCondLst>
                          <p:childTnLst>
                            <p:par>
                              <p:cTn id="1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4" presetID="16" presetClass="entr" presetSubtype="21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6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22" presetClass="entr" presetSubtype="1" repeatCount="indefinite" fill="hold" nodeType="withEffect">
                                      <p:stCondLst>
                                        <p:cond delay="0"/>
                                      </p:stCondLst>
                                      <p:endCondLst>
                                        <p:cond evt="onNext" delay="0">
                                          <p:tgtEl>
                                            <p:sldTgt/>
                                          </p:tgtEl>
                                        </p:cond>
                                      </p:end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9" dur="2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17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4" name="push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20" presetID="16" presetClass="entr" presetSubtype="2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22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4" presetID="22" presetClass="entr" presetSubtype="4" repeatCount="indefinite" fill="hold" grpId="0" nodeType="afterEffect">
                                      <p:stCondLst>
                                        <p:cond delay="0"/>
                                      </p:stCondLst>
                                      <p:endCondLst>
                                        <p:cond evt="onNext" delay="0">
                                          <p:tgtEl>
                                            <p:sldTgt/>
                                          </p:tgtEl>
                                        </p:cond>
                                      </p:end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6" dur="2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24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4" name="push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27" presetID="16" presetClass="entr" presetSubtype="2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29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 animBg="1"/>
          <p:bldP spid="15" grpId="0"/>
          <p:bldP spid="16" grpId="0"/>
          <p:bldP spid="12" grpId="0"/>
          <p:bldP spid="14" grpId="0"/>
        </p:bld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E1AC00A-BA8C-E446-B409-833096E60B6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9930" y="1612045"/>
            <a:ext cx="4430205" cy="4985268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96164C0D-D944-4D62-B74C-1C44E8F9102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57067" y="1612045"/>
            <a:ext cx="6207678" cy="4875830"/>
          </a:xfrm>
          <a:prstGeom prst="rect">
            <a:avLst/>
          </a:prstGeom>
        </p:spPr>
      </p:pic>
      <p:sp>
        <p:nvSpPr>
          <p:cNvPr id="23" name="Rounded Rectangle 3">
            <a:extLst>
              <a:ext uri="{FF2B5EF4-FFF2-40B4-BE49-F238E27FC236}">
                <a16:creationId xmlns:a16="http://schemas.microsoft.com/office/drawing/2014/main" id="{255DE598-9F47-4A6D-8D23-8E5EAF73D53F}"/>
              </a:ext>
            </a:extLst>
          </p:cNvPr>
          <p:cNvSpPr/>
          <p:nvPr/>
        </p:nvSpPr>
        <p:spPr>
          <a:xfrm>
            <a:off x="250091" y="1019595"/>
            <a:ext cx="5719413" cy="533619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 w="12700" cap="flat" cmpd="sng" algn="ctr">
            <a:solidFill>
              <a:srgbClr val="4472C4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I. </a:t>
            </a:r>
            <a:r>
              <a:rPr lang="en-US" sz="3200" b="1" kern="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Điều</a:t>
            </a:r>
            <a:r>
              <a:rPr lang="en-US" sz="3200" b="1" kern="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kern="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kiện</a:t>
            </a:r>
            <a:r>
              <a:rPr lang="en-US" sz="3200" b="1" kern="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kern="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tự</a:t>
            </a:r>
            <a:r>
              <a:rPr lang="en-US" sz="3200" b="1" kern="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kern="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nhiên</a:t>
            </a:r>
            <a:endParaRPr kumimoji="0" lang="en-US" sz="3200" b="1" i="0" u="none" strike="noStrike" kern="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DAD14D3-26BD-4835-8C02-49F8DE29D870}"/>
              </a:ext>
            </a:extLst>
          </p:cNvPr>
          <p:cNvSpPr txBox="1"/>
          <p:nvPr/>
        </p:nvSpPr>
        <p:spPr>
          <a:xfrm>
            <a:off x="631303" y="6226265"/>
            <a:ext cx="41474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vi-V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ư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ợc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đồ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</a:t>
            </a:r>
            <a:r>
              <a:rPr lang="vi-V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ư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ỡng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Hà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cổ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đại</a:t>
            </a:r>
            <a:endParaRPr lang="en-US" sz="2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8C16C53-177C-4E31-A15F-A54999B91E89}"/>
              </a:ext>
            </a:extLst>
          </p:cNvPr>
          <p:cNvSpPr txBox="1"/>
          <p:nvPr/>
        </p:nvSpPr>
        <p:spPr>
          <a:xfrm>
            <a:off x="258997" y="236444"/>
            <a:ext cx="11738561" cy="70788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7. LƯỠNG HÀ CỔ ĐẠI</a:t>
            </a:r>
          </a:p>
        </p:txBody>
      </p:sp>
    </p:spTree>
    <p:extLst>
      <p:ext uri="{BB962C8B-B14F-4D97-AF65-F5344CB8AC3E}">
        <p14:creationId xmlns:p14="http://schemas.microsoft.com/office/powerpoint/2010/main" val="10298676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E1AC00A-BA8C-E446-B409-833096E60B6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5999" y="743965"/>
            <a:ext cx="5317671" cy="5983925"/>
          </a:xfrm>
          <a:prstGeom prst="rect">
            <a:avLst/>
          </a:prstGeom>
        </p:spPr>
      </p:pic>
      <p:sp>
        <p:nvSpPr>
          <p:cNvPr id="23" name="Rounded Rectangle 3">
            <a:extLst>
              <a:ext uri="{FF2B5EF4-FFF2-40B4-BE49-F238E27FC236}">
                <a16:creationId xmlns:a16="http://schemas.microsoft.com/office/drawing/2014/main" id="{255DE598-9F47-4A6D-8D23-8E5EAF73D53F}"/>
              </a:ext>
            </a:extLst>
          </p:cNvPr>
          <p:cNvSpPr/>
          <p:nvPr/>
        </p:nvSpPr>
        <p:spPr>
          <a:xfrm>
            <a:off x="255814" y="1117193"/>
            <a:ext cx="5719413" cy="533619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 w="12700" cap="flat" cmpd="sng" algn="ctr">
            <a:solidFill>
              <a:srgbClr val="4472C4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I. </a:t>
            </a:r>
            <a:r>
              <a:rPr lang="en-US" sz="3200" b="1" kern="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Điều</a:t>
            </a:r>
            <a:r>
              <a:rPr lang="en-US" sz="3200" b="1" kern="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kern="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kiện</a:t>
            </a:r>
            <a:r>
              <a:rPr lang="en-US" sz="3200" b="1" kern="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kern="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tự</a:t>
            </a:r>
            <a:r>
              <a:rPr lang="en-US" sz="3200" b="1" kern="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kern="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nhiên</a:t>
            </a:r>
            <a:endParaRPr kumimoji="0" lang="en-US" sz="3200" b="1" i="0" u="none" strike="noStrike" kern="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93ACAD0-FBA0-43DF-A1CC-1736A259BA38}"/>
              </a:ext>
            </a:extLst>
          </p:cNvPr>
          <p:cNvSpPr txBox="1"/>
          <p:nvPr/>
        </p:nvSpPr>
        <p:spPr>
          <a:xfrm>
            <a:off x="6720895" y="6204670"/>
            <a:ext cx="52561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7.2 L</a:t>
            </a:r>
            <a:r>
              <a:rPr lang="vi-V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ư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ợc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đồ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</a:t>
            </a:r>
            <a:r>
              <a:rPr lang="vi-V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ư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ỡng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Hà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cổ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đại</a:t>
            </a:r>
            <a:endParaRPr lang="en-US" sz="2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FB4A3298-FF8E-4E1B-A2F6-17D5DA9EBA2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7352" y="3923841"/>
            <a:ext cx="306042" cy="915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  <a:sym typeface="Wingdings" panose="05000000000000000000" pitchFamily="2" charset="2"/>
              </a:rPr>
              <a:t> </a:t>
            </a:r>
            <a:r>
              <a:rPr kumimoji="0" lang="vi-V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  <a:sym typeface="Wingdings" panose="05000000000000000000" pitchFamily="2" charset="2"/>
              </a:rPr>
              <a:t></a:t>
            </a:r>
            <a:r>
              <a:rPr kumimoji="0" lang="en-US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  <a:sym typeface="Wingdings" panose="05000000000000000000" pitchFamily="2" charset="2"/>
              </a:rPr>
              <a:t> 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836A6B2-1515-425D-AEE9-4CD78B964917}"/>
              </a:ext>
            </a:extLst>
          </p:cNvPr>
          <p:cNvSpPr/>
          <p:nvPr/>
        </p:nvSpPr>
        <p:spPr>
          <a:xfrm>
            <a:off x="275109" y="2074151"/>
            <a:ext cx="5680822" cy="46291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en-US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	</a:t>
            </a:r>
            <a:r>
              <a:rPr lang="vi-VN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Vị trí: </a:t>
            </a:r>
            <a:r>
              <a:rPr lang="en-US" sz="36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nằm</a:t>
            </a:r>
            <a:r>
              <a:rPr lang="en-US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ở </a:t>
            </a:r>
            <a:r>
              <a:rPr lang="en-US" sz="36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lưu</a:t>
            </a:r>
            <a:r>
              <a:rPr lang="en-US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vực</a:t>
            </a:r>
            <a:r>
              <a:rPr lang="en-US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các</a:t>
            </a:r>
            <a:r>
              <a:rPr lang="en-US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con </a:t>
            </a:r>
            <a:r>
              <a:rPr lang="en-US" sz="36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sông</a:t>
            </a:r>
            <a:r>
              <a:rPr lang="en-US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lớn</a:t>
            </a:r>
            <a:r>
              <a:rPr lang="en-US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Ơ-</a:t>
            </a:r>
            <a:r>
              <a:rPr lang="en-US" sz="36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phơ</a:t>
            </a:r>
            <a:r>
              <a:rPr lang="en-US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</a:t>
            </a:r>
            <a:r>
              <a:rPr lang="en-US" sz="36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rát</a:t>
            </a:r>
            <a:r>
              <a:rPr lang="en-US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36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Ti-gơ-rơ</a:t>
            </a:r>
            <a:r>
              <a:rPr lang="vi-VN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phù sa màu mỡ.</a:t>
            </a: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Địa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bằng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phẳng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biên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giới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thiên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nhiên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hiểm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trở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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đ</a:t>
            </a:r>
            <a:r>
              <a:rPr lang="vi-VN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dễ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dàng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8C16C53-177C-4E31-A15F-A54999B91E89}"/>
              </a:ext>
            </a:extLst>
          </p:cNvPr>
          <p:cNvSpPr txBox="1"/>
          <p:nvPr/>
        </p:nvSpPr>
        <p:spPr>
          <a:xfrm>
            <a:off x="290529" y="236444"/>
            <a:ext cx="11612437" cy="70788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7. LƯỠNG HÀ CỔ ĐẠI</a:t>
            </a:r>
          </a:p>
        </p:txBody>
      </p:sp>
    </p:spTree>
    <p:extLst>
      <p:ext uri="{BB962C8B-B14F-4D97-AF65-F5344CB8AC3E}">
        <p14:creationId xmlns:p14="http://schemas.microsoft.com/office/powerpoint/2010/main" val="2114422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3">
            <a:extLst>
              <a:ext uri="{FF2B5EF4-FFF2-40B4-BE49-F238E27FC236}">
                <a16:creationId xmlns:a16="http://schemas.microsoft.com/office/drawing/2014/main" id="{A3193E39-13A4-42B7-AA37-762F62B5E04F}"/>
              </a:ext>
            </a:extLst>
          </p:cNvPr>
          <p:cNvSpPr/>
          <p:nvPr/>
        </p:nvSpPr>
        <p:spPr>
          <a:xfrm>
            <a:off x="294405" y="1044186"/>
            <a:ext cx="5258672" cy="533619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 w="12700" cap="flat" cmpd="sng" algn="ctr">
            <a:solidFill>
              <a:srgbClr val="4472C4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I. </a:t>
            </a:r>
            <a:r>
              <a:rPr lang="en-US" sz="3200" b="1" kern="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Điều</a:t>
            </a:r>
            <a:r>
              <a:rPr lang="en-US" sz="3200" b="1" kern="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kern="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kiện</a:t>
            </a:r>
            <a:r>
              <a:rPr lang="en-US" sz="3200" b="1" kern="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kern="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tự</a:t>
            </a:r>
            <a:r>
              <a:rPr lang="en-US" sz="3200" b="1" kern="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kern="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nhiên</a:t>
            </a:r>
            <a:endParaRPr kumimoji="0" lang="en-US" sz="3200" b="1" i="0" u="none" strike="noStrike" kern="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33E301A-7EE3-4D9A-97B1-F06FD703D75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4405" y="1143700"/>
            <a:ext cx="6096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  <a:sym typeface="Wingdings" panose="05000000000000000000" pitchFamily="2" charset="2"/>
              </a:rPr>
              <a:t> </a:t>
            </a:r>
            <a:r>
              <a:rPr kumimoji="0" lang="en-US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  <a:sym typeface="Wingdings" panose="05000000000000000000" pitchFamily="2" charset="2"/>
              </a:rPr>
              <a:t> 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62AD722-0EF1-4AA9-AC27-25573904E0E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70711" y="1763802"/>
            <a:ext cx="8182842" cy="426766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44577D3F-05A5-4E38-A0C8-6E45E7B44A99}"/>
              </a:ext>
            </a:extLst>
          </p:cNvPr>
          <p:cNvSpPr txBox="1"/>
          <p:nvPr/>
        </p:nvSpPr>
        <p:spPr>
          <a:xfrm>
            <a:off x="220133" y="6031469"/>
            <a:ext cx="116839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Hình 7.1 Toàn cảnh di tích thành cổ Ba-bi-lon của Lưỡng Hà cổ đại, I-rắc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8C16C53-177C-4E31-A15F-A54999B91E89}"/>
              </a:ext>
            </a:extLst>
          </p:cNvPr>
          <p:cNvSpPr txBox="1"/>
          <p:nvPr/>
        </p:nvSpPr>
        <p:spPr>
          <a:xfrm>
            <a:off x="290529" y="236444"/>
            <a:ext cx="11612437" cy="70788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7. LƯỠNG HÀ CỔ ĐẠI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59743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2068"/>
    </mc:Choice>
    <mc:Fallback xmlns="">
      <p:transition spd="slow" advTm="22068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2212E620-886F-430A-97FD-48C76EB0D11E}"/>
              </a:ext>
            </a:extLst>
          </p:cNvPr>
          <p:cNvSpPr/>
          <p:nvPr/>
        </p:nvSpPr>
        <p:spPr>
          <a:xfrm>
            <a:off x="4667930" y="662434"/>
            <a:ext cx="6644441" cy="2034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en-US" sz="2800" i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	</a:t>
            </a:r>
            <a:r>
              <a:rPr lang="en-US" sz="2800" i="1" dirty="0" err="1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Dựa</a:t>
            </a:r>
            <a:r>
              <a:rPr lang="en-US" sz="2800" i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vào</a:t>
            </a:r>
            <a:r>
              <a:rPr lang="en-US" sz="2800" i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Hình</a:t>
            </a:r>
            <a:r>
              <a:rPr lang="en-US" sz="2800" i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6.1, </a:t>
            </a:r>
            <a:r>
              <a:rPr lang="en-US" sz="2800" i="1" dirty="0" err="1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Hình</a:t>
            </a:r>
            <a:r>
              <a:rPr lang="en-US" sz="2800" i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7.2 </a:t>
            </a:r>
            <a:r>
              <a:rPr lang="en-US" sz="2800" i="1" dirty="0" err="1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và</a:t>
            </a:r>
            <a:r>
              <a:rPr lang="en-US" sz="2800" i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kiến</a:t>
            </a:r>
            <a:r>
              <a:rPr lang="en-US" sz="2800" i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thức</a:t>
            </a:r>
            <a:r>
              <a:rPr lang="en-US" sz="2800" i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đã</a:t>
            </a:r>
            <a:r>
              <a:rPr lang="en-US" sz="2800" i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học</a:t>
            </a:r>
            <a:r>
              <a:rPr lang="en-US" sz="2800" i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2800" i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2800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hãy</a:t>
            </a:r>
            <a:r>
              <a:rPr lang="en-US" sz="2800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chỉ</a:t>
            </a:r>
            <a:r>
              <a:rPr lang="en-US" sz="2800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ra </a:t>
            </a:r>
            <a:r>
              <a:rPr lang="en-US" sz="2800" i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sz="2800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giống</a:t>
            </a:r>
            <a:r>
              <a:rPr lang="en-US" sz="2800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khác</a:t>
            </a:r>
            <a:r>
              <a:rPr lang="en-US" sz="2800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nhau</a:t>
            </a:r>
            <a:r>
              <a:rPr lang="en-US" sz="2800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2800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điều</a:t>
            </a:r>
            <a:r>
              <a:rPr lang="en-US" sz="2800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kiện</a:t>
            </a:r>
            <a:r>
              <a:rPr lang="en-US" sz="2800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tự</a:t>
            </a:r>
            <a:r>
              <a:rPr lang="en-US" sz="2800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nhiên</a:t>
            </a:r>
            <a:r>
              <a:rPr lang="en-US" sz="2800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giữa</a:t>
            </a:r>
            <a:r>
              <a:rPr lang="en-US" sz="2800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Ai </a:t>
            </a:r>
            <a:r>
              <a:rPr lang="en-US" sz="2800" i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Cập</a:t>
            </a:r>
            <a:r>
              <a:rPr lang="en-US" sz="2800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cổ</a:t>
            </a:r>
            <a:r>
              <a:rPr lang="en-US" sz="2800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đại</a:t>
            </a:r>
            <a:r>
              <a:rPr lang="en-US" sz="2800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Lưỡng</a:t>
            </a:r>
            <a:r>
              <a:rPr lang="en-US" sz="2800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Hà</a:t>
            </a:r>
            <a:r>
              <a:rPr lang="en-US" sz="2800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cổ</a:t>
            </a:r>
            <a:r>
              <a:rPr lang="en-US" sz="2800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đại</a:t>
            </a:r>
            <a:r>
              <a:rPr lang="en-US" sz="2800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sz="2800" i="1" dirty="0">
              <a:solidFill>
                <a:srgbClr val="C0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Table 14">
            <a:extLst>
              <a:ext uri="{FF2B5EF4-FFF2-40B4-BE49-F238E27FC236}">
                <a16:creationId xmlns:a16="http://schemas.microsoft.com/office/drawing/2014/main" id="{B887C7EA-8290-4A27-B81F-5A659EA085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4501630"/>
              </p:ext>
            </p:extLst>
          </p:nvPr>
        </p:nvGraphicFramePr>
        <p:xfrm>
          <a:off x="4715624" y="2635761"/>
          <a:ext cx="6596747" cy="2089954"/>
        </p:xfrm>
        <a:graphic>
          <a:graphicData uri="http://schemas.openxmlformats.org/drawingml/2006/table">
            <a:tbl>
              <a:tblPr firstRow="1" firstCol="1" bandRow="1"/>
              <a:tblGrid>
                <a:gridCol w="2743023">
                  <a:extLst>
                    <a:ext uri="{9D8B030D-6E8A-4147-A177-3AD203B41FA5}">
                      <a16:colId xmlns:a16="http://schemas.microsoft.com/office/drawing/2014/main" val="3168767647"/>
                    </a:ext>
                  </a:extLst>
                </a:gridCol>
                <a:gridCol w="2050296">
                  <a:extLst>
                    <a:ext uri="{9D8B030D-6E8A-4147-A177-3AD203B41FA5}">
                      <a16:colId xmlns:a16="http://schemas.microsoft.com/office/drawing/2014/main" val="802367883"/>
                    </a:ext>
                  </a:extLst>
                </a:gridCol>
                <a:gridCol w="1803428">
                  <a:extLst>
                    <a:ext uri="{9D8B030D-6E8A-4147-A177-3AD203B41FA5}">
                      <a16:colId xmlns:a16="http://schemas.microsoft.com/office/drawing/2014/main" val="1614813673"/>
                    </a:ext>
                  </a:extLst>
                </a:gridCol>
              </a:tblGrid>
              <a:tr h="426201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Điều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kiện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tự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nhiên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vi-V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Ai Cập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vi-V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Lưỡng Hà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63604895"/>
                  </a:ext>
                </a:extLst>
              </a:tr>
              <a:tr h="76748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Giống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nhau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vi-VN" sz="13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13810174"/>
                  </a:ext>
                </a:extLst>
              </a:tr>
              <a:tr h="680000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Khác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nhau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vi-VN" sz="13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vi-VN" sz="13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76997079"/>
                  </a:ext>
                </a:extLst>
              </a:tr>
            </a:tbl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46E46CD2-DD70-4E13-9E61-D9E240B916C3}"/>
              </a:ext>
            </a:extLst>
          </p:cNvPr>
          <p:cNvSpPr txBox="1"/>
          <p:nvPr/>
        </p:nvSpPr>
        <p:spPr>
          <a:xfrm>
            <a:off x="4667930" y="192901"/>
            <a:ext cx="71873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THẢO LUẬN 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FE40D38C-6153-4DEC-8DB0-6BEAF9DB815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3452" y="3429000"/>
            <a:ext cx="2304677" cy="2593431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66D297EB-D808-4F5C-A2E2-DA718E4A9928}"/>
              </a:ext>
            </a:extLst>
          </p:cNvPr>
          <p:cNvSpPr txBox="1"/>
          <p:nvPr/>
        </p:nvSpPr>
        <p:spPr>
          <a:xfrm>
            <a:off x="192653" y="6126135"/>
            <a:ext cx="50329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7.2 L</a:t>
            </a:r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ư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ợc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đồ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L</a:t>
            </a:r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ư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ỡng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Hà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cổ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đại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53EC7E4-C741-40F1-A7CC-D5F652232F6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3452" y="72880"/>
            <a:ext cx="2648770" cy="2991834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1EE3B049-3616-44FC-80DE-9939E1D7A6A7}"/>
              </a:ext>
            </a:extLst>
          </p:cNvPr>
          <p:cNvSpPr txBox="1"/>
          <p:nvPr/>
        </p:nvSpPr>
        <p:spPr>
          <a:xfrm>
            <a:off x="94682" y="2943276"/>
            <a:ext cx="50329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6.1 L</a:t>
            </a:r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ư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ợc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đồ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Ai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Cập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cổ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đại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D49EEC3-E756-4413-975B-451DD6C440E2}"/>
              </a:ext>
            </a:extLst>
          </p:cNvPr>
          <p:cNvSpPr txBox="1"/>
          <p:nvPr/>
        </p:nvSpPr>
        <p:spPr>
          <a:xfrm>
            <a:off x="4805967" y="4779593"/>
            <a:ext cx="718736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Nhóm</a:t>
            </a:r>
            <a:r>
              <a:rPr lang="en-US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1, 2:  </a:t>
            </a:r>
            <a:r>
              <a:rPr lang="en-US" sz="24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Hãy</a:t>
            </a:r>
            <a:r>
              <a:rPr lang="en-US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chỉ</a:t>
            </a:r>
            <a:r>
              <a:rPr lang="en-US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ra </a:t>
            </a:r>
            <a:r>
              <a:rPr lang="en-US" sz="24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giống</a:t>
            </a:r>
            <a:r>
              <a:rPr lang="en-US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nhau</a:t>
            </a:r>
            <a:r>
              <a:rPr lang="en-US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điều</a:t>
            </a:r>
            <a:r>
              <a:rPr lang="en-US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kiện</a:t>
            </a:r>
            <a:r>
              <a:rPr lang="en-US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tự</a:t>
            </a:r>
            <a:r>
              <a:rPr lang="en-US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nhiên</a:t>
            </a:r>
            <a:r>
              <a:rPr lang="en-US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</a:t>
            </a:r>
            <a:r>
              <a:rPr lang="vi-VN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ư</a:t>
            </a:r>
            <a:r>
              <a:rPr lang="en-US" sz="24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ỡng</a:t>
            </a:r>
            <a:r>
              <a:rPr lang="en-US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Hà</a:t>
            </a:r>
            <a:r>
              <a:rPr lang="en-US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cổ</a:t>
            </a:r>
            <a:r>
              <a:rPr lang="en-US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đại</a:t>
            </a:r>
            <a:r>
              <a:rPr lang="en-US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Ai </a:t>
            </a:r>
            <a:r>
              <a:rPr lang="en-US" sz="24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Cập</a:t>
            </a:r>
            <a:r>
              <a:rPr lang="en-US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cổ</a:t>
            </a:r>
            <a:r>
              <a:rPr lang="en-US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đại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2400" b="1" i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Nhóm</a:t>
            </a:r>
            <a:r>
              <a:rPr lang="en-US" sz="2400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3, 4:  </a:t>
            </a:r>
            <a:r>
              <a:rPr lang="en-US" sz="2400" b="1" i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Hãy</a:t>
            </a:r>
            <a:r>
              <a:rPr lang="en-US" sz="2400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chỉ</a:t>
            </a:r>
            <a:r>
              <a:rPr lang="en-US" sz="2400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ra </a:t>
            </a:r>
            <a:r>
              <a:rPr lang="en-US" sz="2400" b="1" i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sz="2400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khác</a:t>
            </a:r>
            <a:r>
              <a:rPr lang="en-US" sz="2400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nhau</a:t>
            </a:r>
            <a:r>
              <a:rPr lang="en-US" sz="2400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2400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điều</a:t>
            </a:r>
            <a:r>
              <a:rPr lang="en-US" sz="2400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kiện</a:t>
            </a:r>
            <a:r>
              <a:rPr lang="en-US" sz="2400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tự</a:t>
            </a:r>
            <a:r>
              <a:rPr lang="en-US" sz="2400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nhiên</a:t>
            </a:r>
            <a:r>
              <a:rPr lang="en-US" sz="2400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400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</a:t>
            </a:r>
            <a:r>
              <a:rPr lang="vi-VN" sz="2400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ư</a:t>
            </a:r>
            <a:r>
              <a:rPr lang="en-US" sz="2400" b="1" i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ỡng</a:t>
            </a:r>
            <a:r>
              <a:rPr lang="en-US" sz="2400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Hà</a:t>
            </a:r>
            <a:r>
              <a:rPr lang="en-US" sz="2400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cổ</a:t>
            </a:r>
            <a:r>
              <a:rPr lang="en-US" sz="2400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đại</a:t>
            </a:r>
            <a:r>
              <a:rPr lang="en-US" sz="2400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400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Ai </a:t>
            </a:r>
            <a:r>
              <a:rPr lang="en-US" sz="2400" b="1" i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Cập</a:t>
            </a:r>
            <a:r>
              <a:rPr lang="en-US" sz="2400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cổ</a:t>
            </a:r>
            <a:r>
              <a:rPr lang="en-US" sz="2400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đại</a:t>
            </a:r>
            <a:r>
              <a:rPr lang="en-US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en-US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2566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0405"/>
    </mc:Choice>
    <mc:Fallback xmlns="">
      <p:transition spd="slow" advTm="90405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E1AC00A-BA8C-E446-B409-833096E60B6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858" y="0"/>
            <a:ext cx="6012734" cy="6766074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5ECF004D-4693-9C46-9F27-820DBFCD2980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7814" y="10222"/>
            <a:ext cx="6072372" cy="6859772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D6E3279E-165D-8E48-B263-2BC0D0D3621C}"/>
              </a:ext>
            </a:extLst>
          </p:cNvPr>
          <p:cNvGrpSpPr/>
          <p:nvPr/>
        </p:nvGrpSpPr>
        <p:grpSpPr>
          <a:xfrm>
            <a:off x="2562578" y="2156177"/>
            <a:ext cx="2178756" cy="3285067"/>
            <a:chOff x="1921933" y="1617133"/>
            <a:chExt cx="1634067" cy="2463800"/>
          </a:xfrm>
        </p:grpSpPr>
        <p:sp>
          <p:nvSpPr>
            <p:cNvPr id="5" name="Freeform 4">
              <a:extLst>
                <a:ext uri="{FF2B5EF4-FFF2-40B4-BE49-F238E27FC236}">
                  <a16:creationId xmlns:a16="http://schemas.microsoft.com/office/drawing/2014/main" id="{6663CBF8-4E10-6943-A2C0-929D9E1C5761}"/>
                </a:ext>
              </a:extLst>
            </p:cNvPr>
            <p:cNvSpPr/>
            <p:nvPr/>
          </p:nvSpPr>
          <p:spPr>
            <a:xfrm>
              <a:off x="1921933" y="1617133"/>
              <a:ext cx="1320802" cy="1854200"/>
            </a:xfrm>
            <a:custGeom>
              <a:avLst/>
              <a:gdLst>
                <a:gd name="connsiteX0" fmla="*/ 0 w 1320802"/>
                <a:gd name="connsiteY0" fmla="*/ 0 h 1854200"/>
                <a:gd name="connsiteX1" fmla="*/ 42334 w 1320802"/>
                <a:gd name="connsiteY1" fmla="*/ 25400 h 1854200"/>
                <a:gd name="connsiteX2" fmla="*/ 76200 w 1320802"/>
                <a:gd name="connsiteY2" fmla="*/ 42334 h 1854200"/>
                <a:gd name="connsiteX3" fmla="*/ 101600 w 1320802"/>
                <a:gd name="connsiteY3" fmla="*/ 59267 h 1854200"/>
                <a:gd name="connsiteX4" fmla="*/ 118534 w 1320802"/>
                <a:gd name="connsiteY4" fmla="*/ 76200 h 1854200"/>
                <a:gd name="connsiteX5" fmla="*/ 169334 w 1320802"/>
                <a:gd name="connsiteY5" fmla="*/ 93134 h 1854200"/>
                <a:gd name="connsiteX6" fmla="*/ 270934 w 1320802"/>
                <a:gd name="connsiteY6" fmla="*/ 110067 h 1854200"/>
                <a:gd name="connsiteX7" fmla="*/ 321734 w 1320802"/>
                <a:gd name="connsiteY7" fmla="*/ 135467 h 1854200"/>
                <a:gd name="connsiteX8" fmla="*/ 338667 w 1320802"/>
                <a:gd name="connsiteY8" fmla="*/ 194734 h 1854200"/>
                <a:gd name="connsiteX9" fmla="*/ 372534 w 1320802"/>
                <a:gd name="connsiteY9" fmla="*/ 237067 h 1854200"/>
                <a:gd name="connsiteX10" fmla="*/ 414867 w 1320802"/>
                <a:gd name="connsiteY10" fmla="*/ 287867 h 1854200"/>
                <a:gd name="connsiteX11" fmla="*/ 448734 w 1320802"/>
                <a:gd name="connsiteY11" fmla="*/ 347134 h 1854200"/>
                <a:gd name="connsiteX12" fmla="*/ 499534 w 1320802"/>
                <a:gd name="connsiteY12" fmla="*/ 414867 h 1854200"/>
                <a:gd name="connsiteX13" fmla="*/ 508000 w 1320802"/>
                <a:gd name="connsiteY13" fmla="*/ 440267 h 1854200"/>
                <a:gd name="connsiteX14" fmla="*/ 524934 w 1320802"/>
                <a:gd name="connsiteY14" fmla="*/ 457200 h 1854200"/>
                <a:gd name="connsiteX15" fmla="*/ 541867 w 1320802"/>
                <a:gd name="connsiteY15" fmla="*/ 482600 h 1854200"/>
                <a:gd name="connsiteX16" fmla="*/ 567267 w 1320802"/>
                <a:gd name="connsiteY16" fmla="*/ 524934 h 1854200"/>
                <a:gd name="connsiteX17" fmla="*/ 584200 w 1320802"/>
                <a:gd name="connsiteY17" fmla="*/ 584200 h 1854200"/>
                <a:gd name="connsiteX18" fmla="*/ 609600 w 1320802"/>
                <a:gd name="connsiteY18" fmla="*/ 677334 h 1854200"/>
                <a:gd name="connsiteX19" fmla="*/ 618067 w 1320802"/>
                <a:gd name="connsiteY19" fmla="*/ 821267 h 1854200"/>
                <a:gd name="connsiteX20" fmla="*/ 643467 w 1320802"/>
                <a:gd name="connsiteY20" fmla="*/ 905934 h 1854200"/>
                <a:gd name="connsiteX21" fmla="*/ 651934 w 1320802"/>
                <a:gd name="connsiteY21" fmla="*/ 931334 h 1854200"/>
                <a:gd name="connsiteX22" fmla="*/ 660400 w 1320802"/>
                <a:gd name="connsiteY22" fmla="*/ 956734 h 1854200"/>
                <a:gd name="connsiteX23" fmla="*/ 677334 w 1320802"/>
                <a:gd name="connsiteY23" fmla="*/ 973667 h 1854200"/>
                <a:gd name="connsiteX24" fmla="*/ 685800 w 1320802"/>
                <a:gd name="connsiteY24" fmla="*/ 999067 h 1854200"/>
                <a:gd name="connsiteX25" fmla="*/ 711200 w 1320802"/>
                <a:gd name="connsiteY25" fmla="*/ 1049867 h 1854200"/>
                <a:gd name="connsiteX26" fmla="*/ 728134 w 1320802"/>
                <a:gd name="connsiteY26" fmla="*/ 1159934 h 1854200"/>
                <a:gd name="connsiteX27" fmla="*/ 770467 w 1320802"/>
                <a:gd name="connsiteY27" fmla="*/ 1236134 h 1854200"/>
                <a:gd name="connsiteX28" fmla="*/ 795867 w 1320802"/>
                <a:gd name="connsiteY28" fmla="*/ 1244600 h 1854200"/>
                <a:gd name="connsiteX29" fmla="*/ 829734 w 1320802"/>
                <a:gd name="connsiteY29" fmla="*/ 1278467 h 1854200"/>
                <a:gd name="connsiteX30" fmla="*/ 838200 w 1320802"/>
                <a:gd name="connsiteY30" fmla="*/ 1413934 h 1854200"/>
                <a:gd name="connsiteX31" fmla="*/ 846667 w 1320802"/>
                <a:gd name="connsiteY31" fmla="*/ 1447800 h 1854200"/>
                <a:gd name="connsiteX32" fmla="*/ 855134 w 1320802"/>
                <a:gd name="connsiteY32" fmla="*/ 1507067 h 1854200"/>
                <a:gd name="connsiteX33" fmla="*/ 931334 w 1320802"/>
                <a:gd name="connsiteY33" fmla="*/ 1566334 h 1854200"/>
                <a:gd name="connsiteX34" fmla="*/ 956734 w 1320802"/>
                <a:gd name="connsiteY34" fmla="*/ 1591734 h 1854200"/>
                <a:gd name="connsiteX35" fmla="*/ 999067 w 1320802"/>
                <a:gd name="connsiteY35" fmla="*/ 1642534 h 1854200"/>
                <a:gd name="connsiteX36" fmla="*/ 1024467 w 1320802"/>
                <a:gd name="connsiteY36" fmla="*/ 1651000 h 1854200"/>
                <a:gd name="connsiteX37" fmla="*/ 1041400 w 1320802"/>
                <a:gd name="connsiteY37" fmla="*/ 1667934 h 1854200"/>
                <a:gd name="connsiteX38" fmla="*/ 1092200 w 1320802"/>
                <a:gd name="connsiteY38" fmla="*/ 1676400 h 1854200"/>
                <a:gd name="connsiteX39" fmla="*/ 1202267 w 1320802"/>
                <a:gd name="connsiteY39" fmla="*/ 1684867 h 1854200"/>
                <a:gd name="connsiteX40" fmla="*/ 1278467 w 1320802"/>
                <a:gd name="connsiteY40" fmla="*/ 1744134 h 1854200"/>
                <a:gd name="connsiteX41" fmla="*/ 1303867 w 1320802"/>
                <a:gd name="connsiteY41" fmla="*/ 1761067 h 1854200"/>
                <a:gd name="connsiteX42" fmla="*/ 1312334 w 1320802"/>
                <a:gd name="connsiteY42" fmla="*/ 1786467 h 1854200"/>
                <a:gd name="connsiteX43" fmla="*/ 1320800 w 1320802"/>
                <a:gd name="connsiteY43" fmla="*/ 1854200 h 1854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1320802" h="1854200">
                  <a:moveTo>
                    <a:pt x="0" y="0"/>
                  </a:moveTo>
                  <a:cubicBezTo>
                    <a:pt x="14111" y="8467"/>
                    <a:pt x="27949" y="17408"/>
                    <a:pt x="42334" y="25400"/>
                  </a:cubicBezTo>
                  <a:cubicBezTo>
                    <a:pt x="53367" y="31530"/>
                    <a:pt x="65242" y="36072"/>
                    <a:pt x="76200" y="42334"/>
                  </a:cubicBezTo>
                  <a:cubicBezTo>
                    <a:pt x="85035" y="47383"/>
                    <a:pt x="93654" y="52910"/>
                    <a:pt x="101600" y="59267"/>
                  </a:cubicBezTo>
                  <a:cubicBezTo>
                    <a:pt x="107833" y="64254"/>
                    <a:pt x="111394" y="72630"/>
                    <a:pt x="118534" y="76200"/>
                  </a:cubicBezTo>
                  <a:cubicBezTo>
                    <a:pt x="134499" y="84182"/>
                    <a:pt x="152401" y="87490"/>
                    <a:pt x="169334" y="93134"/>
                  </a:cubicBezTo>
                  <a:cubicBezTo>
                    <a:pt x="218973" y="109680"/>
                    <a:pt x="185881" y="100616"/>
                    <a:pt x="270934" y="110067"/>
                  </a:cubicBezTo>
                  <a:cubicBezTo>
                    <a:pt x="287665" y="115644"/>
                    <a:pt x="309798" y="120547"/>
                    <a:pt x="321734" y="135467"/>
                  </a:cubicBezTo>
                  <a:cubicBezTo>
                    <a:pt x="326801" y="141801"/>
                    <a:pt x="337265" y="191463"/>
                    <a:pt x="338667" y="194734"/>
                  </a:cubicBezTo>
                  <a:cubicBezTo>
                    <a:pt x="350696" y="222802"/>
                    <a:pt x="355725" y="216056"/>
                    <a:pt x="372534" y="237067"/>
                  </a:cubicBezTo>
                  <a:cubicBezTo>
                    <a:pt x="419690" y="296011"/>
                    <a:pt x="354523" y="227523"/>
                    <a:pt x="414867" y="287867"/>
                  </a:cubicBezTo>
                  <a:cubicBezTo>
                    <a:pt x="428976" y="330191"/>
                    <a:pt x="416115" y="300535"/>
                    <a:pt x="448734" y="347134"/>
                  </a:cubicBezTo>
                  <a:cubicBezTo>
                    <a:pt x="493410" y="410957"/>
                    <a:pt x="465706" y="381041"/>
                    <a:pt x="499534" y="414867"/>
                  </a:cubicBezTo>
                  <a:cubicBezTo>
                    <a:pt x="502356" y="423334"/>
                    <a:pt x="503408" y="432614"/>
                    <a:pt x="508000" y="440267"/>
                  </a:cubicBezTo>
                  <a:cubicBezTo>
                    <a:pt x="512107" y="447112"/>
                    <a:pt x="519947" y="450967"/>
                    <a:pt x="524934" y="457200"/>
                  </a:cubicBezTo>
                  <a:cubicBezTo>
                    <a:pt x="531291" y="465146"/>
                    <a:pt x="537316" y="473499"/>
                    <a:pt x="541867" y="482600"/>
                  </a:cubicBezTo>
                  <a:cubicBezTo>
                    <a:pt x="563849" y="526564"/>
                    <a:pt x="534193" y="491858"/>
                    <a:pt x="567267" y="524934"/>
                  </a:cubicBezTo>
                  <a:cubicBezTo>
                    <a:pt x="595722" y="610297"/>
                    <a:pt x="552306" y="477888"/>
                    <a:pt x="584200" y="584200"/>
                  </a:cubicBezTo>
                  <a:cubicBezTo>
                    <a:pt x="609982" y="670139"/>
                    <a:pt x="594169" y="600174"/>
                    <a:pt x="609600" y="677334"/>
                  </a:cubicBezTo>
                  <a:cubicBezTo>
                    <a:pt x="612422" y="725312"/>
                    <a:pt x="613510" y="773423"/>
                    <a:pt x="618067" y="821267"/>
                  </a:cubicBezTo>
                  <a:cubicBezTo>
                    <a:pt x="619773" y="839179"/>
                    <a:pt x="639866" y="895130"/>
                    <a:pt x="643467" y="905934"/>
                  </a:cubicBezTo>
                  <a:lnTo>
                    <a:pt x="651934" y="931334"/>
                  </a:lnTo>
                  <a:cubicBezTo>
                    <a:pt x="654756" y="939801"/>
                    <a:pt x="654089" y="950424"/>
                    <a:pt x="660400" y="956734"/>
                  </a:cubicBezTo>
                  <a:lnTo>
                    <a:pt x="677334" y="973667"/>
                  </a:lnTo>
                  <a:cubicBezTo>
                    <a:pt x="680156" y="982134"/>
                    <a:pt x="681809" y="991085"/>
                    <a:pt x="685800" y="999067"/>
                  </a:cubicBezTo>
                  <a:cubicBezTo>
                    <a:pt x="706497" y="1040461"/>
                    <a:pt x="700558" y="1007299"/>
                    <a:pt x="711200" y="1049867"/>
                  </a:cubicBezTo>
                  <a:cubicBezTo>
                    <a:pt x="737158" y="1153701"/>
                    <a:pt x="697282" y="1015956"/>
                    <a:pt x="728134" y="1159934"/>
                  </a:cubicBezTo>
                  <a:cubicBezTo>
                    <a:pt x="735497" y="1194296"/>
                    <a:pt x="741405" y="1216760"/>
                    <a:pt x="770467" y="1236134"/>
                  </a:cubicBezTo>
                  <a:cubicBezTo>
                    <a:pt x="777893" y="1241084"/>
                    <a:pt x="787400" y="1241778"/>
                    <a:pt x="795867" y="1244600"/>
                  </a:cubicBezTo>
                  <a:cubicBezTo>
                    <a:pt x="807156" y="1255889"/>
                    <a:pt x="828738" y="1262533"/>
                    <a:pt x="829734" y="1278467"/>
                  </a:cubicBezTo>
                  <a:cubicBezTo>
                    <a:pt x="832556" y="1323623"/>
                    <a:pt x="833698" y="1368915"/>
                    <a:pt x="838200" y="1413934"/>
                  </a:cubicBezTo>
                  <a:cubicBezTo>
                    <a:pt x="839358" y="1425512"/>
                    <a:pt x="844585" y="1436352"/>
                    <a:pt x="846667" y="1447800"/>
                  </a:cubicBezTo>
                  <a:cubicBezTo>
                    <a:pt x="850237" y="1467434"/>
                    <a:pt x="847722" y="1488538"/>
                    <a:pt x="855134" y="1507067"/>
                  </a:cubicBezTo>
                  <a:cubicBezTo>
                    <a:pt x="863078" y="1526928"/>
                    <a:pt x="924700" y="1559700"/>
                    <a:pt x="931334" y="1566334"/>
                  </a:cubicBezTo>
                  <a:cubicBezTo>
                    <a:pt x="939801" y="1574801"/>
                    <a:pt x="949069" y="1582536"/>
                    <a:pt x="956734" y="1591734"/>
                  </a:cubicBezTo>
                  <a:cubicBezTo>
                    <a:pt x="976257" y="1615162"/>
                    <a:pt x="971239" y="1623983"/>
                    <a:pt x="999067" y="1642534"/>
                  </a:cubicBezTo>
                  <a:cubicBezTo>
                    <a:pt x="1006493" y="1647484"/>
                    <a:pt x="1016000" y="1648178"/>
                    <a:pt x="1024467" y="1651000"/>
                  </a:cubicBezTo>
                  <a:cubicBezTo>
                    <a:pt x="1030111" y="1656645"/>
                    <a:pt x="1033926" y="1665131"/>
                    <a:pt x="1041400" y="1667934"/>
                  </a:cubicBezTo>
                  <a:cubicBezTo>
                    <a:pt x="1057474" y="1673962"/>
                    <a:pt x="1075127" y="1674603"/>
                    <a:pt x="1092200" y="1676400"/>
                  </a:cubicBezTo>
                  <a:cubicBezTo>
                    <a:pt x="1128795" y="1680252"/>
                    <a:pt x="1165578" y="1682045"/>
                    <a:pt x="1202267" y="1684867"/>
                  </a:cubicBezTo>
                  <a:cubicBezTo>
                    <a:pt x="1242057" y="1724657"/>
                    <a:pt x="1217706" y="1703626"/>
                    <a:pt x="1278467" y="1744134"/>
                  </a:cubicBezTo>
                  <a:lnTo>
                    <a:pt x="1303867" y="1761067"/>
                  </a:lnTo>
                  <a:cubicBezTo>
                    <a:pt x="1306689" y="1769534"/>
                    <a:pt x="1310584" y="1777716"/>
                    <a:pt x="1312334" y="1786467"/>
                  </a:cubicBezTo>
                  <a:cubicBezTo>
                    <a:pt x="1321199" y="1830793"/>
                    <a:pt x="1320800" y="1828286"/>
                    <a:pt x="1320800" y="1854200"/>
                  </a:cubicBezTo>
                </a:path>
              </a:pathLst>
            </a:custGeom>
            <a:noFill/>
            <a:ln w="5715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>
                <a:buClr>
                  <a:srgbClr val="000000"/>
                </a:buClr>
              </a:pPr>
              <a:endParaRPr lang="x-none" sz="1867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1828B9E4-DF58-D449-ABCB-0A2A91AB06EA}"/>
                </a:ext>
              </a:extLst>
            </p:cNvPr>
            <p:cNvSpPr/>
            <p:nvPr/>
          </p:nvSpPr>
          <p:spPr>
            <a:xfrm>
              <a:off x="3268133" y="3505200"/>
              <a:ext cx="287867" cy="575733"/>
            </a:xfrm>
            <a:custGeom>
              <a:avLst/>
              <a:gdLst>
                <a:gd name="connsiteX0" fmla="*/ 0 w 287867"/>
                <a:gd name="connsiteY0" fmla="*/ 0 h 575733"/>
                <a:gd name="connsiteX1" fmla="*/ 25400 w 287867"/>
                <a:gd name="connsiteY1" fmla="*/ 42333 h 575733"/>
                <a:gd name="connsiteX2" fmla="*/ 50800 w 287867"/>
                <a:gd name="connsiteY2" fmla="*/ 118533 h 575733"/>
                <a:gd name="connsiteX3" fmla="*/ 59267 w 287867"/>
                <a:gd name="connsiteY3" fmla="*/ 143933 h 575733"/>
                <a:gd name="connsiteX4" fmla="*/ 67734 w 287867"/>
                <a:gd name="connsiteY4" fmla="*/ 169333 h 575733"/>
                <a:gd name="connsiteX5" fmla="*/ 76200 w 287867"/>
                <a:gd name="connsiteY5" fmla="*/ 296333 h 575733"/>
                <a:gd name="connsiteX6" fmla="*/ 84667 w 287867"/>
                <a:gd name="connsiteY6" fmla="*/ 321733 h 575733"/>
                <a:gd name="connsiteX7" fmla="*/ 101600 w 287867"/>
                <a:gd name="connsiteY7" fmla="*/ 338667 h 575733"/>
                <a:gd name="connsiteX8" fmla="*/ 160867 w 287867"/>
                <a:gd name="connsiteY8" fmla="*/ 372533 h 575733"/>
                <a:gd name="connsiteX9" fmla="*/ 186267 w 287867"/>
                <a:gd name="connsiteY9" fmla="*/ 389467 h 575733"/>
                <a:gd name="connsiteX10" fmla="*/ 237067 w 287867"/>
                <a:gd name="connsiteY10" fmla="*/ 440267 h 575733"/>
                <a:gd name="connsiteX11" fmla="*/ 262467 w 287867"/>
                <a:gd name="connsiteY11" fmla="*/ 457200 h 575733"/>
                <a:gd name="connsiteX12" fmla="*/ 279400 w 287867"/>
                <a:gd name="connsiteY12" fmla="*/ 533400 h 575733"/>
                <a:gd name="connsiteX13" fmla="*/ 287867 w 287867"/>
                <a:gd name="connsiteY13" fmla="*/ 575733 h 575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87867" h="575733">
                  <a:moveTo>
                    <a:pt x="0" y="0"/>
                  </a:moveTo>
                  <a:cubicBezTo>
                    <a:pt x="8467" y="14111"/>
                    <a:pt x="18590" y="27352"/>
                    <a:pt x="25400" y="42333"/>
                  </a:cubicBezTo>
                  <a:cubicBezTo>
                    <a:pt x="25411" y="42356"/>
                    <a:pt x="46563" y="105821"/>
                    <a:pt x="50800" y="118533"/>
                  </a:cubicBezTo>
                  <a:lnTo>
                    <a:pt x="59267" y="143933"/>
                  </a:lnTo>
                  <a:lnTo>
                    <a:pt x="67734" y="169333"/>
                  </a:lnTo>
                  <a:cubicBezTo>
                    <a:pt x="70556" y="211666"/>
                    <a:pt x="71515" y="254165"/>
                    <a:pt x="76200" y="296333"/>
                  </a:cubicBezTo>
                  <a:cubicBezTo>
                    <a:pt x="77186" y="305203"/>
                    <a:pt x="80075" y="314080"/>
                    <a:pt x="84667" y="321733"/>
                  </a:cubicBezTo>
                  <a:cubicBezTo>
                    <a:pt x="88774" y="328578"/>
                    <a:pt x="95367" y="333680"/>
                    <a:pt x="101600" y="338667"/>
                  </a:cubicBezTo>
                  <a:cubicBezTo>
                    <a:pt x="127383" y="359294"/>
                    <a:pt x="130449" y="355151"/>
                    <a:pt x="160867" y="372533"/>
                  </a:cubicBezTo>
                  <a:cubicBezTo>
                    <a:pt x="169702" y="377582"/>
                    <a:pt x="178662" y="382707"/>
                    <a:pt x="186267" y="389467"/>
                  </a:cubicBezTo>
                  <a:cubicBezTo>
                    <a:pt x="204165" y="405377"/>
                    <a:pt x="217141" y="426984"/>
                    <a:pt x="237067" y="440267"/>
                  </a:cubicBezTo>
                  <a:lnTo>
                    <a:pt x="262467" y="457200"/>
                  </a:lnTo>
                  <a:cubicBezTo>
                    <a:pt x="277396" y="501986"/>
                    <a:pt x="267479" y="467833"/>
                    <a:pt x="279400" y="533400"/>
                  </a:cubicBezTo>
                  <a:cubicBezTo>
                    <a:pt x="281974" y="547558"/>
                    <a:pt x="287867" y="575733"/>
                    <a:pt x="287867" y="575733"/>
                  </a:cubicBezTo>
                </a:path>
              </a:pathLst>
            </a:custGeom>
            <a:noFill/>
            <a:ln w="5715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>
                <a:buClr>
                  <a:srgbClr val="000000"/>
                </a:buClr>
              </a:pPr>
              <a:endParaRPr lang="x-none" sz="1867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</p:grpSp>
      <p:sp>
        <p:nvSpPr>
          <p:cNvPr id="9" name="Freeform 8">
            <a:extLst>
              <a:ext uri="{FF2B5EF4-FFF2-40B4-BE49-F238E27FC236}">
                <a16:creationId xmlns:a16="http://schemas.microsoft.com/office/drawing/2014/main" id="{5A9F40AE-F3FC-0648-8C01-1F37C939DB1A}"/>
              </a:ext>
            </a:extLst>
          </p:cNvPr>
          <p:cNvSpPr/>
          <p:nvPr/>
        </p:nvSpPr>
        <p:spPr>
          <a:xfrm>
            <a:off x="1941589" y="2156178"/>
            <a:ext cx="2473416" cy="2778429"/>
          </a:xfrm>
          <a:custGeom>
            <a:avLst/>
            <a:gdLst>
              <a:gd name="connsiteX0" fmla="*/ 245608 w 1855062"/>
              <a:gd name="connsiteY0" fmla="*/ 0 h 2175934"/>
              <a:gd name="connsiteX1" fmla="*/ 211741 w 1855062"/>
              <a:gd name="connsiteY1" fmla="*/ 67734 h 2175934"/>
              <a:gd name="connsiteX2" fmla="*/ 186341 w 1855062"/>
              <a:gd name="connsiteY2" fmla="*/ 93134 h 2175934"/>
              <a:gd name="connsiteX3" fmla="*/ 169408 w 1855062"/>
              <a:gd name="connsiteY3" fmla="*/ 118534 h 2175934"/>
              <a:gd name="connsiteX4" fmla="*/ 118608 w 1855062"/>
              <a:gd name="connsiteY4" fmla="*/ 169334 h 2175934"/>
              <a:gd name="connsiteX5" fmla="*/ 33941 w 1855062"/>
              <a:gd name="connsiteY5" fmla="*/ 194734 h 2175934"/>
              <a:gd name="connsiteX6" fmla="*/ 75 w 1855062"/>
              <a:gd name="connsiteY6" fmla="*/ 245534 h 2175934"/>
              <a:gd name="connsiteX7" fmla="*/ 17008 w 1855062"/>
              <a:gd name="connsiteY7" fmla="*/ 347134 h 2175934"/>
              <a:gd name="connsiteX8" fmla="*/ 33941 w 1855062"/>
              <a:gd name="connsiteY8" fmla="*/ 397934 h 2175934"/>
              <a:gd name="connsiteX9" fmla="*/ 42408 w 1855062"/>
              <a:gd name="connsiteY9" fmla="*/ 423334 h 2175934"/>
              <a:gd name="connsiteX10" fmla="*/ 67808 w 1855062"/>
              <a:gd name="connsiteY10" fmla="*/ 508000 h 2175934"/>
              <a:gd name="connsiteX11" fmla="*/ 84741 w 1855062"/>
              <a:gd name="connsiteY11" fmla="*/ 524934 h 2175934"/>
              <a:gd name="connsiteX12" fmla="*/ 93208 w 1855062"/>
              <a:gd name="connsiteY12" fmla="*/ 626534 h 2175934"/>
              <a:gd name="connsiteX13" fmla="*/ 152475 w 1855062"/>
              <a:gd name="connsiteY13" fmla="*/ 660400 h 2175934"/>
              <a:gd name="connsiteX14" fmla="*/ 262541 w 1855062"/>
              <a:gd name="connsiteY14" fmla="*/ 685800 h 2175934"/>
              <a:gd name="connsiteX15" fmla="*/ 338741 w 1855062"/>
              <a:gd name="connsiteY15" fmla="*/ 702734 h 2175934"/>
              <a:gd name="connsiteX16" fmla="*/ 364141 w 1855062"/>
              <a:gd name="connsiteY16" fmla="*/ 719667 h 2175934"/>
              <a:gd name="connsiteX17" fmla="*/ 414941 w 1855062"/>
              <a:gd name="connsiteY17" fmla="*/ 778934 h 2175934"/>
              <a:gd name="connsiteX18" fmla="*/ 423408 w 1855062"/>
              <a:gd name="connsiteY18" fmla="*/ 804334 h 2175934"/>
              <a:gd name="connsiteX19" fmla="*/ 448808 w 1855062"/>
              <a:gd name="connsiteY19" fmla="*/ 829734 h 2175934"/>
              <a:gd name="connsiteX20" fmla="*/ 482675 w 1855062"/>
              <a:gd name="connsiteY20" fmla="*/ 880534 h 2175934"/>
              <a:gd name="connsiteX21" fmla="*/ 499608 w 1855062"/>
              <a:gd name="connsiteY21" fmla="*/ 905934 h 2175934"/>
              <a:gd name="connsiteX22" fmla="*/ 508075 w 1855062"/>
              <a:gd name="connsiteY22" fmla="*/ 931334 h 2175934"/>
              <a:gd name="connsiteX23" fmla="*/ 550408 w 1855062"/>
              <a:gd name="connsiteY23" fmla="*/ 982134 h 2175934"/>
              <a:gd name="connsiteX24" fmla="*/ 601208 w 1855062"/>
              <a:gd name="connsiteY24" fmla="*/ 1058334 h 2175934"/>
              <a:gd name="connsiteX25" fmla="*/ 635075 w 1855062"/>
              <a:gd name="connsiteY25" fmla="*/ 1100667 h 2175934"/>
              <a:gd name="connsiteX26" fmla="*/ 660475 w 1855062"/>
              <a:gd name="connsiteY26" fmla="*/ 1117600 h 2175934"/>
              <a:gd name="connsiteX27" fmla="*/ 779008 w 1855062"/>
              <a:gd name="connsiteY27" fmla="*/ 1126067 h 2175934"/>
              <a:gd name="connsiteX28" fmla="*/ 829808 w 1855062"/>
              <a:gd name="connsiteY28" fmla="*/ 1151467 h 2175934"/>
              <a:gd name="connsiteX29" fmla="*/ 880608 w 1855062"/>
              <a:gd name="connsiteY29" fmla="*/ 1193800 h 2175934"/>
              <a:gd name="connsiteX30" fmla="*/ 914475 w 1855062"/>
              <a:gd name="connsiteY30" fmla="*/ 1227667 h 2175934"/>
              <a:gd name="connsiteX31" fmla="*/ 931408 w 1855062"/>
              <a:gd name="connsiteY31" fmla="*/ 1253067 h 2175934"/>
              <a:gd name="connsiteX32" fmla="*/ 956808 w 1855062"/>
              <a:gd name="connsiteY32" fmla="*/ 1261534 h 2175934"/>
              <a:gd name="connsiteX33" fmla="*/ 990675 w 1855062"/>
              <a:gd name="connsiteY33" fmla="*/ 1303867 h 2175934"/>
              <a:gd name="connsiteX34" fmla="*/ 1033008 w 1855062"/>
              <a:gd name="connsiteY34" fmla="*/ 1354667 h 2175934"/>
              <a:gd name="connsiteX35" fmla="*/ 1058408 w 1855062"/>
              <a:gd name="connsiteY35" fmla="*/ 1371600 h 2175934"/>
              <a:gd name="connsiteX36" fmla="*/ 1075341 w 1855062"/>
              <a:gd name="connsiteY36" fmla="*/ 1388534 h 2175934"/>
              <a:gd name="connsiteX37" fmla="*/ 1126141 w 1855062"/>
              <a:gd name="connsiteY37" fmla="*/ 1405467 h 2175934"/>
              <a:gd name="connsiteX38" fmla="*/ 1143075 w 1855062"/>
              <a:gd name="connsiteY38" fmla="*/ 1422400 h 2175934"/>
              <a:gd name="connsiteX39" fmla="*/ 1193875 w 1855062"/>
              <a:gd name="connsiteY39" fmla="*/ 1456267 h 2175934"/>
              <a:gd name="connsiteX40" fmla="*/ 1210808 w 1855062"/>
              <a:gd name="connsiteY40" fmla="*/ 1481667 h 2175934"/>
              <a:gd name="connsiteX41" fmla="*/ 1236208 w 1855062"/>
              <a:gd name="connsiteY41" fmla="*/ 1498600 h 2175934"/>
              <a:gd name="connsiteX42" fmla="*/ 1244675 w 1855062"/>
              <a:gd name="connsiteY42" fmla="*/ 1524000 h 2175934"/>
              <a:gd name="connsiteX43" fmla="*/ 1261608 w 1855062"/>
              <a:gd name="connsiteY43" fmla="*/ 1540934 h 2175934"/>
              <a:gd name="connsiteX44" fmla="*/ 1270075 w 1855062"/>
              <a:gd name="connsiteY44" fmla="*/ 1574800 h 2175934"/>
              <a:gd name="connsiteX45" fmla="*/ 1278541 w 1855062"/>
              <a:gd name="connsiteY45" fmla="*/ 1600200 h 2175934"/>
              <a:gd name="connsiteX46" fmla="*/ 1270075 w 1855062"/>
              <a:gd name="connsiteY46" fmla="*/ 1676400 h 2175934"/>
              <a:gd name="connsiteX47" fmla="*/ 1253141 w 1855062"/>
              <a:gd name="connsiteY47" fmla="*/ 1744134 h 2175934"/>
              <a:gd name="connsiteX48" fmla="*/ 1261608 w 1855062"/>
              <a:gd name="connsiteY48" fmla="*/ 1820334 h 2175934"/>
              <a:gd name="connsiteX49" fmla="*/ 1295475 w 1855062"/>
              <a:gd name="connsiteY49" fmla="*/ 1862667 h 2175934"/>
              <a:gd name="connsiteX50" fmla="*/ 1337808 w 1855062"/>
              <a:gd name="connsiteY50" fmla="*/ 1905000 h 2175934"/>
              <a:gd name="connsiteX51" fmla="*/ 1363208 w 1855062"/>
              <a:gd name="connsiteY51" fmla="*/ 1947334 h 2175934"/>
              <a:gd name="connsiteX52" fmla="*/ 1380141 w 1855062"/>
              <a:gd name="connsiteY52" fmla="*/ 1972734 h 2175934"/>
              <a:gd name="connsiteX53" fmla="*/ 1405541 w 1855062"/>
              <a:gd name="connsiteY53" fmla="*/ 1981200 h 2175934"/>
              <a:gd name="connsiteX54" fmla="*/ 1447875 w 1855062"/>
              <a:gd name="connsiteY54" fmla="*/ 2015067 h 2175934"/>
              <a:gd name="connsiteX55" fmla="*/ 1473275 w 1855062"/>
              <a:gd name="connsiteY55" fmla="*/ 2023534 h 2175934"/>
              <a:gd name="connsiteX56" fmla="*/ 1498675 w 1855062"/>
              <a:gd name="connsiteY56" fmla="*/ 2040467 h 2175934"/>
              <a:gd name="connsiteX57" fmla="*/ 1549475 w 1855062"/>
              <a:gd name="connsiteY57" fmla="*/ 2057400 h 2175934"/>
              <a:gd name="connsiteX58" fmla="*/ 1566408 w 1855062"/>
              <a:gd name="connsiteY58" fmla="*/ 2074334 h 2175934"/>
              <a:gd name="connsiteX59" fmla="*/ 1591808 w 1855062"/>
              <a:gd name="connsiteY59" fmla="*/ 2082800 h 2175934"/>
              <a:gd name="connsiteX60" fmla="*/ 1617208 w 1855062"/>
              <a:gd name="connsiteY60" fmla="*/ 2099734 h 2175934"/>
              <a:gd name="connsiteX61" fmla="*/ 1651075 w 1855062"/>
              <a:gd name="connsiteY61" fmla="*/ 2142067 h 2175934"/>
              <a:gd name="connsiteX62" fmla="*/ 1676475 w 1855062"/>
              <a:gd name="connsiteY62" fmla="*/ 2150534 h 2175934"/>
              <a:gd name="connsiteX63" fmla="*/ 1769608 w 1855062"/>
              <a:gd name="connsiteY63" fmla="*/ 2175934 h 2175934"/>
              <a:gd name="connsiteX64" fmla="*/ 1828875 w 1855062"/>
              <a:gd name="connsiteY64" fmla="*/ 2159000 h 2175934"/>
              <a:gd name="connsiteX65" fmla="*/ 1854275 w 1855062"/>
              <a:gd name="connsiteY65" fmla="*/ 2150534 h 2175934"/>
              <a:gd name="connsiteX66" fmla="*/ 1845808 w 1855062"/>
              <a:gd name="connsiteY66" fmla="*/ 2133600 h 2175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</a:cxnLst>
            <a:rect l="l" t="t" r="r" b="b"/>
            <a:pathLst>
              <a:path w="1855062" h="2175934">
                <a:moveTo>
                  <a:pt x="245608" y="0"/>
                </a:moveTo>
                <a:cubicBezTo>
                  <a:pt x="233637" y="29930"/>
                  <a:pt x="231254" y="44319"/>
                  <a:pt x="211741" y="67734"/>
                </a:cubicBezTo>
                <a:cubicBezTo>
                  <a:pt x="204076" y="76932"/>
                  <a:pt x="194006" y="83936"/>
                  <a:pt x="186341" y="93134"/>
                </a:cubicBezTo>
                <a:cubicBezTo>
                  <a:pt x="179827" y="100951"/>
                  <a:pt x="176168" y="110929"/>
                  <a:pt x="169408" y="118534"/>
                </a:cubicBezTo>
                <a:cubicBezTo>
                  <a:pt x="153498" y="136433"/>
                  <a:pt x="141326" y="161761"/>
                  <a:pt x="118608" y="169334"/>
                </a:cubicBezTo>
                <a:cubicBezTo>
                  <a:pt x="56769" y="189947"/>
                  <a:pt x="85124" y="181938"/>
                  <a:pt x="33941" y="194734"/>
                </a:cubicBezTo>
                <a:cubicBezTo>
                  <a:pt x="20724" y="207951"/>
                  <a:pt x="-1457" y="222559"/>
                  <a:pt x="75" y="245534"/>
                </a:cubicBezTo>
                <a:cubicBezTo>
                  <a:pt x="2359" y="279792"/>
                  <a:pt x="6151" y="314562"/>
                  <a:pt x="17008" y="347134"/>
                </a:cubicBezTo>
                <a:lnTo>
                  <a:pt x="33941" y="397934"/>
                </a:lnTo>
                <a:cubicBezTo>
                  <a:pt x="36763" y="406401"/>
                  <a:pt x="40243" y="414676"/>
                  <a:pt x="42408" y="423334"/>
                </a:cubicBezTo>
                <a:cubicBezTo>
                  <a:pt x="46245" y="438681"/>
                  <a:pt x="60938" y="501130"/>
                  <a:pt x="67808" y="508000"/>
                </a:cubicBezTo>
                <a:lnTo>
                  <a:pt x="84741" y="524934"/>
                </a:lnTo>
                <a:cubicBezTo>
                  <a:pt x="87563" y="558801"/>
                  <a:pt x="83872" y="593858"/>
                  <a:pt x="93208" y="626534"/>
                </a:cubicBezTo>
                <a:cubicBezTo>
                  <a:pt x="95179" y="633432"/>
                  <a:pt x="151593" y="660047"/>
                  <a:pt x="152475" y="660400"/>
                </a:cubicBezTo>
                <a:cubicBezTo>
                  <a:pt x="206399" y="681970"/>
                  <a:pt x="203279" y="676683"/>
                  <a:pt x="262541" y="685800"/>
                </a:cubicBezTo>
                <a:cubicBezTo>
                  <a:pt x="281331" y="688691"/>
                  <a:pt x="318273" y="692500"/>
                  <a:pt x="338741" y="702734"/>
                </a:cubicBezTo>
                <a:cubicBezTo>
                  <a:pt x="347842" y="707285"/>
                  <a:pt x="356415" y="713045"/>
                  <a:pt x="364141" y="719667"/>
                </a:cubicBezTo>
                <a:cubicBezTo>
                  <a:pt x="382370" y="735291"/>
                  <a:pt x="403706" y="756463"/>
                  <a:pt x="414941" y="778934"/>
                </a:cubicBezTo>
                <a:cubicBezTo>
                  <a:pt x="418932" y="786916"/>
                  <a:pt x="418457" y="796908"/>
                  <a:pt x="423408" y="804334"/>
                </a:cubicBezTo>
                <a:cubicBezTo>
                  <a:pt x="430050" y="814297"/>
                  <a:pt x="441457" y="820283"/>
                  <a:pt x="448808" y="829734"/>
                </a:cubicBezTo>
                <a:cubicBezTo>
                  <a:pt x="461303" y="845798"/>
                  <a:pt x="471386" y="863601"/>
                  <a:pt x="482675" y="880534"/>
                </a:cubicBezTo>
                <a:cubicBezTo>
                  <a:pt x="488319" y="889001"/>
                  <a:pt x="496390" y="896281"/>
                  <a:pt x="499608" y="905934"/>
                </a:cubicBezTo>
                <a:cubicBezTo>
                  <a:pt x="502430" y="914401"/>
                  <a:pt x="504084" y="923352"/>
                  <a:pt x="508075" y="931334"/>
                </a:cubicBezTo>
                <a:cubicBezTo>
                  <a:pt x="526228" y="967641"/>
                  <a:pt x="524192" y="948428"/>
                  <a:pt x="550408" y="982134"/>
                </a:cubicBezTo>
                <a:cubicBezTo>
                  <a:pt x="550416" y="982144"/>
                  <a:pt x="592738" y="1045628"/>
                  <a:pt x="601208" y="1058334"/>
                </a:cubicBezTo>
                <a:cubicBezTo>
                  <a:pt x="613783" y="1077196"/>
                  <a:pt x="617838" y="1086878"/>
                  <a:pt x="635075" y="1100667"/>
                </a:cubicBezTo>
                <a:cubicBezTo>
                  <a:pt x="643021" y="1107024"/>
                  <a:pt x="650454" y="1115832"/>
                  <a:pt x="660475" y="1117600"/>
                </a:cubicBezTo>
                <a:cubicBezTo>
                  <a:pt x="699484" y="1124484"/>
                  <a:pt x="739497" y="1123245"/>
                  <a:pt x="779008" y="1126067"/>
                </a:cubicBezTo>
                <a:cubicBezTo>
                  <a:pt x="799665" y="1132953"/>
                  <a:pt x="813396" y="1135055"/>
                  <a:pt x="829808" y="1151467"/>
                </a:cubicBezTo>
                <a:cubicBezTo>
                  <a:pt x="875940" y="1197599"/>
                  <a:pt x="832095" y="1177630"/>
                  <a:pt x="880608" y="1193800"/>
                </a:cubicBezTo>
                <a:cubicBezTo>
                  <a:pt x="891897" y="1205089"/>
                  <a:pt x="905619" y="1214383"/>
                  <a:pt x="914475" y="1227667"/>
                </a:cubicBezTo>
                <a:cubicBezTo>
                  <a:pt x="920119" y="1236134"/>
                  <a:pt x="923462" y="1246710"/>
                  <a:pt x="931408" y="1253067"/>
                </a:cubicBezTo>
                <a:cubicBezTo>
                  <a:pt x="938377" y="1258642"/>
                  <a:pt x="948341" y="1258712"/>
                  <a:pt x="956808" y="1261534"/>
                </a:cubicBezTo>
                <a:cubicBezTo>
                  <a:pt x="1008926" y="1339712"/>
                  <a:pt x="942418" y="1243546"/>
                  <a:pt x="990675" y="1303867"/>
                </a:cubicBezTo>
                <a:cubicBezTo>
                  <a:pt x="1017317" y="1337169"/>
                  <a:pt x="996804" y="1324497"/>
                  <a:pt x="1033008" y="1354667"/>
                </a:cubicBezTo>
                <a:cubicBezTo>
                  <a:pt x="1040825" y="1361181"/>
                  <a:pt x="1050462" y="1365243"/>
                  <a:pt x="1058408" y="1371600"/>
                </a:cubicBezTo>
                <a:cubicBezTo>
                  <a:pt x="1064641" y="1376587"/>
                  <a:pt x="1068201" y="1384964"/>
                  <a:pt x="1075341" y="1388534"/>
                </a:cubicBezTo>
                <a:cubicBezTo>
                  <a:pt x="1091306" y="1396517"/>
                  <a:pt x="1126141" y="1405467"/>
                  <a:pt x="1126141" y="1405467"/>
                </a:cubicBezTo>
                <a:cubicBezTo>
                  <a:pt x="1131786" y="1411111"/>
                  <a:pt x="1136689" y="1417611"/>
                  <a:pt x="1143075" y="1422400"/>
                </a:cubicBezTo>
                <a:cubicBezTo>
                  <a:pt x="1159356" y="1434611"/>
                  <a:pt x="1193875" y="1456267"/>
                  <a:pt x="1193875" y="1456267"/>
                </a:cubicBezTo>
                <a:cubicBezTo>
                  <a:pt x="1199519" y="1464734"/>
                  <a:pt x="1203613" y="1474472"/>
                  <a:pt x="1210808" y="1481667"/>
                </a:cubicBezTo>
                <a:cubicBezTo>
                  <a:pt x="1218003" y="1488862"/>
                  <a:pt x="1229851" y="1490654"/>
                  <a:pt x="1236208" y="1498600"/>
                </a:cubicBezTo>
                <a:cubicBezTo>
                  <a:pt x="1241783" y="1505569"/>
                  <a:pt x="1240083" y="1516347"/>
                  <a:pt x="1244675" y="1524000"/>
                </a:cubicBezTo>
                <a:cubicBezTo>
                  <a:pt x="1248782" y="1530845"/>
                  <a:pt x="1255964" y="1535289"/>
                  <a:pt x="1261608" y="1540934"/>
                </a:cubicBezTo>
                <a:cubicBezTo>
                  <a:pt x="1264430" y="1552223"/>
                  <a:pt x="1266878" y="1563612"/>
                  <a:pt x="1270075" y="1574800"/>
                </a:cubicBezTo>
                <a:cubicBezTo>
                  <a:pt x="1272527" y="1583381"/>
                  <a:pt x="1278541" y="1591275"/>
                  <a:pt x="1278541" y="1600200"/>
                </a:cubicBezTo>
                <a:cubicBezTo>
                  <a:pt x="1278541" y="1625756"/>
                  <a:pt x="1274516" y="1651233"/>
                  <a:pt x="1270075" y="1676400"/>
                </a:cubicBezTo>
                <a:cubicBezTo>
                  <a:pt x="1266031" y="1699319"/>
                  <a:pt x="1253141" y="1744134"/>
                  <a:pt x="1253141" y="1744134"/>
                </a:cubicBezTo>
                <a:cubicBezTo>
                  <a:pt x="1255963" y="1769534"/>
                  <a:pt x="1255410" y="1795541"/>
                  <a:pt x="1261608" y="1820334"/>
                </a:cubicBezTo>
                <a:cubicBezTo>
                  <a:pt x="1266347" y="1839290"/>
                  <a:pt x="1284385" y="1848805"/>
                  <a:pt x="1295475" y="1862667"/>
                </a:cubicBezTo>
                <a:cubicBezTo>
                  <a:pt x="1327730" y="1902986"/>
                  <a:pt x="1294263" y="1875971"/>
                  <a:pt x="1337808" y="1905000"/>
                </a:cubicBezTo>
                <a:cubicBezTo>
                  <a:pt x="1352512" y="1949110"/>
                  <a:pt x="1336644" y="1914128"/>
                  <a:pt x="1363208" y="1947334"/>
                </a:cubicBezTo>
                <a:cubicBezTo>
                  <a:pt x="1369565" y="1955280"/>
                  <a:pt x="1372195" y="1966377"/>
                  <a:pt x="1380141" y="1972734"/>
                </a:cubicBezTo>
                <a:cubicBezTo>
                  <a:pt x="1387110" y="1978309"/>
                  <a:pt x="1397074" y="1978378"/>
                  <a:pt x="1405541" y="1981200"/>
                </a:cubicBezTo>
                <a:cubicBezTo>
                  <a:pt x="1421292" y="1996951"/>
                  <a:pt x="1426513" y="2004386"/>
                  <a:pt x="1447875" y="2015067"/>
                </a:cubicBezTo>
                <a:cubicBezTo>
                  <a:pt x="1455857" y="2019058"/>
                  <a:pt x="1465293" y="2019543"/>
                  <a:pt x="1473275" y="2023534"/>
                </a:cubicBezTo>
                <a:cubicBezTo>
                  <a:pt x="1482376" y="2028085"/>
                  <a:pt x="1489376" y="2036334"/>
                  <a:pt x="1498675" y="2040467"/>
                </a:cubicBezTo>
                <a:cubicBezTo>
                  <a:pt x="1514986" y="2047716"/>
                  <a:pt x="1549475" y="2057400"/>
                  <a:pt x="1549475" y="2057400"/>
                </a:cubicBezTo>
                <a:cubicBezTo>
                  <a:pt x="1555119" y="2063045"/>
                  <a:pt x="1559563" y="2070227"/>
                  <a:pt x="1566408" y="2074334"/>
                </a:cubicBezTo>
                <a:cubicBezTo>
                  <a:pt x="1574061" y="2078926"/>
                  <a:pt x="1583826" y="2078809"/>
                  <a:pt x="1591808" y="2082800"/>
                </a:cubicBezTo>
                <a:cubicBezTo>
                  <a:pt x="1600910" y="2087351"/>
                  <a:pt x="1608741" y="2094089"/>
                  <a:pt x="1617208" y="2099734"/>
                </a:cubicBezTo>
                <a:cubicBezTo>
                  <a:pt x="1624901" y="2111273"/>
                  <a:pt x="1637668" y="2134023"/>
                  <a:pt x="1651075" y="2142067"/>
                </a:cubicBezTo>
                <a:cubicBezTo>
                  <a:pt x="1658728" y="2146659"/>
                  <a:pt x="1668272" y="2147018"/>
                  <a:pt x="1676475" y="2150534"/>
                </a:cubicBezTo>
                <a:cubicBezTo>
                  <a:pt x="1741118" y="2178239"/>
                  <a:pt x="1677405" y="2162762"/>
                  <a:pt x="1769608" y="2175934"/>
                </a:cubicBezTo>
                <a:cubicBezTo>
                  <a:pt x="1830488" y="2155640"/>
                  <a:pt x="1754483" y="2180254"/>
                  <a:pt x="1828875" y="2159000"/>
                </a:cubicBezTo>
                <a:cubicBezTo>
                  <a:pt x="1837456" y="2156548"/>
                  <a:pt x="1849325" y="2157960"/>
                  <a:pt x="1854275" y="2150534"/>
                </a:cubicBezTo>
                <a:cubicBezTo>
                  <a:pt x="1857776" y="2145283"/>
                  <a:pt x="1848630" y="2139245"/>
                  <a:pt x="1845808" y="2133600"/>
                </a:cubicBezTo>
              </a:path>
            </a:pathLst>
          </a:cu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x-none" sz="1867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90B549E-3BDD-C646-ADB1-48D662956383}"/>
              </a:ext>
            </a:extLst>
          </p:cNvPr>
          <p:cNvSpPr txBox="1"/>
          <p:nvPr/>
        </p:nvSpPr>
        <p:spPr>
          <a:xfrm>
            <a:off x="777882" y="2961423"/>
            <a:ext cx="176106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9170">
              <a:buClr>
                <a:srgbClr val="000000"/>
              </a:buClr>
            </a:pPr>
            <a:r>
              <a:rPr lang="x-none" sz="24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Sông</a:t>
            </a:r>
          </a:p>
          <a:p>
            <a:pPr algn="ctr" defTabSz="1219170">
              <a:buClr>
                <a:srgbClr val="000000"/>
              </a:buClr>
            </a:pPr>
            <a:r>
              <a:rPr lang="x-none" sz="24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Ơ – p</a:t>
            </a:r>
            <a:r>
              <a:rPr lang="en-US" sz="24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h</a:t>
            </a:r>
            <a:r>
              <a:rPr lang="x-none" sz="24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ơ -rát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6EA5637-09D8-1D4F-820B-20D66A78DA80}"/>
              </a:ext>
            </a:extLst>
          </p:cNvPr>
          <p:cNvSpPr txBox="1"/>
          <p:nvPr/>
        </p:nvSpPr>
        <p:spPr>
          <a:xfrm>
            <a:off x="2524759" y="1356856"/>
            <a:ext cx="176106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9170">
              <a:buClr>
                <a:srgbClr val="000000"/>
              </a:buClr>
            </a:pPr>
            <a:r>
              <a:rPr lang="x-none" sz="2400" kern="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Sông</a:t>
            </a:r>
          </a:p>
          <a:p>
            <a:pPr algn="ctr" defTabSz="1219170">
              <a:buClr>
                <a:srgbClr val="000000"/>
              </a:buClr>
            </a:pPr>
            <a:r>
              <a:rPr lang="x-none" sz="2400" kern="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Ti –gơ -rơ</a:t>
            </a: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3EE9EAC6-1233-2D47-B5C0-FDBD6D0A8C1F}"/>
              </a:ext>
            </a:extLst>
          </p:cNvPr>
          <p:cNvGrpSpPr/>
          <p:nvPr/>
        </p:nvGrpSpPr>
        <p:grpSpPr>
          <a:xfrm>
            <a:off x="8814816" y="1584960"/>
            <a:ext cx="1984576" cy="5245331"/>
            <a:chOff x="6611112" y="1188720"/>
            <a:chExt cx="1488432" cy="3933998"/>
          </a:xfrm>
        </p:grpSpPr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B4315D0E-1EC0-BE46-B112-9A6C86B94942}"/>
                </a:ext>
              </a:extLst>
            </p:cNvPr>
            <p:cNvGrpSpPr/>
            <p:nvPr/>
          </p:nvGrpSpPr>
          <p:grpSpPr>
            <a:xfrm>
              <a:off x="7083136" y="1219200"/>
              <a:ext cx="1016408" cy="3903518"/>
              <a:chOff x="7083136" y="1219200"/>
              <a:chExt cx="1016408" cy="3903518"/>
            </a:xfrm>
          </p:grpSpPr>
          <p:sp>
            <p:nvSpPr>
              <p:cNvPr id="11" name="Freeform 10">
                <a:extLst>
                  <a:ext uri="{FF2B5EF4-FFF2-40B4-BE49-F238E27FC236}">
                    <a16:creationId xmlns:a16="http://schemas.microsoft.com/office/drawing/2014/main" id="{E15D3F7A-75F6-CD4F-B74A-6EB091914C1C}"/>
                  </a:ext>
                </a:extLst>
              </p:cNvPr>
              <p:cNvSpPr/>
              <p:nvPr/>
            </p:nvSpPr>
            <p:spPr>
              <a:xfrm>
                <a:off x="7193973" y="2878282"/>
                <a:ext cx="905571" cy="2244436"/>
              </a:xfrm>
              <a:custGeom>
                <a:avLst/>
                <a:gdLst>
                  <a:gd name="connsiteX0" fmla="*/ 107372 w 905571"/>
                  <a:gd name="connsiteY0" fmla="*/ 2244436 h 2244436"/>
                  <a:gd name="connsiteX1" fmla="*/ 128154 w 905571"/>
                  <a:gd name="connsiteY1" fmla="*/ 2202873 h 2244436"/>
                  <a:gd name="connsiteX2" fmla="*/ 135082 w 905571"/>
                  <a:gd name="connsiteY2" fmla="*/ 2185554 h 2244436"/>
                  <a:gd name="connsiteX3" fmla="*/ 138545 w 905571"/>
                  <a:gd name="connsiteY3" fmla="*/ 2175163 h 2244436"/>
                  <a:gd name="connsiteX4" fmla="*/ 148936 w 905571"/>
                  <a:gd name="connsiteY4" fmla="*/ 2154382 h 2244436"/>
                  <a:gd name="connsiteX5" fmla="*/ 169718 w 905571"/>
                  <a:gd name="connsiteY5" fmla="*/ 2126673 h 2244436"/>
                  <a:gd name="connsiteX6" fmla="*/ 180109 w 905571"/>
                  <a:gd name="connsiteY6" fmla="*/ 2112818 h 2244436"/>
                  <a:gd name="connsiteX7" fmla="*/ 190500 w 905571"/>
                  <a:gd name="connsiteY7" fmla="*/ 2095500 h 2244436"/>
                  <a:gd name="connsiteX8" fmla="*/ 193963 w 905571"/>
                  <a:gd name="connsiteY8" fmla="*/ 2085109 h 2244436"/>
                  <a:gd name="connsiteX9" fmla="*/ 211282 w 905571"/>
                  <a:gd name="connsiteY9" fmla="*/ 2067791 h 2244436"/>
                  <a:gd name="connsiteX10" fmla="*/ 218209 w 905571"/>
                  <a:gd name="connsiteY10" fmla="*/ 2060863 h 2244436"/>
                  <a:gd name="connsiteX11" fmla="*/ 232063 w 905571"/>
                  <a:gd name="connsiteY11" fmla="*/ 2040082 h 2244436"/>
                  <a:gd name="connsiteX12" fmla="*/ 238991 w 905571"/>
                  <a:gd name="connsiteY12" fmla="*/ 2033154 h 2244436"/>
                  <a:gd name="connsiteX13" fmla="*/ 245918 w 905571"/>
                  <a:gd name="connsiteY13" fmla="*/ 2022763 h 2244436"/>
                  <a:gd name="connsiteX14" fmla="*/ 273627 w 905571"/>
                  <a:gd name="connsiteY14" fmla="*/ 1995054 h 2244436"/>
                  <a:gd name="connsiteX15" fmla="*/ 287482 w 905571"/>
                  <a:gd name="connsiteY15" fmla="*/ 1981200 h 2244436"/>
                  <a:gd name="connsiteX16" fmla="*/ 304800 w 905571"/>
                  <a:gd name="connsiteY16" fmla="*/ 1953491 h 2244436"/>
                  <a:gd name="connsiteX17" fmla="*/ 311727 w 905571"/>
                  <a:gd name="connsiteY17" fmla="*/ 1943100 h 2244436"/>
                  <a:gd name="connsiteX18" fmla="*/ 318654 w 905571"/>
                  <a:gd name="connsiteY18" fmla="*/ 1929245 h 2244436"/>
                  <a:gd name="connsiteX19" fmla="*/ 329045 w 905571"/>
                  <a:gd name="connsiteY19" fmla="*/ 1908463 h 2244436"/>
                  <a:gd name="connsiteX20" fmla="*/ 367145 w 905571"/>
                  <a:gd name="connsiteY20" fmla="*/ 1877291 h 2244436"/>
                  <a:gd name="connsiteX21" fmla="*/ 377536 w 905571"/>
                  <a:gd name="connsiteY21" fmla="*/ 1870363 h 2244436"/>
                  <a:gd name="connsiteX22" fmla="*/ 387927 w 905571"/>
                  <a:gd name="connsiteY22" fmla="*/ 1863436 h 2244436"/>
                  <a:gd name="connsiteX23" fmla="*/ 412172 w 905571"/>
                  <a:gd name="connsiteY23" fmla="*/ 1839191 h 2244436"/>
                  <a:gd name="connsiteX24" fmla="*/ 429491 w 905571"/>
                  <a:gd name="connsiteY24" fmla="*/ 1821873 h 2244436"/>
                  <a:gd name="connsiteX25" fmla="*/ 439882 w 905571"/>
                  <a:gd name="connsiteY25" fmla="*/ 1818409 h 2244436"/>
                  <a:gd name="connsiteX26" fmla="*/ 481445 w 905571"/>
                  <a:gd name="connsiteY26" fmla="*/ 1794163 h 2244436"/>
                  <a:gd name="connsiteX27" fmla="*/ 495300 w 905571"/>
                  <a:gd name="connsiteY27" fmla="*/ 1787236 h 2244436"/>
                  <a:gd name="connsiteX28" fmla="*/ 516082 w 905571"/>
                  <a:gd name="connsiteY28" fmla="*/ 1780309 h 2244436"/>
                  <a:gd name="connsiteX29" fmla="*/ 554182 w 905571"/>
                  <a:gd name="connsiteY29" fmla="*/ 1762991 h 2244436"/>
                  <a:gd name="connsiteX30" fmla="*/ 564572 w 905571"/>
                  <a:gd name="connsiteY30" fmla="*/ 1759527 h 2244436"/>
                  <a:gd name="connsiteX31" fmla="*/ 571500 w 905571"/>
                  <a:gd name="connsiteY31" fmla="*/ 1752600 h 2244436"/>
                  <a:gd name="connsiteX32" fmla="*/ 678872 w 905571"/>
                  <a:gd name="connsiteY32" fmla="*/ 1749136 h 2244436"/>
                  <a:gd name="connsiteX33" fmla="*/ 723900 w 905571"/>
                  <a:gd name="connsiteY33" fmla="*/ 1759527 h 2244436"/>
                  <a:gd name="connsiteX34" fmla="*/ 734291 w 905571"/>
                  <a:gd name="connsiteY34" fmla="*/ 1756063 h 2244436"/>
                  <a:gd name="connsiteX35" fmla="*/ 755072 w 905571"/>
                  <a:gd name="connsiteY35" fmla="*/ 1738745 h 2244436"/>
                  <a:gd name="connsiteX36" fmla="*/ 768927 w 905571"/>
                  <a:gd name="connsiteY36" fmla="*/ 1717963 h 2244436"/>
                  <a:gd name="connsiteX37" fmla="*/ 782782 w 905571"/>
                  <a:gd name="connsiteY37" fmla="*/ 1697182 h 2244436"/>
                  <a:gd name="connsiteX38" fmla="*/ 789709 w 905571"/>
                  <a:gd name="connsiteY38" fmla="*/ 1686791 h 2244436"/>
                  <a:gd name="connsiteX39" fmla="*/ 800100 w 905571"/>
                  <a:gd name="connsiteY39" fmla="*/ 1666009 h 2244436"/>
                  <a:gd name="connsiteX40" fmla="*/ 807027 w 905571"/>
                  <a:gd name="connsiteY40" fmla="*/ 1648691 h 2244436"/>
                  <a:gd name="connsiteX41" fmla="*/ 813954 w 905571"/>
                  <a:gd name="connsiteY41" fmla="*/ 1638300 h 2244436"/>
                  <a:gd name="connsiteX42" fmla="*/ 831272 w 905571"/>
                  <a:gd name="connsiteY42" fmla="*/ 1596736 h 2244436"/>
                  <a:gd name="connsiteX43" fmla="*/ 838200 w 905571"/>
                  <a:gd name="connsiteY43" fmla="*/ 1582882 h 2244436"/>
                  <a:gd name="connsiteX44" fmla="*/ 845127 w 905571"/>
                  <a:gd name="connsiteY44" fmla="*/ 1555173 h 2244436"/>
                  <a:gd name="connsiteX45" fmla="*/ 852054 w 905571"/>
                  <a:gd name="connsiteY45" fmla="*/ 1530927 h 2244436"/>
                  <a:gd name="connsiteX46" fmla="*/ 858982 w 905571"/>
                  <a:gd name="connsiteY46" fmla="*/ 1520536 h 2244436"/>
                  <a:gd name="connsiteX47" fmla="*/ 876300 w 905571"/>
                  <a:gd name="connsiteY47" fmla="*/ 1496291 h 2244436"/>
                  <a:gd name="connsiteX48" fmla="*/ 890154 w 905571"/>
                  <a:gd name="connsiteY48" fmla="*/ 1465118 h 2244436"/>
                  <a:gd name="connsiteX49" fmla="*/ 897082 w 905571"/>
                  <a:gd name="connsiteY49" fmla="*/ 1458191 h 2244436"/>
                  <a:gd name="connsiteX50" fmla="*/ 900545 w 905571"/>
                  <a:gd name="connsiteY50" fmla="*/ 1368136 h 2244436"/>
                  <a:gd name="connsiteX51" fmla="*/ 897082 w 905571"/>
                  <a:gd name="connsiteY51" fmla="*/ 1281545 h 2244436"/>
                  <a:gd name="connsiteX52" fmla="*/ 890154 w 905571"/>
                  <a:gd name="connsiteY52" fmla="*/ 1246909 h 2244436"/>
                  <a:gd name="connsiteX53" fmla="*/ 886691 w 905571"/>
                  <a:gd name="connsiteY53" fmla="*/ 976745 h 2244436"/>
                  <a:gd name="connsiteX54" fmla="*/ 883227 w 905571"/>
                  <a:gd name="connsiteY54" fmla="*/ 952500 h 2244436"/>
                  <a:gd name="connsiteX55" fmla="*/ 876300 w 905571"/>
                  <a:gd name="connsiteY55" fmla="*/ 910936 h 2244436"/>
                  <a:gd name="connsiteX56" fmla="*/ 869372 w 905571"/>
                  <a:gd name="connsiteY56" fmla="*/ 862445 h 2244436"/>
                  <a:gd name="connsiteX57" fmla="*/ 862445 w 905571"/>
                  <a:gd name="connsiteY57" fmla="*/ 772391 h 2244436"/>
                  <a:gd name="connsiteX58" fmla="*/ 858982 w 905571"/>
                  <a:gd name="connsiteY58" fmla="*/ 755073 h 2244436"/>
                  <a:gd name="connsiteX59" fmla="*/ 827809 w 905571"/>
                  <a:gd name="connsiteY59" fmla="*/ 741218 h 2244436"/>
                  <a:gd name="connsiteX60" fmla="*/ 817418 w 905571"/>
                  <a:gd name="connsiteY60" fmla="*/ 737754 h 2244436"/>
                  <a:gd name="connsiteX61" fmla="*/ 803563 w 905571"/>
                  <a:gd name="connsiteY61" fmla="*/ 730827 h 2244436"/>
                  <a:gd name="connsiteX62" fmla="*/ 789709 w 905571"/>
                  <a:gd name="connsiteY62" fmla="*/ 727363 h 2244436"/>
                  <a:gd name="connsiteX63" fmla="*/ 779318 w 905571"/>
                  <a:gd name="connsiteY63" fmla="*/ 723900 h 2244436"/>
                  <a:gd name="connsiteX64" fmla="*/ 758536 w 905571"/>
                  <a:gd name="connsiteY64" fmla="*/ 710045 h 2244436"/>
                  <a:gd name="connsiteX65" fmla="*/ 748145 w 905571"/>
                  <a:gd name="connsiteY65" fmla="*/ 703118 h 2244436"/>
                  <a:gd name="connsiteX66" fmla="*/ 737754 w 905571"/>
                  <a:gd name="connsiteY66" fmla="*/ 696191 h 2244436"/>
                  <a:gd name="connsiteX67" fmla="*/ 730827 w 905571"/>
                  <a:gd name="connsiteY67" fmla="*/ 689263 h 2244436"/>
                  <a:gd name="connsiteX68" fmla="*/ 720436 w 905571"/>
                  <a:gd name="connsiteY68" fmla="*/ 654627 h 2244436"/>
                  <a:gd name="connsiteX69" fmla="*/ 716972 w 905571"/>
                  <a:gd name="connsiteY69" fmla="*/ 630382 h 2244436"/>
                  <a:gd name="connsiteX70" fmla="*/ 720436 w 905571"/>
                  <a:gd name="connsiteY70" fmla="*/ 574963 h 2244436"/>
                  <a:gd name="connsiteX71" fmla="*/ 723900 w 905571"/>
                  <a:gd name="connsiteY71" fmla="*/ 564573 h 2244436"/>
                  <a:gd name="connsiteX72" fmla="*/ 741218 w 905571"/>
                  <a:gd name="connsiteY72" fmla="*/ 547254 h 2244436"/>
                  <a:gd name="connsiteX73" fmla="*/ 751609 w 905571"/>
                  <a:gd name="connsiteY73" fmla="*/ 536863 h 2244436"/>
                  <a:gd name="connsiteX74" fmla="*/ 751609 w 905571"/>
                  <a:gd name="connsiteY74" fmla="*/ 422563 h 2244436"/>
                  <a:gd name="connsiteX75" fmla="*/ 748145 w 905571"/>
                  <a:gd name="connsiteY75" fmla="*/ 412173 h 2244436"/>
                  <a:gd name="connsiteX76" fmla="*/ 737754 w 905571"/>
                  <a:gd name="connsiteY76" fmla="*/ 408709 h 2244436"/>
                  <a:gd name="connsiteX77" fmla="*/ 696191 w 905571"/>
                  <a:gd name="connsiteY77" fmla="*/ 381000 h 2244436"/>
                  <a:gd name="connsiteX78" fmla="*/ 689263 w 905571"/>
                  <a:gd name="connsiteY78" fmla="*/ 370609 h 2244436"/>
                  <a:gd name="connsiteX79" fmla="*/ 675409 w 905571"/>
                  <a:gd name="connsiteY79" fmla="*/ 367145 h 2244436"/>
                  <a:gd name="connsiteX80" fmla="*/ 581891 w 905571"/>
                  <a:gd name="connsiteY80" fmla="*/ 363682 h 2244436"/>
                  <a:gd name="connsiteX81" fmla="*/ 557645 w 905571"/>
                  <a:gd name="connsiteY81" fmla="*/ 356754 h 2244436"/>
                  <a:gd name="connsiteX82" fmla="*/ 502227 w 905571"/>
                  <a:gd name="connsiteY82" fmla="*/ 346363 h 2244436"/>
                  <a:gd name="connsiteX83" fmla="*/ 484909 w 905571"/>
                  <a:gd name="connsiteY83" fmla="*/ 339436 h 2244436"/>
                  <a:gd name="connsiteX84" fmla="*/ 464127 w 905571"/>
                  <a:gd name="connsiteY84" fmla="*/ 332509 h 2244436"/>
                  <a:gd name="connsiteX85" fmla="*/ 450272 w 905571"/>
                  <a:gd name="connsiteY85" fmla="*/ 325582 h 2244436"/>
                  <a:gd name="connsiteX86" fmla="*/ 432954 w 905571"/>
                  <a:gd name="connsiteY86" fmla="*/ 315191 h 2244436"/>
                  <a:gd name="connsiteX87" fmla="*/ 394854 w 905571"/>
                  <a:gd name="connsiteY87" fmla="*/ 301336 h 2244436"/>
                  <a:gd name="connsiteX88" fmla="*/ 384463 w 905571"/>
                  <a:gd name="connsiteY88" fmla="*/ 297873 h 2244436"/>
                  <a:gd name="connsiteX89" fmla="*/ 353291 w 905571"/>
                  <a:gd name="connsiteY89" fmla="*/ 294409 h 2244436"/>
                  <a:gd name="connsiteX90" fmla="*/ 335972 w 905571"/>
                  <a:gd name="connsiteY90" fmla="*/ 290945 h 2244436"/>
                  <a:gd name="connsiteX91" fmla="*/ 308263 w 905571"/>
                  <a:gd name="connsiteY91" fmla="*/ 287482 h 2244436"/>
                  <a:gd name="connsiteX92" fmla="*/ 273627 w 905571"/>
                  <a:gd name="connsiteY92" fmla="*/ 280554 h 2244436"/>
                  <a:gd name="connsiteX93" fmla="*/ 263236 w 905571"/>
                  <a:gd name="connsiteY93" fmla="*/ 273627 h 2244436"/>
                  <a:gd name="connsiteX94" fmla="*/ 252845 w 905571"/>
                  <a:gd name="connsiteY94" fmla="*/ 270163 h 2244436"/>
                  <a:gd name="connsiteX95" fmla="*/ 235527 w 905571"/>
                  <a:gd name="connsiteY95" fmla="*/ 252845 h 2244436"/>
                  <a:gd name="connsiteX96" fmla="*/ 221672 w 905571"/>
                  <a:gd name="connsiteY96" fmla="*/ 242454 h 2244436"/>
                  <a:gd name="connsiteX97" fmla="*/ 211282 w 905571"/>
                  <a:gd name="connsiteY97" fmla="*/ 235527 h 2244436"/>
                  <a:gd name="connsiteX98" fmla="*/ 204354 w 905571"/>
                  <a:gd name="connsiteY98" fmla="*/ 228600 h 2244436"/>
                  <a:gd name="connsiteX99" fmla="*/ 193963 w 905571"/>
                  <a:gd name="connsiteY99" fmla="*/ 221673 h 2244436"/>
                  <a:gd name="connsiteX100" fmla="*/ 162791 w 905571"/>
                  <a:gd name="connsiteY100" fmla="*/ 197427 h 2244436"/>
                  <a:gd name="connsiteX101" fmla="*/ 135082 w 905571"/>
                  <a:gd name="connsiteY101" fmla="*/ 162791 h 2244436"/>
                  <a:gd name="connsiteX102" fmla="*/ 128154 w 905571"/>
                  <a:gd name="connsiteY102" fmla="*/ 155863 h 2244436"/>
                  <a:gd name="connsiteX103" fmla="*/ 114300 w 905571"/>
                  <a:gd name="connsiteY103" fmla="*/ 135082 h 2244436"/>
                  <a:gd name="connsiteX104" fmla="*/ 79663 w 905571"/>
                  <a:gd name="connsiteY104" fmla="*/ 114300 h 2244436"/>
                  <a:gd name="connsiteX105" fmla="*/ 69272 w 905571"/>
                  <a:gd name="connsiteY105" fmla="*/ 107373 h 2244436"/>
                  <a:gd name="connsiteX106" fmla="*/ 51954 w 905571"/>
                  <a:gd name="connsiteY106" fmla="*/ 93518 h 2244436"/>
                  <a:gd name="connsiteX107" fmla="*/ 41563 w 905571"/>
                  <a:gd name="connsiteY107" fmla="*/ 55418 h 2244436"/>
                  <a:gd name="connsiteX108" fmla="*/ 24245 w 905571"/>
                  <a:gd name="connsiteY108" fmla="*/ 31173 h 2244436"/>
                  <a:gd name="connsiteX109" fmla="*/ 10391 w 905571"/>
                  <a:gd name="connsiteY109" fmla="*/ 10391 h 2244436"/>
                  <a:gd name="connsiteX110" fmla="*/ 0 w 905571"/>
                  <a:gd name="connsiteY110" fmla="*/ 0 h 22444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</a:cxnLst>
                <a:rect l="l" t="t" r="r" b="b"/>
                <a:pathLst>
                  <a:path w="905571" h="2244436">
                    <a:moveTo>
                      <a:pt x="107372" y="2244436"/>
                    </a:moveTo>
                    <a:cubicBezTo>
                      <a:pt x="114299" y="2230582"/>
                      <a:pt x="121558" y="2216888"/>
                      <a:pt x="128154" y="2202873"/>
                    </a:cubicBezTo>
                    <a:cubicBezTo>
                      <a:pt x="130802" y="2197247"/>
                      <a:pt x="132899" y="2191376"/>
                      <a:pt x="135082" y="2185554"/>
                    </a:cubicBezTo>
                    <a:cubicBezTo>
                      <a:pt x="136364" y="2182135"/>
                      <a:pt x="137062" y="2178499"/>
                      <a:pt x="138545" y="2175163"/>
                    </a:cubicBezTo>
                    <a:cubicBezTo>
                      <a:pt x="141690" y="2168086"/>
                      <a:pt x="144748" y="2160897"/>
                      <a:pt x="148936" y="2154382"/>
                    </a:cubicBezTo>
                    <a:cubicBezTo>
                      <a:pt x="155179" y="2144670"/>
                      <a:pt x="162791" y="2135909"/>
                      <a:pt x="169718" y="2126673"/>
                    </a:cubicBezTo>
                    <a:lnTo>
                      <a:pt x="180109" y="2112818"/>
                    </a:lnTo>
                    <a:cubicBezTo>
                      <a:pt x="189919" y="2083383"/>
                      <a:pt x="176237" y="2119272"/>
                      <a:pt x="190500" y="2095500"/>
                    </a:cubicBezTo>
                    <a:cubicBezTo>
                      <a:pt x="192378" y="2092369"/>
                      <a:pt x="191772" y="2088030"/>
                      <a:pt x="193963" y="2085109"/>
                    </a:cubicBezTo>
                    <a:cubicBezTo>
                      <a:pt x="198861" y="2078578"/>
                      <a:pt x="205509" y="2073564"/>
                      <a:pt x="211282" y="2067791"/>
                    </a:cubicBezTo>
                    <a:cubicBezTo>
                      <a:pt x="213591" y="2065482"/>
                      <a:pt x="216398" y="2063580"/>
                      <a:pt x="218209" y="2060863"/>
                    </a:cubicBezTo>
                    <a:cubicBezTo>
                      <a:pt x="222827" y="2053936"/>
                      <a:pt x="226176" y="2045969"/>
                      <a:pt x="232063" y="2040082"/>
                    </a:cubicBezTo>
                    <a:cubicBezTo>
                      <a:pt x="234372" y="2037773"/>
                      <a:pt x="236951" y="2035704"/>
                      <a:pt x="238991" y="2033154"/>
                    </a:cubicBezTo>
                    <a:cubicBezTo>
                      <a:pt x="241591" y="2029903"/>
                      <a:pt x="243118" y="2025843"/>
                      <a:pt x="245918" y="2022763"/>
                    </a:cubicBezTo>
                    <a:cubicBezTo>
                      <a:pt x="254705" y="2013098"/>
                      <a:pt x="264391" y="2004290"/>
                      <a:pt x="273627" y="1995054"/>
                    </a:cubicBezTo>
                    <a:cubicBezTo>
                      <a:pt x="278245" y="1990436"/>
                      <a:pt x="283564" y="1986425"/>
                      <a:pt x="287482" y="1981200"/>
                    </a:cubicBezTo>
                    <a:cubicBezTo>
                      <a:pt x="307348" y="1954709"/>
                      <a:pt x="289585" y="1980115"/>
                      <a:pt x="304800" y="1953491"/>
                    </a:cubicBezTo>
                    <a:cubicBezTo>
                      <a:pt x="306865" y="1949877"/>
                      <a:pt x="309662" y="1946714"/>
                      <a:pt x="311727" y="1943100"/>
                    </a:cubicBezTo>
                    <a:cubicBezTo>
                      <a:pt x="314289" y="1938617"/>
                      <a:pt x="316620" y="1933991"/>
                      <a:pt x="318654" y="1929245"/>
                    </a:cubicBezTo>
                    <a:cubicBezTo>
                      <a:pt x="323754" y="1917344"/>
                      <a:pt x="319728" y="1919111"/>
                      <a:pt x="329045" y="1908463"/>
                    </a:cubicBezTo>
                    <a:cubicBezTo>
                      <a:pt x="345290" y="1889897"/>
                      <a:pt x="346668" y="1890942"/>
                      <a:pt x="367145" y="1877291"/>
                    </a:cubicBezTo>
                    <a:lnTo>
                      <a:pt x="377536" y="1870363"/>
                    </a:lnTo>
                    <a:cubicBezTo>
                      <a:pt x="381000" y="1868054"/>
                      <a:pt x="384983" y="1866380"/>
                      <a:pt x="387927" y="1863436"/>
                    </a:cubicBezTo>
                    <a:lnTo>
                      <a:pt x="412172" y="1839191"/>
                    </a:lnTo>
                    <a:lnTo>
                      <a:pt x="429491" y="1821873"/>
                    </a:lnTo>
                    <a:lnTo>
                      <a:pt x="439882" y="1818409"/>
                    </a:lnTo>
                    <a:cubicBezTo>
                      <a:pt x="461996" y="1801823"/>
                      <a:pt x="448575" y="1810598"/>
                      <a:pt x="481445" y="1794163"/>
                    </a:cubicBezTo>
                    <a:cubicBezTo>
                      <a:pt x="486063" y="1791854"/>
                      <a:pt x="490402" y="1788869"/>
                      <a:pt x="495300" y="1787236"/>
                    </a:cubicBezTo>
                    <a:cubicBezTo>
                      <a:pt x="502227" y="1784927"/>
                      <a:pt x="509434" y="1783331"/>
                      <a:pt x="516082" y="1780309"/>
                    </a:cubicBezTo>
                    <a:cubicBezTo>
                      <a:pt x="567969" y="1756724"/>
                      <a:pt x="496309" y="1782283"/>
                      <a:pt x="554182" y="1762991"/>
                    </a:cubicBezTo>
                    <a:lnTo>
                      <a:pt x="564572" y="1759527"/>
                    </a:lnTo>
                    <a:cubicBezTo>
                      <a:pt x="566881" y="1757218"/>
                      <a:pt x="568950" y="1754640"/>
                      <a:pt x="571500" y="1752600"/>
                    </a:cubicBezTo>
                    <a:cubicBezTo>
                      <a:pt x="602855" y="1727518"/>
                      <a:pt x="623974" y="1747176"/>
                      <a:pt x="678872" y="1749136"/>
                    </a:cubicBezTo>
                    <a:cubicBezTo>
                      <a:pt x="700120" y="1770384"/>
                      <a:pt x="686236" y="1763712"/>
                      <a:pt x="723900" y="1759527"/>
                    </a:cubicBezTo>
                    <a:cubicBezTo>
                      <a:pt x="727364" y="1758372"/>
                      <a:pt x="731025" y="1757696"/>
                      <a:pt x="734291" y="1756063"/>
                    </a:cubicBezTo>
                    <a:cubicBezTo>
                      <a:pt x="741570" y="1752423"/>
                      <a:pt x="750196" y="1745015"/>
                      <a:pt x="755072" y="1738745"/>
                    </a:cubicBezTo>
                    <a:cubicBezTo>
                      <a:pt x="760183" y="1732173"/>
                      <a:pt x="764309" y="1724890"/>
                      <a:pt x="768927" y="1717963"/>
                    </a:cubicBezTo>
                    <a:lnTo>
                      <a:pt x="782782" y="1697182"/>
                    </a:lnTo>
                    <a:lnTo>
                      <a:pt x="789709" y="1686791"/>
                    </a:lnTo>
                    <a:cubicBezTo>
                      <a:pt x="798412" y="1660676"/>
                      <a:pt x="786672" y="1692863"/>
                      <a:pt x="800100" y="1666009"/>
                    </a:cubicBezTo>
                    <a:cubicBezTo>
                      <a:pt x="802881" y="1660448"/>
                      <a:pt x="804247" y="1654252"/>
                      <a:pt x="807027" y="1648691"/>
                    </a:cubicBezTo>
                    <a:cubicBezTo>
                      <a:pt x="808889" y="1644968"/>
                      <a:pt x="812194" y="1642072"/>
                      <a:pt x="813954" y="1638300"/>
                    </a:cubicBezTo>
                    <a:cubicBezTo>
                      <a:pt x="820301" y="1624699"/>
                      <a:pt x="824559" y="1610160"/>
                      <a:pt x="831272" y="1596736"/>
                    </a:cubicBezTo>
                    <a:lnTo>
                      <a:pt x="838200" y="1582882"/>
                    </a:lnTo>
                    <a:lnTo>
                      <a:pt x="845127" y="1555173"/>
                    </a:lnTo>
                    <a:cubicBezTo>
                      <a:pt x="846235" y="1550741"/>
                      <a:pt x="849572" y="1535891"/>
                      <a:pt x="852054" y="1530927"/>
                    </a:cubicBezTo>
                    <a:cubicBezTo>
                      <a:pt x="853916" y="1527204"/>
                      <a:pt x="856673" y="1524000"/>
                      <a:pt x="858982" y="1520536"/>
                    </a:cubicBezTo>
                    <a:cubicBezTo>
                      <a:pt x="866347" y="1498436"/>
                      <a:pt x="856577" y="1522589"/>
                      <a:pt x="876300" y="1496291"/>
                    </a:cubicBezTo>
                    <a:cubicBezTo>
                      <a:pt x="883696" y="1486430"/>
                      <a:pt x="884093" y="1475725"/>
                      <a:pt x="890154" y="1465118"/>
                    </a:cubicBezTo>
                    <a:cubicBezTo>
                      <a:pt x="891774" y="1462283"/>
                      <a:pt x="894773" y="1460500"/>
                      <a:pt x="897082" y="1458191"/>
                    </a:cubicBezTo>
                    <a:cubicBezTo>
                      <a:pt x="911439" y="1415119"/>
                      <a:pt x="903998" y="1445829"/>
                      <a:pt x="900545" y="1368136"/>
                    </a:cubicBezTo>
                    <a:cubicBezTo>
                      <a:pt x="899262" y="1339278"/>
                      <a:pt x="899549" y="1310326"/>
                      <a:pt x="897082" y="1281545"/>
                    </a:cubicBezTo>
                    <a:cubicBezTo>
                      <a:pt x="896076" y="1269814"/>
                      <a:pt x="890154" y="1246909"/>
                      <a:pt x="890154" y="1246909"/>
                    </a:cubicBezTo>
                    <a:cubicBezTo>
                      <a:pt x="889000" y="1156854"/>
                      <a:pt x="888809" y="1066782"/>
                      <a:pt x="886691" y="976745"/>
                    </a:cubicBezTo>
                    <a:cubicBezTo>
                      <a:pt x="886499" y="968584"/>
                      <a:pt x="884500" y="960564"/>
                      <a:pt x="883227" y="952500"/>
                    </a:cubicBezTo>
                    <a:cubicBezTo>
                      <a:pt x="881036" y="938626"/>
                      <a:pt x="878042" y="924873"/>
                      <a:pt x="876300" y="910936"/>
                    </a:cubicBezTo>
                    <a:cubicBezTo>
                      <a:pt x="871965" y="876258"/>
                      <a:pt x="874366" y="892409"/>
                      <a:pt x="869372" y="862445"/>
                    </a:cubicBezTo>
                    <a:cubicBezTo>
                      <a:pt x="866838" y="814297"/>
                      <a:pt x="868511" y="808789"/>
                      <a:pt x="862445" y="772391"/>
                    </a:cubicBezTo>
                    <a:cubicBezTo>
                      <a:pt x="861477" y="766584"/>
                      <a:pt x="861903" y="760184"/>
                      <a:pt x="858982" y="755073"/>
                    </a:cubicBezTo>
                    <a:cubicBezTo>
                      <a:pt x="855107" y="748291"/>
                      <a:pt x="830454" y="742100"/>
                      <a:pt x="827809" y="741218"/>
                    </a:cubicBezTo>
                    <a:cubicBezTo>
                      <a:pt x="824345" y="740063"/>
                      <a:pt x="820684" y="739387"/>
                      <a:pt x="817418" y="737754"/>
                    </a:cubicBezTo>
                    <a:cubicBezTo>
                      <a:pt x="812800" y="735445"/>
                      <a:pt x="808398" y="732640"/>
                      <a:pt x="803563" y="730827"/>
                    </a:cubicBezTo>
                    <a:cubicBezTo>
                      <a:pt x="799106" y="729156"/>
                      <a:pt x="794286" y="728671"/>
                      <a:pt x="789709" y="727363"/>
                    </a:cubicBezTo>
                    <a:cubicBezTo>
                      <a:pt x="786199" y="726360"/>
                      <a:pt x="782782" y="725054"/>
                      <a:pt x="779318" y="723900"/>
                    </a:cubicBezTo>
                    <a:lnTo>
                      <a:pt x="758536" y="710045"/>
                    </a:lnTo>
                    <a:lnTo>
                      <a:pt x="748145" y="703118"/>
                    </a:lnTo>
                    <a:cubicBezTo>
                      <a:pt x="744681" y="700809"/>
                      <a:pt x="740697" y="699135"/>
                      <a:pt x="737754" y="696191"/>
                    </a:cubicBezTo>
                    <a:lnTo>
                      <a:pt x="730827" y="689263"/>
                    </a:lnTo>
                    <a:cubicBezTo>
                      <a:pt x="727213" y="678420"/>
                      <a:pt x="722530" y="666142"/>
                      <a:pt x="720436" y="654627"/>
                    </a:cubicBezTo>
                    <a:cubicBezTo>
                      <a:pt x="718975" y="646595"/>
                      <a:pt x="718127" y="638464"/>
                      <a:pt x="716972" y="630382"/>
                    </a:cubicBezTo>
                    <a:cubicBezTo>
                      <a:pt x="718127" y="611909"/>
                      <a:pt x="718498" y="593370"/>
                      <a:pt x="720436" y="574963"/>
                    </a:cubicBezTo>
                    <a:cubicBezTo>
                      <a:pt x="720818" y="571332"/>
                      <a:pt x="721710" y="567494"/>
                      <a:pt x="723900" y="564573"/>
                    </a:cubicBezTo>
                    <a:cubicBezTo>
                      <a:pt x="728798" y="558042"/>
                      <a:pt x="735445" y="553027"/>
                      <a:pt x="741218" y="547254"/>
                    </a:cubicBezTo>
                    <a:lnTo>
                      <a:pt x="751609" y="536863"/>
                    </a:lnTo>
                    <a:cubicBezTo>
                      <a:pt x="765769" y="494380"/>
                      <a:pt x="757676" y="522673"/>
                      <a:pt x="751609" y="422563"/>
                    </a:cubicBezTo>
                    <a:cubicBezTo>
                      <a:pt x="751388" y="418919"/>
                      <a:pt x="750727" y="414754"/>
                      <a:pt x="748145" y="412173"/>
                    </a:cubicBezTo>
                    <a:cubicBezTo>
                      <a:pt x="745563" y="409591"/>
                      <a:pt x="740885" y="410587"/>
                      <a:pt x="737754" y="408709"/>
                    </a:cubicBezTo>
                    <a:cubicBezTo>
                      <a:pt x="723476" y="400142"/>
                      <a:pt x="696191" y="381000"/>
                      <a:pt x="696191" y="381000"/>
                    </a:cubicBezTo>
                    <a:cubicBezTo>
                      <a:pt x="693882" y="377536"/>
                      <a:pt x="692727" y="372918"/>
                      <a:pt x="689263" y="370609"/>
                    </a:cubicBezTo>
                    <a:cubicBezTo>
                      <a:pt x="685302" y="367968"/>
                      <a:pt x="680159" y="367451"/>
                      <a:pt x="675409" y="367145"/>
                    </a:cubicBezTo>
                    <a:cubicBezTo>
                      <a:pt x="644280" y="365137"/>
                      <a:pt x="613064" y="364836"/>
                      <a:pt x="581891" y="363682"/>
                    </a:cubicBezTo>
                    <a:cubicBezTo>
                      <a:pt x="573809" y="361373"/>
                      <a:pt x="565870" y="358486"/>
                      <a:pt x="557645" y="356754"/>
                    </a:cubicBezTo>
                    <a:cubicBezTo>
                      <a:pt x="549870" y="355117"/>
                      <a:pt x="516664" y="351175"/>
                      <a:pt x="502227" y="346363"/>
                    </a:cubicBezTo>
                    <a:cubicBezTo>
                      <a:pt x="496329" y="344397"/>
                      <a:pt x="490752" y="341561"/>
                      <a:pt x="484909" y="339436"/>
                    </a:cubicBezTo>
                    <a:cubicBezTo>
                      <a:pt x="478047" y="336941"/>
                      <a:pt x="470658" y="335774"/>
                      <a:pt x="464127" y="332509"/>
                    </a:cubicBezTo>
                    <a:cubicBezTo>
                      <a:pt x="459509" y="330200"/>
                      <a:pt x="454786" y="328090"/>
                      <a:pt x="450272" y="325582"/>
                    </a:cubicBezTo>
                    <a:cubicBezTo>
                      <a:pt x="444387" y="322313"/>
                      <a:pt x="438975" y="318202"/>
                      <a:pt x="432954" y="315191"/>
                    </a:cubicBezTo>
                    <a:cubicBezTo>
                      <a:pt x="423309" y="310368"/>
                      <a:pt x="404560" y="304571"/>
                      <a:pt x="394854" y="301336"/>
                    </a:cubicBezTo>
                    <a:cubicBezTo>
                      <a:pt x="391390" y="300182"/>
                      <a:pt x="388092" y="298276"/>
                      <a:pt x="384463" y="297873"/>
                    </a:cubicBezTo>
                    <a:cubicBezTo>
                      <a:pt x="374072" y="296718"/>
                      <a:pt x="363641" y="295888"/>
                      <a:pt x="353291" y="294409"/>
                    </a:cubicBezTo>
                    <a:cubicBezTo>
                      <a:pt x="347463" y="293576"/>
                      <a:pt x="341791" y="291840"/>
                      <a:pt x="335972" y="290945"/>
                    </a:cubicBezTo>
                    <a:cubicBezTo>
                      <a:pt x="326772" y="289530"/>
                      <a:pt x="317445" y="289012"/>
                      <a:pt x="308263" y="287482"/>
                    </a:cubicBezTo>
                    <a:cubicBezTo>
                      <a:pt x="296649" y="285546"/>
                      <a:pt x="273627" y="280554"/>
                      <a:pt x="273627" y="280554"/>
                    </a:cubicBezTo>
                    <a:cubicBezTo>
                      <a:pt x="270163" y="278245"/>
                      <a:pt x="266959" y="275489"/>
                      <a:pt x="263236" y="273627"/>
                    </a:cubicBezTo>
                    <a:cubicBezTo>
                      <a:pt x="259970" y="271994"/>
                      <a:pt x="255766" y="272354"/>
                      <a:pt x="252845" y="270163"/>
                    </a:cubicBezTo>
                    <a:cubicBezTo>
                      <a:pt x="246314" y="265265"/>
                      <a:pt x="242058" y="257743"/>
                      <a:pt x="235527" y="252845"/>
                    </a:cubicBezTo>
                    <a:cubicBezTo>
                      <a:pt x="230909" y="249381"/>
                      <a:pt x="226370" y="245809"/>
                      <a:pt x="221672" y="242454"/>
                    </a:cubicBezTo>
                    <a:cubicBezTo>
                      <a:pt x="218285" y="240035"/>
                      <a:pt x="214532" y="238127"/>
                      <a:pt x="211282" y="235527"/>
                    </a:cubicBezTo>
                    <a:cubicBezTo>
                      <a:pt x="208732" y="233487"/>
                      <a:pt x="206904" y="230640"/>
                      <a:pt x="204354" y="228600"/>
                    </a:cubicBezTo>
                    <a:cubicBezTo>
                      <a:pt x="201103" y="226000"/>
                      <a:pt x="197074" y="224439"/>
                      <a:pt x="193963" y="221673"/>
                    </a:cubicBezTo>
                    <a:cubicBezTo>
                      <a:pt x="165926" y="196751"/>
                      <a:pt x="184218" y="204570"/>
                      <a:pt x="162791" y="197427"/>
                    </a:cubicBezTo>
                    <a:cubicBezTo>
                      <a:pt x="128915" y="163553"/>
                      <a:pt x="159399" y="196836"/>
                      <a:pt x="135082" y="162791"/>
                    </a:cubicBezTo>
                    <a:cubicBezTo>
                      <a:pt x="133184" y="160133"/>
                      <a:pt x="130114" y="158476"/>
                      <a:pt x="128154" y="155863"/>
                    </a:cubicBezTo>
                    <a:cubicBezTo>
                      <a:pt x="123159" y="149203"/>
                      <a:pt x="121746" y="138805"/>
                      <a:pt x="114300" y="135082"/>
                    </a:cubicBezTo>
                    <a:cubicBezTo>
                      <a:pt x="92999" y="124431"/>
                      <a:pt x="104741" y="131018"/>
                      <a:pt x="79663" y="114300"/>
                    </a:cubicBezTo>
                    <a:cubicBezTo>
                      <a:pt x="76199" y="111991"/>
                      <a:pt x="72215" y="110317"/>
                      <a:pt x="69272" y="107373"/>
                    </a:cubicBezTo>
                    <a:cubicBezTo>
                      <a:pt x="59402" y="97501"/>
                      <a:pt x="65062" y="102256"/>
                      <a:pt x="51954" y="93518"/>
                    </a:cubicBezTo>
                    <a:cubicBezTo>
                      <a:pt x="50095" y="84220"/>
                      <a:pt x="46587" y="62955"/>
                      <a:pt x="41563" y="55418"/>
                    </a:cubicBezTo>
                    <a:cubicBezTo>
                      <a:pt x="19042" y="21635"/>
                      <a:pt x="54318" y="74135"/>
                      <a:pt x="24245" y="31173"/>
                    </a:cubicBezTo>
                    <a:cubicBezTo>
                      <a:pt x="19471" y="24352"/>
                      <a:pt x="16278" y="16278"/>
                      <a:pt x="10391" y="10391"/>
                    </a:cubicBezTo>
                    <a:lnTo>
                      <a:pt x="0" y="0"/>
                    </a:lnTo>
                  </a:path>
                </a:pathLst>
              </a:cu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1219170">
                  <a:buClr>
                    <a:srgbClr val="000000"/>
                  </a:buClr>
                </a:pPr>
                <a:endParaRPr lang="x-none" sz="1867" kern="0">
                  <a:solidFill>
                    <a:srgbClr val="FFFFFF"/>
                  </a:solidFill>
                  <a:latin typeface="Arial"/>
                  <a:sym typeface="Arial"/>
                </a:endParaRPr>
              </a:p>
            </p:txBody>
          </p:sp>
          <p:sp>
            <p:nvSpPr>
              <p:cNvPr id="13" name="Freeform 12">
                <a:extLst>
                  <a:ext uri="{FF2B5EF4-FFF2-40B4-BE49-F238E27FC236}">
                    <a16:creationId xmlns:a16="http://schemas.microsoft.com/office/drawing/2014/main" id="{6E3AFBF5-8968-FE44-AC89-12B7F4C41F8F}"/>
                  </a:ext>
                </a:extLst>
              </p:cNvPr>
              <p:cNvSpPr/>
              <p:nvPr/>
            </p:nvSpPr>
            <p:spPr>
              <a:xfrm>
                <a:off x="7083136" y="1219200"/>
                <a:ext cx="716973" cy="1672936"/>
              </a:xfrm>
              <a:custGeom>
                <a:avLst/>
                <a:gdLst>
                  <a:gd name="connsiteX0" fmla="*/ 121228 w 716973"/>
                  <a:gd name="connsiteY0" fmla="*/ 1672936 h 1672936"/>
                  <a:gd name="connsiteX1" fmla="*/ 96982 w 716973"/>
                  <a:gd name="connsiteY1" fmla="*/ 1669473 h 1672936"/>
                  <a:gd name="connsiteX2" fmla="*/ 76200 w 716973"/>
                  <a:gd name="connsiteY2" fmla="*/ 1655618 h 1672936"/>
                  <a:gd name="connsiteX3" fmla="*/ 58882 w 716973"/>
                  <a:gd name="connsiteY3" fmla="*/ 1638300 h 1672936"/>
                  <a:gd name="connsiteX4" fmla="*/ 45028 w 716973"/>
                  <a:gd name="connsiteY4" fmla="*/ 1617518 h 1672936"/>
                  <a:gd name="connsiteX5" fmla="*/ 38100 w 716973"/>
                  <a:gd name="connsiteY5" fmla="*/ 1607127 h 1672936"/>
                  <a:gd name="connsiteX6" fmla="*/ 13855 w 716973"/>
                  <a:gd name="connsiteY6" fmla="*/ 1575955 h 1672936"/>
                  <a:gd name="connsiteX7" fmla="*/ 3464 w 716973"/>
                  <a:gd name="connsiteY7" fmla="*/ 1541318 h 1672936"/>
                  <a:gd name="connsiteX8" fmla="*/ 0 w 716973"/>
                  <a:gd name="connsiteY8" fmla="*/ 1513609 h 1672936"/>
                  <a:gd name="connsiteX9" fmla="*/ 3464 w 716973"/>
                  <a:gd name="connsiteY9" fmla="*/ 1167245 h 1672936"/>
                  <a:gd name="connsiteX10" fmla="*/ 6928 w 716973"/>
                  <a:gd name="connsiteY10" fmla="*/ 1146464 h 1672936"/>
                  <a:gd name="connsiteX11" fmla="*/ 10391 w 716973"/>
                  <a:gd name="connsiteY11" fmla="*/ 1122218 h 1672936"/>
                  <a:gd name="connsiteX12" fmla="*/ 10391 w 716973"/>
                  <a:gd name="connsiteY12" fmla="*/ 973282 h 1672936"/>
                  <a:gd name="connsiteX13" fmla="*/ 20782 w 716973"/>
                  <a:gd name="connsiteY13" fmla="*/ 949036 h 1672936"/>
                  <a:gd name="connsiteX14" fmla="*/ 24246 w 716973"/>
                  <a:gd name="connsiteY14" fmla="*/ 938645 h 1672936"/>
                  <a:gd name="connsiteX15" fmla="*/ 55419 w 716973"/>
                  <a:gd name="connsiteY15" fmla="*/ 904009 h 1672936"/>
                  <a:gd name="connsiteX16" fmla="*/ 76200 w 716973"/>
                  <a:gd name="connsiteY16" fmla="*/ 900545 h 1672936"/>
                  <a:gd name="connsiteX17" fmla="*/ 83128 w 716973"/>
                  <a:gd name="connsiteY17" fmla="*/ 893618 h 1672936"/>
                  <a:gd name="connsiteX18" fmla="*/ 93519 w 716973"/>
                  <a:gd name="connsiteY18" fmla="*/ 886691 h 1672936"/>
                  <a:gd name="connsiteX19" fmla="*/ 107373 w 716973"/>
                  <a:gd name="connsiteY19" fmla="*/ 865909 h 1672936"/>
                  <a:gd name="connsiteX20" fmla="*/ 110837 w 716973"/>
                  <a:gd name="connsiteY20" fmla="*/ 855518 h 1672936"/>
                  <a:gd name="connsiteX21" fmla="*/ 124691 w 716973"/>
                  <a:gd name="connsiteY21" fmla="*/ 841664 h 1672936"/>
                  <a:gd name="connsiteX22" fmla="*/ 131619 w 716973"/>
                  <a:gd name="connsiteY22" fmla="*/ 824345 h 1672936"/>
                  <a:gd name="connsiteX23" fmla="*/ 138546 w 716973"/>
                  <a:gd name="connsiteY23" fmla="*/ 803564 h 1672936"/>
                  <a:gd name="connsiteX24" fmla="*/ 145473 w 716973"/>
                  <a:gd name="connsiteY24" fmla="*/ 796636 h 1672936"/>
                  <a:gd name="connsiteX25" fmla="*/ 148937 w 716973"/>
                  <a:gd name="connsiteY25" fmla="*/ 786245 h 1672936"/>
                  <a:gd name="connsiteX26" fmla="*/ 162791 w 716973"/>
                  <a:gd name="connsiteY26" fmla="*/ 765464 h 1672936"/>
                  <a:gd name="connsiteX27" fmla="*/ 169719 w 716973"/>
                  <a:gd name="connsiteY27" fmla="*/ 744682 h 1672936"/>
                  <a:gd name="connsiteX28" fmla="*/ 173182 w 716973"/>
                  <a:gd name="connsiteY28" fmla="*/ 734291 h 1672936"/>
                  <a:gd name="connsiteX29" fmla="*/ 166255 w 716973"/>
                  <a:gd name="connsiteY29" fmla="*/ 540327 h 1672936"/>
                  <a:gd name="connsiteX30" fmla="*/ 162791 w 716973"/>
                  <a:gd name="connsiteY30" fmla="*/ 495300 h 1672936"/>
                  <a:gd name="connsiteX31" fmla="*/ 152400 w 716973"/>
                  <a:gd name="connsiteY31" fmla="*/ 460664 h 1672936"/>
                  <a:gd name="connsiteX32" fmla="*/ 142009 w 716973"/>
                  <a:gd name="connsiteY32" fmla="*/ 412173 h 1672936"/>
                  <a:gd name="connsiteX33" fmla="*/ 128155 w 716973"/>
                  <a:gd name="connsiteY33" fmla="*/ 377536 h 1672936"/>
                  <a:gd name="connsiteX34" fmla="*/ 135082 w 716973"/>
                  <a:gd name="connsiteY34" fmla="*/ 384464 h 1672936"/>
                  <a:gd name="connsiteX35" fmla="*/ 142009 w 716973"/>
                  <a:gd name="connsiteY35" fmla="*/ 405245 h 1672936"/>
                  <a:gd name="connsiteX36" fmla="*/ 187037 w 716973"/>
                  <a:gd name="connsiteY36" fmla="*/ 394855 h 1672936"/>
                  <a:gd name="connsiteX37" fmla="*/ 221673 w 716973"/>
                  <a:gd name="connsiteY37" fmla="*/ 377536 h 1672936"/>
                  <a:gd name="connsiteX38" fmla="*/ 242455 w 716973"/>
                  <a:gd name="connsiteY38" fmla="*/ 370609 h 1672936"/>
                  <a:gd name="connsiteX39" fmla="*/ 252846 w 716973"/>
                  <a:gd name="connsiteY39" fmla="*/ 360218 h 1672936"/>
                  <a:gd name="connsiteX40" fmla="*/ 263237 w 716973"/>
                  <a:gd name="connsiteY40" fmla="*/ 353291 h 1672936"/>
                  <a:gd name="connsiteX41" fmla="*/ 270164 w 716973"/>
                  <a:gd name="connsiteY41" fmla="*/ 339436 h 1672936"/>
                  <a:gd name="connsiteX42" fmla="*/ 284019 w 716973"/>
                  <a:gd name="connsiteY42" fmla="*/ 318655 h 1672936"/>
                  <a:gd name="connsiteX43" fmla="*/ 301337 w 716973"/>
                  <a:gd name="connsiteY43" fmla="*/ 287482 h 1672936"/>
                  <a:gd name="connsiteX44" fmla="*/ 329046 w 716973"/>
                  <a:gd name="connsiteY44" fmla="*/ 263236 h 1672936"/>
                  <a:gd name="connsiteX45" fmla="*/ 360219 w 716973"/>
                  <a:gd name="connsiteY45" fmla="*/ 242455 h 1672936"/>
                  <a:gd name="connsiteX46" fmla="*/ 370609 w 716973"/>
                  <a:gd name="connsiteY46" fmla="*/ 235527 h 1672936"/>
                  <a:gd name="connsiteX47" fmla="*/ 432955 w 716973"/>
                  <a:gd name="connsiteY47" fmla="*/ 169718 h 1672936"/>
                  <a:gd name="connsiteX48" fmla="*/ 457200 w 716973"/>
                  <a:gd name="connsiteY48" fmla="*/ 142009 h 1672936"/>
                  <a:gd name="connsiteX49" fmla="*/ 516082 w 716973"/>
                  <a:gd name="connsiteY49" fmla="*/ 90055 h 1672936"/>
                  <a:gd name="connsiteX50" fmla="*/ 554182 w 716973"/>
                  <a:gd name="connsiteY50" fmla="*/ 100445 h 1672936"/>
                  <a:gd name="connsiteX51" fmla="*/ 602673 w 716973"/>
                  <a:gd name="connsiteY51" fmla="*/ 96982 h 1672936"/>
                  <a:gd name="connsiteX52" fmla="*/ 613064 w 716973"/>
                  <a:gd name="connsiteY52" fmla="*/ 90055 h 1672936"/>
                  <a:gd name="connsiteX53" fmla="*/ 623455 w 716973"/>
                  <a:gd name="connsiteY53" fmla="*/ 86591 h 1672936"/>
                  <a:gd name="connsiteX54" fmla="*/ 644237 w 716973"/>
                  <a:gd name="connsiteY54" fmla="*/ 69273 h 1672936"/>
                  <a:gd name="connsiteX55" fmla="*/ 654628 w 716973"/>
                  <a:gd name="connsiteY55" fmla="*/ 65809 h 1672936"/>
                  <a:gd name="connsiteX56" fmla="*/ 678873 w 716973"/>
                  <a:gd name="connsiteY56" fmla="*/ 51955 h 1672936"/>
                  <a:gd name="connsiteX57" fmla="*/ 685800 w 716973"/>
                  <a:gd name="connsiteY57" fmla="*/ 45027 h 1672936"/>
                  <a:gd name="connsiteX58" fmla="*/ 689264 w 716973"/>
                  <a:gd name="connsiteY58" fmla="*/ 34636 h 1672936"/>
                  <a:gd name="connsiteX59" fmla="*/ 699655 w 716973"/>
                  <a:gd name="connsiteY59" fmla="*/ 24245 h 1672936"/>
                  <a:gd name="connsiteX60" fmla="*/ 706582 w 716973"/>
                  <a:gd name="connsiteY60" fmla="*/ 13855 h 1672936"/>
                  <a:gd name="connsiteX61" fmla="*/ 716973 w 716973"/>
                  <a:gd name="connsiteY61" fmla="*/ 0 h 16729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</a:cxnLst>
                <a:rect l="l" t="t" r="r" b="b"/>
                <a:pathLst>
                  <a:path w="716973" h="1672936">
                    <a:moveTo>
                      <a:pt x="121228" y="1672936"/>
                    </a:moveTo>
                    <a:cubicBezTo>
                      <a:pt x="113146" y="1671782"/>
                      <a:pt x="104602" y="1672404"/>
                      <a:pt x="96982" y="1669473"/>
                    </a:cubicBezTo>
                    <a:cubicBezTo>
                      <a:pt x="89211" y="1666484"/>
                      <a:pt x="76200" y="1655618"/>
                      <a:pt x="76200" y="1655618"/>
                    </a:cubicBezTo>
                    <a:cubicBezTo>
                      <a:pt x="48492" y="1614054"/>
                      <a:pt x="91209" y="1675245"/>
                      <a:pt x="58882" y="1638300"/>
                    </a:cubicBezTo>
                    <a:cubicBezTo>
                      <a:pt x="53400" y="1632034"/>
                      <a:pt x="49646" y="1624445"/>
                      <a:pt x="45028" y="1617518"/>
                    </a:cubicBezTo>
                    <a:cubicBezTo>
                      <a:pt x="42719" y="1614054"/>
                      <a:pt x="41044" y="1610071"/>
                      <a:pt x="38100" y="1607127"/>
                    </a:cubicBezTo>
                    <a:cubicBezTo>
                      <a:pt x="29135" y="1598162"/>
                      <a:pt x="17997" y="1588383"/>
                      <a:pt x="13855" y="1575955"/>
                    </a:cubicBezTo>
                    <a:cubicBezTo>
                      <a:pt x="10777" y="1566719"/>
                      <a:pt x="5209" y="1551785"/>
                      <a:pt x="3464" y="1541318"/>
                    </a:cubicBezTo>
                    <a:cubicBezTo>
                      <a:pt x="1934" y="1532136"/>
                      <a:pt x="1155" y="1522845"/>
                      <a:pt x="0" y="1513609"/>
                    </a:cubicBezTo>
                    <a:cubicBezTo>
                      <a:pt x="1155" y="1398154"/>
                      <a:pt x="1286" y="1282685"/>
                      <a:pt x="3464" y="1167245"/>
                    </a:cubicBezTo>
                    <a:cubicBezTo>
                      <a:pt x="3596" y="1160224"/>
                      <a:pt x="5860" y="1153405"/>
                      <a:pt x="6928" y="1146464"/>
                    </a:cubicBezTo>
                    <a:cubicBezTo>
                      <a:pt x="8169" y="1138395"/>
                      <a:pt x="9237" y="1130300"/>
                      <a:pt x="10391" y="1122218"/>
                    </a:cubicBezTo>
                    <a:cubicBezTo>
                      <a:pt x="6945" y="1046393"/>
                      <a:pt x="4651" y="1047910"/>
                      <a:pt x="10391" y="973282"/>
                    </a:cubicBezTo>
                    <a:cubicBezTo>
                      <a:pt x="11759" y="955499"/>
                      <a:pt x="11211" y="958609"/>
                      <a:pt x="20782" y="949036"/>
                    </a:cubicBezTo>
                    <a:cubicBezTo>
                      <a:pt x="21937" y="945572"/>
                      <a:pt x="22498" y="941850"/>
                      <a:pt x="24246" y="938645"/>
                    </a:cubicBezTo>
                    <a:cubicBezTo>
                      <a:pt x="34758" y="919374"/>
                      <a:pt x="36346" y="909731"/>
                      <a:pt x="55419" y="904009"/>
                    </a:cubicBezTo>
                    <a:cubicBezTo>
                      <a:pt x="62145" y="901991"/>
                      <a:pt x="69273" y="901700"/>
                      <a:pt x="76200" y="900545"/>
                    </a:cubicBezTo>
                    <a:cubicBezTo>
                      <a:pt x="78509" y="898236"/>
                      <a:pt x="80578" y="895658"/>
                      <a:pt x="83128" y="893618"/>
                    </a:cubicBezTo>
                    <a:cubicBezTo>
                      <a:pt x="86379" y="891018"/>
                      <a:pt x="90778" y="889824"/>
                      <a:pt x="93519" y="886691"/>
                    </a:cubicBezTo>
                    <a:cubicBezTo>
                      <a:pt x="99001" y="880425"/>
                      <a:pt x="104740" y="873807"/>
                      <a:pt x="107373" y="865909"/>
                    </a:cubicBezTo>
                    <a:cubicBezTo>
                      <a:pt x="108528" y="862445"/>
                      <a:pt x="108715" y="858489"/>
                      <a:pt x="110837" y="855518"/>
                    </a:cubicBezTo>
                    <a:cubicBezTo>
                      <a:pt x="114633" y="850204"/>
                      <a:pt x="120073" y="846282"/>
                      <a:pt x="124691" y="841664"/>
                    </a:cubicBezTo>
                    <a:cubicBezTo>
                      <a:pt x="127000" y="835891"/>
                      <a:pt x="129494" y="830188"/>
                      <a:pt x="131619" y="824345"/>
                    </a:cubicBezTo>
                    <a:cubicBezTo>
                      <a:pt x="134114" y="817483"/>
                      <a:pt x="133383" y="808727"/>
                      <a:pt x="138546" y="803564"/>
                    </a:cubicBezTo>
                    <a:lnTo>
                      <a:pt x="145473" y="796636"/>
                    </a:lnTo>
                    <a:cubicBezTo>
                      <a:pt x="146628" y="793172"/>
                      <a:pt x="147164" y="789437"/>
                      <a:pt x="148937" y="786245"/>
                    </a:cubicBezTo>
                    <a:cubicBezTo>
                      <a:pt x="152980" y="778967"/>
                      <a:pt x="160158" y="773362"/>
                      <a:pt x="162791" y="765464"/>
                    </a:cubicBezTo>
                    <a:lnTo>
                      <a:pt x="169719" y="744682"/>
                    </a:lnTo>
                    <a:lnTo>
                      <a:pt x="173182" y="734291"/>
                    </a:lnTo>
                    <a:cubicBezTo>
                      <a:pt x="170873" y="669636"/>
                      <a:pt x="169065" y="604962"/>
                      <a:pt x="166255" y="540327"/>
                    </a:cubicBezTo>
                    <a:cubicBezTo>
                      <a:pt x="165601" y="525288"/>
                      <a:pt x="164453" y="510261"/>
                      <a:pt x="162791" y="495300"/>
                    </a:cubicBezTo>
                    <a:cubicBezTo>
                      <a:pt x="159552" y="466150"/>
                      <a:pt x="159990" y="489506"/>
                      <a:pt x="152400" y="460664"/>
                    </a:cubicBezTo>
                    <a:cubicBezTo>
                      <a:pt x="148193" y="444678"/>
                      <a:pt x="146637" y="428042"/>
                      <a:pt x="142009" y="412173"/>
                    </a:cubicBezTo>
                    <a:cubicBezTo>
                      <a:pt x="138527" y="400235"/>
                      <a:pt x="131171" y="389600"/>
                      <a:pt x="128155" y="377536"/>
                    </a:cubicBezTo>
                    <a:cubicBezTo>
                      <a:pt x="127363" y="374368"/>
                      <a:pt x="132773" y="382155"/>
                      <a:pt x="135082" y="384464"/>
                    </a:cubicBezTo>
                    <a:cubicBezTo>
                      <a:pt x="137391" y="391391"/>
                      <a:pt x="134849" y="406677"/>
                      <a:pt x="142009" y="405245"/>
                    </a:cubicBezTo>
                    <a:cubicBezTo>
                      <a:pt x="146124" y="404422"/>
                      <a:pt x="176050" y="399926"/>
                      <a:pt x="187037" y="394855"/>
                    </a:cubicBezTo>
                    <a:cubicBezTo>
                      <a:pt x="198757" y="389446"/>
                      <a:pt x="209427" y="381618"/>
                      <a:pt x="221673" y="377536"/>
                    </a:cubicBezTo>
                    <a:lnTo>
                      <a:pt x="242455" y="370609"/>
                    </a:lnTo>
                    <a:cubicBezTo>
                      <a:pt x="245919" y="367145"/>
                      <a:pt x="249083" y="363354"/>
                      <a:pt x="252846" y="360218"/>
                    </a:cubicBezTo>
                    <a:cubicBezTo>
                      <a:pt x="256044" y="357553"/>
                      <a:pt x="260572" y="356489"/>
                      <a:pt x="263237" y="353291"/>
                    </a:cubicBezTo>
                    <a:cubicBezTo>
                      <a:pt x="266542" y="349324"/>
                      <a:pt x="267507" y="343864"/>
                      <a:pt x="270164" y="339436"/>
                    </a:cubicBezTo>
                    <a:cubicBezTo>
                      <a:pt x="274447" y="332297"/>
                      <a:pt x="284019" y="318655"/>
                      <a:pt x="284019" y="318655"/>
                    </a:cubicBezTo>
                    <a:cubicBezTo>
                      <a:pt x="289791" y="295563"/>
                      <a:pt x="283707" y="311724"/>
                      <a:pt x="301337" y="287482"/>
                    </a:cubicBezTo>
                    <a:cubicBezTo>
                      <a:pt x="319665" y="262281"/>
                      <a:pt x="306066" y="268982"/>
                      <a:pt x="329046" y="263236"/>
                    </a:cubicBezTo>
                    <a:cubicBezTo>
                      <a:pt x="358308" y="245679"/>
                      <a:pt x="334981" y="260482"/>
                      <a:pt x="360219" y="242455"/>
                    </a:cubicBezTo>
                    <a:cubicBezTo>
                      <a:pt x="363606" y="240035"/>
                      <a:pt x="367515" y="238312"/>
                      <a:pt x="370609" y="235527"/>
                    </a:cubicBezTo>
                    <a:cubicBezTo>
                      <a:pt x="387708" y="220138"/>
                      <a:pt x="420739" y="183291"/>
                      <a:pt x="432955" y="169718"/>
                    </a:cubicBezTo>
                    <a:cubicBezTo>
                      <a:pt x="441165" y="160596"/>
                      <a:pt x="448849" y="151002"/>
                      <a:pt x="457200" y="142009"/>
                    </a:cubicBezTo>
                    <a:cubicBezTo>
                      <a:pt x="505467" y="90030"/>
                      <a:pt x="480829" y="98867"/>
                      <a:pt x="516082" y="90055"/>
                    </a:cubicBezTo>
                    <a:cubicBezTo>
                      <a:pt x="542449" y="98844"/>
                      <a:pt x="529704" y="95550"/>
                      <a:pt x="554182" y="100445"/>
                    </a:cubicBezTo>
                    <a:cubicBezTo>
                      <a:pt x="570346" y="99291"/>
                      <a:pt x="586715" y="99798"/>
                      <a:pt x="602673" y="96982"/>
                    </a:cubicBezTo>
                    <a:cubicBezTo>
                      <a:pt x="606772" y="96259"/>
                      <a:pt x="609341" y="91917"/>
                      <a:pt x="613064" y="90055"/>
                    </a:cubicBezTo>
                    <a:cubicBezTo>
                      <a:pt x="616330" y="88422"/>
                      <a:pt x="619991" y="87746"/>
                      <a:pt x="623455" y="86591"/>
                    </a:cubicBezTo>
                    <a:cubicBezTo>
                      <a:pt x="631116" y="78930"/>
                      <a:pt x="634592" y="74096"/>
                      <a:pt x="644237" y="69273"/>
                    </a:cubicBezTo>
                    <a:cubicBezTo>
                      <a:pt x="647503" y="67640"/>
                      <a:pt x="651272" y="67247"/>
                      <a:pt x="654628" y="65809"/>
                    </a:cubicBezTo>
                    <a:cubicBezTo>
                      <a:pt x="662284" y="62528"/>
                      <a:pt x="672185" y="57305"/>
                      <a:pt x="678873" y="51955"/>
                    </a:cubicBezTo>
                    <a:cubicBezTo>
                      <a:pt x="681423" y="49915"/>
                      <a:pt x="683491" y="47336"/>
                      <a:pt x="685800" y="45027"/>
                    </a:cubicBezTo>
                    <a:cubicBezTo>
                      <a:pt x="686955" y="41563"/>
                      <a:pt x="687239" y="37674"/>
                      <a:pt x="689264" y="34636"/>
                    </a:cubicBezTo>
                    <a:cubicBezTo>
                      <a:pt x="691981" y="30560"/>
                      <a:pt x="696519" y="28008"/>
                      <a:pt x="699655" y="24245"/>
                    </a:cubicBezTo>
                    <a:cubicBezTo>
                      <a:pt x="702320" y="21047"/>
                      <a:pt x="703982" y="17105"/>
                      <a:pt x="706582" y="13855"/>
                    </a:cubicBezTo>
                    <a:cubicBezTo>
                      <a:pt x="718252" y="-733"/>
                      <a:pt x="709742" y="14460"/>
                      <a:pt x="716973" y="0"/>
                    </a:cubicBezTo>
                  </a:path>
                </a:pathLst>
              </a:cu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1219170">
                  <a:buClr>
                    <a:srgbClr val="000000"/>
                  </a:buClr>
                </a:pPr>
                <a:endParaRPr lang="x-none" sz="1867" kern="0">
                  <a:solidFill>
                    <a:srgbClr val="FFFFFF"/>
                  </a:solidFill>
                  <a:latin typeface="Arial"/>
                  <a:sym typeface="Arial"/>
                </a:endParaRPr>
              </a:p>
            </p:txBody>
          </p:sp>
        </p:grpSp>
        <p:sp>
          <p:nvSpPr>
            <p:cNvPr id="17" name="Freeform 16">
              <a:extLst>
                <a:ext uri="{FF2B5EF4-FFF2-40B4-BE49-F238E27FC236}">
                  <a16:creationId xmlns:a16="http://schemas.microsoft.com/office/drawing/2014/main" id="{65332441-3BC2-C540-AC30-80AE1CC604E0}"/>
                </a:ext>
              </a:extLst>
            </p:cNvPr>
            <p:cNvSpPr/>
            <p:nvPr/>
          </p:nvSpPr>
          <p:spPr>
            <a:xfrm>
              <a:off x="7059168" y="1188720"/>
              <a:ext cx="164627" cy="429768"/>
            </a:xfrm>
            <a:custGeom>
              <a:avLst/>
              <a:gdLst>
                <a:gd name="connsiteX0" fmla="*/ 0 w 164627"/>
                <a:gd name="connsiteY0" fmla="*/ 0 h 429768"/>
                <a:gd name="connsiteX1" fmla="*/ 9144 w 164627"/>
                <a:gd name="connsiteY1" fmla="*/ 54864 h 429768"/>
                <a:gd name="connsiteX2" fmla="*/ 18288 w 164627"/>
                <a:gd name="connsiteY2" fmla="*/ 128016 h 429768"/>
                <a:gd name="connsiteX3" fmla="*/ 54864 w 164627"/>
                <a:gd name="connsiteY3" fmla="*/ 182880 h 429768"/>
                <a:gd name="connsiteX4" fmla="*/ 73152 w 164627"/>
                <a:gd name="connsiteY4" fmla="*/ 237744 h 429768"/>
                <a:gd name="connsiteX5" fmla="*/ 82296 w 164627"/>
                <a:gd name="connsiteY5" fmla="*/ 283464 h 429768"/>
                <a:gd name="connsiteX6" fmla="*/ 118872 w 164627"/>
                <a:gd name="connsiteY6" fmla="*/ 338328 h 429768"/>
                <a:gd name="connsiteX7" fmla="*/ 137160 w 164627"/>
                <a:gd name="connsiteY7" fmla="*/ 365760 h 429768"/>
                <a:gd name="connsiteX8" fmla="*/ 146304 w 164627"/>
                <a:gd name="connsiteY8" fmla="*/ 393192 h 429768"/>
                <a:gd name="connsiteX9" fmla="*/ 164592 w 164627"/>
                <a:gd name="connsiteY9" fmla="*/ 429768 h 4297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4627" h="429768">
                  <a:moveTo>
                    <a:pt x="0" y="0"/>
                  </a:moveTo>
                  <a:cubicBezTo>
                    <a:pt x="3048" y="18288"/>
                    <a:pt x="6522" y="36510"/>
                    <a:pt x="9144" y="54864"/>
                  </a:cubicBezTo>
                  <a:cubicBezTo>
                    <a:pt x="12619" y="79191"/>
                    <a:pt x="10023" y="104874"/>
                    <a:pt x="18288" y="128016"/>
                  </a:cubicBezTo>
                  <a:cubicBezTo>
                    <a:pt x="25680" y="148715"/>
                    <a:pt x="47913" y="162028"/>
                    <a:pt x="54864" y="182880"/>
                  </a:cubicBezTo>
                  <a:cubicBezTo>
                    <a:pt x="60960" y="201168"/>
                    <a:pt x="69371" y="218841"/>
                    <a:pt x="73152" y="237744"/>
                  </a:cubicBezTo>
                  <a:cubicBezTo>
                    <a:pt x="76200" y="252984"/>
                    <a:pt x="75865" y="269315"/>
                    <a:pt x="82296" y="283464"/>
                  </a:cubicBezTo>
                  <a:cubicBezTo>
                    <a:pt x="91391" y="303473"/>
                    <a:pt x="106680" y="320040"/>
                    <a:pt x="118872" y="338328"/>
                  </a:cubicBezTo>
                  <a:cubicBezTo>
                    <a:pt x="124968" y="347472"/>
                    <a:pt x="133685" y="355334"/>
                    <a:pt x="137160" y="365760"/>
                  </a:cubicBezTo>
                  <a:cubicBezTo>
                    <a:pt x="140208" y="374904"/>
                    <a:pt x="141993" y="384571"/>
                    <a:pt x="146304" y="393192"/>
                  </a:cubicBezTo>
                  <a:cubicBezTo>
                    <a:pt x="166283" y="433149"/>
                    <a:pt x="164592" y="406864"/>
                    <a:pt x="164592" y="429768"/>
                  </a:cubicBezTo>
                </a:path>
              </a:pathLst>
            </a:cu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1219170">
                <a:buClr>
                  <a:srgbClr val="000000"/>
                </a:buClr>
              </a:pPr>
              <a:endParaRPr lang="x-none" sz="1867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18" name="Freeform 17">
              <a:extLst>
                <a:ext uri="{FF2B5EF4-FFF2-40B4-BE49-F238E27FC236}">
                  <a16:creationId xmlns:a16="http://schemas.microsoft.com/office/drawing/2014/main" id="{77B23FE8-DBC3-E544-A14A-06A2E5C6017D}"/>
                </a:ext>
              </a:extLst>
            </p:cNvPr>
            <p:cNvSpPr/>
            <p:nvPr/>
          </p:nvSpPr>
          <p:spPr>
            <a:xfrm>
              <a:off x="6611112" y="1234440"/>
              <a:ext cx="585216" cy="393192"/>
            </a:xfrm>
            <a:custGeom>
              <a:avLst/>
              <a:gdLst>
                <a:gd name="connsiteX0" fmla="*/ 0 w 585216"/>
                <a:gd name="connsiteY0" fmla="*/ 0 h 393192"/>
                <a:gd name="connsiteX1" fmla="*/ 27432 w 585216"/>
                <a:gd name="connsiteY1" fmla="*/ 91440 h 393192"/>
                <a:gd name="connsiteX2" fmla="*/ 64008 w 585216"/>
                <a:gd name="connsiteY2" fmla="*/ 100584 h 393192"/>
                <a:gd name="connsiteX3" fmla="*/ 118872 w 585216"/>
                <a:gd name="connsiteY3" fmla="*/ 118872 h 393192"/>
                <a:gd name="connsiteX4" fmla="*/ 155448 w 585216"/>
                <a:gd name="connsiteY4" fmla="*/ 137160 h 393192"/>
                <a:gd name="connsiteX5" fmla="*/ 192024 w 585216"/>
                <a:gd name="connsiteY5" fmla="*/ 146304 h 393192"/>
                <a:gd name="connsiteX6" fmla="*/ 246888 w 585216"/>
                <a:gd name="connsiteY6" fmla="*/ 164592 h 393192"/>
                <a:gd name="connsiteX7" fmla="*/ 274320 w 585216"/>
                <a:gd name="connsiteY7" fmla="*/ 173736 h 393192"/>
                <a:gd name="connsiteX8" fmla="*/ 310896 w 585216"/>
                <a:gd name="connsiteY8" fmla="*/ 201168 h 393192"/>
                <a:gd name="connsiteX9" fmla="*/ 384048 w 585216"/>
                <a:gd name="connsiteY9" fmla="*/ 283464 h 393192"/>
                <a:gd name="connsiteX10" fmla="*/ 475488 w 585216"/>
                <a:gd name="connsiteY10" fmla="*/ 338328 h 393192"/>
                <a:gd name="connsiteX11" fmla="*/ 502920 w 585216"/>
                <a:gd name="connsiteY11" fmla="*/ 347472 h 393192"/>
                <a:gd name="connsiteX12" fmla="*/ 557784 w 585216"/>
                <a:gd name="connsiteY12" fmla="*/ 384048 h 393192"/>
                <a:gd name="connsiteX13" fmla="*/ 585216 w 585216"/>
                <a:gd name="connsiteY13" fmla="*/ 393192 h 3931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85216" h="393192">
                  <a:moveTo>
                    <a:pt x="0" y="0"/>
                  </a:moveTo>
                  <a:cubicBezTo>
                    <a:pt x="2894" y="20258"/>
                    <a:pt x="1168" y="73931"/>
                    <a:pt x="27432" y="91440"/>
                  </a:cubicBezTo>
                  <a:cubicBezTo>
                    <a:pt x="37889" y="98411"/>
                    <a:pt x="51971" y="96973"/>
                    <a:pt x="64008" y="100584"/>
                  </a:cubicBezTo>
                  <a:cubicBezTo>
                    <a:pt x="82472" y="106123"/>
                    <a:pt x="101630" y="110251"/>
                    <a:pt x="118872" y="118872"/>
                  </a:cubicBezTo>
                  <a:cubicBezTo>
                    <a:pt x="131064" y="124968"/>
                    <a:pt x="142685" y="132374"/>
                    <a:pt x="155448" y="137160"/>
                  </a:cubicBezTo>
                  <a:cubicBezTo>
                    <a:pt x="167215" y="141573"/>
                    <a:pt x="179987" y="142693"/>
                    <a:pt x="192024" y="146304"/>
                  </a:cubicBezTo>
                  <a:cubicBezTo>
                    <a:pt x="210488" y="151843"/>
                    <a:pt x="228600" y="158496"/>
                    <a:pt x="246888" y="164592"/>
                  </a:cubicBezTo>
                  <a:lnTo>
                    <a:pt x="274320" y="173736"/>
                  </a:lnTo>
                  <a:cubicBezTo>
                    <a:pt x="286512" y="182880"/>
                    <a:pt x="300120" y="190392"/>
                    <a:pt x="310896" y="201168"/>
                  </a:cubicBezTo>
                  <a:cubicBezTo>
                    <a:pt x="365867" y="256139"/>
                    <a:pt x="268846" y="206663"/>
                    <a:pt x="384048" y="283464"/>
                  </a:cubicBezTo>
                  <a:cubicBezTo>
                    <a:pt x="423051" y="309466"/>
                    <a:pt x="436123" y="321457"/>
                    <a:pt x="475488" y="338328"/>
                  </a:cubicBezTo>
                  <a:cubicBezTo>
                    <a:pt x="484347" y="342125"/>
                    <a:pt x="494494" y="342791"/>
                    <a:pt x="502920" y="347472"/>
                  </a:cubicBezTo>
                  <a:cubicBezTo>
                    <a:pt x="522133" y="358146"/>
                    <a:pt x="536932" y="377097"/>
                    <a:pt x="557784" y="384048"/>
                  </a:cubicBezTo>
                  <a:lnTo>
                    <a:pt x="585216" y="393192"/>
                  </a:lnTo>
                </a:path>
              </a:pathLst>
            </a:cu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1219170">
                <a:buClr>
                  <a:srgbClr val="000000"/>
                </a:buClr>
              </a:pPr>
              <a:endParaRPr lang="x-none" sz="1867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37C86586-D8F8-4E57-960E-CA6AA5787D50}"/>
              </a:ext>
            </a:extLst>
          </p:cNvPr>
          <p:cNvSpPr txBox="1"/>
          <p:nvPr/>
        </p:nvSpPr>
        <p:spPr>
          <a:xfrm>
            <a:off x="777882" y="6343717"/>
            <a:ext cx="41474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vi-V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ư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ợc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đồ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</a:t>
            </a:r>
            <a:r>
              <a:rPr lang="vi-V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ư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ỡng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Hà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cổ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đại</a:t>
            </a:r>
            <a:endParaRPr lang="en-US" sz="2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5B3CD17-B9E6-4F77-A0E9-EE0AA4CC3706}"/>
              </a:ext>
            </a:extLst>
          </p:cNvPr>
          <p:cNvSpPr txBox="1"/>
          <p:nvPr/>
        </p:nvSpPr>
        <p:spPr>
          <a:xfrm>
            <a:off x="7633607" y="6387414"/>
            <a:ext cx="41474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ư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ợc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đồ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Ai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Cập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cổ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đại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909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22" presetClass="entr" presetSubtype="4" repeatCount="indefinite" fill="hold" grpId="0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2" presetClass="entr" presetSubtype="1" repeatCount="indefinite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5" presetID="22" presetClass="entr" presetSubtype="4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5" grpId="0"/>
      <p:bldP spid="16" grpId="0"/>
      <p:bldP spid="20" grpId="0"/>
      <p:bldP spid="21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8.7|1.3|1.7|0.9|1.6|1.3|2.8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8.7|1.3|1.7|0.9|1.6|1.3|2.8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3.8|2.1|7.4|15|4.4|15.9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4|4.6|7.3|2.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4|4.6|7.3|2.1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Basis">
  <a:themeElements>
    <a:clrScheme name="Basis">
      <a:dk1>
        <a:srgbClr val="000000"/>
      </a:dk1>
      <a:lt1>
        <a:srgbClr val="FFFFFF"/>
      </a:lt1>
      <a:dk2>
        <a:srgbClr val="565349"/>
      </a:dk2>
      <a:lt2>
        <a:srgbClr val="DDDDDD"/>
      </a:lt2>
      <a:accent1>
        <a:srgbClr val="A6B727"/>
      </a:accent1>
      <a:accent2>
        <a:srgbClr val="DF5327"/>
      </a:accent2>
      <a:accent3>
        <a:srgbClr val="FE9E00"/>
      </a:accent3>
      <a:accent4>
        <a:srgbClr val="418AB3"/>
      </a:accent4>
      <a:accent5>
        <a:srgbClr val="D7D447"/>
      </a:accent5>
      <a:accent6>
        <a:srgbClr val="818183"/>
      </a:accent6>
      <a:hlink>
        <a:srgbClr val="F59E00"/>
      </a:hlink>
      <a:folHlink>
        <a:srgbClr val="B2B2B2"/>
      </a:folHlink>
    </a:clrScheme>
    <a:fontScheme name="Basis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Basis">
      <a:fillStyleLst>
        <a:solidFill>
          <a:schemeClr val="phClr"/>
        </a:solidFill>
        <a:solidFill>
          <a:schemeClr val="phClr">
            <a:tint val="55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sis" id="{5665723A-49BA-4B57-8411-A56F8F207965}" vid="{ACC63D00-1EE0-4159-BF5A-6FF02000B710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3083</TotalTime>
  <Words>1267</Words>
  <Application>Microsoft Office PowerPoint</Application>
  <PresentationFormat>Widescreen</PresentationFormat>
  <Paragraphs>175</Paragraphs>
  <Slides>37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37</vt:i4>
      </vt:variant>
    </vt:vector>
  </HeadingPairs>
  <TitlesOfParts>
    <vt:vector size="47" baseType="lpstr">
      <vt:lpstr>Arial</vt:lpstr>
      <vt:lpstr>Calibri</vt:lpstr>
      <vt:lpstr>Calibri Light</vt:lpstr>
      <vt:lpstr>Corbel</vt:lpstr>
      <vt:lpstr>inpin heiti</vt:lpstr>
      <vt:lpstr>Montserrat</vt:lpstr>
      <vt:lpstr>Times New Roman</vt:lpstr>
      <vt:lpstr>Wingdings</vt:lpstr>
      <vt:lpstr>Office Theme</vt:lpstr>
      <vt:lpstr>Basis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Bảng chữ cái của người Sume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Hà Hoàng</dc:creator>
  <cp:lastModifiedBy>Huỳnh Mỹ Phụng</cp:lastModifiedBy>
  <cp:revision>234</cp:revision>
  <dcterms:created xsi:type="dcterms:W3CDTF">2021-07-16T03:19:13Z</dcterms:created>
  <dcterms:modified xsi:type="dcterms:W3CDTF">2023-01-04T03:41:44Z</dcterms:modified>
</cp:coreProperties>
</file>