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326" r:id="rId3"/>
    <p:sldId id="289" r:id="rId4"/>
    <p:sldId id="320" r:id="rId5"/>
    <p:sldId id="328" r:id="rId6"/>
    <p:sldId id="329" r:id="rId7"/>
    <p:sldId id="330" r:id="rId8"/>
    <p:sldId id="331" r:id="rId9"/>
    <p:sldId id="292" r:id="rId10"/>
    <p:sldId id="293" r:id="rId11"/>
    <p:sldId id="327" r:id="rId12"/>
    <p:sldId id="314" r:id="rId13"/>
    <p:sldId id="290" r:id="rId14"/>
    <p:sldId id="316" r:id="rId15"/>
    <p:sldId id="319" r:id="rId16"/>
    <p:sldId id="332" r:id="rId17"/>
    <p:sldId id="315" r:id="rId18"/>
    <p:sldId id="31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CFC70D-72D4-4854-A0DA-C095C7372BE4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4E522D4-64EC-4424-859D-EB1063D9CC97}">
      <dgm:prSet phldrT="[Text]"/>
      <dgm:spPr/>
      <dgm:t>
        <a:bodyPr/>
        <a:lstStyle/>
        <a:p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SINH HOẠT CHỦ ĐIỂM</a:t>
          </a:r>
        </a:p>
      </dgm:t>
    </dgm:pt>
    <dgm:pt modelId="{638E7F46-FA30-4420-8AFB-4E81CA158A39}" type="parTrans" cxnId="{DBBEC08B-7E75-4464-9B56-B1C60E0E5417}">
      <dgm:prSet/>
      <dgm:spPr/>
      <dgm:t>
        <a:bodyPr/>
        <a:lstStyle/>
        <a:p>
          <a:endParaRPr lang="vi-VN"/>
        </a:p>
      </dgm:t>
    </dgm:pt>
    <dgm:pt modelId="{9E69C9BA-5814-4745-9B74-504AF99178D4}" type="sibTrans" cxnId="{DBBEC08B-7E75-4464-9B56-B1C60E0E5417}">
      <dgm:prSet/>
      <dgm:spPr/>
      <dgm:t>
        <a:bodyPr/>
        <a:lstStyle/>
        <a:p>
          <a:endParaRPr lang="vi-VN"/>
        </a:p>
      </dgm:t>
    </dgm:pt>
    <dgm:pt modelId="{2EF0E6C9-A54C-47BD-B0E0-DDFBE48DCE31}">
      <dgm:prSet phldrT="[Text]"/>
      <dgm:spPr/>
      <dgm:t>
        <a:bodyPr/>
        <a:lstStyle/>
        <a:p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BÁO CÁO SƠ KẾT HOẠT ĐỘNG TUẦN 9</a:t>
          </a:r>
          <a:endParaRPr lang="vi-VN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6FA6D1-3306-4417-8716-9B45A76A3C4D}" type="sibTrans" cxnId="{F557DA69-7993-4ADF-9794-B737D8B98D1F}">
      <dgm:prSet/>
      <dgm:spPr/>
      <dgm:t>
        <a:bodyPr/>
        <a:lstStyle/>
        <a:p>
          <a:endParaRPr lang="vi-VN"/>
        </a:p>
      </dgm:t>
    </dgm:pt>
    <dgm:pt modelId="{F2AA9319-BBA8-4EA0-80F0-62D4DD333B37}" type="parTrans" cxnId="{F557DA69-7993-4ADF-9794-B737D8B98D1F}">
      <dgm:prSet/>
      <dgm:spPr/>
      <dgm:t>
        <a:bodyPr/>
        <a:lstStyle/>
        <a:p>
          <a:endParaRPr lang="vi-VN"/>
        </a:p>
      </dgm:t>
    </dgm:pt>
    <dgm:pt modelId="{60EB7D1E-1D7B-41DE-9A08-E4846CF5793C}">
      <dgm:prSet phldrT="[Text]"/>
      <dgm:spPr/>
      <dgm:t>
        <a:bodyPr/>
        <a:lstStyle/>
        <a:p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PHƯƠNG HƯỚNG VÀ TRIỂN KHAI KẾ HOẠCH TUẦN 10</a:t>
          </a:r>
          <a:endParaRPr lang="vi-VN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5A7C87-688A-4AEB-8069-FDE7378CD303}" type="sibTrans" cxnId="{FA650120-E20B-4870-99C3-CA3165E08C32}">
      <dgm:prSet/>
      <dgm:spPr/>
      <dgm:t>
        <a:bodyPr/>
        <a:lstStyle/>
        <a:p>
          <a:endParaRPr lang="vi-VN"/>
        </a:p>
      </dgm:t>
    </dgm:pt>
    <dgm:pt modelId="{5DB94B04-E294-44FB-AC38-5AA3360A6D80}" type="parTrans" cxnId="{FA650120-E20B-4870-99C3-CA3165E08C32}">
      <dgm:prSet/>
      <dgm:spPr/>
      <dgm:t>
        <a:bodyPr/>
        <a:lstStyle/>
        <a:p>
          <a:endParaRPr lang="vi-VN"/>
        </a:p>
      </dgm:t>
    </dgm:pt>
    <dgm:pt modelId="{1E4A712D-F2D0-47A1-9B6E-6B1C7163C539}">
      <dgm:prSet/>
      <dgm:spPr/>
      <dgm:t>
        <a:bodyPr/>
        <a:lstStyle/>
        <a:p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TUYÊN TRUYỀN GIÁO DỤC CÁC PHẨM CHẤT ĐẠO DỨC HỒ CHÍ MINH.</a:t>
          </a:r>
        </a:p>
      </dgm:t>
    </dgm:pt>
    <dgm:pt modelId="{CEB32490-96CE-4CF2-8051-4C9618DEA243}" type="parTrans" cxnId="{0D6848BA-E934-4074-80E4-FF0D727957E1}">
      <dgm:prSet/>
      <dgm:spPr/>
      <dgm:t>
        <a:bodyPr/>
        <a:lstStyle/>
        <a:p>
          <a:endParaRPr lang="en-US"/>
        </a:p>
      </dgm:t>
    </dgm:pt>
    <dgm:pt modelId="{C09A136A-49A1-41A1-8992-5BCBC6834A20}" type="sibTrans" cxnId="{0D6848BA-E934-4074-80E4-FF0D727957E1}">
      <dgm:prSet/>
      <dgm:spPr/>
      <dgm:t>
        <a:bodyPr/>
        <a:lstStyle/>
        <a:p>
          <a:endParaRPr lang="en-US"/>
        </a:p>
      </dgm:t>
    </dgm:pt>
    <dgm:pt modelId="{0FF327F9-6BA5-4FDF-A395-B3269BEB5E4B}" type="pres">
      <dgm:prSet presAssocID="{EDCFC70D-72D4-4854-A0DA-C095C7372B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DACD5E-FE31-4C89-B153-546582171962}" type="pres">
      <dgm:prSet presAssocID="{2EF0E6C9-A54C-47BD-B0E0-DDFBE48DCE31}" presName="parentText" presStyleLbl="node1" presStyleIdx="0" presStyleCnt="4" custScaleY="752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022030-63FE-4DA9-9E51-135B13CD5648}" type="pres">
      <dgm:prSet presAssocID="{486FA6D1-3306-4417-8716-9B45A76A3C4D}" presName="spacer" presStyleCnt="0"/>
      <dgm:spPr/>
    </dgm:pt>
    <dgm:pt modelId="{15FFA2DD-E54D-4CE1-84A4-7D4741F7A147}" type="pres">
      <dgm:prSet presAssocID="{60EB7D1E-1D7B-41DE-9A08-E4846CF5793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F667F6-A8BC-4BCF-A114-9E6E9BC8BD48}" type="pres">
      <dgm:prSet presAssocID="{3B5A7C87-688A-4AEB-8069-FDE7378CD303}" presName="spacer" presStyleCnt="0"/>
      <dgm:spPr/>
    </dgm:pt>
    <dgm:pt modelId="{A751015D-D1D7-42F4-BD53-02FDE2F6C91F}" type="pres">
      <dgm:prSet presAssocID="{94E522D4-64EC-4424-859D-EB1063D9CC9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726027-FA62-47C2-84C1-12301DB6CE71}" type="pres">
      <dgm:prSet presAssocID="{9E69C9BA-5814-4745-9B74-504AF99178D4}" presName="spacer" presStyleCnt="0"/>
      <dgm:spPr/>
    </dgm:pt>
    <dgm:pt modelId="{80273FE4-3A49-4AF6-93F8-2503207521C0}" type="pres">
      <dgm:prSet presAssocID="{1E4A712D-F2D0-47A1-9B6E-6B1C7163C53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BEC08B-7E75-4464-9B56-B1C60E0E5417}" srcId="{EDCFC70D-72D4-4854-A0DA-C095C7372BE4}" destId="{94E522D4-64EC-4424-859D-EB1063D9CC97}" srcOrd="2" destOrd="0" parTransId="{638E7F46-FA30-4420-8AFB-4E81CA158A39}" sibTransId="{9E69C9BA-5814-4745-9B74-504AF99178D4}"/>
    <dgm:cxn modelId="{0D6848BA-E934-4074-80E4-FF0D727957E1}" srcId="{EDCFC70D-72D4-4854-A0DA-C095C7372BE4}" destId="{1E4A712D-F2D0-47A1-9B6E-6B1C7163C539}" srcOrd="3" destOrd="0" parTransId="{CEB32490-96CE-4CF2-8051-4C9618DEA243}" sibTransId="{C09A136A-49A1-41A1-8992-5BCBC6834A20}"/>
    <dgm:cxn modelId="{342A4F1F-692D-4286-ADBC-5F99048F9626}" type="presOf" srcId="{2EF0E6C9-A54C-47BD-B0E0-DDFBE48DCE31}" destId="{73DACD5E-FE31-4C89-B153-546582171962}" srcOrd="0" destOrd="0" presId="urn:microsoft.com/office/officeart/2005/8/layout/vList2"/>
    <dgm:cxn modelId="{809C0220-FFDF-4753-A6B9-513A5F28D316}" type="presOf" srcId="{60EB7D1E-1D7B-41DE-9A08-E4846CF5793C}" destId="{15FFA2DD-E54D-4CE1-84A4-7D4741F7A147}" srcOrd="0" destOrd="0" presId="urn:microsoft.com/office/officeart/2005/8/layout/vList2"/>
    <dgm:cxn modelId="{96468831-42D4-4988-BF70-B53A722F1B10}" type="presOf" srcId="{EDCFC70D-72D4-4854-A0DA-C095C7372BE4}" destId="{0FF327F9-6BA5-4FDF-A395-B3269BEB5E4B}" srcOrd="0" destOrd="0" presId="urn:microsoft.com/office/officeart/2005/8/layout/vList2"/>
    <dgm:cxn modelId="{B75D08B6-F03D-4FEF-8112-D1E18D4F8374}" type="presOf" srcId="{94E522D4-64EC-4424-859D-EB1063D9CC97}" destId="{A751015D-D1D7-42F4-BD53-02FDE2F6C91F}" srcOrd="0" destOrd="0" presId="urn:microsoft.com/office/officeart/2005/8/layout/vList2"/>
    <dgm:cxn modelId="{FA650120-E20B-4870-99C3-CA3165E08C32}" srcId="{EDCFC70D-72D4-4854-A0DA-C095C7372BE4}" destId="{60EB7D1E-1D7B-41DE-9A08-E4846CF5793C}" srcOrd="1" destOrd="0" parTransId="{5DB94B04-E294-44FB-AC38-5AA3360A6D80}" sibTransId="{3B5A7C87-688A-4AEB-8069-FDE7378CD303}"/>
    <dgm:cxn modelId="{4167E3F4-CB8F-4215-995F-7B2B83CF05EA}" type="presOf" srcId="{1E4A712D-F2D0-47A1-9B6E-6B1C7163C539}" destId="{80273FE4-3A49-4AF6-93F8-2503207521C0}" srcOrd="0" destOrd="0" presId="urn:microsoft.com/office/officeart/2005/8/layout/vList2"/>
    <dgm:cxn modelId="{F557DA69-7993-4ADF-9794-B737D8B98D1F}" srcId="{EDCFC70D-72D4-4854-A0DA-C095C7372BE4}" destId="{2EF0E6C9-A54C-47BD-B0E0-DDFBE48DCE31}" srcOrd="0" destOrd="0" parTransId="{F2AA9319-BBA8-4EA0-80F0-62D4DD333B37}" sibTransId="{486FA6D1-3306-4417-8716-9B45A76A3C4D}"/>
    <dgm:cxn modelId="{07157D9D-97E1-47A3-8614-9CDA75893B8E}" type="presParOf" srcId="{0FF327F9-6BA5-4FDF-A395-B3269BEB5E4B}" destId="{73DACD5E-FE31-4C89-B153-546582171962}" srcOrd="0" destOrd="0" presId="urn:microsoft.com/office/officeart/2005/8/layout/vList2"/>
    <dgm:cxn modelId="{B1C4B1F8-B4C1-4AE1-B0D2-1787DD9B7DFC}" type="presParOf" srcId="{0FF327F9-6BA5-4FDF-A395-B3269BEB5E4B}" destId="{6A022030-63FE-4DA9-9E51-135B13CD5648}" srcOrd="1" destOrd="0" presId="urn:microsoft.com/office/officeart/2005/8/layout/vList2"/>
    <dgm:cxn modelId="{0C590230-6F16-4C2B-A67C-4D3F9F58E1E9}" type="presParOf" srcId="{0FF327F9-6BA5-4FDF-A395-B3269BEB5E4B}" destId="{15FFA2DD-E54D-4CE1-84A4-7D4741F7A147}" srcOrd="2" destOrd="0" presId="urn:microsoft.com/office/officeart/2005/8/layout/vList2"/>
    <dgm:cxn modelId="{3F771781-08F1-4413-BB5C-14136C3FCEE9}" type="presParOf" srcId="{0FF327F9-6BA5-4FDF-A395-B3269BEB5E4B}" destId="{37F667F6-A8BC-4BCF-A114-9E6E9BC8BD48}" srcOrd="3" destOrd="0" presId="urn:microsoft.com/office/officeart/2005/8/layout/vList2"/>
    <dgm:cxn modelId="{F60E1506-E38A-42EA-A283-C9C70832FEAC}" type="presParOf" srcId="{0FF327F9-6BA5-4FDF-A395-B3269BEB5E4B}" destId="{A751015D-D1D7-42F4-BD53-02FDE2F6C91F}" srcOrd="4" destOrd="0" presId="urn:microsoft.com/office/officeart/2005/8/layout/vList2"/>
    <dgm:cxn modelId="{D99927C0-4757-4E63-89F1-555E2FC3499D}" type="presParOf" srcId="{0FF327F9-6BA5-4FDF-A395-B3269BEB5E4B}" destId="{77726027-FA62-47C2-84C1-12301DB6CE71}" srcOrd="5" destOrd="0" presId="urn:microsoft.com/office/officeart/2005/8/layout/vList2"/>
    <dgm:cxn modelId="{D0C334BD-E222-452D-9E67-DDAB5132598E}" type="presParOf" srcId="{0FF327F9-6BA5-4FDF-A395-B3269BEB5E4B}" destId="{80273FE4-3A49-4AF6-93F8-2503207521C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9AF01-C5F4-4E22-B2BA-3C1D4741D615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A9B36-2306-4D13-80E6-B382B3695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7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83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0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95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40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51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xmlns="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6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xmlns="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96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69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0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6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11/04/2023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22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ducation.microsoft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xmlns="" id="{D4F87819-B70D-4927-B657-7D175613F9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10">
            <a:extLst>
              <a:ext uri="{FF2B5EF4-FFF2-40B4-BE49-F238E27FC236}">
                <a16:creationId xmlns:a16="http://schemas.microsoft.com/office/drawing/2014/main" xmlns="" id="{DCB3820D-C773-4632-9F79-C890E1B2B5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177668"/>
          </a:xfrm>
          <a:custGeom>
            <a:avLst/>
            <a:gdLst>
              <a:gd name="connsiteX0" fmla="*/ 6861986 w 12191999"/>
              <a:gd name="connsiteY0" fmla="*/ 6107659 h 6177668"/>
              <a:gd name="connsiteX1" fmla="*/ 6860986 w 12191999"/>
              <a:gd name="connsiteY1" fmla="*/ 6107739 h 6177668"/>
              <a:gd name="connsiteX2" fmla="*/ 6860759 w 12191999"/>
              <a:gd name="connsiteY2" fmla="*/ 6108287 h 6177668"/>
              <a:gd name="connsiteX3" fmla="*/ 0 w 12191999"/>
              <a:gd name="connsiteY3" fmla="*/ 0 h 6177668"/>
              <a:gd name="connsiteX4" fmla="*/ 12191999 w 12191999"/>
              <a:gd name="connsiteY4" fmla="*/ 0 h 6177668"/>
              <a:gd name="connsiteX5" fmla="*/ 12191999 w 12191999"/>
              <a:gd name="connsiteY5" fmla="*/ 5215324 h 6177668"/>
              <a:gd name="connsiteX6" fmla="*/ 12144282 w 12191999"/>
              <a:gd name="connsiteY6" fmla="*/ 5229900 h 6177668"/>
              <a:gd name="connsiteX7" fmla="*/ 11759192 w 12191999"/>
              <a:gd name="connsiteY7" fmla="*/ 5336208 h 6177668"/>
              <a:gd name="connsiteX8" fmla="*/ 10505159 w 12191999"/>
              <a:gd name="connsiteY8" fmla="*/ 5627228 h 6177668"/>
              <a:gd name="connsiteX9" fmla="*/ 9501755 w 12191999"/>
              <a:gd name="connsiteY9" fmla="*/ 5807012 h 6177668"/>
              <a:gd name="connsiteX10" fmla="*/ 8534155 w 12191999"/>
              <a:gd name="connsiteY10" fmla="*/ 5944240 h 6177668"/>
              <a:gd name="connsiteX11" fmla="*/ 7790171 w 12191999"/>
              <a:gd name="connsiteY11" fmla="*/ 6026297 h 6177668"/>
              <a:gd name="connsiteX12" fmla="*/ 7024337 w 12191999"/>
              <a:gd name="connsiteY12" fmla="*/ 6093812 h 6177668"/>
              <a:gd name="connsiteX13" fmla="*/ 7008892 w 12191999"/>
              <a:gd name="connsiteY13" fmla="*/ 6095938 h 6177668"/>
              <a:gd name="connsiteX14" fmla="*/ 6862735 w 12191999"/>
              <a:gd name="connsiteY14" fmla="*/ 6107599 h 6177668"/>
              <a:gd name="connsiteX15" fmla="*/ 6872248 w 12191999"/>
              <a:gd name="connsiteY15" fmla="*/ 6109467 h 6177668"/>
              <a:gd name="connsiteX16" fmla="*/ 6907812 w 12191999"/>
              <a:gd name="connsiteY16" fmla="*/ 6107715 h 6177668"/>
              <a:gd name="connsiteX17" fmla="*/ 6956484 w 12191999"/>
              <a:gd name="connsiteY17" fmla="*/ 6104658 h 6177668"/>
              <a:gd name="connsiteX18" fmla="*/ 7652688 w 12191999"/>
              <a:gd name="connsiteY18" fmla="*/ 6071273 h 6177668"/>
              <a:gd name="connsiteX19" fmla="*/ 8699923 w 12191999"/>
              <a:gd name="connsiteY19" fmla="*/ 5982083 h 6177668"/>
              <a:gd name="connsiteX20" fmla="*/ 9557819 w 12191999"/>
              <a:gd name="connsiteY20" fmla="*/ 5875435 h 6177668"/>
              <a:gd name="connsiteX21" fmla="*/ 10709534 w 12191999"/>
              <a:gd name="connsiteY21" fmla="*/ 5676156 h 6177668"/>
              <a:gd name="connsiteX22" fmla="*/ 12081554 w 12191999"/>
              <a:gd name="connsiteY22" fmla="*/ 5341561 h 6177668"/>
              <a:gd name="connsiteX23" fmla="*/ 12191999 w 12191999"/>
              <a:gd name="connsiteY23" fmla="*/ 5308238 h 6177668"/>
              <a:gd name="connsiteX24" fmla="*/ 12191999 w 12191999"/>
              <a:gd name="connsiteY24" fmla="*/ 5364054 h 6177668"/>
              <a:gd name="connsiteX25" fmla="*/ 11911964 w 12191999"/>
              <a:gd name="connsiteY25" fmla="*/ 5447316 h 6177668"/>
              <a:gd name="connsiteX26" fmla="*/ 11020049 w 12191999"/>
              <a:gd name="connsiteY26" fmla="*/ 5667491 h 6177668"/>
              <a:gd name="connsiteX27" fmla="*/ 10064425 w 12191999"/>
              <a:gd name="connsiteY27" fmla="*/ 5852245 h 6177668"/>
              <a:gd name="connsiteX28" fmla="*/ 9264124 w 12191999"/>
              <a:gd name="connsiteY28" fmla="*/ 5971252 h 6177668"/>
              <a:gd name="connsiteX29" fmla="*/ 8654182 w 12191999"/>
              <a:gd name="connsiteY29" fmla="*/ 6042605 h 6177668"/>
              <a:gd name="connsiteX30" fmla="*/ 7938866 w 12191999"/>
              <a:gd name="connsiteY30" fmla="*/ 6105677 h 6177668"/>
              <a:gd name="connsiteX31" fmla="*/ 7008089 w 12191999"/>
              <a:gd name="connsiteY31" fmla="*/ 6158427 h 6177668"/>
              <a:gd name="connsiteX32" fmla="*/ 6549390 w 12191999"/>
              <a:gd name="connsiteY32" fmla="*/ 6172697 h 6177668"/>
              <a:gd name="connsiteX33" fmla="*/ 6433696 w 12191999"/>
              <a:gd name="connsiteY33" fmla="*/ 6177668 h 6177668"/>
              <a:gd name="connsiteX34" fmla="*/ 6127899 w 12191999"/>
              <a:gd name="connsiteY34" fmla="*/ 6177668 h 6177668"/>
              <a:gd name="connsiteX35" fmla="*/ 6048391 w 12191999"/>
              <a:gd name="connsiteY35" fmla="*/ 6172953 h 6177668"/>
              <a:gd name="connsiteX36" fmla="*/ 5334221 w 12191999"/>
              <a:gd name="connsiteY36" fmla="*/ 6135747 h 6177668"/>
              <a:gd name="connsiteX37" fmla="*/ 4413510 w 12191999"/>
              <a:gd name="connsiteY37" fmla="*/ 6072039 h 6177668"/>
              <a:gd name="connsiteX38" fmla="*/ 3438265 w 12191999"/>
              <a:gd name="connsiteY38" fmla="*/ 5970870 h 6177668"/>
              <a:gd name="connsiteX39" fmla="*/ 2425303 w 12191999"/>
              <a:gd name="connsiteY39" fmla="*/ 5848805 h 6177668"/>
              <a:gd name="connsiteX40" fmla="*/ 1293973 w 12191999"/>
              <a:gd name="connsiteY40" fmla="*/ 5671060 h 6177668"/>
              <a:gd name="connsiteX41" fmla="*/ 126888 w 12191999"/>
              <a:gd name="connsiteY41" fmla="*/ 5425029 h 6177668"/>
              <a:gd name="connsiteX42" fmla="*/ 0 w 12191999"/>
              <a:gd name="connsiteY42" fmla="*/ 5392100 h 6177668"/>
              <a:gd name="connsiteX43" fmla="*/ 0 w 12191999"/>
              <a:gd name="connsiteY43" fmla="*/ 5333771 h 6177668"/>
              <a:gd name="connsiteX44" fmla="*/ 130837 w 12191999"/>
              <a:gd name="connsiteY44" fmla="*/ 5368509 h 6177668"/>
              <a:gd name="connsiteX45" fmla="*/ 660204 w 12191999"/>
              <a:gd name="connsiteY45" fmla="*/ 5490001 h 6177668"/>
              <a:gd name="connsiteX46" fmla="*/ 1831416 w 12191999"/>
              <a:gd name="connsiteY46" fmla="*/ 5705715 h 6177668"/>
              <a:gd name="connsiteX47" fmla="*/ 2677204 w 12191999"/>
              <a:gd name="connsiteY47" fmla="*/ 5825742 h 6177668"/>
              <a:gd name="connsiteX48" fmla="*/ 2644716 w 12191999"/>
              <a:gd name="connsiteY48" fmla="*/ 5815549 h 6177668"/>
              <a:gd name="connsiteX49" fmla="*/ 1173182 w 12191999"/>
              <a:gd name="connsiteY49" fmla="*/ 5474074 h 6177668"/>
              <a:gd name="connsiteX50" fmla="*/ 479527 w 12191999"/>
              <a:gd name="connsiteY50" fmla="*/ 5269379 h 6177668"/>
              <a:gd name="connsiteX51" fmla="*/ 0 w 12191999"/>
              <a:gd name="connsiteY51" fmla="*/ 5107083 h 617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9" h="6177668">
                <a:moveTo>
                  <a:pt x="6861986" y="6107659"/>
                </a:moveTo>
                <a:lnTo>
                  <a:pt x="6860986" y="6107739"/>
                </a:lnTo>
                <a:lnTo>
                  <a:pt x="6860759" y="6108287"/>
                </a:ln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215324"/>
                </a:lnTo>
                <a:lnTo>
                  <a:pt x="12144282" y="5229900"/>
                </a:lnTo>
                <a:cubicBezTo>
                  <a:pt x="12016423" y="5267070"/>
                  <a:pt x="11888048" y="5302510"/>
                  <a:pt x="11759192" y="5336208"/>
                </a:cubicBezTo>
                <a:cubicBezTo>
                  <a:pt x="11344324" y="5446552"/>
                  <a:pt x="10926015" y="5542623"/>
                  <a:pt x="10505159" y="5627228"/>
                </a:cubicBezTo>
                <a:cubicBezTo>
                  <a:pt x="10171926" y="5694160"/>
                  <a:pt x="9837459" y="5754097"/>
                  <a:pt x="9501755" y="5807012"/>
                </a:cubicBezTo>
                <a:cubicBezTo>
                  <a:pt x="9180066" y="5857979"/>
                  <a:pt x="8857537" y="5903722"/>
                  <a:pt x="8534155" y="5944240"/>
                </a:cubicBezTo>
                <a:cubicBezTo>
                  <a:pt x="8286585" y="5975202"/>
                  <a:pt x="8038506" y="6001450"/>
                  <a:pt x="7790171" y="6026297"/>
                </a:cubicBezTo>
                <a:lnTo>
                  <a:pt x="7024337" y="6093812"/>
                </a:lnTo>
                <a:lnTo>
                  <a:pt x="7008892" y="6095938"/>
                </a:lnTo>
                <a:lnTo>
                  <a:pt x="6862735" y="6107599"/>
                </a:lnTo>
                <a:lnTo>
                  <a:pt x="6872248" y="6109467"/>
                </a:lnTo>
                <a:cubicBezTo>
                  <a:pt x="6883954" y="6109945"/>
                  <a:pt x="6896090" y="6107715"/>
                  <a:pt x="6907812" y="6107715"/>
                </a:cubicBezTo>
                <a:cubicBezTo>
                  <a:pt x="6923994" y="6107715"/>
                  <a:pt x="6940176" y="6105039"/>
                  <a:pt x="6956484" y="6104658"/>
                </a:cubicBezTo>
                <a:cubicBezTo>
                  <a:pt x="7188765" y="6099052"/>
                  <a:pt x="7420790" y="6086564"/>
                  <a:pt x="7652688" y="6071273"/>
                </a:cubicBezTo>
                <a:cubicBezTo>
                  <a:pt x="8002191" y="6048212"/>
                  <a:pt x="8351439" y="6019289"/>
                  <a:pt x="8699923" y="5982083"/>
                </a:cubicBezTo>
                <a:cubicBezTo>
                  <a:pt x="8986610" y="5952012"/>
                  <a:pt x="9272570" y="5916463"/>
                  <a:pt x="9557819" y="5875435"/>
                </a:cubicBezTo>
                <a:cubicBezTo>
                  <a:pt x="9943546" y="5819627"/>
                  <a:pt x="10327451" y="5753205"/>
                  <a:pt x="10709534" y="5676156"/>
                </a:cubicBezTo>
                <a:cubicBezTo>
                  <a:pt x="11171292" y="5582632"/>
                  <a:pt x="11629098" y="5472289"/>
                  <a:pt x="12081554" y="5341561"/>
                </a:cubicBezTo>
                <a:lnTo>
                  <a:pt x="12191999" y="5308238"/>
                </a:lnTo>
                <a:lnTo>
                  <a:pt x="12191999" y="5364054"/>
                </a:lnTo>
                <a:lnTo>
                  <a:pt x="11911964" y="5447316"/>
                </a:lnTo>
                <a:cubicBezTo>
                  <a:pt x="11616866" y="5529116"/>
                  <a:pt x="11319604" y="5601872"/>
                  <a:pt x="11020049" y="5667491"/>
                </a:cubicBezTo>
                <a:cubicBezTo>
                  <a:pt x="10703036" y="5737061"/>
                  <a:pt x="10384496" y="5798641"/>
                  <a:pt x="10064425" y="5852245"/>
                </a:cubicBezTo>
                <a:cubicBezTo>
                  <a:pt x="9798381" y="5896841"/>
                  <a:pt x="9531609" y="5936505"/>
                  <a:pt x="9264124" y="5971252"/>
                </a:cubicBezTo>
                <a:cubicBezTo>
                  <a:pt x="9061021" y="5997500"/>
                  <a:pt x="8857919" y="6022219"/>
                  <a:pt x="8654182" y="6042605"/>
                </a:cubicBezTo>
                <a:cubicBezTo>
                  <a:pt x="8416040" y="6065924"/>
                  <a:pt x="8177644" y="6087966"/>
                  <a:pt x="7938866" y="6105677"/>
                </a:cubicBezTo>
                <a:cubicBezTo>
                  <a:pt x="7628862" y="6128611"/>
                  <a:pt x="7318730" y="6146960"/>
                  <a:pt x="7008089" y="6158427"/>
                </a:cubicBezTo>
                <a:cubicBezTo>
                  <a:pt x="6855189" y="6164034"/>
                  <a:pt x="6702290" y="6167984"/>
                  <a:pt x="6549390" y="6172697"/>
                </a:cubicBezTo>
                <a:cubicBezTo>
                  <a:pt x="6510756" y="6170558"/>
                  <a:pt x="6472010" y="6172226"/>
                  <a:pt x="6433696" y="6177668"/>
                </a:cubicBezTo>
                <a:lnTo>
                  <a:pt x="6127899" y="6177668"/>
                </a:lnTo>
                <a:lnTo>
                  <a:pt x="6048391" y="6172953"/>
                </a:lnTo>
                <a:cubicBezTo>
                  <a:pt x="5810377" y="6160212"/>
                  <a:pt x="5572363" y="6146069"/>
                  <a:pt x="5334221" y="6135747"/>
                </a:cubicBezTo>
                <a:cubicBezTo>
                  <a:pt x="5026766" y="6123004"/>
                  <a:pt x="4719692" y="6101983"/>
                  <a:pt x="4413510" y="6072039"/>
                </a:cubicBezTo>
                <a:cubicBezTo>
                  <a:pt x="4088215" y="6040312"/>
                  <a:pt x="3763687" y="6004763"/>
                  <a:pt x="3438265" y="5970870"/>
                </a:cubicBezTo>
                <a:cubicBezTo>
                  <a:pt x="3099935" y="5935704"/>
                  <a:pt x="2762281" y="5895019"/>
                  <a:pt x="2425303" y="5848805"/>
                </a:cubicBezTo>
                <a:cubicBezTo>
                  <a:pt x="2047042" y="5797329"/>
                  <a:pt x="1669936" y="5738080"/>
                  <a:pt x="1293973" y="5671060"/>
                </a:cubicBezTo>
                <a:cubicBezTo>
                  <a:pt x="902168" y="5600534"/>
                  <a:pt x="512942" y="5519976"/>
                  <a:pt x="126888" y="5425029"/>
                </a:cubicBezTo>
                <a:lnTo>
                  <a:pt x="0" y="5392100"/>
                </a:lnTo>
                <a:lnTo>
                  <a:pt x="0" y="5333771"/>
                </a:lnTo>
                <a:lnTo>
                  <a:pt x="130837" y="5368509"/>
                </a:lnTo>
                <a:cubicBezTo>
                  <a:pt x="306720" y="5411799"/>
                  <a:pt x="483287" y="5452095"/>
                  <a:pt x="660204" y="5490001"/>
                </a:cubicBezTo>
                <a:cubicBezTo>
                  <a:pt x="1048569" y="5572948"/>
                  <a:pt x="1439228" y="5643664"/>
                  <a:pt x="1831416" y="5705715"/>
                </a:cubicBezTo>
                <a:cubicBezTo>
                  <a:pt x="2114917" y="5750440"/>
                  <a:pt x="2398801" y="5791595"/>
                  <a:pt x="2677204" y="5825742"/>
                </a:cubicBezTo>
                <a:cubicBezTo>
                  <a:pt x="2669177" y="5828418"/>
                  <a:pt x="2658222" y="5818097"/>
                  <a:pt x="2644716" y="5815549"/>
                </a:cubicBezTo>
                <a:cubicBezTo>
                  <a:pt x="2149740" y="5721171"/>
                  <a:pt x="1659233" y="5607352"/>
                  <a:pt x="1173182" y="5474074"/>
                </a:cubicBezTo>
                <a:cubicBezTo>
                  <a:pt x="940520" y="5410366"/>
                  <a:pt x="709302" y="5342134"/>
                  <a:pt x="479527" y="5269379"/>
                </a:cubicBezTo>
                <a:lnTo>
                  <a:pt x="0" y="5107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3" name="Picture 3" descr="Colored pencils inside a pencil holder which is on top of a wood table">
            <a:extLst>
              <a:ext uri="{FF2B5EF4-FFF2-40B4-BE49-F238E27FC236}">
                <a16:creationId xmlns:a16="http://schemas.microsoft.com/office/drawing/2014/main" xmlns="" id="{DEACD16F-4A9E-F213-4D62-714DBA2800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</a:blip>
          <a:srcRect t="24090"/>
          <a:stretch/>
        </p:blipFill>
        <p:spPr>
          <a:xfrm>
            <a:off x="20" y="10"/>
            <a:ext cx="12191979" cy="6177658"/>
          </a:xfrm>
          <a:custGeom>
            <a:avLst/>
            <a:gdLst/>
            <a:ahLst/>
            <a:cxnLst/>
            <a:rect l="l" t="t" r="r" b="b"/>
            <a:pathLst>
              <a:path w="12191999" h="6177668">
                <a:moveTo>
                  <a:pt x="6861986" y="6107659"/>
                </a:moveTo>
                <a:lnTo>
                  <a:pt x="6860986" y="6107739"/>
                </a:lnTo>
                <a:lnTo>
                  <a:pt x="6860759" y="6108287"/>
                </a:ln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215324"/>
                </a:lnTo>
                <a:lnTo>
                  <a:pt x="12144282" y="5229900"/>
                </a:lnTo>
                <a:cubicBezTo>
                  <a:pt x="12016423" y="5267070"/>
                  <a:pt x="11888048" y="5302510"/>
                  <a:pt x="11759192" y="5336208"/>
                </a:cubicBezTo>
                <a:cubicBezTo>
                  <a:pt x="11344324" y="5446552"/>
                  <a:pt x="10926015" y="5542623"/>
                  <a:pt x="10505159" y="5627228"/>
                </a:cubicBezTo>
                <a:cubicBezTo>
                  <a:pt x="10171926" y="5694160"/>
                  <a:pt x="9837459" y="5754097"/>
                  <a:pt x="9501755" y="5807012"/>
                </a:cubicBezTo>
                <a:cubicBezTo>
                  <a:pt x="9180066" y="5857979"/>
                  <a:pt x="8857537" y="5903722"/>
                  <a:pt x="8534155" y="5944240"/>
                </a:cubicBezTo>
                <a:cubicBezTo>
                  <a:pt x="8286585" y="5975202"/>
                  <a:pt x="8038506" y="6001450"/>
                  <a:pt x="7790171" y="6026297"/>
                </a:cubicBezTo>
                <a:lnTo>
                  <a:pt x="7024337" y="6093812"/>
                </a:lnTo>
                <a:lnTo>
                  <a:pt x="7008892" y="6095938"/>
                </a:lnTo>
                <a:lnTo>
                  <a:pt x="6862735" y="6107599"/>
                </a:lnTo>
                <a:lnTo>
                  <a:pt x="6872248" y="6109467"/>
                </a:lnTo>
                <a:cubicBezTo>
                  <a:pt x="6883954" y="6109945"/>
                  <a:pt x="6896090" y="6107715"/>
                  <a:pt x="6907812" y="6107715"/>
                </a:cubicBezTo>
                <a:cubicBezTo>
                  <a:pt x="6923994" y="6107715"/>
                  <a:pt x="6940176" y="6105039"/>
                  <a:pt x="6956484" y="6104658"/>
                </a:cubicBezTo>
                <a:cubicBezTo>
                  <a:pt x="7188765" y="6099052"/>
                  <a:pt x="7420790" y="6086564"/>
                  <a:pt x="7652688" y="6071273"/>
                </a:cubicBezTo>
                <a:cubicBezTo>
                  <a:pt x="8002191" y="6048212"/>
                  <a:pt x="8351439" y="6019289"/>
                  <a:pt x="8699923" y="5982083"/>
                </a:cubicBezTo>
                <a:cubicBezTo>
                  <a:pt x="8986610" y="5952012"/>
                  <a:pt x="9272570" y="5916463"/>
                  <a:pt x="9557819" y="5875435"/>
                </a:cubicBezTo>
                <a:cubicBezTo>
                  <a:pt x="9943546" y="5819627"/>
                  <a:pt x="10327451" y="5753205"/>
                  <a:pt x="10709534" y="5676156"/>
                </a:cubicBezTo>
                <a:cubicBezTo>
                  <a:pt x="11171292" y="5582632"/>
                  <a:pt x="11629098" y="5472289"/>
                  <a:pt x="12081554" y="5341561"/>
                </a:cubicBezTo>
                <a:lnTo>
                  <a:pt x="12191999" y="5308238"/>
                </a:lnTo>
                <a:lnTo>
                  <a:pt x="12191999" y="5364054"/>
                </a:lnTo>
                <a:lnTo>
                  <a:pt x="11911964" y="5447316"/>
                </a:lnTo>
                <a:cubicBezTo>
                  <a:pt x="11616866" y="5529116"/>
                  <a:pt x="11319604" y="5601872"/>
                  <a:pt x="11020049" y="5667491"/>
                </a:cubicBezTo>
                <a:cubicBezTo>
                  <a:pt x="10703036" y="5737061"/>
                  <a:pt x="10384496" y="5798641"/>
                  <a:pt x="10064425" y="5852245"/>
                </a:cubicBezTo>
                <a:cubicBezTo>
                  <a:pt x="9798381" y="5896841"/>
                  <a:pt x="9531609" y="5936505"/>
                  <a:pt x="9264124" y="5971252"/>
                </a:cubicBezTo>
                <a:cubicBezTo>
                  <a:pt x="9061021" y="5997500"/>
                  <a:pt x="8857919" y="6022219"/>
                  <a:pt x="8654182" y="6042605"/>
                </a:cubicBezTo>
                <a:cubicBezTo>
                  <a:pt x="8416040" y="6065924"/>
                  <a:pt x="8177644" y="6087966"/>
                  <a:pt x="7938866" y="6105677"/>
                </a:cubicBezTo>
                <a:cubicBezTo>
                  <a:pt x="7628862" y="6128611"/>
                  <a:pt x="7318730" y="6146960"/>
                  <a:pt x="7008089" y="6158427"/>
                </a:cubicBezTo>
                <a:cubicBezTo>
                  <a:pt x="6855189" y="6164034"/>
                  <a:pt x="6702290" y="6167984"/>
                  <a:pt x="6549390" y="6172697"/>
                </a:cubicBezTo>
                <a:cubicBezTo>
                  <a:pt x="6510756" y="6170558"/>
                  <a:pt x="6472010" y="6172226"/>
                  <a:pt x="6433696" y="6177668"/>
                </a:cubicBezTo>
                <a:lnTo>
                  <a:pt x="6127899" y="6177668"/>
                </a:lnTo>
                <a:lnTo>
                  <a:pt x="6048391" y="6172953"/>
                </a:lnTo>
                <a:cubicBezTo>
                  <a:pt x="5810377" y="6160212"/>
                  <a:pt x="5572363" y="6146069"/>
                  <a:pt x="5334221" y="6135747"/>
                </a:cubicBezTo>
                <a:cubicBezTo>
                  <a:pt x="5026766" y="6123004"/>
                  <a:pt x="4719692" y="6101983"/>
                  <a:pt x="4413510" y="6072039"/>
                </a:cubicBezTo>
                <a:cubicBezTo>
                  <a:pt x="4088215" y="6040312"/>
                  <a:pt x="3763687" y="6004763"/>
                  <a:pt x="3438265" y="5970870"/>
                </a:cubicBezTo>
                <a:cubicBezTo>
                  <a:pt x="3099935" y="5935704"/>
                  <a:pt x="2762281" y="5895019"/>
                  <a:pt x="2425303" y="5848805"/>
                </a:cubicBezTo>
                <a:cubicBezTo>
                  <a:pt x="2047042" y="5797329"/>
                  <a:pt x="1669936" y="5738080"/>
                  <a:pt x="1293973" y="5671060"/>
                </a:cubicBezTo>
                <a:cubicBezTo>
                  <a:pt x="902168" y="5600534"/>
                  <a:pt x="512942" y="5519976"/>
                  <a:pt x="126888" y="5425029"/>
                </a:cubicBezTo>
                <a:lnTo>
                  <a:pt x="0" y="5392100"/>
                </a:lnTo>
                <a:lnTo>
                  <a:pt x="0" y="5333771"/>
                </a:lnTo>
                <a:lnTo>
                  <a:pt x="130837" y="5368509"/>
                </a:lnTo>
                <a:cubicBezTo>
                  <a:pt x="306720" y="5411799"/>
                  <a:pt x="483287" y="5452095"/>
                  <a:pt x="660204" y="5490001"/>
                </a:cubicBezTo>
                <a:cubicBezTo>
                  <a:pt x="1048569" y="5572948"/>
                  <a:pt x="1439228" y="5643664"/>
                  <a:pt x="1831416" y="5705715"/>
                </a:cubicBezTo>
                <a:cubicBezTo>
                  <a:pt x="2114917" y="5750440"/>
                  <a:pt x="2398801" y="5791595"/>
                  <a:pt x="2677204" y="5825742"/>
                </a:cubicBezTo>
                <a:cubicBezTo>
                  <a:pt x="2669177" y="5828418"/>
                  <a:pt x="2658222" y="5818097"/>
                  <a:pt x="2644716" y="5815549"/>
                </a:cubicBezTo>
                <a:cubicBezTo>
                  <a:pt x="2149740" y="5721171"/>
                  <a:pt x="1659233" y="5607352"/>
                  <a:pt x="1173182" y="5474074"/>
                </a:cubicBezTo>
                <a:cubicBezTo>
                  <a:pt x="940520" y="5410366"/>
                  <a:pt x="709302" y="5342134"/>
                  <a:pt x="479527" y="5269379"/>
                </a:cubicBezTo>
                <a:lnTo>
                  <a:pt x="0" y="5107083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028DBF-C468-3A28-35AC-192D14BC6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26747"/>
            <a:ext cx="9144000" cy="2387600"/>
          </a:xfrm>
        </p:spPr>
        <p:txBody>
          <a:bodyPr>
            <a:normAutofit/>
          </a:bodyPr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B464566-126E-383C-BCED-DA2AE0D41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7080"/>
            <a:ext cx="9144000" cy="1197323"/>
          </a:xfrm>
        </p:spPr>
        <p:txBody>
          <a:bodyPr>
            <a:normAutofit/>
          </a:bodyPr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xmlns="" id="{DCB8EB4B-AFE9-41E8-95B0-F246E57404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974206" y="3650059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edroom&#10;&#10;Description automatically generated">
            <a:extLst>
              <a:ext uri="{FF2B5EF4-FFF2-40B4-BE49-F238E27FC236}">
                <a16:creationId xmlns:a16="http://schemas.microsoft.com/office/drawing/2014/main" xmlns="" id="{9CD8D4B1-54A8-BF40-9A70-E16C4C43C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" y="-14648"/>
            <a:ext cx="12192000" cy="6857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49EA5A67-AB9E-9215-244C-978EF7712EE1}"/>
              </a:ext>
            </a:extLst>
          </p:cNvPr>
          <p:cNvSpPr/>
          <p:nvPr/>
        </p:nvSpPr>
        <p:spPr>
          <a:xfrm>
            <a:off x="2222564" y="4045375"/>
            <a:ext cx="7743824" cy="2040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 HOẠT CHỦ NHIỆM TUẦN 10</a:t>
            </a:r>
          </a:p>
          <a:p>
            <a:pPr algn="ctr"/>
            <a:r>
              <a:rPr lang="en-US" sz="3200" u="sng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ĐIỂM: </a:t>
            </a:r>
            <a:r>
              <a:rPr lang="en-US" sz="3200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 SƯ TRỌNG ĐẠO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BD7418D2-2EEE-EF6F-F416-2CCCAE81A983}"/>
              </a:ext>
            </a:extLst>
          </p:cNvPr>
          <p:cNvSpPr txBox="1">
            <a:spLocks/>
          </p:cNvSpPr>
          <p:nvPr/>
        </p:nvSpPr>
        <p:spPr>
          <a:xfrm>
            <a:off x="2222564" y="169640"/>
            <a:ext cx="7816786" cy="39007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9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ỦY BAN NHÂN DÂN QUẬN 8</a:t>
            </a:r>
            <a:b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TRƯỜNG THCS CHÁNH HƯNG</a:t>
            </a:r>
            <a:b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HỘI THI GIÁO VIÊN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GIỎI</a:t>
            </a:r>
          </a:p>
        </p:txBody>
      </p:sp>
    </p:spTree>
    <p:extLst>
      <p:ext uri="{BB962C8B-B14F-4D97-AF65-F5344CB8AC3E}">
        <p14:creationId xmlns:p14="http://schemas.microsoft.com/office/powerpoint/2010/main" val="691913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C05CBC3C-2E5A-4839-8B9B-2E5A6ADF0F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827FF362-FC97-4BF5-949B-D4ADFA26E4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8888549">
            <a:off x="-1059473" y="-1108988"/>
            <a:ext cx="7179830" cy="5226565"/>
          </a:xfrm>
          <a:custGeom>
            <a:avLst/>
            <a:gdLst>
              <a:gd name="connsiteX0" fmla="*/ 5217841 w 7179830"/>
              <a:gd name="connsiteY0" fmla="*/ 464824 h 5226565"/>
              <a:gd name="connsiteX1" fmla="*/ 5222490 w 7179830"/>
              <a:gd name="connsiteY1" fmla="*/ 464289 h 5226565"/>
              <a:gd name="connsiteX2" fmla="*/ 5216768 w 7179830"/>
              <a:gd name="connsiteY2" fmla="*/ 463394 h 5226565"/>
              <a:gd name="connsiteX3" fmla="*/ 5217841 w 7179830"/>
              <a:gd name="connsiteY3" fmla="*/ 464824 h 5226565"/>
              <a:gd name="connsiteX4" fmla="*/ 4945201 w 7179830"/>
              <a:gd name="connsiteY4" fmla="*/ 5226565 h 5226565"/>
              <a:gd name="connsiteX5" fmla="*/ 140449 w 7179830"/>
              <a:gd name="connsiteY5" fmla="*/ 2240811 h 5226565"/>
              <a:gd name="connsiteX6" fmla="*/ 232913 w 7179830"/>
              <a:gd name="connsiteY6" fmla="*/ 2052782 h 5226565"/>
              <a:gd name="connsiteX7" fmla="*/ 375714 w 7179830"/>
              <a:gd name="connsiteY7" fmla="*/ 1803205 h 5226565"/>
              <a:gd name="connsiteX8" fmla="*/ 1512756 w 7179830"/>
              <a:gd name="connsiteY8" fmla="*/ 638448 h 5226565"/>
              <a:gd name="connsiteX9" fmla="*/ 2902095 w 7179830"/>
              <a:gd name="connsiteY9" fmla="*/ 120440 h 5226565"/>
              <a:gd name="connsiteX10" fmla="*/ 2848453 w 7179830"/>
              <a:gd name="connsiteY10" fmla="*/ 125626 h 5226565"/>
              <a:gd name="connsiteX11" fmla="*/ 1837830 w 7179830"/>
              <a:gd name="connsiteY11" fmla="*/ 426203 h 5226565"/>
              <a:gd name="connsiteX12" fmla="*/ 214608 w 7179830"/>
              <a:gd name="connsiteY12" fmla="*/ 1882239 h 5226565"/>
              <a:gd name="connsiteX13" fmla="*/ 91317 w 7179830"/>
              <a:gd name="connsiteY13" fmla="*/ 2123701 h 5226565"/>
              <a:gd name="connsiteX14" fmla="*/ 64092 w 7179830"/>
              <a:gd name="connsiteY14" fmla="*/ 2193361 h 5226565"/>
              <a:gd name="connsiteX15" fmla="*/ 0 w 7179830"/>
              <a:gd name="connsiteY15" fmla="*/ 2153533 h 5226565"/>
              <a:gd name="connsiteX16" fmla="*/ 42834 w 7179830"/>
              <a:gd name="connsiteY16" fmla="*/ 2047277 h 5226565"/>
              <a:gd name="connsiteX17" fmla="*/ 923582 w 7179830"/>
              <a:gd name="connsiteY17" fmla="*/ 915600 h 5226565"/>
              <a:gd name="connsiteX18" fmla="*/ 2686989 w 7179830"/>
              <a:gd name="connsiteY18" fmla="*/ 73950 h 5226565"/>
              <a:gd name="connsiteX19" fmla="*/ 3059983 w 7179830"/>
              <a:gd name="connsiteY19" fmla="*/ 20308 h 5226565"/>
              <a:gd name="connsiteX20" fmla="*/ 3454435 w 7179830"/>
              <a:gd name="connsiteY20" fmla="*/ 1176 h 5226565"/>
              <a:gd name="connsiteX21" fmla="*/ 3923806 w 7179830"/>
              <a:gd name="connsiteY21" fmla="*/ 49990 h 5226565"/>
              <a:gd name="connsiteX22" fmla="*/ 5350874 w 7179830"/>
              <a:gd name="connsiteY22" fmla="*/ 426917 h 5226565"/>
              <a:gd name="connsiteX23" fmla="*/ 6607360 w 7179830"/>
              <a:gd name="connsiteY23" fmla="*/ 1075097 h 5226565"/>
              <a:gd name="connsiteX24" fmla="*/ 7110534 w 7179830"/>
              <a:gd name="connsiteY24" fmla="*/ 1541421 h 5226565"/>
              <a:gd name="connsiteX25" fmla="*/ 7179830 w 7179830"/>
              <a:gd name="connsiteY25" fmla="*/ 1630542 h 5226565"/>
              <a:gd name="connsiteX26" fmla="*/ 7136295 w 7179830"/>
              <a:gd name="connsiteY26" fmla="*/ 1700600 h 5226565"/>
              <a:gd name="connsiteX27" fmla="*/ 7131140 w 7179830"/>
              <a:gd name="connsiteY27" fmla="*/ 1693045 h 5226565"/>
              <a:gd name="connsiteX28" fmla="*/ 6577499 w 7179830"/>
              <a:gd name="connsiteY28" fmla="*/ 1148230 h 5226565"/>
              <a:gd name="connsiteX29" fmla="*/ 5494816 w 7179830"/>
              <a:gd name="connsiteY29" fmla="*/ 563527 h 5226565"/>
              <a:gd name="connsiteX30" fmla="*/ 5366967 w 7179830"/>
              <a:gd name="connsiteY30" fmla="*/ 514176 h 5226565"/>
              <a:gd name="connsiteX31" fmla="*/ 5244661 w 7179830"/>
              <a:gd name="connsiteY31" fmla="*/ 470725 h 5226565"/>
              <a:gd name="connsiteX32" fmla="*/ 5904822 w 7179830"/>
              <a:gd name="connsiteY32" fmla="*/ 815468 h 5226565"/>
              <a:gd name="connsiteX33" fmla="*/ 7015222 w 7179830"/>
              <a:gd name="connsiteY33" fmla="*/ 1815185 h 5226565"/>
              <a:gd name="connsiteX34" fmla="*/ 7040454 w 7179830"/>
              <a:gd name="connsiteY34" fmla="*/ 1854830 h 522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79830" h="5226565">
                <a:moveTo>
                  <a:pt x="5217841" y="464824"/>
                </a:moveTo>
                <a:lnTo>
                  <a:pt x="5222490" y="464289"/>
                </a:lnTo>
                <a:lnTo>
                  <a:pt x="5216768" y="463394"/>
                </a:lnTo>
                <a:cubicBezTo>
                  <a:pt x="5216768" y="463394"/>
                  <a:pt x="5216768" y="464646"/>
                  <a:pt x="5217841" y="464824"/>
                </a:cubicBezTo>
                <a:close/>
                <a:moveTo>
                  <a:pt x="4945201" y="5226565"/>
                </a:moveTo>
                <a:lnTo>
                  <a:pt x="140449" y="2240811"/>
                </a:lnTo>
                <a:lnTo>
                  <a:pt x="232913" y="2052782"/>
                </a:lnTo>
                <a:cubicBezTo>
                  <a:pt x="277693" y="1968290"/>
                  <a:pt x="325201" y="1885054"/>
                  <a:pt x="375714" y="1803205"/>
                </a:cubicBezTo>
                <a:cubicBezTo>
                  <a:pt x="667528" y="1329721"/>
                  <a:pt x="1039629" y="935091"/>
                  <a:pt x="1512756" y="638448"/>
                </a:cubicBezTo>
                <a:cubicBezTo>
                  <a:pt x="1939392" y="370950"/>
                  <a:pt x="2405724" y="210560"/>
                  <a:pt x="2902095" y="120440"/>
                </a:cubicBezTo>
                <a:cubicBezTo>
                  <a:pt x="2884054" y="118134"/>
                  <a:pt x="2865727" y="119904"/>
                  <a:pt x="2848453" y="125626"/>
                </a:cubicBezTo>
                <a:cubicBezTo>
                  <a:pt x="2498704" y="175943"/>
                  <a:pt x="2158217" y="277201"/>
                  <a:pt x="1837830" y="426203"/>
                </a:cubicBezTo>
                <a:cubicBezTo>
                  <a:pt x="1147094" y="744660"/>
                  <a:pt x="593502" y="1217071"/>
                  <a:pt x="214608" y="1882239"/>
                </a:cubicBezTo>
                <a:cubicBezTo>
                  <a:pt x="169441" y="1960776"/>
                  <a:pt x="128308" y="2041369"/>
                  <a:pt x="91317" y="2123701"/>
                </a:cubicBezTo>
                <a:lnTo>
                  <a:pt x="64092" y="2193361"/>
                </a:lnTo>
                <a:lnTo>
                  <a:pt x="0" y="2153533"/>
                </a:lnTo>
                <a:lnTo>
                  <a:pt x="42834" y="2047277"/>
                </a:lnTo>
                <a:cubicBezTo>
                  <a:pt x="241792" y="1615775"/>
                  <a:pt x="541268" y="1241591"/>
                  <a:pt x="923582" y="915600"/>
                </a:cubicBezTo>
                <a:cubicBezTo>
                  <a:pt x="1435331" y="478415"/>
                  <a:pt x="2028081" y="205375"/>
                  <a:pt x="2686989" y="73950"/>
                </a:cubicBezTo>
                <a:cubicBezTo>
                  <a:pt x="2810367" y="49274"/>
                  <a:pt x="2934818" y="32466"/>
                  <a:pt x="3059983" y="20308"/>
                </a:cubicBezTo>
                <a:cubicBezTo>
                  <a:pt x="3185149" y="8148"/>
                  <a:pt x="3308706" y="2963"/>
                  <a:pt x="3454435" y="1176"/>
                </a:cubicBezTo>
                <a:cubicBezTo>
                  <a:pt x="3599805" y="-5977"/>
                  <a:pt x="3761985" y="20665"/>
                  <a:pt x="3923806" y="49990"/>
                </a:cubicBezTo>
                <a:cubicBezTo>
                  <a:pt x="4409449" y="137964"/>
                  <a:pt x="4886867" y="257228"/>
                  <a:pt x="5350874" y="426917"/>
                </a:cubicBezTo>
                <a:cubicBezTo>
                  <a:pt x="5797001" y="589991"/>
                  <a:pt x="6223101" y="792223"/>
                  <a:pt x="6607360" y="1075097"/>
                </a:cubicBezTo>
                <a:cubicBezTo>
                  <a:pt x="6794438" y="1212779"/>
                  <a:pt x="6965102" y="1365689"/>
                  <a:pt x="7110534" y="1541421"/>
                </a:cubicBezTo>
                <a:lnTo>
                  <a:pt x="7179830" y="1630542"/>
                </a:lnTo>
                <a:lnTo>
                  <a:pt x="7136295" y="1700600"/>
                </a:lnTo>
                <a:lnTo>
                  <a:pt x="7131140" y="1693045"/>
                </a:lnTo>
                <a:cubicBezTo>
                  <a:pt x="6977874" y="1483026"/>
                  <a:pt x="6788448" y="1305671"/>
                  <a:pt x="6577499" y="1148230"/>
                </a:cubicBezTo>
                <a:cubicBezTo>
                  <a:pt x="6245452" y="900401"/>
                  <a:pt x="5878538" y="716408"/>
                  <a:pt x="5494816" y="563527"/>
                </a:cubicBezTo>
                <a:cubicBezTo>
                  <a:pt x="5452491" y="546487"/>
                  <a:pt x="5409881" y="530036"/>
                  <a:pt x="5366967" y="514176"/>
                </a:cubicBezTo>
                <a:cubicBezTo>
                  <a:pt x="5326377" y="499156"/>
                  <a:pt x="5285430" y="485210"/>
                  <a:pt x="5244661" y="470725"/>
                </a:cubicBezTo>
                <a:cubicBezTo>
                  <a:pt x="5471517" y="572127"/>
                  <a:pt x="5691970" y="687263"/>
                  <a:pt x="5904822" y="815468"/>
                </a:cubicBezTo>
                <a:cubicBezTo>
                  <a:pt x="6336645" y="1080104"/>
                  <a:pt x="6718758" y="1400351"/>
                  <a:pt x="7015222" y="1815185"/>
                </a:cubicBezTo>
                <a:lnTo>
                  <a:pt x="7040454" y="1854830"/>
                </a:lnTo>
                <a:close/>
              </a:path>
            </a:pathLst>
          </a:custGeom>
          <a:solidFill>
            <a:srgbClr val="3B9EB1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5634CE-3239-5360-E01A-40C12B187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6" y="673770"/>
            <a:ext cx="3644489" cy="241448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HƯỚNG HOẠT ĐỘNG TUẦN 10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EE2B2024-107F-B0A8-091E-BA5EBC5A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4326" y="166255"/>
            <a:ext cx="6317673" cy="651163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qui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vứt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705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C05CBC3C-2E5A-4839-8B9B-2E5A6ADF0F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827FF362-FC97-4BF5-949B-D4ADFA26E4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8888549">
            <a:off x="-1059473" y="-1108988"/>
            <a:ext cx="7179830" cy="5226565"/>
          </a:xfrm>
          <a:custGeom>
            <a:avLst/>
            <a:gdLst>
              <a:gd name="connsiteX0" fmla="*/ 5217841 w 7179830"/>
              <a:gd name="connsiteY0" fmla="*/ 464824 h 5226565"/>
              <a:gd name="connsiteX1" fmla="*/ 5222490 w 7179830"/>
              <a:gd name="connsiteY1" fmla="*/ 464289 h 5226565"/>
              <a:gd name="connsiteX2" fmla="*/ 5216768 w 7179830"/>
              <a:gd name="connsiteY2" fmla="*/ 463394 h 5226565"/>
              <a:gd name="connsiteX3" fmla="*/ 5217841 w 7179830"/>
              <a:gd name="connsiteY3" fmla="*/ 464824 h 5226565"/>
              <a:gd name="connsiteX4" fmla="*/ 4945201 w 7179830"/>
              <a:gd name="connsiteY4" fmla="*/ 5226565 h 5226565"/>
              <a:gd name="connsiteX5" fmla="*/ 140449 w 7179830"/>
              <a:gd name="connsiteY5" fmla="*/ 2240811 h 5226565"/>
              <a:gd name="connsiteX6" fmla="*/ 232913 w 7179830"/>
              <a:gd name="connsiteY6" fmla="*/ 2052782 h 5226565"/>
              <a:gd name="connsiteX7" fmla="*/ 375714 w 7179830"/>
              <a:gd name="connsiteY7" fmla="*/ 1803205 h 5226565"/>
              <a:gd name="connsiteX8" fmla="*/ 1512756 w 7179830"/>
              <a:gd name="connsiteY8" fmla="*/ 638448 h 5226565"/>
              <a:gd name="connsiteX9" fmla="*/ 2902095 w 7179830"/>
              <a:gd name="connsiteY9" fmla="*/ 120440 h 5226565"/>
              <a:gd name="connsiteX10" fmla="*/ 2848453 w 7179830"/>
              <a:gd name="connsiteY10" fmla="*/ 125626 h 5226565"/>
              <a:gd name="connsiteX11" fmla="*/ 1837830 w 7179830"/>
              <a:gd name="connsiteY11" fmla="*/ 426203 h 5226565"/>
              <a:gd name="connsiteX12" fmla="*/ 214608 w 7179830"/>
              <a:gd name="connsiteY12" fmla="*/ 1882239 h 5226565"/>
              <a:gd name="connsiteX13" fmla="*/ 91317 w 7179830"/>
              <a:gd name="connsiteY13" fmla="*/ 2123701 h 5226565"/>
              <a:gd name="connsiteX14" fmla="*/ 64092 w 7179830"/>
              <a:gd name="connsiteY14" fmla="*/ 2193361 h 5226565"/>
              <a:gd name="connsiteX15" fmla="*/ 0 w 7179830"/>
              <a:gd name="connsiteY15" fmla="*/ 2153533 h 5226565"/>
              <a:gd name="connsiteX16" fmla="*/ 42834 w 7179830"/>
              <a:gd name="connsiteY16" fmla="*/ 2047277 h 5226565"/>
              <a:gd name="connsiteX17" fmla="*/ 923582 w 7179830"/>
              <a:gd name="connsiteY17" fmla="*/ 915600 h 5226565"/>
              <a:gd name="connsiteX18" fmla="*/ 2686989 w 7179830"/>
              <a:gd name="connsiteY18" fmla="*/ 73950 h 5226565"/>
              <a:gd name="connsiteX19" fmla="*/ 3059983 w 7179830"/>
              <a:gd name="connsiteY19" fmla="*/ 20308 h 5226565"/>
              <a:gd name="connsiteX20" fmla="*/ 3454435 w 7179830"/>
              <a:gd name="connsiteY20" fmla="*/ 1176 h 5226565"/>
              <a:gd name="connsiteX21" fmla="*/ 3923806 w 7179830"/>
              <a:gd name="connsiteY21" fmla="*/ 49990 h 5226565"/>
              <a:gd name="connsiteX22" fmla="*/ 5350874 w 7179830"/>
              <a:gd name="connsiteY22" fmla="*/ 426917 h 5226565"/>
              <a:gd name="connsiteX23" fmla="*/ 6607360 w 7179830"/>
              <a:gd name="connsiteY23" fmla="*/ 1075097 h 5226565"/>
              <a:gd name="connsiteX24" fmla="*/ 7110534 w 7179830"/>
              <a:gd name="connsiteY24" fmla="*/ 1541421 h 5226565"/>
              <a:gd name="connsiteX25" fmla="*/ 7179830 w 7179830"/>
              <a:gd name="connsiteY25" fmla="*/ 1630542 h 5226565"/>
              <a:gd name="connsiteX26" fmla="*/ 7136295 w 7179830"/>
              <a:gd name="connsiteY26" fmla="*/ 1700600 h 5226565"/>
              <a:gd name="connsiteX27" fmla="*/ 7131140 w 7179830"/>
              <a:gd name="connsiteY27" fmla="*/ 1693045 h 5226565"/>
              <a:gd name="connsiteX28" fmla="*/ 6577499 w 7179830"/>
              <a:gd name="connsiteY28" fmla="*/ 1148230 h 5226565"/>
              <a:gd name="connsiteX29" fmla="*/ 5494816 w 7179830"/>
              <a:gd name="connsiteY29" fmla="*/ 563527 h 5226565"/>
              <a:gd name="connsiteX30" fmla="*/ 5366967 w 7179830"/>
              <a:gd name="connsiteY30" fmla="*/ 514176 h 5226565"/>
              <a:gd name="connsiteX31" fmla="*/ 5244661 w 7179830"/>
              <a:gd name="connsiteY31" fmla="*/ 470725 h 5226565"/>
              <a:gd name="connsiteX32" fmla="*/ 5904822 w 7179830"/>
              <a:gd name="connsiteY32" fmla="*/ 815468 h 5226565"/>
              <a:gd name="connsiteX33" fmla="*/ 7015222 w 7179830"/>
              <a:gd name="connsiteY33" fmla="*/ 1815185 h 5226565"/>
              <a:gd name="connsiteX34" fmla="*/ 7040454 w 7179830"/>
              <a:gd name="connsiteY34" fmla="*/ 1854830 h 522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79830" h="5226565">
                <a:moveTo>
                  <a:pt x="5217841" y="464824"/>
                </a:moveTo>
                <a:lnTo>
                  <a:pt x="5222490" y="464289"/>
                </a:lnTo>
                <a:lnTo>
                  <a:pt x="5216768" y="463394"/>
                </a:lnTo>
                <a:cubicBezTo>
                  <a:pt x="5216768" y="463394"/>
                  <a:pt x="5216768" y="464646"/>
                  <a:pt x="5217841" y="464824"/>
                </a:cubicBezTo>
                <a:close/>
                <a:moveTo>
                  <a:pt x="4945201" y="5226565"/>
                </a:moveTo>
                <a:lnTo>
                  <a:pt x="140449" y="2240811"/>
                </a:lnTo>
                <a:lnTo>
                  <a:pt x="232913" y="2052782"/>
                </a:lnTo>
                <a:cubicBezTo>
                  <a:pt x="277693" y="1968290"/>
                  <a:pt x="325201" y="1885054"/>
                  <a:pt x="375714" y="1803205"/>
                </a:cubicBezTo>
                <a:cubicBezTo>
                  <a:pt x="667528" y="1329721"/>
                  <a:pt x="1039629" y="935091"/>
                  <a:pt x="1512756" y="638448"/>
                </a:cubicBezTo>
                <a:cubicBezTo>
                  <a:pt x="1939392" y="370950"/>
                  <a:pt x="2405724" y="210560"/>
                  <a:pt x="2902095" y="120440"/>
                </a:cubicBezTo>
                <a:cubicBezTo>
                  <a:pt x="2884054" y="118134"/>
                  <a:pt x="2865727" y="119904"/>
                  <a:pt x="2848453" y="125626"/>
                </a:cubicBezTo>
                <a:cubicBezTo>
                  <a:pt x="2498704" y="175943"/>
                  <a:pt x="2158217" y="277201"/>
                  <a:pt x="1837830" y="426203"/>
                </a:cubicBezTo>
                <a:cubicBezTo>
                  <a:pt x="1147094" y="744660"/>
                  <a:pt x="593502" y="1217071"/>
                  <a:pt x="214608" y="1882239"/>
                </a:cubicBezTo>
                <a:cubicBezTo>
                  <a:pt x="169441" y="1960776"/>
                  <a:pt x="128308" y="2041369"/>
                  <a:pt x="91317" y="2123701"/>
                </a:cubicBezTo>
                <a:lnTo>
                  <a:pt x="64092" y="2193361"/>
                </a:lnTo>
                <a:lnTo>
                  <a:pt x="0" y="2153533"/>
                </a:lnTo>
                <a:lnTo>
                  <a:pt x="42834" y="2047277"/>
                </a:lnTo>
                <a:cubicBezTo>
                  <a:pt x="241792" y="1615775"/>
                  <a:pt x="541268" y="1241591"/>
                  <a:pt x="923582" y="915600"/>
                </a:cubicBezTo>
                <a:cubicBezTo>
                  <a:pt x="1435331" y="478415"/>
                  <a:pt x="2028081" y="205375"/>
                  <a:pt x="2686989" y="73950"/>
                </a:cubicBezTo>
                <a:cubicBezTo>
                  <a:pt x="2810367" y="49274"/>
                  <a:pt x="2934818" y="32466"/>
                  <a:pt x="3059983" y="20308"/>
                </a:cubicBezTo>
                <a:cubicBezTo>
                  <a:pt x="3185149" y="8148"/>
                  <a:pt x="3308706" y="2963"/>
                  <a:pt x="3454435" y="1176"/>
                </a:cubicBezTo>
                <a:cubicBezTo>
                  <a:pt x="3599805" y="-5977"/>
                  <a:pt x="3761985" y="20665"/>
                  <a:pt x="3923806" y="49990"/>
                </a:cubicBezTo>
                <a:cubicBezTo>
                  <a:pt x="4409449" y="137964"/>
                  <a:pt x="4886867" y="257228"/>
                  <a:pt x="5350874" y="426917"/>
                </a:cubicBezTo>
                <a:cubicBezTo>
                  <a:pt x="5797001" y="589991"/>
                  <a:pt x="6223101" y="792223"/>
                  <a:pt x="6607360" y="1075097"/>
                </a:cubicBezTo>
                <a:cubicBezTo>
                  <a:pt x="6794438" y="1212779"/>
                  <a:pt x="6965102" y="1365689"/>
                  <a:pt x="7110534" y="1541421"/>
                </a:cubicBezTo>
                <a:lnTo>
                  <a:pt x="7179830" y="1630542"/>
                </a:lnTo>
                <a:lnTo>
                  <a:pt x="7136295" y="1700600"/>
                </a:lnTo>
                <a:lnTo>
                  <a:pt x="7131140" y="1693045"/>
                </a:lnTo>
                <a:cubicBezTo>
                  <a:pt x="6977874" y="1483026"/>
                  <a:pt x="6788448" y="1305671"/>
                  <a:pt x="6577499" y="1148230"/>
                </a:cubicBezTo>
                <a:cubicBezTo>
                  <a:pt x="6245452" y="900401"/>
                  <a:pt x="5878538" y="716408"/>
                  <a:pt x="5494816" y="563527"/>
                </a:cubicBezTo>
                <a:cubicBezTo>
                  <a:pt x="5452491" y="546487"/>
                  <a:pt x="5409881" y="530036"/>
                  <a:pt x="5366967" y="514176"/>
                </a:cubicBezTo>
                <a:cubicBezTo>
                  <a:pt x="5326377" y="499156"/>
                  <a:pt x="5285430" y="485210"/>
                  <a:pt x="5244661" y="470725"/>
                </a:cubicBezTo>
                <a:cubicBezTo>
                  <a:pt x="5471517" y="572127"/>
                  <a:pt x="5691970" y="687263"/>
                  <a:pt x="5904822" y="815468"/>
                </a:cubicBezTo>
                <a:cubicBezTo>
                  <a:pt x="6336645" y="1080104"/>
                  <a:pt x="6718758" y="1400351"/>
                  <a:pt x="7015222" y="1815185"/>
                </a:cubicBezTo>
                <a:lnTo>
                  <a:pt x="7040454" y="1854830"/>
                </a:lnTo>
                <a:close/>
              </a:path>
            </a:pathLst>
          </a:custGeom>
          <a:solidFill>
            <a:srgbClr val="3B9EB1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BAB298AB-16B2-142D-8112-88F2312EF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6" y="673770"/>
            <a:ext cx="3644489" cy="241448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HƯỚNG HOẠT ĐỘNG TUẦN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8F97D8-E959-5DAE-5538-8A2420B7F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4328" y="1"/>
            <a:ext cx="620683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nhở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group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zalo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vỉa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06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/>
          <p:cNvSpPr/>
          <p:nvPr/>
        </p:nvSpPr>
        <p:spPr>
          <a:xfrm>
            <a:off x="6782" y="734185"/>
            <a:ext cx="4177013" cy="6236296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Freeform 4">
            <a:hlinkClick r:id="rId2"/>
          </p:cNvPr>
          <p:cNvSpPr/>
          <p:nvPr/>
        </p:nvSpPr>
        <p:spPr>
          <a:xfrm>
            <a:off x="1702212" y="883047"/>
            <a:ext cx="9736020" cy="880201"/>
          </a:xfrm>
          <a:custGeom>
            <a:avLst/>
            <a:gdLst>
              <a:gd name="connsiteX0" fmla="*/ 0 w 10614589"/>
              <a:gd name="connsiteY0" fmla="*/ 166289 h 997716"/>
              <a:gd name="connsiteX1" fmla="*/ 166289 w 10614589"/>
              <a:gd name="connsiteY1" fmla="*/ 0 h 997716"/>
              <a:gd name="connsiteX2" fmla="*/ 10448300 w 10614589"/>
              <a:gd name="connsiteY2" fmla="*/ 0 h 997716"/>
              <a:gd name="connsiteX3" fmla="*/ 10614589 w 10614589"/>
              <a:gd name="connsiteY3" fmla="*/ 166289 h 997716"/>
              <a:gd name="connsiteX4" fmla="*/ 10614589 w 10614589"/>
              <a:gd name="connsiteY4" fmla="*/ 831427 h 997716"/>
              <a:gd name="connsiteX5" fmla="*/ 10448300 w 10614589"/>
              <a:gd name="connsiteY5" fmla="*/ 997716 h 997716"/>
              <a:gd name="connsiteX6" fmla="*/ 166289 w 10614589"/>
              <a:gd name="connsiteY6" fmla="*/ 997716 h 997716"/>
              <a:gd name="connsiteX7" fmla="*/ 0 w 10614589"/>
              <a:gd name="connsiteY7" fmla="*/ 831427 h 997716"/>
              <a:gd name="connsiteX8" fmla="*/ 0 w 10614589"/>
              <a:gd name="connsiteY8" fmla="*/ 166289 h 99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997716">
                <a:moveTo>
                  <a:pt x="0" y="166289"/>
                </a:moveTo>
                <a:cubicBezTo>
                  <a:pt x="0" y="74450"/>
                  <a:pt x="74450" y="0"/>
                  <a:pt x="166289" y="0"/>
                </a:cubicBezTo>
                <a:lnTo>
                  <a:pt x="10448300" y="0"/>
                </a:lnTo>
                <a:cubicBezTo>
                  <a:pt x="10540139" y="0"/>
                  <a:pt x="10614589" y="74450"/>
                  <a:pt x="10614589" y="166289"/>
                </a:cubicBezTo>
                <a:lnTo>
                  <a:pt x="10614589" y="831427"/>
                </a:lnTo>
                <a:cubicBezTo>
                  <a:pt x="10614589" y="923266"/>
                  <a:pt x="10540139" y="997716"/>
                  <a:pt x="10448300" y="997716"/>
                </a:cubicBezTo>
                <a:lnTo>
                  <a:pt x="166289" y="997716"/>
                </a:lnTo>
                <a:cubicBezTo>
                  <a:pt x="74450" y="997716"/>
                  <a:pt x="0" y="923266"/>
                  <a:pt x="0" y="831427"/>
                </a:cubicBezTo>
                <a:lnTo>
                  <a:pt x="0" y="166289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384" tIns="155384" rIns="155384" bIns="155384" numCol="1" spcCol="1270" anchor="ctr" anchorCtr="0">
            <a:noAutofit/>
          </a:bodyPr>
          <a:lstStyle/>
          <a:p>
            <a:pPr algn="just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20/11.</a:t>
            </a:r>
          </a:p>
        </p:txBody>
      </p:sp>
      <p:sp>
        <p:nvSpPr>
          <p:cNvPr id="9" name="Freeform 8">
            <a:hlinkClick r:id="rId2"/>
          </p:cNvPr>
          <p:cNvSpPr/>
          <p:nvPr/>
        </p:nvSpPr>
        <p:spPr>
          <a:xfrm>
            <a:off x="1601502" y="3570173"/>
            <a:ext cx="9919400" cy="821146"/>
          </a:xfrm>
          <a:custGeom>
            <a:avLst/>
            <a:gdLst>
              <a:gd name="connsiteX0" fmla="*/ 0 w 10614589"/>
              <a:gd name="connsiteY0" fmla="*/ 157422 h 944512"/>
              <a:gd name="connsiteX1" fmla="*/ 157422 w 10614589"/>
              <a:gd name="connsiteY1" fmla="*/ 0 h 944512"/>
              <a:gd name="connsiteX2" fmla="*/ 10457167 w 10614589"/>
              <a:gd name="connsiteY2" fmla="*/ 0 h 944512"/>
              <a:gd name="connsiteX3" fmla="*/ 10614589 w 10614589"/>
              <a:gd name="connsiteY3" fmla="*/ 157422 h 944512"/>
              <a:gd name="connsiteX4" fmla="*/ 10614589 w 10614589"/>
              <a:gd name="connsiteY4" fmla="*/ 787090 h 944512"/>
              <a:gd name="connsiteX5" fmla="*/ 10457167 w 10614589"/>
              <a:gd name="connsiteY5" fmla="*/ 944512 h 944512"/>
              <a:gd name="connsiteX6" fmla="*/ 157422 w 10614589"/>
              <a:gd name="connsiteY6" fmla="*/ 944512 h 944512"/>
              <a:gd name="connsiteX7" fmla="*/ 0 w 10614589"/>
              <a:gd name="connsiteY7" fmla="*/ 787090 h 944512"/>
              <a:gd name="connsiteX8" fmla="*/ 0 w 10614589"/>
              <a:gd name="connsiteY8" fmla="*/ 157422 h 94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944512">
                <a:moveTo>
                  <a:pt x="0" y="157422"/>
                </a:moveTo>
                <a:cubicBezTo>
                  <a:pt x="0" y="70480"/>
                  <a:pt x="70480" y="0"/>
                  <a:pt x="157422" y="0"/>
                </a:cubicBezTo>
                <a:lnTo>
                  <a:pt x="10457167" y="0"/>
                </a:lnTo>
                <a:cubicBezTo>
                  <a:pt x="10544109" y="0"/>
                  <a:pt x="10614589" y="70480"/>
                  <a:pt x="10614589" y="157422"/>
                </a:cubicBezTo>
                <a:lnTo>
                  <a:pt x="10614589" y="787090"/>
                </a:lnTo>
                <a:cubicBezTo>
                  <a:pt x="10614589" y="874032"/>
                  <a:pt x="10544109" y="944512"/>
                  <a:pt x="10457167" y="944512"/>
                </a:cubicBezTo>
                <a:lnTo>
                  <a:pt x="157422" y="944512"/>
                </a:lnTo>
                <a:cubicBezTo>
                  <a:pt x="70480" y="944512"/>
                  <a:pt x="0" y="874032"/>
                  <a:pt x="0" y="787090"/>
                </a:cubicBezTo>
                <a:lnTo>
                  <a:pt x="0" y="157422"/>
                </a:lnTo>
                <a:close/>
              </a:path>
            </a:pathLst>
          </a:custGeom>
        </p:spPr>
        <p:style>
          <a:lnRef idx="2">
            <a:schemeClr val="accent5">
              <a:hueOff val="6718086"/>
              <a:satOff val="-3139"/>
              <a:lumOff val="-3529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2787" tIns="152787" rIns="152787" bIns="152787" numCol="1" spcCol="1270" anchor="ctr" anchorCtr="0">
            <a:noAutofit/>
          </a:bodyPr>
          <a:lstStyle/>
          <a:p>
            <a:pPr algn="just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Freeform 9">
            <a:hlinkClick r:id="rId2"/>
          </p:cNvPr>
          <p:cNvSpPr/>
          <p:nvPr/>
        </p:nvSpPr>
        <p:spPr>
          <a:xfrm>
            <a:off x="1654602" y="1810249"/>
            <a:ext cx="9844942" cy="897557"/>
          </a:xfrm>
          <a:custGeom>
            <a:avLst/>
            <a:gdLst>
              <a:gd name="connsiteX0" fmla="*/ 0 w 10614589"/>
              <a:gd name="connsiteY0" fmla="*/ 169016 h 1014076"/>
              <a:gd name="connsiteX1" fmla="*/ 169016 w 10614589"/>
              <a:gd name="connsiteY1" fmla="*/ 0 h 1014076"/>
              <a:gd name="connsiteX2" fmla="*/ 10445573 w 10614589"/>
              <a:gd name="connsiteY2" fmla="*/ 0 h 1014076"/>
              <a:gd name="connsiteX3" fmla="*/ 10614589 w 10614589"/>
              <a:gd name="connsiteY3" fmla="*/ 169016 h 1014076"/>
              <a:gd name="connsiteX4" fmla="*/ 10614589 w 10614589"/>
              <a:gd name="connsiteY4" fmla="*/ 845060 h 1014076"/>
              <a:gd name="connsiteX5" fmla="*/ 10445573 w 10614589"/>
              <a:gd name="connsiteY5" fmla="*/ 1014076 h 1014076"/>
              <a:gd name="connsiteX6" fmla="*/ 169016 w 10614589"/>
              <a:gd name="connsiteY6" fmla="*/ 1014076 h 1014076"/>
              <a:gd name="connsiteX7" fmla="*/ 0 w 10614589"/>
              <a:gd name="connsiteY7" fmla="*/ 845060 h 1014076"/>
              <a:gd name="connsiteX8" fmla="*/ 0 w 10614589"/>
              <a:gd name="connsiteY8" fmla="*/ 169016 h 1014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1014076">
                <a:moveTo>
                  <a:pt x="0" y="169016"/>
                </a:moveTo>
                <a:cubicBezTo>
                  <a:pt x="0" y="75671"/>
                  <a:pt x="75671" y="0"/>
                  <a:pt x="169016" y="0"/>
                </a:cubicBezTo>
                <a:lnTo>
                  <a:pt x="10445573" y="0"/>
                </a:lnTo>
                <a:cubicBezTo>
                  <a:pt x="10538918" y="0"/>
                  <a:pt x="10614589" y="75671"/>
                  <a:pt x="10614589" y="169016"/>
                </a:cubicBezTo>
                <a:lnTo>
                  <a:pt x="10614589" y="845060"/>
                </a:lnTo>
                <a:cubicBezTo>
                  <a:pt x="10614589" y="938405"/>
                  <a:pt x="10538918" y="1014076"/>
                  <a:pt x="10445573" y="1014076"/>
                </a:cubicBezTo>
                <a:lnTo>
                  <a:pt x="169016" y="1014076"/>
                </a:lnTo>
                <a:cubicBezTo>
                  <a:pt x="75671" y="1014076"/>
                  <a:pt x="0" y="938405"/>
                  <a:pt x="0" y="845060"/>
                </a:cubicBezTo>
                <a:lnTo>
                  <a:pt x="0" y="169016"/>
                </a:lnTo>
                <a:close/>
              </a:path>
            </a:pathLst>
          </a:custGeom>
        </p:spPr>
        <p:style>
          <a:lnRef idx="2">
            <a:schemeClr val="accent5">
              <a:hueOff val="13436171"/>
              <a:satOff val="-6278"/>
              <a:lumOff val="-7058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183" tIns="156183" rIns="156183" bIns="156183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ATGT,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100%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195484" y="145708"/>
            <a:ext cx="6654966" cy="472945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KHAI KẾ HOẠCH TUẦN 10</a:t>
            </a:r>
          </a:p>
        </p:txBody>
      </p:sp>
      <p:sp>
        <p:nvSpPr>
          <p:cNvPr id="13" name="Freeform 12">
            <a:hlinkClick r:id="rId2"/>
          </p:cNvPr>
          <p:cNvSpPr/>
          <p:nvPr/>
        </p:nvSpPr>
        <p:spPr>
          <a:xfrm>
            <a:off x="1634138" y="4391319"/>
            <a:ext cx="9849299" cy="630785"/>
          </a:xfrm>
          <a:custGeom>
            <a:avLst/>
            <a:gdLst>
              <a:gd name="connsiteX0" fmla="*/ 0 w 10614589"/>
              <a:gd name="connsiteY0" fmla="*/ 166289 h 997716"/>
              <a:gd name="connsiteX1" fmla="*/ 166289 w 10614589"/>
              <a:gd name="connsiteY1" fmla="*/ 0 h 997716"/>
              <a:gd name="connsiteX2" fmla="*/ 10448300 w 10614589"/>
              <a:gd name="connsiteY2" fmla="*/ 0 h 997716"/>
              <a:gd name="connsiteX3" fmla="*/ 10614589 w 10614589"/>
              <a:gd name="connsiteY3" fmla="*/ 166289 h 997716"/>
              <a:gd name="connsiteX4" fmla="*/ 10614589 w 10614589"/>
              <a:gd name="connsiteY4" fmla="*/ 831427 h 997716"/>
              <a:gd name="connsiteX5" fmla="*/ 10448300 w 10614589"/>
              <a:gd name="connsiteY5" fmla="*/ 997716 h 997716"/>
              <a:gd name="connsiteX6" fmla="*/ 166289 w 10614589"/>
              <a:gd name="connsiteY6" fmla="*/ 997716 h 997716"/>
              <a:gd name="connsiteX7" fmla="*/ 0 w 10614589"/>
              <a:gd name="connsiteY7" fmla="*/ 831427 h 997716"/>
              <a:gd name="connsiteX8" fmla="*/ 0 w 10614589"/>
              <a:gd name="connsiteY8" fmla="*/ 166289 h 99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997716">
                <a:moveTo>
                  <a:pt x="0" y="166289"/>
                </a:moveTo>
                <a:cubicBezTo>
                  <a:pt x="0" y="74450"/>
                  <a:pt x="74450" y="0"/>
                  <a:pt x="166289" y="0"/>
                </a:cubicBezTo>
                <a:lnTo>
                  <a:pt x="10448300" y="0"/>
                </a:lnTo>
                <a:cubicBezTo>
                  <a:pt x="10540139" y="0"/>
                  <a:pt x="10614589" y="74450"/>
                  <a:pt x="10614589" y="166289"/>
                </a:cubicBezTo>
                <a:lnTo>
                  <a:pt x="10614589" y="831427"/>
                </a:lnTo>
                <a:cubicBezTo>
                  <a:pt x="10614589" y="923266"/>
                  <a:pt x="10540139" y="997716"/>
                  <a:pt x="10448300" y="997716"/>
                </a:cubicBezTo>
                <a:lnTo>
                  <a:pt x="166289" y="997716"/>
                </a:lnTo>
                <a:cubicBezTo>
                  <a:pt x="74450" y="997716"/>
                  <a:pt x="0" y="923266"/>
                  <a:pt x="0" y="831427"/>
                </a:cubicBezTo>
                <a:lnTo>
                  <a:pt x="0" y="166289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384" tIns="155384" rIns="155384" bIns="155384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BHYT</a:t>
            </a:r>
          </a:p>
        </p:txBody>
      </p:sp>
      <p:sp>
        <p:nvSpPr>
          <p:cNvPr id="14" name="Freeform 13">
            <a:hlinkClick r:id="rId2"/>
          </p:cNvPr>
          <p:cNvSpPr/>
          <p:nvPr/>
        </p:nvSpPr>
        <p:spPr>
          <a:xfrm>
            <a:off x="1540057" y="5059372"/>
            <a:ext cx="9905381" cy="969198"/>
          </a:xfrm>
          <a:custGeom>
            <a:avLst/>
            <a:gdLst>
              <a:gd name="connsiteX0" fmla="*/ 0 w 10614589"/>
              <a:gd name="connsiteY0" fmla="*/ 169016 h 1014076"/>
              <a:gd name="connsiteX1" fmla="*/ 169016 w 10614589"/>
              <a:gd name="connsiteY1" fmla="*/ 0 h 1014076"/>
              <a:gd name="connsiteX2" fmla="*/ 10445573 w 10614589"/>
              <a:gd name="connsiteY2" fmla="*/ 0 h 1014076"/>
              <a:gd name="connsiteX3" fmla="*/ 10614589 w 10614589"/>
              <a:gd name="connsiteY3" fmla="*/ 169016 h 1014076"/>
              <a:gd name="connsiteX4" fmla="*/ 10614589 w 10614589"/>
              <a:gd name="connsiteY4" fmla="*/ 845060 h 1014076"/>
              <a:gd name="connsiteX5" fmla="*/ 10445573 w 10614589"/>
              <a:gd name="connsiteY5" fmla="*/ 1014076 h 1014076"/>
              <a:gd name="connsiteX6" fmla="*/ 169016 w 10614589"/>
              <a:gd name="connsiteY6" fmla="*/ 1014076 h 1014076"/>
              <a:gd name="connsiteX7" fmla="*/ 0 w 10614589"/>
              <a:gd name="connsiteY7" fmla="*/ 845060 h 1014076"/>
              <a:gd name="connsiteX8" fmla="*/ 0 w 10614589"/>
              <a:gd name="connsiteY8" fmla="*/ 169016 h 1014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1014076">
                <a:moveTo>
                  <a:pt x="0" y="169016"/>
                </a:moveTo>
                <a:cubicBezTo>
                  <a:pt x="0" y="75671"/>
                  <a:pt x="75671" y="0"/>
                  <a:pt x="169016" y="0"/>
                </a:cubicBezTo>
                <a:lnTo>
                  <a:pt x="10445573" y="0"/>
                </a:lnTo>
                <a:cubicBezTo>
                  <a:pt x="10538918" y="0"/>
                  <a:pt x="10614589" y="75671"/>
                  <a:pt x="10614589" y="169016"/>
                </a:cubicBezTo>
                <a:lnTo>
                  <a:pt x="10614589" y="845060"/>
                </a:lnTo>
                <a:cubicBezTo>
                  <a:pt x="10614589" y="938405"/>
                  <a:pt x="10538918" y="1014076"/>
                  <a:pt x="10445573" y="1014076"/>
                </a:cubicBezTo>
                <a:lnTo>
                  <a:pt x="169016" y="1014076"/>
                </a:lnTo>
                <a:cubicBezTo>
                  <a:pt x="75671" y="1014076"/>
                  <a:pt x="0" y="938405"/>
                  <a:pt x="0" y="845060"/>
                </a:cubicBezTo>
                <a:lnTo>
                  <a:pt x="0" y="169016"/>
                </a:lnTo>
                <a:close/>
              </a:path>
            </a:pathLst>
          </a:custGeom>
        </p:spPr>
        <p:style>
          <a:lnRef idx="2">
            <a:schemeClr val="accent5">
              <a:hueOff val="13436171"/>
              <a:satOff val="-6278"/>
              <a:lumOff val="-7058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183" tIns="156183" rIns="156183" bIns="15618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Freeform 14">
            <a:hlinkClick r:id="rId2"/>
          </p:cNvPr>
          <p:cNvSpPr/>
          <p:nvPr/>
        </p:nvSpPr>
        <p:spPr>
          <a:xfrm>
            <a:off x="1618029" y="2726440"/>
            <a:ext cx="9881515" cy="825099"/>
          </a:xfrm>
          <a:custGeom>
            <a:avLst/>
            <a:gdLst>
              <a:gd name="connsiteX0" fmla="*/ 0 w 10614589"/>
              <a:gd name="connsiteY0" fmla="*/ 183674 h 1102020"/>
              <a:gd name="connsiteX1" fmla="*/ 183674 w 10614589"/>
              <a:gd name="connsiteY1" fmla="*/ 0 h 1102020"/>
              <a:gd name="connsiteX2" fmla="*/ 10430915 w 10614589"/>
              <a:gd name="connsiteY2" fmla="*/ 0 h 1102020"/>
              <a:gd name="connsiteX3" fmla="*/ 10614589 w 10614589"/>
              <a:gd name="connsiteY3" fmla="*/ 183674 h 1102020"/>
              <a:gd name="connsiteX4" fmla="*/ 10614589 w 10614589"/>
              <a:gd name="connsiteY4" fmla="*/ 918346 h 1102020"/>
              <a:gd name="connsiteX5" fmla="*/ 10430915 w 10614589"/>
              <a:gd name="connsiteY5" fmla="*/ 1102020 h 1102020"/>
              <a:gd name="connsiteX6" fmla="*/ 183674 w 10614589"/>
              <a:gd name="connsiteY6" fmla="*/ 1102020 h 1102020"/>
              <a:gd name="connsiteX7" fmla="*/ 0 w 10614589"/>
              <a:gd name="connsiteY7" fmla="*/ 918346 h 1102020"/>
              <a:gd name="connsiteX8" fmla="*/ 0 w 10614589"/>
              <a:gd name="connsiteY8" fmla="*/ 183674 h 110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1102020">
                <a:moveTo>
                  <a:pt x="0" y="183674"/>
                </a:moveTo>
                <a:cubicBezTo>
                  <a:pt x="0" y="82234"/>
                  <a:pt x="82234" y="0"/>
                  <a:pt x="183674" y="0"/>
                </a:cubicBezTo>
                <a:lnTo>
                  <a:pt x="10430915" y="0"/>
                </a:lnTo>
                <a:cubicBezTo>
                  <a:pt x="10532355" y="0"/>
                  <a:pt x="10614589" y="82234"/>
                  <a:pt x="10614589" y="183674"/>
                </a:cubicBezTo>
                <a:lnTo>
                  <a:pt x="10614589" y="918346"/>
                </a:lnTo>
                <a:cubicBezTo>
                  <a:pt x="10614589" y="1019786"/>
                  <a:pt x="10532355" y="1102020"/>
                  <a:pt x="10430915" y="1102020"/>
                </a:cubicBezTo>
                <a:lnTo>
                  <a:pt x="183674" y="1102020"/>
                </a:lnTo>
                <a:cubicBezTo>
                  <a:pt x="82234" y="1102020"/>
                  <a:pt x="0" y="1019786"/>
                  <a:pt x="0" y="918346"/>
                </a:cubicBezTo>
                <a:lnTo>
                  <a:pt x="0" y="183674"/>
                </a:lnTo>
                <a:close/>
              </a:path>
            </a:pathLst>
          </a:custGeom>
        </p:spPr>
        <p:style>
          <a:lnRef idx="2">
            <a:schemeClr val="accent5">
              <a:hueOff val="20154256"/>
              <a:satOff val="-9417"/>
              <a:lumOff val="-10587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0476" tIns="160476" rIns="160476" bIns="160476" numCol="1" spcCol="1270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tục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bồn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reeform 12">
            <a:hlinkClick r:id="rId2"/>
            <a:extLst>
              <a:ext uri="{FF2B5EF4-FFF2-40B4-BE49-F238E27FC236}">
                <a16:creationId xmlns:a16="http://schemas.microsoft.com/office/drawing/2014/main" xmlns="" id="{BBFDC3B7-2369-504B-066B-4A5BE3EC338A}"/>
              </a:ext>
            </a:extLst>
          </p:cNvPr>
          <p:cNvSpPr/>
          <p:nvPr/>
        </p:nvSpPr>
        <p:spPr>
          <a:xfrm>
            <a:off x="1596139" y="6061572"/>
            <a:ext cx="9849299" cy="630785"/>
          </a:xfrm>
          <a:custGeom>
            <a:avLst/>
            <a:gdLst>
              <a:gd name="connsiteX0" fmla="*/ 0 w 10614589"/>
              <a:gd name="connsiteY0" fmla="*/ 166289 h 997716"/>
              <a:gd name="connsiteX1" fmla="*/ 166289 w 10614589"/>
              <a:gd name="connsiteY1" fmla="*/ 0 h 997716"/>
              <a:gd name="connsiteX2" fmla="*/ 10448300 w 10614589"/>
              <a:gd name="connsiteY2" fmla="*/ 0 h 997716"/>
              <a:gd name="connsiteX3" fmla="*/ 10614589 w 10614589"/>
              <a:gd name="connsiteY3" fmla="*/ 166289 h 997716"/>
              <a:gd name="connsiteX4" fmla="*/ 10614589 w 10614589"/>
              <a:gd name="connsiteY4" fmla="*/ 831427 h 997716"/>
              <a:gd name="connsiteX5" fmla="*/ 10448300 w 10614589"/>
              <a:gd name="connsiteY5" fmla="*/ 997716 h 997716"/>
              <a:gd name="connsiteX6" fmla="*/ 166289 w 10614589"/>
              <a:gd name="connsiteY6" fmla="*/ 997716 h 997716"/>
              <a:gd name="connsiteX7" fmla="*/ 0 w 10614589"/>
              <a:gd name="connsiteY7" fmla="*/ 831427 h 997716"/>
              <a:gd name="connsiteX8" fmla="*/ 0 w 10614589"/>
              <a:gd name="connsiteY8" fmla="*/ 166289 h 99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14589" h="997716">
                <a:moveTo>
                  <a:pt x="0" y="166289"/>
                </a:moveTo>
                <a:cubicBezTo>
                  <a:pt x="0" y="74450"/>
                  <a:pt x="74450" y="0"/>
                  <a:pt x="166289" y="0"/>
                </a:cubicBezTo>
                <a:lnTo>
                  <a:pt x="10448300" y="0"/>
                </a:lnTo>
                <a:cubicBezTo>
                  <a:pt x="10540139" y="0"/>
                  <a:pt x="10614589" y="74450"/>
                  <a:pt x="10614589" y="166289"/>
                </a:cubicBezTo>
                <a:lnTo>
                  <a:pt x="10614589" y="831427"/>
                </a:lnTo>
                <a:cubicBezTo>
                  <a:pt x="10614589" y="923266"/>
                  <a:pt x="10540139" y="997716"/>
                  <a:pt x="10448300" y="997716"/>
                </a:cubicBezTo>
                <a:lnTo>
                  <a:pt x="166289" y="997716"/>
                </a:lnTo>
                <a:cubicBezTo>
                  <a:pt x="74450" y="997716"/>
                  <a:pt x="0" y="923266"/>
                  <a:pt x="0" y="831427"/>
                </a:cubicBezTo>
                <a:lnTo>
                  <a:pt x="0" y="166289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384" tIns="155384" rIns="155384" bIns="155384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24/11</a:t>
            </a:r>
          </a:p>
        </p:txBody>
      </p:sp>
    </p:spTree>
    <p:extLst>
      <p:ext uri="{BB962C8B-B14F-4D97-AF65-F5344CB8AC3E}">
        <p14:creationId xmlns:p14="http://schemas.microsoft.com/office/powerpoint/2010/main" val="41651979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2D2B266D-3625-4584-A5C3-7D3F672CFF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device&#10;&#10;Description automatically generated">
            <a:extLst>
              <a:ext uri="{FF2B5EF4-FFF2-40B4-BE49-F238E27FC236}">
                <a16:creationId xmlns:a16="http://schemas.microsoft.com/office/drawing/2014/main" xmlns="" id="{702520F0-E4C5-4B23-2559-B6B90FD63E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2" r="1" b="1814"/>
          <a:stretch/>
        </p:blipFill>
        <p:spPr>
          <a:xfrm>
            <a:off x="0" y="-39329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11827082" h="6534092">
                <a:moveTo>
                  <a:pt x="6610089" y="5"/>
                </a:moveTo>
                <a:cubicBezTo>
                  <a:pt x="6763993" y="-277"/>
                  <a:pt x="6862741" y="14300"/>
                  <a:pt x="6956523" y="21390"/>
                </a:cubicBezTo>
                <a:cubicBezTo>
                  <a:pt x="7271939" y="-12207"/>
                  <a:pt x="7581352" y="149"/>
                  <a:pt x="7768349" y="21390"/>
                </a:cubicBezTo>
                <a:lnTo>
                  <a:pt x="7831642" y="23688"/>
                </a:lnTo>
                <a:lnTo>
                  <a:pt x="7886307" y="21390"/>
                </a:lnTo>
                <a:cubicBezTo>
                  <a:pt x="7951978" y="17798"/>
                  <a:pt x="8007622" y="16567"/>
                  <a:pt x="8057445" y="16600"/>
                </a:cubicBezTo>
                <a:lnTo>
                  <a:pt x="8096254" y="17396"/>
                </a:lnTo>
                <a:lnTo>
                  <a:pt x="8199591" y="12947"/>
                </a:lnTo>
                <a:cubicBezTo>
                  <a:pt x="8247971" y="12558"/>
                  <a:pt x="8296272" y="14617"/>
                  <a:pt x="8344260" y="21390"/>
                </a:cubicBezTo>
                <a:lnTo>
                  <a:pt x="8355505" y="22738"/>
                </a:lnTo>
                <a:lnTo>
                  <a:pt x="8462217" y="21390"/>
                </a:lnTo>
                <a:cubicBezTo>
                  <a:pt x="8567700" y="16869"/>
                  <a:pt x="8666620" y="17239"/>
                  <a:pt x="8761697" y="18554"/>
                </a:cubicBezTo>
                <a:lnTo>
                  <a:pt x="8808871" y="19038"/>
                </a:lnTo>
                <a:lnTo>
                  <a:pt x="8941246" y="13930"/>
                </a:lnTo>
                <a:cubicBezTo>
                  <a:pt x="9040199" y="10800"/>
                  <a:pt x="9149474" y="10157"/>
                  <a:pt x="9260166" y="21390"/>
                </a:cubicBezTo>
                <a:lnTo>
                  <a:pt x="9339613" y="26448"/>
                </a:lnTo>
                <a:lnTo>
                  <a:pt x="9432845" y="28493"/>
                </a:lnTo>
                <a:cubicBezTo>
                  <a:pt x="9587011" y="31230"/>
                  <a:pt x="9744909" y="31599"/>
                  <a:pt x="9849954" y="21390"/>
                </a:cubicBezTo>
                <a:cubicBezTo>
                  <a:pt x="10060044" y="972"/>
                  <a:pt x="10204432" y="2657"/>
                  <a:pt x="10425865" y="21390"/>
                </a:cubicBezTo>
                <a:lnTo>
                  <a:pt x="10477895" y="25158"/>
                </a:lnTo>
                <a:lnTo>
                  <a:pt x="10566351" y="27751"/>
                </a:lnTo>
                <a:cubicBezTo>
                  <a:pt x="10727031" y="32755"/>
                  <a:pt x="10877889" y="35639"/>
                  <a:pt x="11001775" y="21390"/>
                </a:cubicBezTo>
                <a:cubicBezTo>
                  <a:pt x="11249546" y="-7108"/>
                  <a:pt x="11434553" y="12510"/>
                  <a:pt x="11813601" y="21390"/>
                </a:cubicBezTo>
                <a:cubicBezTo>
                  <a:pt x="11817928" y="208271"/>
                  <a:pt x="11818867" y="336567"/>
                  <a:pt x="11813601" y="475847"/>
                </a:cubicBezTo>
                <a:cubicBezTo>
                  <a:pt x="11808335" y="615127"/>
                  <a:pt x="11845853" y="1008651"/>
                  <a:pt x="11813601" y="1254916"/>
                </a:cubicBezTo>
                <a:cubicBezTo>
                  <a:pt x="11809570" y="1285699"/>
                  <a:pt x="11806768" y="1314174"/>
                  <a:pt x="11804923" y="1340777"/>
                </a:cubicBezTo>
                <a:lnTo>
                  <a:pt x="11803652" y="1373115"/>
                </a:lnTo>
                <a:lnTo>
                  <a:pt x="11804560" y="1395572"/>
                </a:lnTo>
                <a:cubicBezTo>
                  <a:pt x="11806656" y="1431340"/>
                  <a:pt x="11809600" y="1470662"/>
                  <a:pt x="11813601" y="1514605"/>
                </a:cubicBezTo>
                <a:cubicBezTo>
                  <a:pt x="11829606" y="1690380"/>
                  <a:pt x="11822955" y="1813845"/>
                  <a:pt x="11815628" y="1920902"/>
                </a:cubicBezTo>
                <a:lnTo>
                  <a:pt x="11811346" y="1995660"/>
                </a:lnTo>
                <a:lnTo>
                  <a:pt x="11813868" y="2104640"/>
                </a:lnTo>
                <a:lnTo>
                  <a:pt x="11817197" y="2264365"/>
                </a:lnTo>
                <a:lnTo>
                  <a:pt x="11821465" y="2306631"/>
                </a:lnTo>
                <a:cubicBezTo>
                  <a:pt x="11835170" y="2477814"/>
                  <a:pt x="11818400" y="2578773"/>
                  <a:pt x="11813601" y="2683208"/>
                </a:cubicBezTo>
                <a:cubicBezTo>
                  <a:pt x="11809487" y="2772725"/>
                  <a:pt x="11816027" y="2930030"/>
                  <a:pt x="11816192" y="3070653"/>
                </a:cubicBezTo>
                <a:lnTo>
                  <a:pt x="11813610" y="3202145"/>
                </a:lnTo>
                <a:lnTo>
                  <a:pt x="11813601" y="3267510"/>
                </a:lnTo>
                <a:cubicBezTo>
                  <a:pt x="11811419" y="3587194"/>
                  <a:pt x="11813535" y="3497122"/>
                  <a:pt x="11813601" y="3721967"/>
                </a:cubicBezTo>
                <a:cubicBezTo>
                  <a:pt x="11813617" y="3778178"/>
                  <a:pt x="11814293" y="3835214"/>
                  <a:pt x="11815131" y="3894088"/>
                </a:cubicBezTo>
                <a:lnTo>
                  <a:pt x="11816203" y="3972593"/>
                </a:lnTo>
                <a:lnTo>
                  <a:pt x="11816265" y="3973919"/>
                </a:lnTo>
                <a:cubicBezTo>
                  <a:pt x="11819902" y="4062998"/>
                  <a:pt x="11819694" y="4122248"/>
                  <a:pt x="11818174" y="4171327"/>
                </a:cubicBezTo>
                <a:lnTo>
                  <a:pt x="11817878" y="4178488"/>
                </a:lnTo>
                <a:lnTo>
                  <a:pt x="11818118" y="4277530"/>
                </a:lnTo>
                <a:cubicBezTo>
                  <a:pt x="11817612" y="4347824"/>
                  <a:pt x="11816272" y="4421987"/>
                  <a:pt x="11813601" y="4501036"/>
                </a:cubicBezTo>
                <a:cubicBezTo>
                  <a:pt x="11824398" y="4779554"/>
                  <a:pt x="11834923" y="4895505"/>
                  <a:pt x="11813601" y="5020415"/>
                </a:cubicBezTo>
                <a:cubicBezTo>
                  <a:pt x="11808270" y="5051643"/>
                  <a:pt x="11804885" y="5094410"/>
                  <a:pt x="11802984" y="5145366"/>
                </a:cubicBezTo>
                <a:lnTo>
                  <a:pt x="11802805" y="5153576"/>
                </a:lnTo>
                <a:lnTo>
                  <a:pt x="11813601" y="5280104"/>
                </a:lnTo>
                <a:cubicBezTo>
                  <a:pt x="11848339" y="5545832"/>
                  <a:pt x="11803810" y="5568088"/>
                  <a:pt x="11813601" y="5734561"/>
                </a:cubicBezTo>
                <a:cubicBezTo>
                  <a:pt x="11814825" y="5755370"/>
                  <a:pt x="11815354" y="5777180"/>
                  <a:pt x="11815391" y="5800160"/>
                </a:cubicBezTo>
                <a:lnTo>
                  <a:pt x="11814403" y="5861994"/>
                </a:lnTo>
                <a:lnTo>
                  <a:pt x="11814897" y="5940552"/>
                </a:lnTo>
                <a:cubicBezTo>
                  <a:pt x="11813455" y="6007961"/>
                  <a:pt x="11810716" y="6074118"/>
                  <a:pt x="11808410" y="6139030"/>
                </a:cubicBezTo>
                <a:lnTo>
                  <a:pt x="11805249" y="6294204"/>
                </a:lnTo>
                <a:lnTo>
                  <a:pt x="11806853" y="6377232"/>
                </a:lnTo>
                <a:lnTo>
                  <a:pt x="11813601" y="6513630"/>
                </a:lnTo>
                <a:cubicBezTo>
                  <a:pt x="11755932" y="6520071"/>
                  <a:pt x="11702085" y="6522123"/>
                  <a:pt x="11651008" y="6521869"/>
                </a:cubicBezTo>
                <a:lnTo>
                  <a:pt x="11606878" y="6520178"/>
                </a:lnTo>
                <a:lnTo>
                  <a:pt x="11480359" y="6526470"/>
                </a:lnTo>
                <a:cubicBezTo>
                  <a:pt x="11411497" y="6529079"/>
                  <a:pt x="11340067" y="6529281"/>
                  <a:pt x="11235913" y="6522672"/>
                </a:cubicBezTo>
                <a:lnTo>
                  <a:pt x="11167376" y="6517338"/>
                </a:lnTo>
                <a:lnTo>
                  <a:pt x="11118099" y="6519937"/>
                </a:lnTo>
                <a:cubicBezTo>
                  <a:pt x="11008080" y="6519923"/>
                  <a:pt x="10918905" y="6505169"/>
                  <a:pt x="10779737" y="6513630"/>
                </a:cubicBezTo>
                <a:lnTo>
                  <a:pt x="10756340" y="6513513"/>
                </a:lnTo>
                <a:lnTo>
                  <a:pt x="10748952" y="6514346"/>
                </a:lnTo>
                <a:cubicBezTo>
                  <a:pt x="10725838" y="6516206"/>
                  <a:pt x="10699773" y="6516641"/>
                  <a:pt x="10661780" y="6513630"/>
                </a:cubicBezTo>
                <a:lnTo>
                  <a:pt x="10643067" y="6512943"/>
                </a:lnTo>
                <a:lnTo>
                  <a:pt x="10627638" y="6512866"/>
                </a:lnTo>
                <a:lnTo>
                  <a:pt x="10598539" y="6511309"/>
                </a:lnTo>
                <a:lnTo>
                  <a:pt x="10590670" y="6511020"/>
                </a:lnTo>
                <a:cubicBezTo>
                  <a:pt x="10422654" y="6509230"/>
                  <a:pt x="10114537" y="6525711"/>
                  <a:pt x="9930443" y="6519069"/>
                </a:cubicBezTo>
                <a:lnTo>
                  <a:pt x="9908887" y="6517613"/>
                </a:lnTo>
                <a:lnTo>
                  <a:pt x="9697150" y="6531900"/>
                </a:lnTo>
                <a:cubicBezTo>
                  <a:pt x="9438634" y="6540253"/>
                  <a:pt x="9217380" y="6522684"/>
                  <a:pt x="9038128" y="6513630"/>
                </a:cubicBezTo>
                <a:lnTo>
                  <a:pt x="8901719" y="6509665"/>
                </a:lnTo>
                <a:lnTo>
                  <a:pt x="8766922" y="6512046"/>
                </a:lnTo>
                <a:cubicBezTo>
                  <a:pt x="8694433" y="6513288"/>
                  <a:pt x="8629372" y="6514112"/>
                  <a:pt x="8580175" y="6513630"/>
                </a:cubicBezTo>
                <a:lnTo>
                  <a:pt x="8571277" y="6513524"/>
                </a:lnTo>
                <a:lnTo>
                  <a:pt x="8462217" y="6513630"/>
                </a:lnTo>
                <a:cubicBezTo>
                  <a:pt x="8225188" y="6509968"/>
                  <a:pt x="7780127" y="6525503"/>
                  <a:pt x="7532434" y="6513630"/>
                </a:cubicBezTo>
                <a:lnTo>
                  <a:pt x="7448622" y="6511320"/>
                </a:lnTo>
                <a:lnTo>
                  <a:pt x="7428354" y="6513630"/>
                </a:lnTo>
                <a:cubicBezTo>
                  <a:pt x="7293248" y="6538560"/>
                  <a:pt x="7186080" y="6533261"/>
                  <a:pt x="7078782" y="6523679"/>
                </a:cubicBezTo>
                <a:lnTo>
                  <a:pt x="6973169" y="6513887"/>
                </a:lnTo>
                <a:lnTo>
                  <a:pt x="6954249" y="6514033"/>
                </a:lnTo>
                <a:cubicBezTo>
                  <a:pt x="6918701" y="6514123"/>
                  <a:pt x="6880374" y="6514018"/>
                  <a:pt x="6838566" y="6513630"/>
                </a:cubicBezTo>
                <a:lnTo>
                  <a:pt x="6790865" y="6514652"/>
                </a:lnTo>
                <a:lnTo>
                  <a:pt x="6717520" y="6518204"/>
                </a:lnTo>
                <a:lnTo>
                  <a:pt x="6690736" y="6516798"/>
                </a:lnTo>
                <a:lnTo>
                  <a:pt x="6604647" y="6518643"/>
                </a:lnTo>
                <a:cubicBezTo>
                  <a:pt x="6383546" y="6528740"/>
                  <a:pt x="6188571" y="6547337"/>
                  <a:pt x="5908782" y="6513630"/>
                </a:cubicBezTo>
                <a:lnTo>
                  <a:pt x="5827432" y="6506155"/>
                </a:lnTo>
                <a:lnTo>
                  <a:pt x="5818169" y="6505897"/>
                </a:lnTo>
                <a:cubicBezTo>
                  <a:pt x="5656134" y="6501940"/>
                  <a:pt x="5476891" y="6500561"/>
                  <a:pt x="5360626" y="6513630"/>
                </a:cubicBezTo>
                <a:cubicBezTo>
                  <a:pt x="5244362" y="6526700"/>
                  <a:pt x="5155294" y="6523407"/>
                  <a:pt x="5082581" y="6518492"/>
                </a:cubicBezTo>
                <a:lnTo>
                  <a:pt x="5011539" y="6513612"/>
                </a:lnTo>
                <a:lnTo>
                  <a:pt x="4978999" y="6513630"/>
                </a:lnTo>
                <a:lnTo>
                  <a:pt x="4947560" y="6512597"/>
                </a:lnTo>
                <a:lnTo>
                  <a:pt x="4902673" y="6513630"/>
                </a:lnTo>
                <a:cubicBezTo>
                  <a:pt x="4851834" y="6520217"/>
                  <a:pt x="4795188" y="6523001"/>
                  <a:pt x="4737076" y="6522747"/>
                </a:cubicBezTo>
                <a:lnTo>
                  <a:pt x="4649328" y="6518160"/>
                </a:lnTo>
                <a:lnTo>
                  <a:pt x="4624935" y="6519597"/>
                </a:lnTo>
                <a:cubicBezTo>
                  <a:pt x="4598495" y="6519851"/>
                  <a:pt x="4566987" y="6518389"/>
                  <a:pt x="4521046" y="6513630"/>
                </a:cubicBezTo>
                <a:lnTo>
                  <a:pt x="4456833" y="6510131"/>
                </a:lnTo>
                <a:lnTo>
                  <a:pt x="4343538" y="6512337"/>
                </a:lnTo>
                <a:cubicBezTo>
                  <a:pt x="4260681" y="6514690"/>
                  <a:pt x="4174545" y="6517475"/>
                  <a:pt x="4104725" y="6513630"/>
                </a:cubicBezTo>
                <a:cubicBezTo>
                  <a:pt x="3965085" y="6505941"/>
                  <a:pt x="3802107" y="6535988"/>
                  <a:pt x="3528815" y="6513630"/>
                </a:cubicBezTo>
                <a:lnTo>
                  <a:pt x="3407613" y="6504978"/>
                </a:lnTo>
                <a:lnTo>
                  <a:pt x="3251268" y="6513630"/>
                </a:lnTo>
                <a:cubicBezTo>
                  <a:pt x="3103602" y="6529652"/>
                  <a:pt x="3004932" y="6519904"/>
                  <a:pt x="2867035" y="6513929"/>
                </a:cubicBezTo>
                <a:lnTo>
                  <a:pt x="2840124" y="6513045"/>
                </a:lnTo>
                <a:lnTo>
                  <a:pt x="2834946" y="6513630"/>
                </a:lnTo>
                <a:cubicBezTo>
                  <a:pt x="2691933" y="6538293"/>
                  <a:pt x="2614008" y="6529004"/>
                  <a:pt x="2502859" y="6520536"/>
                </a:cubicBezTo>
                <a:lnTo>
                  <a:pt x="2442001" y="6517197"/>
                </a:lnTo>
                <a:lnTo>
                  <a:pt x="2438245" y="6517313"/>
                </a:lnTo>
                <a:cubicBezTo>
                  <a:pt x="2401807" y="6517985"/>
                  <a:pt x="2368299" y="6518156"/>
                  <a:pt x="2336678" y="6517988"/>
                </a:cubicBezTo>
                <a:lnTo>
                  <a:pt x="2185932" y="6514754"/>
                </a:lnTo>
                <a:lnTo>
                  <a:pt x="1960620" y="6520062"/>
                </a:lnTo>
                <a:cubicBezTo>
                  <a:pt x="1876521" y="6521810"/>
                  <a:pt x="1788378" y="6523022"/>
                  <a:pt x="1701155" y="6522387"/>
                </a:cubicBezTo>
                <a:lnTo>
                  <a:pt x="1589271" y="6518529"/>
                </a:lnTo>
                <a:lnTo>
                  <a:pt x="1539168" y="6519829"/>
                </a:lnTo>
                <a:cubicBezTo>
                  <a:pt x="1395291" y="6522782"/>
                  <a:pt x="1407110" y="6517174"/>
                  <a:pt x="1287620" y="6513630"/>
                </a:cubicBezTo>
                <a:cubicBezTo>
                  <a:pt x="1168131" y="6510087"/>
                  <a:pt x="1041230" y="6513238"/>
                  <a:pt x="932033" y="6514000"/>
                </a:cubicBezTo>
                <a:lnTo>
                  <a:pt x="918750" y="6513952"/>
                </a:lnTo>
                <a:lnTo>
                  <a:pt x="858917" y="6514806"/>
                </a:lnTo>
                <a:cubicBezTo>
                  <a:pt x="826932" y="6514879"/>
                  <a:pt x="792070" y="6514545"/>
                  <a:pt x="753341" y="6513630"/>
                </a:cubicBezTo>
                <a:cubicBezTo>
                  <a:pt x="443511" y="6506311"/>
                  <a:pt x="354936" y="6524642"/>
                  <a:pt x="17841" y="6513630"/>
                </a:cubicBezTo>
                <a:cubicBezTo>
                  <a:pt x="-956" y="6342673"/>
                  <a:pt x="-10467" y="6012653"/>
                  <a:pt x="17841" y="5799484"/>
                </a:cubicBezTo>
                <a:lnTo>
                  <a:pt x="19845" y="5756408"/>
                </a:lnTo>
                <a:lnTo>
                  <a:pt x="17841" y="5734561"/>
                </a:lnTo>
                <a:cubicBezTo>
                  <a:pt x="13149" y="5695472"/>
                  <a:pt x="12578" y="5648752"/>
                  <a:pt x="13918" y="5598323"/>
                </a:cubicBezTo>
                <a:lnTo>
                  <a:pt x="18180" y="5508699"/>
                </a:lnTo>
                <a:lnTo>
                  <a:pt x="16493" y="5477760"/>
                </a:lnTo>
                <a:cubicBezTo>
                  <a:pt x="8966" y="5369709"/>
                  <a:pt x="1889" y="5260695"/>
                  <a:pt x="17841" y="5150260"/>
                </a:cubicBezTo>
                <a:cubicBezTo>
                  <a:pt x="-3463" y="5038150"/>
                  <a:pt x="-2139" y="4857473"/>
                  <a:pt x="6850" y="4650409"/>
                </a:cubicBezTo>
                <a:lnTo>
                  <a:pt x="14633" y="4498670"/>
                </a:lnTo>
                <a:lnTo>
                  <a:pt x="14494" y="4495758"/>
                </a:lnTo>
                <a:cubicBezTo>
                  <a:pt x="12245" y="4421472"/>
                  <a:pt x="13025" y="4335511"/>
                  <a:pt x="14442" y="4243130"/>
                </a:cubicBezTo>
                <a:lnTo>
                  <a:pt x="16801" y="4091152"/>
                </a:lnTo>
                <a:lnTo>
                  <a:pt x="13537" y="4018512"/>
                </a:lnTo>
                <a:lnTo>
                  <a:pt x="17696" y="3920163"/>
                </a:lnTo>
                <a:lnTo>
                  <a:pt x="17841" y="3851812"/>
                </a:lnTo>
                <a:cubicBezTo>
                  <a:pt x="15571" y="3651484"/>
                  <a:pt x="26219" y="3546077"/>
                  <a:pt x="24551" y="3386181"/>
                </a:cubicBezTo>
                <a:lnTo>
                  <a:pt x="24397" y="3379573"/>
                </a:lnTo>
                <a:lnTo>
                  <a:pt x="22173" y="3327681"/>
                </a:lnTo>
                <a:cubicBezTo>
                  <a:pt x="20895" y="3304536"/>
                  <a:pt x="19446" y="3284181"/>
                  <a:pt x="17841" y="3267510"/>
                </a:cubicBezTo>
                <a:cubicBezTo>
                  <a:pt x="8213" y="3167488"/>
                  <a:pt x="-3113" y="2984082"/>
                  <a:pt x="3931" y="2799801"/>
                </a:cubicBezTo>
                <a:lnTo>
                  <a:pt x="4125" y="2797274"/>
                </a:lnTo>
                <a:lnTo>
                  <a:pt x="3717" y="2776150"/>
                </a:lnTo>
                <a:cubicBezTo>
                  <a:pt x="3237" y="2640023"/>
                  <a:pt x="7465" y="2516197"/>
                  <a:pt x="17841" y="2423520"/>
                </a:cubicBezTo>
                <a:cubicBezTo>
                  <a:pt x="20435" y="2400350"/>
                  <a:pt x="22069" y="2375698"/>
                  <a:pt x="22982" y="2349684"/>
                </a:cubicBezTo>
                <a:lnTo>
                  <a:pt x="23157" y="2331991"/>
                </a:lnTo>
                <a:lnTo>
                  <a:pt x="21648" y="2290240"/>
                </a:lnTo>
                <a:cubicBezTo>
                  <a:pt x="18695" y="2240502"/>
                  <a:pt x="15426" y="2193755"/>
                  <a:pt x="14054" y="2150784"/>
                </a:cubicBezTo>
                <a:lnTo>
                  <a:pt x="17291" y="2050968"/>
                </a:lnTo>
                <a:lnTo>
                  <a:pt x="12351" y="1872365"/>
                </a:lnTo>
                <a:cubicBezTo>
                  <a:pt x="11665" y="1799113"/>
                  <a:pt x="12859" y="1722821"/>
                  <a:pt x="17841" y="1644450"/>
                </a:cubicBezTo>
                <a:lnTo>
                  <a:pt x="21169" y="1569934"/>
                </a:lnTo>
                <a:lnTo>
                  <a:pt x="20488" y="1547698"/>
                </a:lnTo>
                <a:cubicBezTo>
                  <a:pt x="19568" y="1516527"/>
                  <a:pt x="18663" y="1483900"/>
                  <a:pt x="17841" y="1449683"/>
                </a:cubicBezTo>
                <a:cubicBezTo>
                  <a:pt x="11271" y="1175953"/>
                  <a:pt x="1415" y="1152151"/>
                  <a:pt x="17841" y="995226"/>
                </a:cubicBezTo>
                <a:lnTo>
                  <a:pt x="19885" y="968921"/>
                </a:lnTo>
                <a:lnTo>
                  <a:pt x="17841" y="930304"/>
                </a:lnTo>
                <a:cubicBezTo>
                  <a:pt x="7442" y="768208"/>
                  <a:pt x="7865" y="285783"/>
                  <a:pt x="17841" y="21390"/>
                </a:cubicBezTo>
                <a:cubicBezTo>
                  <a:pt x="147136" y="10433"/>
                  <a:pt x="296588" y="9602"/>
                  <a:pt x="440468" y="11925"/>
                </a:cubicBezTo>
                <a:lnTo>
                  <a:pt x="473966" y="12726"/>
                </a:lnTo>
                <a:lnTo>
                  <a:pt x="478805" y="12539"/>
                </a:lnTo>
                <a:lnTo>
                  <a:pt x="484496" y="12977"/>
                </a:lnTo>
                <a:lnTo>
                  <a:pt x="648894" y="16905"/>
                </a:lnTo>
                <a:cubicBezTo>
                  <a:pt x="714833" y="18773"/>
                  <a:pt x="776163" y="20559"/>
                  <a:pt x="829667" y="21390"/>
                </a:cubicBezTo>
                <a:lnTo>
                  <a:pt x="916694" y="22693"/>
                </a:lnTo>
                <a:lnTo>
                  <a:pt x="933747" y="21390"/>
                </a:lnTo>
                <a:cubicBezTo>
                  <a:pt x="1086511" y="12604"/>
                  <a:pt x="1591110" y="15003"/>
                  <a:pt x="1863531" y="21390"/>
                </a:cubicBezTo>
                <a:lnTo>
                  <a:pt x="1920387" y="22646"/>
                </a:lnTo>
                <a:lnTo>
                  <a:pt x="2054705" y="24358"/>
                </a:lnTo>
                <a:cubicBezTo>
                  <a:pt x="2107717" y="24456"/>
                  <a:pt x="2161143" y="23719"/>
                  <a:pt x="2217404" y="21390"/>
                </a:cubicBezTo>
                <a:cubicBezTo>
                  <a:pt x="2442445" y="12073"/>
                  <a:pt x="2732199" y="18194"/>
                  <a:pt x="2911273" y="21390"/>
                </a:cubicBezTo>
                <a:lnTo>
                  <a:pt x="3023675" y="20799"/>
                </a:lnTo>
                <a:lnTo>
                  <a:pt x="3093869" y="15816"/>
                </a:lnTo>
                <a:cubicBezTo>
                  <a:pt x="3182922" y="11551"/>
                  <a:pt x="3301373" y="10993"/>
                  <a:pt x="3429365" y="12165"/>
                </a:cubicBezTo>
                <a:lnTo>
                  <a:pt x="3575555" y="14425"/>
                </a:lnTo>
                <a:lnTo>
                  <a:pt x="3605772" y="13210"/>
                </a:lnTo>
                <a:cubicBezTo>
                  <a:pt x="3774503" y="6974"/>
                  <a:pt x="3960371" y="3465"/>
                  <a:pt x="4063093" y="21390"/>
                </a:cubicBezTo>
                <a:lnTo>
                  <a:pt x="4088792" y="24677"/>
                </a:lnTo>
                <a:lnTo>
                  <a:pt x="4129769" y="25744"/>
                </a:lnTo>
                <a:cubicBezTo>
                  <a:pt x="4269845" y="29597"/>
                  <a:pt x="4297423" y="30995"/>
                  <a:pt x="4403088" y="21390"/>
                </a:cubicBezTo>
                <a:cubicBezTo>
                  <a:pt x="4473592" y="10814"/>
                  <a:pt x="4858406" y="-6032"/>
                  <a:pt x="5096956" y="21390"/>
                </a:cubicBezTo>
                <a:lnTo>
                  <a:pt x="5251798" y="27914"/>
                </a:lnTo>
                <a:lnTo>
                  <a:pt x="5332872" y="21390"/>
                </a:lnTo>
                <a:cubicBezTo>
                  <a:pt x="5422885" y="11295"/>
                  <a:pt x="5502187" y="8863"/>
                  <a:pt x="5576462" y="10240"/>
                </a:cubicBezTo>
                <a:lnTo>
                  <a:pt x="5700011" y="17015"/>
                </a:lnTo>
                <a:lnTo>
                  <a:pt x="5761151" y="15143"/>
                </a:lnTo>
                <a:cubicBezTo>
                  <a:pt x="5846776" y="14123"/>
                  <a:pt x="5935566" y="15403"/>
                  <a:pt x="6026740" y="21390"/>
                </a:cubicBezTo>
                <a:lnTo>
                  <a:pt x="6161088" y="29209"/>
                </a:lnTo>
                <a:lnTo>
                  <a:pt x="6262655" y="21390"/>
                </a:lnTo>
                <a:cubicBezTo>
                  <a:pt x="6405549" y="5694"/>
                  <a:pt x="6517747" y="175"/>
                  <a:pt x="6610089" y="5"/>
                </a:cubicBezTo>
                <a:close/>
              </a:path>
            </a:pathLst>
          </a:cu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xmlns="" id="{C297F1CA-0000-ECD6-46C5-632111448719}"/>
              </a:ext>
            </a:extLst>
          </p:cNvPr>
          <p:cNvSpPr/>
          <p:nvPr/>
        </p:nvSpPr>
        <p:spPr>
          <a:xfrm>
            <a:off x="3303639" y="757084"/>
            <a:ext cx="6086166" cy="4129548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6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676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2D2B266D-3625-4584-A5C3-7D3F672CFF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xmlns="" id="{749E7425-966F-55B6-EB28-7F24D6B230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" r="1" b="1"/>
          <a:stretch/>
        </p:blipFill>
        <p:spPr>
          <a:xfrm>
            <a:off x="0" y="0"/>
            <a:ext cx="12188951" cy="6858000"/>
          </a:xfrm>
          <a:custGeom>
            <a:avLst/>
            <a:gdLst/>
            <a:ahLst/>
            <a:cxnLst/>
            <a:rect l="l" t="t" r="r" b="b"/>
            <a:pathLst>
              <a:path w="11827082" h="6534092">
                <a:moveTo>
                  <a:pt x="6610089" y="5"/>
                </a:moveTo>
                <a:cubicBezTo>
                  <a:pt x="6763993" y="-277"/>
                  <a:pt x="6862741" y="14300"/>
                  <a:pt x="6956523" y="21390"/>
                </a:cubicBezTo>
                <a:cubicBezTo>
                  <a:pt x="7271939" y="-12207"/>
                  <a:pt x="7581352" y="149"/>
                  <a:pt x="7768349" y="21390"/>
                </a:cubicBezTo>
                <a:lnTo>
                  <a:pt x="7831642" y="23688"/>
                </a:lnTo>
                <a:lnTo>
                  <a:pt x="7886307" y="21390"/>
                </a:lnTo>
                <a:cubicBezTo>
                  <a:pt x="7951978" y="17798"/>
                  <a:pt x="8007622" y="16567"/>
                  <a:pt x="8057445" y="16600"/>
                </a:cubicBezTo>
                <a:lnTo>
                  <a:pt x="8096254" y="17396"/>
                </a:lnTo>
                <a:lnTo>
                  <a:pt x="8199591" y="12947"/>
                </a:lnTo>
                <a:cubicBezTo>
                  <a:pt x="8247971" y="12558"/>
                  <a:pt x="8296272" y="14617"/>
                  <a:pt x="8344260" y="21390"/>
                </a:cubicBezTo>
                <a:lnTo>
                  <a:pt x="8355505" y="22738"/>
                </a:lnTo>
                <a:lnTo>
                  <a:pt x="8462217" y="21390"/>
                </a:lnTo>
                <a:cubicBezTo>
                  <a:pt x="8567700" y="16869"/>
                  <a:pt x="8666620" y="17239"/>
                  <a:pt x="8761697" y="18554"/>
                </a:cubicBezTo>
                <a:lnTo>
                  <a:pt x="8808871" y="19038"/>
                </a:lnTo>
                <a:lnTo>
                  <a:pt x="8941246" y="13930"/>
                </a:lnTo>
                <a:cubicBezTo>
                  <a:pt x="9040199" y="10800"/>
                  <a:pt x="9149474" y="10157"/>
                  <a:pt x="9260166" y="21390"/>
                </a:cubicBezTo>
                <a:lnTo>
                  <a:pt x="9339613" y="26448"/>
                </a:lnTo>
                <a:lnTo>
                  <a:pt x="9432845" y="28493"/>
                </a:lnTo>
                <a:cubicBezTo>
                  <a:pt x="9587011" y="31230"/>
                  <a:pt x="9744909" y="31599"/>
                  <a:pt x="9849954" y="21390"/>
                </a:cubicBezTo>
                <a:cubicBezTo>
                  <a:pt x="10060044" y="972"/>
                  <a:pt x="10204432" y="2657"/>
                  <a:pt x="10425865" y="21390"/>
                </a:cubicBezTo>
                <a:lnTo>
                  <a:pt x="10477895" y="25158"/>
                </a:lnTo>
                <a:lnTo>
                  <a:pt x="10566351" y="27751"/>
                </a:lnTo>
                <a:cubicBezTo>
                  <a:pt x="10727031" y="32755"/>
                  <a:pt x="10877889" y="35639"/>
                  <a:pt x="11001775" y="21390"/>
                </a:cubicBezTo>
                <a:cubicBezTo>
                  <a:pt x="11249546" y="-7108"/>
                  <a:pt x="11434553" y="12510"/>
                  <a:pt x="11813601" y="21390"/>
                </a:cubicBezTo>
                <a:cubicBezTo>
                  <a:pt x="11817928" y="208271"/>
                  <a:pt x="11818867" y="336567"/>
                  <a:pt x="11813601" y="475847"/>
                </a:cubicBezTo>
                <a:cubicBezTo>
                  <a:pt x="11808335" y="615127"/>
                  <a:pt x="11845853" y="1008651"/>
                  <a:pt x="11813601" y="1254916"/>
                </a:cubicBezTo>
                <a:cubicBezTo>
                  <a:pt x="11809570" y="1285699"/>
                  <a:pt x="11806768" y="1314174"/>
                  <a:pt x="11804923" y="1340777"/>
                </a:cubicBezTo>
                <a:lnTo>
                  <a:pt x="11803652" y="1373115"/>
                </a:lnTo>
                <a:lnTo>
                  <a:pt x="11804560" y="1395572"/>
                </a:lnTo>
                <a:cubicBezTo>
                  <a:pt x="11806656" y="1431340"/>
                  <a:pt x="11809600" y="1470662"/>
                  <a:pt x="11813601" y="1514605"/>
                </a:cubicBezTo>
                <a:cubicBezTo>
                  <a:pt x="11829606" y="1690380"/>
                  <a:pt x="11822955" y="1813845"/>
                  <a:pt x="11815628" y="1920902"/>
                </a:cubicBezTo>
                <a:lnTo>
                  <a:pt x="11811346" y="1995660"/>
                </a:lnTo>
                <a:lnTo>
                  <a:pt x="11813868" y="2104640"/>
                </a:lnTo>
                <a:lnTo>
                  <a:pt x="11817197" y="2264365"/>
                </a:lnTo>
                <a:lnTo>
                  <a:pt x="11821465" y="2306631"/>
                </a:lnTo>
                <a:cubicBezTo>
                  <a:pt x="11835170" y="2477814"/>
                  <a:pt x="11818400" y="2578773"/>
                  <a:pt x="11813601" y="2683208"/>
                </a:cubicBezTo>
                <a:cubicBezTo>
                  <a:pt x="11809487" y="2772725"/>
                  <a:pt x="11816027" y="2930030"/>
                  <a:pt x="11816192" y="3070653"/>
                </a:cubicBezTo>
                <a:lnTo>
                  <a:pt x="11813610" y="3202145"/>
                </a:lnTo>
                <a:lnTo>
                  <a:pt x="11813601" y="3267510"/>
                </a:lnTo>
                <a:cubicBezTo>
                  <a:pt x="11811419" y="3587194"/>
                  <a:pt x="11813535" y="3497122"/>
                  <a:pt x="11813601" y="3721967"/>
                </a:cubicBezTo>
                <a:cubicBezTo>
                  <a:pt x="11813617" y="3778178"/>
                  <a:pt x="11814293" y="3835214"/>
                  <a:pt x="11815131" y="3894088"/>
                </a:cubicBezTo>
                <a:lnTo>
                  <a:pt x="11816203" y="3972593"/>
                </a:lnTo>
                <a:lnTo>
                  <a:pt x="11816265" y="3973919"/>
                </a:lnTo>
                <a:cubicBezTo>
                  <a:pt x="11819902" y="4062998"/>
                  <a:pt x="11819694" y="4122248"/>
                  <a:pt x="11818174" y="4171327"/>
                </a:cubicBezTo>
                <a:lnTo>
                  <a:pt x="11817878" y="4178488"/>
                </a:lnTo>
                <a:lnTo>
                  <a:pt x="11818118" y="4277530"/>
                </a:lnTo>
                <a:cubicBezTo>
                  <a:pt x="11817612" y="4347824"/>
                  <a:pt x="11816272" y="4421987"/>
                  <a:pt x="11813601" y="4501036"/>
                </a:cubicBezTo>
                <a:cubicBezTo>
                  <a:pt x="11824398" y="4779554"/>
                  <a:pt x="11834923" y="4895505"/>
                  <a:pt x="11813601" y="5020415"/>
                </a:cubicBezTo>
                <a:cubicBezTo>
                  <a:pt x="11808270" y="5051643"/>
                  <a:pt x="11804885" y="5094410"/>
                  <a:pt x="11802984" y="5145366"/>
                </a:cubicBezTo>
                <a:lnTo>
                  <a:pt x="11802805" y="5153576"/>
                </a:lnTo>
                <a:lnTo>
                  <a:pt x="11813601" y="5280104"/>
                </a:lnTo>
                <a:cubicBezTo>
                  <a:pt x="11848339" y="5545832"/>
                  <a:pt x="11803810" y="5568088"/>
                  <a:pt x="11813601" y="5734561"/>
                </a:cubicBezTo>
                <a:cubicBezTo>
                  <a:pt x="11814825" y="5755370"/>
                  <a:pt x="11815354" y="5777180"/>
                  <a:pt x="11815391" y="5800160"/>
                </a:cubicBezTo>
                <a:lnTo>
                  <a:pt x="11814403" y="5861994"/>
                </a:lnTo>
                <a:lnTo>
                  <a:pt x="11814897" y="5940552"/>
                </a:lnTo>
                <a:cubicBezTo>
                  <a:pt x="11813455" y="6007961"/>
                  <a:pt x="11810716" y="6074118"/>
                  <a:pt x="11808410" y="6139030"/>
                </a:cubicBezTo>
                <a:lnTo>
                  <a:pt x="11805249" y="6294204"/>
                </a:lnTo>
                <a:lnTo>
                  <a:pt x="11806853" y="6377232"/>
                </a:lnTo>
                <a:lnTo>
                  <a:pt x="11813601" y="6513630"/>
                </a:lnTo>
                <a:cubicBezTo>
                  <a:pt x="11755932" y="6520071"/>
                  <a:pt x="11702085" y="6522123"/>
                  <a:pt x="11651008" y="6521869"/>
                </a:cubicBezTo>
                <a:lnTo>
                  <a:pt x="11606878" y="6520178"/>
                </a:lnTo>
                <a:lnTo>
                  <a:pt x="11480359" y="6526470"/>
                </a:lnTo>
                <a:cubicBezTo>
                  <a:pt x="11411497" y="6529079"/>
                  <a:pt x="11340067" y="6529281"/>
                  <a:pt x="11235913" y="6522672"/>
                </a:cubicBezTo>
                <a:lnTo>
                  <a:pt x="11167376" y="6517338"/>
                </a:lnTo>
                <a:lnTo>
                  <a:pt x="11118099" y="6519937"/>
                </a:lnTo>
                <a:cubicBezTo>
                  <a:pt x="11008080" y="6519923"/>
                  <a:pt x="10918905" y="6505169"/>
                  <a:pt x="10779737" y="6513630"/>
                </a:cubicBezTo>
                <a:lnTo>
                  <a:pt x="10756340" y="6513513"/>
                </a:lnTo>
                <a:lnTo>
                  <a:pt x="10748952" y="6514346"/>
                </a:lnTo>
                <a:cubicBezTo>
                  <a:pt x="10725838" y="6516206"/>
                  <a:pt x="10699773" y="6516641"/>
                  <a:pt x="10661780" y="6513630"/>
                </a:cubicBezTo>
                <a:lnTo>
                  <a:pt x="10643067" y="6512943"/>
                </a:lnTo>
                <a:lnTo>
                  <a:pt x="10627638" y="6512866"/>
                </a:lnTo>
                <a:lnTo>
                  <a:pt x="10598539" y="6511309"/>
                </a:lnTo>
                <a:lnTo>
                  <a:pt x="10590670" y="6511020"/>
                </a:lnTo>
                <a:cubicBezTo>
                  <a:pt x="10422654" y="6509230"/>
                  <a:pt x="10114537" y="6525711"/>
                  <a:pt x="9930443" y="6519069"/>
                </a:cubicBezTo>
                <a:lnTo>
                  <a:pt x="9908887" y="6517613"/>
                </a:lnTo>
                <a:lnTo>
                  <a:pt x="9697150" y="6531900"/>
                </a:lnTo>
                <a:cubicBezTo>
                  <a:pt x="9438634" y="6540253"/>
                  <a:pt x="9217380" y="6522684"/>
                  <a:pt x="9038128" y="6513630"/>
                </a:cubicBezTo>
                <a:lnTo>
                  <a:pt x="8901719" y="6509665"/>
                </a:lnTo>
                <a:lnTo>
                  <a:pt x="8766922" y="6512046"/>
                </a:lnTo>
                <a:cubicBezTo>
                  <a:pt x="8694433" y="6513288"/>
                  <a:pt x="8629372" y="6514112"/>
                  <a:pt x="8580175" y="6513630"/>
                </a:cubicBezTo>
                <a:lnTo>
                  <a:pt x="8571277" y="6513524"/>
                </a:lnTo>
                <a:lnTo>
                  <a:pt x="8462217" y="6513630"/>
                </a:lnTo>
                <a:cubicBezTo>
                  <a:pt x="8225188" y="6509968"/>
                  <a:pt x="7780127" y="6525503"/>
                  <a:pt x="7532434" y="6513630"/>
                </a:cubicBezTo>
                <a:lnTo>
                  <a:pt x="7448622" y="6511320"/>
                </a:lnTo>
                <a:lnTo>
                  <a:pt x="7428354" y="6513630"/>
                </a:lnTo>
                <a:cubicBezTo>
                  <a:pt x="7293248" y="6538560"/>
                  <a:pt x="7186080" y="6533261"/>
                  <a:pt x="7078782" y="6523679"/>
                </a:cubicBezTo>
                <a:lnTo>
                  <a:pt x="6973169" y="6513887"/>
                </a:lnTo>
                <a:lnTo>
                  <a:pt x="6954249" y="6514033"/>
                </a:lnTo>
                <a:cubicBezTo>
                  <a:pt x="6918701" y="6514123"/>
                  <a:pt x="6880374" y="6514018"/>
                  <a:pt x="6838566" y="6513630"/>
                </a:cubicBezTo>
                <a:lnTo>
                  <a:pt x="6790865" y="6514652"/>
                </a:lnTo>
                <a:lnTo>
                  <a:pt x="6717520" y="6518204"/>
                </a:lnTo>
                <a:lnTo>
                  <a:pt x="6690736" y="6516798"/>
                </a:lnTo>
                <a:lnTo>
                  <a:pt x="6604647" y="6518643"/>
                </a:lnTo>
                <a:cubicBezTo>
                  <a:pt x="6383546" y="6528740"/>
                  <a:pt x="6188571" y="6547337"/>
                  <a:pt x="5908782" y="6513630"/>
                </a:cubicBezTo>
                <a:lnTo>
                  <a:pt x="5827432" y="6506155"/>
                </a:lnTo>
                <a:lnTo>
                  <a:pt x="5818169" y="6505897"/>
                </a:lnTo>
                <a:cubicBezTo>
                  <a:pt x="5656134" y="6501940"/>
                  <a:pt x="5476891" y="6500561"/>
                  <a:pt x="5360626" y="6513630"/>
                </a:cubicBezTo>
                <a:cubicBezTo>
                  <a:pt x="5244362" y="6526700"/>
                  <a:pt x="5155294" y="6523407"/>
                  <a:pt x="5082581" y="6518492"/>
                </a:cubicBezTo>
                <a:lnTo>
                  <a:pt x="5011539" y="6513612"/>
                </a:lnTo>
                <a:lnTo>
                  <a:pt x="4978999" y="6513630"/>
                </a:lnTo>
                <a:lnTo>
                  <a:pt x="4947560" y="6512597"/>
                </a:lnTo>
                <a:lnTo>
                  <a:pt x="4902673" y="6513630"/>
                </a:lnTo>
                <a:cubicBezTo>
                  <a:pt x="4851834" y="6520217"/>
                  <a:pt x="4795188" y="6523001"/>
                  <a:pt x="4737076" y="6522747"/>
                </a:cubicBezTo>
                <a:lnTo>
                  <a:pt x="4649328" y="6518160"/>
                </a:lnTo>
                <a:lnTo>
                  <a:pt x="4624935" y="6519597"/>
                </a:lnTo>
                <a:cubicBezTo>
                  <a:pt x="4598495" y="6519851"/>
                  <a:pt x="4566987" y="6518389"/>
                  <a:pt x="4521046" y="6513630"/>
                </a:cubicBezTo>
                <a:lnTo>
                  <a:pt x="4456833" y="6510131"/>
                </a:lnTo>
                <a:lnTo>
                  <a:pt x="4343538" y="6512337"/>
                </a:lnTo>
                <a:cubicBezTo>
                  <a:pt x="4260681" y="6514690"/>
                  <a:pt x="4174545" y="6517475"/>
                  <a:pt x="4104725" y="6513630"/>
                </a:cubicBezTo>
                <a:cubicBezTo>
                  <a:pt x="3965085" y="6505941"/>
                  <a:pt x="3802107" y="6535988"/>
                  <a:pt x="3528815" y="6513630"/>
                </a:cubicBezTo>
                <a:lnTo>
                  <a:pt x="3407613" y="6504978"/>
                </a:lnTo>
                <a:lnTo>
                  <a:pt x="3251268" y="6513630"/>
                </a:lnTo>
                <a:cubicBezTo>
                  <a:pt x="3103602" y="6529652"/>
                  <a:pt x="3004932" y="6519904"/>
                  <a:pt x="2867035" y="6513929"/>
                </a:cubicBezTo>
                <a:lnTo>
                  <a:pt x="2840124" y="6513045"/>
                </a:lnTo>
                <a:lnTo>
                  <a:pt x="2834946" y="6513630"/>
                </a:lnTo>
                <a:cubicBezTo>
                  <a:pt x="2691933" y="6538293"/>
                  <a:pt x="2614008" y="6529004"/>
                  <a:pt x="2502859" y="6520536"/>
                </a:cubicBezTo>
                <a:lnTo>
                  <a:pt x="2442001" y="6517197"/>
                </a:lnTo>
                <a:lnTo>
                  <a:pt x="2438245" y="6517313"/>
                </a:lnTo>
                <a:cubicBezTo>
                  <a:pt x="2401807" y="6517985"/>
                  <a:pt x="2368299" y="6518156"/>
                  <a:pt x="2336678" y="6517988"/>
                </a:cubicBezTo>
                <a:lnTo>
                  <a:pt x="2185932" y="6514754"/>
                </a:lnTo>
                <a:lnTo>
                  <a:pt x="1960620" y="6520062"/>
                </a:lnTo>
                <a:cubicBezTo>
                  <a:pt x="1876521" y="6521810"/>
                  <a:pt x="1788378" y="6523022"/>
                  <a:pt x="1701155" y="6522387"/>
                </a:cubicBezTo>
                <a:lnTo>
                  <a:pt x="1589271" y="6518529"/>
                </a:lnTo>
                <a:lnTo>
                  <a:pt x="1539168" y="6519829"/>
                </a:lnTo>
                <a:cubicBezTo>
                  <a:pt x="1395291" y="6522782"/>
                  <a:pt x="1407110" y="6517174"/>
                  <a:pt x="1287620" y="6513630"/>
                </a:cubicBezTo>
                <a:cubicBezTo>
                  <a:pt x="1168131" y="6510087"/>
                  <a:pt x="1041230" y="6513238"/>
                  <a:pt x="932033" y="6514000"/>
                </a:cubicBezTo>
                <a:lnTo>
                  <a:pt x="918750" y="6513952"/>
                </a:lnTo>
                <a:lnTo>
                  <a:pt x="858917" y="6514806"/>
                </a:lnTo>
                <a:cubicBezTo>
                  <a:pt x="826932" y="6514879"/>
                  <a:pt x="792070" y="6514545"/>
                  <a:pt x="753341" y="6513630"/>
                </a:cubicBezTo>
                <a:cubicBezTo>
                  <a:pt x="443511" y="6506311"/>
                  <a:pt x="354936" y="6524642"/>
                  <a:pt x="17841" y="6513630"/>
                </a:cubicBezTo>
                <a:cubicBezTo>
                  <a:pt x="-956" y="6342673"/>
                  <a:pt x="-10467" y="6012653"/>
                  <a:pt x="17841" y="5799484"/>
                </a:cubicBezTo>
                <a:lnTo>
                  <a:pt x="19845" y="5756408"/>
                </a:lnTo>
                <a:lnTo>
                  <a:pt x="17841" y="5734561"/>
                </a:lnTo>
                <a:cubicBezTo>
                  <a:pt x="13149" y="5695472"/>
                  <a:pt x="12578" y="5648752"/>
                  <a:pt x="13918" y="5598323"/>
                </a:cubicBezTo>
                <a:lnTo>
                  <a:pt x="18180" y="5508699"/>
                </a:lnTo>
                <a:lnTo>
                  <a:pt x="16493" y="5477760"/>
                </a:lnTo>
                <a:cubicBezTo>
                  <a:pt x="8966" y="5369709"/>
                  <a:pt x="1889" y="5260695"/>
                  <a:pt x="17841" y="5150260"/>
                </a:cubicBezTo>
                <a:cubicBezTo>
                  <a:pt x="-3463" y="5038150"/>
                  <a:pt x="-2139" y="4857473"/>
                  <a:pt x="6850" y="4650409"/>
                </a:cubicBezTo>
                <a:lnTo>
                  <a:pt x="14633" y="4498670"/>
                </a:lnTo>
                <a:lnTo>
                  <a:pt x="14494" y="4495758"/>
                </a:lnTo>
                <a:cubicBezTo>
                  <a:pt x="12245" y="4421472"/>
                  <a:pt x="13025" y="4335511"/>
                  <a:pt x="14442" y="4243130"/>
                </a:cubicBezTo>
                <a:lnTo>
                  <a:pt x="16801" y="4091152"/>
                </a:lnTo>
                <a:lnTo>
                  <a:pt x="13537" y="4018512"/>
                </a:lnTo>
                <a:lnTo>
                  <a:pt x="17696" y="3920163"/>
                </a:lnTo>
                <a:lnTo>
                  <a:pt x="17841" y="3851812"/>
                </a:lnTo>
                <a:cubicBezTo>
                  <a:pt x="15571" y="3651484"/>
                  <a:pt x="26219" y="3546077"/>
                  <a:pt x="24551" y="3386181"/>
                </a:cubicBezTo>
                <a:lnTo>
                  <a:pt x="24397" y="3379573"/>
                </a:lnTo>
                <a:lnTo>
                  <a:pt x="22173" y="3327681"/>
                </a:lnTo>
                <a:cubicBezTo>
                  <a:pt x="20895" y="3304536"/>
                  <a:pt x="19446" y="3284181"/>
                  <a:pt x="17841" y="3267510"/>
                </a:cubicBezTo>
                <a:cubicBezTo>
                  <a:pt x="8213" y="3167488"/>
                  <a:pt x="-3113" y="2984082"/>
                  <a:pt x="3931" y="2799801"/>
                </a:cubicBezTo>
                <a:lnTo>
                  <a:pt x="4125" y="2797274"/>
                </a:lnTo>
                <a:lnTo>
                  <a:pt x="3717" y="2776150"/>
                </a:lnTo>
                <a:cubicBezTo>
                  <a:pt x="3237" y="2640023"/>
                  <a:pt x="7465" y="2516197"/>
                  <a:pt x="17841" y="2423520"/>
                </a:cubicBezTo>
                <a:cubicBezTo>
                  <a:pt x="20435" y="2400350"/>
                  <a:pt x="22069" y="2375698"/>
                  <a:pt x="22982" y="2349684"/>
                </a:cubicBezTo>
                <a:lnTo>
                  <a:pt x="23157" y="2331991"/>
                </a:lnTo>
                <a:lnTo>
                  <a:pt x="21648" y="2290240"/>
                </a:lnTo>
                <a:cubicBezTo>
                  <a:pt x="18695" y="2240502"/>
                  <a:pt x="15426" y="2193755"/>
                  <a:pt x="14054" y="2150784"/>
                </a:cubicBezTo>
                <a:lnTo>
                  <a:pt x="17291" y="2050968"/>
                </a:lnTo>
                <a:lnTo>
                  <a:pt x="12351" y="1872365"/>
                </a:lnTo>
                <a:cubicBezTo>
                  <a:pt x="11665" y="1799113"/>
                  <a:pt x="12859" y="1722821"/>
                  <a:pt x="17841" y="1644450"/>
                </a:cubicBezTo>
                <a:lnTo>
                  <a:pt x="21169" y="1569934"/>
                </a:lnTo>
                <a:lnTo>
                  <a:pt x="20488" y="1547698"/>
                </a:lnTo>
                <a:cubicBezTo>
                  <a:pt x="19568" y="1516527"/>
                  <a:pt x="18663" y="1483900"/>
                  <a:pt x="17841" y="1449683"/>
                </a:cubicBezTo>
                <a:cubicBezTo>
                  <a:pt x="11271" y="1175953"/>
                  <a:pt x="1415" y="1152151"/>
                  <a:pt x="17841" y="995226"/>
                </a:cubicBezTo>
                <a:lnTo>
                  <a:pt x="19885" y="968921"/>
                </a:lnTo>
                <a:lnTo>
                  <a:pt x="17841" y="930304"/>
                </a:lnTo>
                <a:cubicBezTo>
                  <a:pt x="7442" y="768208"/>
                  <a:pt x="7865" y="285783"/>
                  <a:pt x="17841" y="21390"/>
                </a:cubicBezTo>
                <a:cubicBezTo>
                  <a:pt x="147136" y="10433"/>
                  <a:pt x="296588" y="9602"/>
                  <a:pt x="440468" y="11925"/>
                </a:cubicBezTo>
                <a:lnTo>
                  <a:pt x="473966" y="12726"/>
                </a:lnTo>
                <a:lnTo>
                  <a:pt x="478805" y="12539"/>
                </a:lnTo>
                <a:lnTo>
                  <a:pt x="484496" y="12977"/>
                </a:lnTo>
                <a:lnTo>
                  <a:pt x="648894" y="16905"/>
                </a:lnTo>
                <a:cubicBezTo>
                  <a:pt x="714833" y="18773"/>
                  <a:pt x="776163" y="20559"/>
                  <a:pt x="829667" y="21390"/>
                </a:cubicBezTo>
                <a:lnTo>
                  <a:pt x="916694" y="22693"/>
                </a:lnTo>
                <a:lnTo>
                  <a:pt x="933747" y="21390"/>
                </a:lnTo>
                <a:cubicBezTo>
                  <a:pt x="1086511" y="12604"/>
                  <a:pt x="1591110" y="15003"/>
                  <a:pt x="1863531" y="21390"/>
                </a:cubicBezTo>
                <a:lnTo>
                  <a:pt x="1920387" y="22646"/>
                </a:lnTo>
                <a:lnTo>
                  <a:pt x="2054705" y="24358"/>
                </a:lnTo>
                <a:cubicBezTo>
                  <a:pt x="2107717" y="24456"/>
                  <a:pt x="2161143" y="23719"/>
                  <a:pt x="2217404" y="21390"/>
                </a:cubicBezTo>
                <a:cubicBezTo>
                  <a:pt x="2442445" y="12073"/>
                  <a:pt x="2732199" y="18194"/>
                  <a:pt x="2911273" y="21390"/>
                </a:cubicBezTo>
                <a:lnTo>
                  <a:pt x="3023675" y="20799"/>
                </a:lnTo>
                <a:lnTo>
                  <a:pt x="3093869" y="15816"/>
                </a:lnTo>
                <a:cubicBezTo>
                  <a:pt x="3182922" y="11551"/>
                  <a:pt x="3301373" y="10993"/>
                  <a:pt x="3429365" y="12165"/>
                </a:cubicBezTo>
                <a:lnTo>
                  <a:pt x="3575555" y="14425"/>
                </a:lnTo>
                <a:lnTo>
                  <a:pt x="3605772" y="13210"/>
                </a:lnTo>
                <a:cubicBezTo>
                  <a:pt x="3774503" y="6974"/>
                  <a:pt x="3960371" y="3465"/>
                  <a:pt x="4063093" y="21390"/>
                </a:cubicBezTo>
                <a:lnTo>
                  <a:pt x="4088792" y="24677"/>
                </a:lnTo>
                <a:lnTo>
                  <a:pt x="4129769" y="25744"/>
                </a:lnTo>
                <a:cubicBezTo>
                  <a:pt x="4269845" y="29597"/>
                  <a:pt x="4297423" y="30995"/>
                  <a:pt x="4403088" y="21390"/>
                </a:cubicBezTo>
                <a:cubicBezTo>
                  <a:pt x="4473592" y="10814"/>
                  <a:pt x="4858406" y="-6032"/>
                  <a:pt x="5096956" y="21390"/>
                </a:cubicBezTo>
                <a:lnTo>
                  <a:pt x="5251798" y="27914"/>
                </a:lnTo>
                <a:lnTo>
                  <a:pt x="5332872" y="21390"/>
                </a:lnTo>
                <a:cubicBezTo>
                  <a:pt x="5422885" y="11295"/>
                  <a:pt x="5502187" y="8863"/>
                  <a:pt x="5576462" y="10240"/>
                </a:cubicBezTo>
                <a:lnTo>
                  <a:pt x="5700011" y="17015"/>
                </a:lnTo>
                <a:lnTo>
                  <a:pt x="5761151" y="15143"/>
                </a:lnTo>
                <a:cubicBezTo>
                  <a:pt x="5846776" y="14123"/>
                  <a:pt x="5935566" y="15403"/>
                  <a:pt x="6026740" y="21390"/>
                </a:cubicBezTo>
                <a:lnTo>
                  <a:pt x="6161088" y="29209"/>
                </a:lnTo>
                <a:lnTo>
                  <a:pt x="6262655" y="21390"/>
                </a:lnTo>
                <a:cubicBezTo>
                  <a:pt x="6405549" y="5694"/>
                  <a:pt x="6517747" y="175"/>
                  <a:pt x="6610089" y="5"/>
                </a:cubicBezTo>
                <a:close/>
              </a:path>
            </a:pathLst>
          </a:cu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FCE1020A-996D-0D8C-F4EA-804013E7D0F4}"/>
              </a:ext>
            </a:extLst>
          </p:cNvPr>
          <p:cNvSpPr/>
          <p:nvPr/>
        </p:nvSpPr>
        <p:spPr>
          <a:xfrm>
            <a:off x="4050890" y="717755"/>
            <a:ext cx="4965291" cy="187483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CHỦ ĐIỂM: </a:t>
            </a: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TÔN SƯ TRỌNG ĐẠO</a:t>
            </a:r>
          </a:p>
        </p:txBody>
      </p:sp>
    </p:spTree>
    <p:extLst>
      <p:ext uri="{BB962C8B-B14F-4D97-AF65-F5344CB8AC3E}">
        <p14:creationId xmlns:p14="http://schemas.microsoft.com/office/powerpoint/2010/main" val="672652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5BBD4A-18B0-8EA5-A874-BA23D032F8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D32FA6A-B309-DEAC-3952-2E0C159E34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5971308"/>
            <a:ext cx="10515600" cy="788047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Lễ tưởng niệm nạn nhân tai nạn giao thông tại TP. HCM _ VTV24">
            <a:hlinkClick r:id="" action="ppaction://media"/>
            <a:extLst>
              <a:ext uri="{FF2B5EF4-FFF2-40B4-BE49-F238E27FC236}">
                <a16:creationId xmlns:a16="http://schemas.microsoft.com/office/drawing/2014/main" xmlns="" id="{A05E1C7C-AC13-2806-B3B5-0D7B265F715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525"/>
            <a:ext cx="12192000" cy="597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2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xmlns="" id="{158C5B8E-433C-1BBC-FF55-536841E781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1" r="-1" b="4072"/>
          <a:stretch/>
        </p:blipFill>
        <p:spPr>
          <a:xfrm>
            <a:off x="0" y="10"/>
            <a:ext cx="12188952" cy="685799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0B9C9E8F-D2A8-37A8-F8D9-C81504EE3E5D}"/>
              </a:ext>
            </a:extLst>
          </p:cNvPr>
          <p:cNvSpPr/>
          <p:nvPr/>
        </p:nvSpPr>
        <p:spPr>
          <a:xfrm>
            <a:off x="1476375" y="1485899"/>
            <a:ext cx="9191625" cy="269970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TUYÊN TRUYỀN RÈN LUYỆN CÁC PHẨM CHẤT ĐẠO ĐỨC HỒ CHÍ MINH</a:t>
            </a:r>
          </a:p>
        </p:txBody>
      </p:sp>
    </p:spTree>
    <p:extLst>
      <p:ext uri="{BB962C8B-B14F-4D97-AF65-F5344CB8AC3E}">
        <p14:creationId xmlns:p14="http://schemas.microsoft.com/office/powerpoint/2010/main" val="2279965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ức Tính Quý Trọng Thời Gian Và Giữ Chữ Tín Của Bác_Trim">
            <a:hlinkClick r:id="" action="ppaction://media"/>
            <a:extLst>
              <a:ext uri="{FF2B5EF4-FFF2-40B4-BE49-F238E27FC236}">
                <a16:creationId xmlns:a16="http://schemas.microsoft.com/office/drawing/2014/main" xmlns="" id="{22FAF915-9B2F-E02A-2086-E7F2FB0FA9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5781" y="0"/>
            <a:ext cx="80132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xmlns="" id="{E30A7C6F-1528-77ED-1394-2970832AA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5037D613-BCE8-6958-AB69-EFDE4FBC343E}"/>
              </a:ext>
            </a:extLst>
          </p:cNvPr>
          <p:cNvSpPr/>
          <p:nvPr/>
        </p:nvSpPr>
        <p:spPr>
          <a:xfrm>
            <a:off x="3352800" y="2212258"/>
            <a:ext cx="6971072" cy="12167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 </a:t>
            </a:r>
          </a:p>
        </p:txBody>
      </p:sp>
      <p:sp>
        <p:nvSpPr>
          <p:cNvPr id="5" name="Heart 4">
            <a:extLst>
              <a:ext uri="{FF2B5EF4-FFF2-40B4-BE49-F238E27FC236}">
                <a16:creationId xmlns:a16="http://schemas.microsoft.com/office/drawing/2014/main" xmlns="" id="{C5F43EC3-24BE-C9C7-0375-A89A69FC5767}"/>
              </a:ext>
            </a:extLst>
          </p:cNvPr>
          <p:cNvSpPr/>
          <p:nvPr/>
        </p:nvSpPr>
        <p:spPr>
          <a:xfrm>
            <a:off x="9625779" y="2732138"/>
            <a:ext cx="206477" cy="226142"/>
          </a:xfrm>
          <a:prstGeom prst="hear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84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1s.com - Karaoke  Lớp Chúng Ta Đoàn Kết   Âm Nhạc Lớp 3  Lớp Nhạc doremi_Trim">
            <a:hlinkClick r:id="" action="ppaction://media"/>
            <a:extLst>
              <a:ext uri="{FF2B5EF4-FFF2-40B4-BE49-F238E27FC236}">
                <a16:creationId xmlns:a16="http://schemas.microsoft.com/office/drawing/2014/main" xmlns="" id="{27479C11-B89B-C58F-1463-C2B9DDE52C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39757"/>
            <a:ext cx="12192000" cy="691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xmlns="" id="{43DAA0EF-336D-4CDC-A9A2-8460363E27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2">
            <a:extLst>
              <a:ext uri="{FF2B5EF4-FFF2-40B4-BE49-F238E27FC236}">
                <a16:creationId xmlns:a16="http://schemas.microsoft.com/office/drawing/2014/main" xmlns="" id="{FD079A19-B31E-4129-A464-7547FF05AE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090556" cy="6858000"/>
          </a:xfrm>
          <a:custGeom>
            <a:avLst/>
            <a:gdLst>
              <a:gd name="connsiteX0" fmla="*/ 0 w 4090556"/>
              <a:gd name="connsiteY0" fmla="*/ 0 h 6858000"/>
              <a:gd name="connsiteX1" fmla="*/ 4077555 w 4090556"/>
              <a:gd name="connsiteY1" fmla="*/ 0 h 6858000"/>
              <a:gd name="connsiteX2" fmla="*/ 4077574 w 4090556"/>
              <a:gd name="connsiteY2" fmla="*/ 720 h 6858000"/>
              <a:gd name="connsiteX3" fmla="*/ 4075790 w 4090556"/>
              <a:gd name="connsiteY3" fmla="*/ 575485 h 6858000"/>
              <a:gd name="connsiteX4" fmla="*/ 4076555 w 4090556"/>
              <a:gd name="connsiteY4" fmla="*/ 932245 h 6858000"/>
              <a:gd name="connsiteX5" fmla="*/ 4076555 w 4090556"/>
              <a:gd name="connsiteY5" fmla="*/ 1286711 h 6858000"/>
              <a:gd name="connsiteX6" fmla="*/ 4082288 w 4090556"/>
              <a:gd name="connsiteY6" fmla="*/ 1595180 h 6858000"/>
              <a:gd name="connsiteX7" fmla="*/ 4078211 w 4090556"/>
              <a:gd name="connsiteY7" fmla="*/ 2133123 h 6858000"/>
              <a:gd name="connsiteX8" fmla="*/ 4071968 w 4090556"/>
              <a:gd name="connsiteY8" fmla="*/ 2946025 h 6858000"/>
              <a:gd name="connsiteX9" fmla="*/ 4068401 w 4090556"/>
              <a:gd name="connsiteY9" fmla="*/ 3502061 h 6858000"/>
              <a:gd name="connsiteX10" fmla="*/ 4087513 w 4090556"/>
              <a:gd name="connsiteY10" fmla="*/ 4076061 h 6858000"/>
              <a:gd name="connsiteX11" fmla="*/ 4076938 w 4090556"/>
              <a:gd name="connsiteY11" fmla="*/ 4442632 h 6858000"/>
              <a:gd name="connsiteX12" fmla="*/ 4071459 w 4090556"/>
              <a:gd name="connsiteY12" fmla="*/ 4827550 h 6858000"/>
              <a:gd name="connsiteX13" fmla="*/ 4071459 w 4090556"/>
              <a:gd name="connsiteY13" fmla="*/ 5019945 h 6858000"/>
              <a:gd name="connsiteX14" fmla="*/ 4084200 w 4090556"/>
              <a:gd name="connsiteY14" fmla="*/ 5490104 h 6858000"/>
              <a:gd name="connsiteX15" fmla="*/ 4077446 w 4090556"/>
              <a:gd name="connsiteY15" fmla="*/ 5844569 h 6858000"/>
              <a:gd name="connsiteX16" fmla="*/ 4082544 w 4090556"/>
              <a:gd name="connsiteY16" fmla="*/ 6260195 h 6858000"/>
              <a:gd name="connsiteX17" fmla="*/ 4086110 w 4090556"/>
              <a:gd name="connsiteY17" fmla="*/ 6706145 h 6858000"/>
              <a:gd name="connsiteX18" fmla="*/ 4086135 w 4090556"/>
              <a:gd name="connsiteY18" fmla="*/ 6794562 h 6858000"/>
              <a:gd name="connsiteX19" fmla="*/ 4080334 w 4090556"/>
              <a:gd name="connsiteY19" fmla="*/ 6858000 h 6858000"/>
              <a:gd name="connsiteX20" fmla="*/ 0 w 4090556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90556" h="6858000">
                <a:moveTo>
                  <a:pt x="0" y="0"/>
                </a:moveTo>
                <a:lnTo>
                  <a:pt x="4077555" y="0"/>
                </a:lnTo>
                <a:lnTo>
                  <a:pt x="4077574" y="720"/>
                </a:lnTo>
                <a:cubicBezTo>
                  <a:pt x="4079358" y="192351"/>
                  <a:pt x="4064960" y="384364"/>
                  <a:pt x="4075790" y="575485"/>
                </a:cubicBezTo>
                <a:cubicBezTo>
                  <a:pt x="4082544" y="694108"/>
                  <a:pt x="4081269" y="814132"/>
                  <a:pt x="4076555" y="932245"/>
                </a:cubicBezTo>
                <a:cubicBezTo>
                  <a:pt x="4071840" y="1050357"/>
                  <a:pt x="4065470" y="1168597"/>
                  <a:pt x="4076555" y="1286711"/>
                </a:cubicBezTo>
                <a:cubicBezTo>
                  <a:pt x="4084710" y="1389317"/>
                  <a:pt x="4086621" y="1492332"/>
                  <a:pt x="4082288" y="1595180"/>
                </a:cubicBezTo>
                <a:cubicBezTo>
                  <a:pt x="4077319" y="1774452"/>
                  <a:pt x="4067637" y="1953851"/>
                  <a:pt x="4078211" y="2133123"/>
                </a:cubicBezTo>
                <a:cubicBezTo>
                  <a:pt x="4094393" y="2404260"/>
                  <a:pt x="4084710" y="2675143"/>
                  <a:pt x="4071968" y="2946025"/>
                </a:cubicBezTo>
                <a:cubicBezTo>
                  <a:pt x="4063049" y="3131413"/>
                  <a:pt x="4055659" y="3316673"/>
                  <a:pt x="4068401" y="3502061"/>
                </a:cubicBezTo>
                <a:cubicBezTo>
                  <a:pt x="4081396" y="3693182"/>
                  <a:pt x="4097323" y="3884176"/>
                  <a:pt x="4087513" y="4076061"/>
                </a:cubicBezTo>
                <a:cubicBezTo>
                  <a:pt x="4081142" y="4198251"/>
                  <a:pt x="4069037" y="4320315"/>
                  <a:pt x="4076938" y="4442632"/>
                </a:cubicBezTo>
                <a:cubicBezTo>
                  <a:pt x="4083270" y="4570925"/>
                  <a:pt x="4081435" y="4699486"/>
                  <a:pt x="4071459" y="4827550"/>
                </a:cubicBezTo>
                <a:cubicBezTo>
                  <a:pt x="4065725" y="4891550"/>
                  <a:pt x="4065725" y="4955945"/>
                  <a:pt x="4071459" y="5019945"/>
                </a:cubicBezTo>
                <a:cubicBezTo>
                  <a:pt x="4087742" y="5176105"/>
                  <a:pt x="4091997" y="5333296"/>
                  <a:pt x="4084200" y="5490104"/>
                </a:cubicBezTo>
                <a:cubicBezTo>
                  <a:pt x="4079740" y="5608217"/>
                  <a:pt x="4071968" y="5726202"/>
                  <a:pt x="4077446" y="5844569"/>
                </a:cubicBezTo>
                <a:cubicBezTo>
                  <a:pt x="4083944" y="5983069"/>
                  <a:pt x="4088914" y="6121696"/>
                  <a:pt x="4082544" y="6260195"/>
                </a:cubicBezTo>
                <a:cubicBezTo>
                  <a:pt x="4075841" y="6408803"/>
                  <a:pt x="4077026" y="6557662"/>
                  <a:pt x="4086110" y="6706145"/>
                </a:cubicBezTo>
                <a:cubicBezTo>
                  <a:pt x="4087467" y="6735616"/>
                  <a:pt x="4087474" y="6765120"/>
                  <a:pt x="4086135" y="6794562"/>
                </a:cubicBezTo>
                <a:lnTo>
                  <a:pt x="408033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B9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35001" y="640823"/>
            <a:ext cx="3103194" cy="5583148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54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NỘI DUNG SINH HOẠT CHỦ NHIỆM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04544333"/>
              </p:ext>
            </p:extLst>
          </p:nvPr>
        </p:nvGraphicFramePr>
        <p:xfrm>
          <a:off x="4200526" y="640823"/>
          <a:ext cx="7991474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12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6">
            <a:extLst>
              <a:ext uri="{FF2B5EF4-FFF2-40B4-BE49-F238E27FC236}">
                <a16:creationId xmlns:a16="http://schemas.microsoft.com/office/drawing/2014/main" xmlns="" id="{DA381740-063A-41A4-836D-85D14980EE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26" name="Rectangle 19">
            <a:extLst>
              <a:ext uri="{FF2B5EF4-FFF2-40B4-BE49-F238E27FC236}">
                <a16:creationId xmlns:a16="http://schemas.microsoft.com/office/drawing/2014/main" xmlns="" id="{657F69E0-C4B0-4BEC-A689-4F8D877F05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xmlns="" id="{158C5B8E-433C-1BBC-FF55-536841E781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1" r="-1" b="4072"/>
          <a:stretch/>
        </p:blipFill>
        <p:spPr>
          <a:xfrm>
            <a:off x="0" y="10"/>
            <a:ext cx="12188952" cy="6857990"/>
          </a:xfrm>
          <a:prstGeom prst="rect">
            <a:avLst/>
          </a:prstGeom>
        </p:spPr>
      </p:pic>
      <p:sp>
        <p:nvSpPr>
          <p:cNvPr id="27" name="Rectangle 21">
            <a:extLst>
              <a:ext uri="{FF2B5EF4-FFF2-40B4-BE49-F238E27FC236}">
                <a16:creationId xmlns:a16="http://schemas.microsoft.com/office/drawing/2014/main" xmlns="" id="{8F51725E-A483-43B2-A6F2-C44F502FE0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937549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0B9C9E8F-D2A8-37A8-F8D9-C81504EE3E5D}"/>
              </a:ext>
            </a:extLst>
          </p:cNvPr>
          <p:cNvSpPr/>
          <p:nvPr/>
        </p:nvSpPr>
        <p:spPr>
          <a:xfrm>
            <a:off x="1524000" y="1122363"/>
            <a:ext cx="9144000" cy="306324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85000" lnSpcReduction="20000"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800" b="1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BÁO CÁO SƠ KẾT HOẠT ĐỘNG  TUẦN 9</a:t>
            </a: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xmlns="" id="{9F6380B4-6A1C-481E-8408-B4E6C75B9B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974206" y="43686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5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xmlns="" id="{61499B7C-D5E8-9E8B-EA16-9EB5991C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790575"/>
            <a:ext cx="8591550" cy="70104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9010EA18-85A3-C02F-232A-E8884C144BAC}"/>
              </a:ext>
            </a:extLst>
          </p:cNvPr>
          <p:cNvSpPr/>
          <p:nvPr/>
        </p:nvSpPr>
        <p:spPr>
          <a:xfrm>
            <a:off x="4000500" y="91439"/>
            <a:ext cx="3441700" cy="6991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 1</a:t>
            </a:r>
          </a:p>
        </p:txBody>
      </p:sp>
    </p:spTree>
    <p:extLst>
      <p:ext uri="{BB962C8B-B14F-4D97-AF65-F5344CB8AC3E}">
        <p14:creationId xmlns:p14="http://schemas.microsoft.com/office/powerpoint/2010/main" val="4292495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9010EA18-85A3-C02F-232A-E8884C144BAC}"/>
              </a:ext>
            </a:extLst>
          </p:cNvPr>
          <p:cNvSpPr/>
          <p:nvPr/>
        </p:nvSpPr>
        <p:spPr>
          <a:xfrm>
            <a:off x="4010660" y="0"/>
            <a:ext cx="3441700" cy="6991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 2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xmlns="" id="{C626A81C-A9AC-2F89-0FAA-84921629B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0" y="699135"/>
            <a:ext cx="8006080" cy="671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59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9010EA18-85A3-C02F-232A-E8884C144BAC}"/>
              </a:ext>
            </a:extLst>
          </p:cNvPr>
          <p:cNvSpPr/>
          <p:nvPr/>
        </p:nvSpPr>
        <p:spPr>
          <a:xfrm>
            <a:off x="4000500" y="91439"/>
            <a:ext cx="3441700" cy="6991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 3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xmlns="" id="{157F6C74-D6A9-88F1-856F-84539E255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040" y="790574"/>
            <a:ext cx="8473440" cy="606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18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9010EA18-85A3-C02F-232A-E8884C144BAC}"/>
              </a:ext>
            </a:extLst>
          </p:cNvPr>
          <p:cNvSpPr/>
          <p:nvPr/>
        </p:nvSpPr>
        <p:spPr>
          <a:xfrm>
            <a:off x="4000500" y="91439"/>
            <a:ext cx="3441700" cy="6991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 4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xmlns="" id="{097E5261-ED41-3B8E-1210-35974C5CA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240" y="790574"/>
            <a:ext cx="7101840" cy="644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9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xmlns="" id="{706C9238-7B9E-2302-BED0-0DAF7C83D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192000" cy="6858000"/>
          </a:xfrm>
          <a:prstGeom prst="rect">
            <a:avLst/>
          </a:prstGeom>
        </p:spPr>
      </p:pic>
      <p:sp>
        <p:nvSpPr>
          <p:cNvPr id="4" name="Heart 3">
            <a:extLst>
              <a:ext uri="{FF2B5EF4-FFF2-40B4-BE49-F238E27FC236}">
                <a16:creationId xmlns:a16="http://schemas.microsoft.com/office/drawing/2014/main" xmlns="" id="{85085986-3325-840A-04B4-16BD3EF968BC}"/>
              </a:ext>
            </a:extLst>
          </p:cNvPr>
          <p:cNvSpPr/>
          <p:nvPr/>
        </p:nvSpPr>
        <p:spPr>
          <a:xfrm>
            <a:off x="1238250" y="1628775"/>
            <a:ext cx="5334000" cy="3695700"/>
          </a:xfrm>
          <a:prstGeom prst="hear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 DƯƠNG KHEN THƯỞNG CÁ NHÂN VÀ TẬP THỂ XUẤT SẮC</a:t>
            </a:r>
          </a:p>
        </p:txBody>
      </p:sp>
    </p:spTree>
    <p:extLst>
      <p:ext uri="{BB962C8B-B14F-4D97-AF65-F5344CB8AC3E}">
        <p14:creationId xmlns:p14="http://schemas.microsoft.com/office/powerpoint/2010/main" val="397258792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482</Words>
  <Application>Microsoft Office PowerPoint</Application>
  <PresentationFormat>Widescreen</PresentationFormat>
  <Paragraphs>49</Paragraphs>
  <Slides>18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Modern Love</vt:lpstr>
      <vt:lpstr>The Hand</vt:lpstr>
      <vt:lpstr>Times New Roman</vt:lpstr>
      <vt:lpstr>SketchyVTI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PHƯƠNG HƯỚNG HOẠT ĐỘNG TUẦN 10</vt:lpstr>
      <vt:lpstr>PHƯƠNG HƯỚNG HOẠT ĐỘNG TUẦN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Thi Khanh Duong</dc:creator>
  <cp:lastModifiedBy>CNTT</cp:lastModifiedBy>
  <cp:revision>9</cp:revision>
  <dcterms:created xsi:type="dcterms:W3CDTF">2022-11-04T12:43:53Z</dcterms:created>
  <dcterms:modified xsi:type="dcterms:W3CDTF">2023-04-11T02:53:27Z</dcterms:modified>
</cp:coreProperties>
</file>